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257"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84">
          <p15:clr>
            <a:srgbClr val="A4A3A4"/>
          </p15:clr>
        </p15:guide>
        <p15:guide id="2" pos="38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5CB"/>
    <a:srgbClr val="DDD4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06" d="100"/>
          <a:sy n="106" d="100"/>
        </p:scale>
        <p:origin x="756" y="114"/>
      </p:cViewPr>
      <p:guideLst>
        <p:guide orient="horz" pos="2284"/>
        <p:guide pos="3854"/>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50E99-E457-4DB7-8D09-856A0617C0F2}" type="datetimeFigureOut">
              <a:rPr lang="zh-CN" altLang="en-US" smtClean="0"/>
              <a:t>2023/2/8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5FFDD-1C92-4F8C-A56E-B1D36B3D448B}" type="slidenum">
              <a:rPr lang="zh-CN" altLang="en-US" smtClean="0"/>
              <a:t>‹#›</a:t>
            </a:fld>
            <a:endParaRPr lang="zh-CN" altLang="en-US"/>
          </a:p>
        </p:txBody>
      </p:sp>
    </p:spTree>
    <p:extLst>
      <p:ext uri="{BB962C8B-B14F-4D97-AF65-F5344CB8AC3E}">
        <p14:creationId xmlns:p14="http://schemas.microsoft.com/office/powerpoint/2010/main" val="2328121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715328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425454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905036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01019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61602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3495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70264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5702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7277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87202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3825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909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74034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11558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2819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9926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81248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80535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63182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29882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66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219568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微软雅黑" pitchFamily="34" charset="-122"/>
            </a:endParaRPr>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59668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DDD5CB"/>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微软雅黑" panose="020B0503020204020204" pitchFamily="34" charset="-122"/>
        </a:defRPr>
      </a:lvl1pPr>
      <a:lvl2pPr marL="914400" indent="-914400" algn="l" rtl="0" eaLnBrk="0" fontAlgn="base" hangingPunct="0">
        <a:lnSpc>
          <a:spcPct val="90000"/>
        </a:lnSpc>
        <a:spcBef>
          <a:spcPct val="0"/>
        </a:spcBef>
        <a:spcAft>
          <a:spcPct val="0"/>
        </a:spcAft>
        <a:defRPr sz="4400">
          <a:solidFill>
            <a:schemeClr val="tx1"/>
          </a:solidFill>
          <a:latin typeface="微软雅黑" pitchFamily="34" charset="-122"/>
          <a:ea typeface="微软雅黑" pitchFamily="34" charset="-122"/>
          <a:sym typeface="微软雅黑" panose="020B0503020204020204" pitchFamily="34" charset="-122"/>
        </a:defRPr>
      </a:lvl2pPr>
      <a:lvl3pPr marL="914400" indent="-914400" algn="l" rtl="0" eaLnBrk="0" fontAlgn="base" hangingPunct="0">
        <a:lnSpc>
          <a:spcPct val="90000"/>
        </a:lnSpc>
        <a:spcBef>
          <a:spcPct val="0"/>
        </a:spcBef>
        <a:spcAft>
          <a:spcPct val="0"/>
        </a:spcAft>
        <a:defRPr sz="4400">
          <a:solidFill>
            <a:schemeClr val="tx1"/>
          </a:solidFill>
          <a:latin typeface="微软雅黑" pitchFamily="34" charset="-122"/>
          <a:ea typeface="微软雅黑" pitchFamily="34" charset="-122"/>
          <a:sym typeface="微软雅黑" panose="020B0503020204020204" pitchFamily="34" charset="-122"/>
        </a:defRPr>
      </a:lvl3pPr>
      <a:lvl4pPr marL="914400" indent="-914400" algn="l" rtl="0" eaLnBrk="0" fontAlgn="base" hangingPunct="0">
        <a:lnSpc>
          <a:spcPct val="90000"/>
        </a:lnSpc>
        <a:spcBef>
          <a:spcPct val="0"/>
        </a:spcBef>
        <a:spcAft>
          <a:spcPct val="0"/>
        </a:spcAft>
        <a:defRPr sz="4400">
          <a:solidFill>
            <a:schemeClr val="tx1"/>
          </a:solidFill>
          <a:latin typeface="微软雅黑" pitchFamily="34" charset="-122"/>
          <a:ea typeface="微软雅黑" pitchFamily="34" charset="-122"/>
          <a:sym typeface="微软雅黑" panose="020B0503020204020204" pitchFamily="34" charset="-122"/>
        </a:defRPr>
      </a:lvl4pPr>
      <a:lvl5pPr marL="914400" indent="-914400" algn="l" rtl="0" eaLnBrk="0" fontAlgn="base" hangingPunct="0">
        <a:lnSpc>
          <a:spcPct val="90000"/>
        </a:lnSpc>
        <a:spcBef>
          <a:spcPct val="0"/>
        </a:spcBef>
        <a:spcAft>
          <a:spcPct val="0"/>
        </a:spcAft>
        <a:defRPr sz="4400">
          <a:solidFill>
            <a:schemeClr val="tx1"/>
          </a:solidFill>
          <a:latin typeface="微软雅黑" pitchFamily="34" charset="-122"/>
          <a:ea typeface="微软雅黑" pitchFamily="34" charset="-122"/>
          <a:sym typeface="微软雅黑" panose="020B0503020204020204" pitchFamily="34" charset="-122"/>
        </a:defRPr>
      </a:lvl5pPr>
      <a:lvl6pPr marL="1371600" indent="-914400" algn="l" rtl="0" fontAlgn="base">
        <a:lnSpc>
          <a:spcPct val="90000"/>
        </a:lnSpc>
        <a:spcBef>
          <a:spcPct val="0"/>
        </a:spcBef>
        <a:spcAft>
          <a:spcPct val="0"/>
        </a:spcAft>
        <a:defRPr sz="4400">
          <a:solidFill>
            <a:schemeClr val="tx1"/>
          </a:solidFill>
          <a:latin typeface="微软雅黑" pitchFamily="34" charset="-122"/>
          <a:ea typeface="微软雅黑" pitchFamily="34" charset="-122"/>
          <a:sym typeface="微软雅黑" pitchFamily="34" charset="-122"/>
        </a:defRPr>
      </a:lvl6pPr>
      <a:lvl7pPr marL="1828800" indent="-914400" algn="l" rtl="0" fontAlgn="base">
        <a:lnSpc>
          <a:spcPct val="90000"/>
        </a:lnSpc>
        <a:spcBef>
          <a:spcPct val="0"/>
        </a:spcBef>
        <a:spcAft>
          <a:spcPct val="0"/>
        </a:spcAft>
        <a:defRPr sz="4400">
          <a:solidFill>
            <a:schemeClr val="tx1"/>
          </a:solidFill>
          <a:latin typeface="微软雅黑" pitchFamily="34" charset="-122"/>
          <a:ea typeface="微软雅黑" pitchFamily="34" charset="-122"/>
          <a:sym typeface="微软雅黑" pitchFamily="34" charset="-122"/>
        </a:defRPr>
      </a:lvl7pPr>
      <a:lvl8pPr marL="2286000" indent="-914400" algn="l" rtl="0" fontAlgn="base">
        <a:lnSpc>
          <a:spcPct val="90000"/>
        </a:lnSpc>
        <a:spcBef>
          <a:spcPct val="0"/>
        </a:spcBef>
        <a:spcAft>
          <a:spcPct val="0"/>
        </a:spcAft>
        <a:defRPr sz="4400">
          <a:solidFill>
            <a:schemeClr val="tx1"/>
          </a:solidFill>
          <a:latin typeface="微软雅黑" pitchFamily="34" charset="-122"/>
          <a:ea typeface="微软雅黑" pitchFamily="34" charset="-122"/>
          <a:sym typeface="微软雅黑" pitchFamily="34" charset="-122"/>
        </a:defRPr>
      </a:lvl8pPr>
      <a:lvl9pPr marL="2743200" indent="-914400" algn="l" rtl="0" fontAlgn="base">
        <a:lnSpc>
          <a:spcPct val="90000"/>
        </a:lnSpc>
        <a:spcBef>
          <a:spcPct val="0"/>
        </a:spcBef>
        <a:spcAft>
          <a:spcPct val="0"/>
        </a:spcAft>
        <a:defRPr sz="4400">
          <a:solidFill>
            <a:schemeClr val="tx1"/>
          </a:solidFill>
          <a:latin typeface="微软雅黑" pitchFamily="34" charset="-122"/>
          <a:ea typeface="微软雅黑" pitchFamily="34" charset="-122"/>
          <a:sym typeface="微软雅黑"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微软雅黑" panose="020B0503020204020204" pitchFamily="34"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微软雅黑" panose="020B0503020204020204" pitchFamily="34"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微软雅黑" panose="020B0503020204020204" pitchFamily="34" charset="-122"/>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微软雅黑" pitchFamily="34" charset="-122"/>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微软雅黑" pitchFamily="34" charset="-122"/>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微软雅黑" pitchFamily="34" charset="-122"/>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微软雅黑" pitchFamily="34"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6E5758D-A3C3-4E88-8AC0-22500507BD7E}" type="datetimeFigureOut">
              <a:rPr lang="zh-CN" altLang="en-US" smtClean="0">
                <a:solidFill>
                  <a:prstClr val="black">
                    <a:tint val="75000"/>
                  </a:prstClr>
                </a:solidFill>
                <a:latin typeface="Calibri" panose="020F0502020204030204"/>
              </a:rPr>
              <a:pPr eaLnBrk="1" fontAlgn="auto" hangingPunct="1">
                <a:spcBef>
                  <a:spcPts val="0"/>
                </a:spcBef>
                <a:spcAft>
                  <a:spcPts val="0"/>
                </a:spcAft>
              </a:pPr>
              <a:t>2023/2/8</a:t>
            </a:fld>
            <a:endParaRPr lang="zh-CN" alt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A4E786F-588D-4932-A7B2-AE3451FA4ACA}" type="slidenum">
              <a:rPr lang="zh-CN" altLang="en-US" smtClean="0">
                <a:solidFill>
                  <a:prstClr val="black">
                    <a:tint val="75000"/>
                  </a:prstClr>
                </a:solidFill>
                <a:latin typeface="Calibri" panose="020F0502020204030204"/>
              </a:rPr>
              <a:pPr eaLnBrk="1" fontAlgn="auto" hangingPunct="1">
                <a:spcBef>
                  <a:spcPts val="0"/>
                </a:spcBef>
                <a:spcAft>
                  <a:spcPts val="0"/>
                </a:spcAft>
              </a:pPr>
              <a:t>‹#›</a:t>
            </a:fld>
            <a:endParaRPr lang="zh-CN"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9329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15.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14.png"/><Relationship Id="rId2" Type="http://schemas.openxmlformats.org/officeDocument/2006/relationships/image" Target="../media/image40.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12.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0.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15.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7.png"/><Relationship Id="rId11" Type="http://schemas.openxmlformats.org/officeDocument/2006/relationships/image" Target="../media/image14.png"/><Relationship Id="rId5" Type="http://schemas.openxmlformats.org/officeDocument/2006/relationships/image" Target="../media/image56.png"/><Relationship Id="rId10" Type="http://schemas.openxmlformats.org/officeDocument/2006/relationships/image" Target="../media/image13.png"/><Relationship Id="rId4" Type="http://schemas.openxmlformats.org/officeDocument/2006/relationships/image" Target="../media/image55.png"/><Relationship Id="rId9" Type="http://schemas.openxmlformats.org/officeDocument/2006/relationships/image" Target="../media/image12.png"/><Relationship Id="rId14" Type="http://schemas.openxmlformats.org/officeDocument/2006/relationships/image" Target="../media/image6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3.png"/><Relationship Id="rId7" Type="http://schemas.openxmlformats.org/officeDocument/2006/relationships/image" Target="../media/image6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6.png"/><Relationship Id="rId7" Type="http://schemas.openxmlformats.org/officeDocument/2006/relationships/image" Target="../media/image13.png"/><Relationship Id="rId2"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0.png"/><Relationship Id="rId7" Type="http://schemas.openxmlformats.org/officeDocument/2006/relationships/image" Target="../media/image14.png"/><Relationship Id="rId2"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1.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3.png"/><Relationship Id="rId7" Type="http://schemas.openxmlformats.org/officeDocument/2006/relationships/image" Target="../media/image12.png"/><Relationship Id="rId2"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10" Type="http://schemas.openxmlformats.org/officeDocument/2006/relationships/image" Target="../media/image15.png"/><Relationship Id="rId4" Type="http://schemas.openxmlformats.org/officeDocument/2006/relationships/image" Target="../media/image74.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18" Type="http://schemas.openxmlformats.org/officeDocument/2006/relationships/image" Target="../media/image93.png"/><Relationship Id="rId26" Type="http://schemas.openxmlformats.org/officeDocument/2006/relationships/image" Target="../media/image14.png"/><Relationship Id="rId3" Type="http://schemas.openxmlformats.org/officeDocument/2006/relationships/image" Target="../media/image78.png"/><Relationship Id="rId21" Type="http://schemas.openxmlformats.org/officeDocument/2006/relationships/image" Target="../media/image96.png"/><Relationship Id="rId7" Type="http://schemas.openxmlformats.org/officeDocument/2006/relationships/image" Target="../media/image82.png"/><Relationship Id="rId12" Type="http://schemas.openxmlformats.org/officeDocument/2006/relationships/image" Target="../media/image87.png"/><Relationship Id="rId17" Type="http://schemas.openxmlformats.org/officeDocument/2006/relationships/image" Target="../media/image92.png"/><Relationship Id="rId25" Type="http://schemas.openxmlformats.org/officeDocument/2006/relationships/image" Target="../media/image13.png"/><Relationship Id="rId2" Type="http://schemas.openxmlformats.org/officeDocument/2006/relationships/image" Target="../media/image77.png"/><Relationship Id="rId16" Type="http://schemas.openxmlformats.org/officeDocument/2006/relationships/image" Target="../media/image91.png"/><Relationship Id="rId20"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image" Target="../media/image81.png"/><Relationship Id="rId11" Type="http://schemas.openxmlformats.org/officeDocument/2006/relationships/image" Target="../media/image86.png"/><Relationship Id="rId24" Type="http://schemas.openxmlformats.org/officeDocument/2006/relationships/image" Target="../media/image12.png"/><Relationship Id="rId5" Type="http://schemas.openxmlformats.org/officeDocument/2006/relationships/image" Target="../media/image80.png"/><Relationship Id="rId15" Type="http://schemas.openxmlformats.org/officeDocument/2006/relationships/image" Target="../media/image90.png"/><Relationship Id="rId23" Type="http://schemas.openxmlformats.org/officeDocument/2006/relationships/image" Target="../media/image98.png"/><Relationship Id="rId10" Type="http://schemas.openxmlformats.org/officeDocument/2006/relationships/image" Target="../media/image85.png"/><Relationship Id="rId19" Type="http://schemas.openxmlformats.org/officeDocument/2006/relationships/image" Target="../media/image94.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 Id="rId22" Type="http://schemas.openxmlformats.org/officeDocument/2006/relationships/image" Target="../media/image97.png"/><Relationship Id="rId27"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hyperlink" Target="http://www.ypppt.com/jiaocheng/" TargetMode="External"/><Relationship Id="rId3" Type="http://schemas.openxmlformats.org/officeDocument/2006/relationships/hyperlink" Target="http://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hyperlink" Target="http://www.ypppt.com/tubiao/" TargetMode="External"/><Relationship Id="rId5" Type="http://schemas.openxmlformats.org/officeDocument/2006/relationships/hyperlink" Target="http://www.ypppt.com/beijing/" TargetMode="External"/><Relationship Id="rId4" Type="http://schemas.openxmlformats.org/officeDocument/2006/relationships/hyperlink" Target="http://www.ypppt.com/jier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5.png"/><Relationship Id="rId10"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5.png"/><Relationship Id="rId7"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3.png"/><Relationship Id="rId7"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15.png"/><Relationship Id="rId10" Type="http://schemas.openxmlformats.org/officeDocument/2006/relationships/image" Target="../media/image32.png"/><Relationship Id="rId4" Type="http://schemas.openxmlformats.org/officeDocument/2006/relationships/image" Target="../media/image14.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5.png"/><Relationship Id="rId7"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DDD4CB"/>
        </a:solidFill>
        <a:effectLst/>
      </p:bgPr>
    </p:bg>
    <p:spTree>
      <p:nvGrpSpPr>
        <p:cNvPr id="1" name=""/>
        <p:cNvGrpSpPr/>
        <p:nvPr/>
      </p:nvGrpSpPr>
      <p:grpSpPr>
        <a:xfrm>
          <a:off x="0" y="0"/>
          <a:ext cx="0" cy="0"/>
          <a:chOff x="0" y="0"/>
          <a:chExt cx="0" cy="0"/>
        </a:xfrm>
      </p:grpSpPr>
      <p:sp>
        <p:nvSpPr>
          <p:cNvPr id="3074" name="矩形 7"/>
          <p:cNvSpPr>
            <a:spLocks noChangeArrowheads="1"/>
          </p:cNvSpPr>
          <p:nvPr/>
        </p:nvSpPr>
        <p:spPr bwMode="auto">
          <a:xfrm>
            <a:off x="0" y="1544638"/>
            <a:ext cx="12192000" cy="3770312"/>
          </a:xfrm>
          <a:prstGeom prst="rect">
            <a:avLst/>
          </a:prstGeom>
          <a:blipFill dpi="0" rotWithShape="0">
            <a:blip r:embed="rId2" cstate="print">
              <a:extLst>
                <a:ext uri="{28A0092B-C50C-407E-A947-70E740481C1C}">
                  <a14:useLocalDpi xmlns:a14="http://schemas.microsoft.com/office/drawing/2010/main"/>
                </a:ext>
              </a:extLst>
            </a:blip>
            <a:srcRect/>
            <a:stretch>
              <a:fillRect b="-81895"/>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1029" name="文本框 22"/>
          <p:cNvSpPr>
            <a:spLocks noChangeArrowheads="1"/>
          </p:cNvSpPr>
          <p:nvPr/>
        </p:nvSpPr>
        <p:spPr bwMode="auto">
          <a:xfrm>
            <a:off x="528638" y="1809750"/>
            <a:ext cx="661511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5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20</a:t>
            </a:r>
            <a:r>
              <a:rPr lang="en-US" altLang="zh-CN" sz="5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a:t>
            </a:r>
            <a:endParaRPr lang="zh-CN" altLang="en-US"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sz="66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毕业论文答辩</a:t>
            </a:r>
            <a:endParaRPr lang="zh-CN" altLang="en-US" sz="6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0" name="文本框 23"/>
          <p:cNvSpPr>
            <a:spLocks noChangeArrowheads="1"/>
          </p:cNvSpPr>
          <p:nvPr/>
        </p:nvSpPr>
        <p:spPr bwMode="auto">
          <a:xfrm>
            <a:off x="528638" y="3870325"/>
            <a:ext cx="544036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答辩人</a:t>
            </a:r>
            <a:r>
              <a:rPr lang="zh-CN" altLang="en-US"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优</a:t>
            </a:r>
            <a:r>
              <a:rPr lang="zh-CN" altLang="en-US"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品</a:t>
            </a:r>
            <a:r>
              <a:rPr lang="en-US" altLang="zh-CN"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20000"/>
              </a:lnSpc>
            </a:pP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导  </a:t>
            </a:r>
            <a:r>
              <a:rPr lang="zh-CN" altLang="en-US" sz="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师</a:t>
            </a:r>
            <a:r>
              <a:rPr lang="zh-CN" altLang="en-US"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1" name="直接连接符 25"/>
          <p:cNvSpPr>
            <a:spLocks noChangeShapeType="1"/>
          </p:cNvSpPr>
          <p:nvPr/>
        </p:nvSpPr>
        <p:spPr bwMode="auto">
          <a:xfrm>
            <a:off x="528638" y="3743325"/>
            <a:ext cx="5902325" cy="0"/>
          </a:xfrm>
          <a:prstGeom prst="line">
            <a:avLst/>
          </a:prstGeom>
          <a:noFill/>
          <a:ln w="635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32" name="Group 6"/>
          <p:cNvGrpSpPr>
            <a:grpSpLocks/>
          </p:cNvGrpSpPr>
          <p:nvPr/>
        </p:nvGrpSpPr>
        <p:grpSpPr bwMode="auto">
          <a:xfrm>
            <a:off x="7762875" y="1222375"/>
            <a:ext cx="4351338" cy="3194050"/>
            <a:chOff x="0" y="0"/>
            <a:chExt cx="8460" cy="6208"/>
          </a:xfrm>
        </p:grpSpPr>
        <p:sp>
          <p:nvSpPr>
            <p:cNvPr id="1035" name="五边形 9"/>
            <p:cNvSpPr>
              <a:spLocks noChangeArrowheads="1"/>
            </p:cNvSpPr>
            <p:nvPr/>
          </p:nvSpPr>
          <p:spPr bwMode="auto">
            <a:xfrm rot="5400000">
              <a:off x="-1970" y="1970"/>
              <a:ext cx="6208" cy="2268"/>
            </a:xfrm>
            <a:prstGeom prst="homePlate">
              <a:avLst>
                <a:gd name="adj" fmla="val 6843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36" name="直角三角形 10"/>
            <p:cNvSpPr>
              <a:spLocks noChangeArrowheads="1"/>
            </p:cNvSpPr>
            <p:nvPr/>
          </p:nvSpPr>
          <p:spPr bwMode="auto">
            <a:xfrm>
              <a:off x="2263" y="3"/>
              <a:ext cx="552" cy="633"/>
            </a:xfrm>
            <a:prstGeom prst="rtTriangle">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37" name="五边形 12"/>
            <p:cNvSpPr>
              <a:spLocks noChangeArrowheads="1"/>
            </p:cNvSpPr>
            <p:nvPr/>
          </p:nvSpPr>
          <p:spPr bwMode="auto">
            <a:xfrm rot="5400000">
              <a:off x="853" y="1970"/>
              <a:ext cx="6208" cy="2268"/>
            </a:xfrm>
            <a:prstGeom prst="homePlate">
              <a:avLst>
                <a:gd name="adj" fmla="val 68430"/>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38" name="直角三角形 13"/>
            <p:cNvSpPr>
              <a:spLocks noChangeArrowheads="1"/>
            </p:cNvSpPr>
            <p:nvPr/>
          </p:nvSpPr>
          <p:spPr bwMode="auto">
            <a:xfrm>
              <a:off x="5085" y="3"/>
              <a:ext cx="551" cy="633"/>
            </a:xfrm>
            <a:prstGeom prst="rtTriangle">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39" name="五边形 15"/>
            <p:cNvSpPr>
              <a:spLocks noChangeArrowheads="1"/>
            </p:cNvSpPr>
            <p:nvPr/>
          </p:nvSpPr>
          <p:spPr bwMode="auto">
            <a:xfrm rot="5400000">
              <a:off x="3676" y="1967"/>
              <a:ext cx="6208" cy="2271"/>
            </a:xfrm>
            <a:prstGeom prst="homePlate">
              <a:avLst>
                <a:gd name="adj" fmla="val 68340"/>
              </a:avLst>
            </a:prstGeom>
            <a:solidFill>
              <a:srgbClr val="A4B6B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40" name="直角三角形 16"/>
            <p:cNvSpPr>
              <a:spLocks noChangeArrowheads="1"/>
            </p:cNvSpPr>
            <p:nvPr/>
          </p:nvSpPr>
          <p:spPr bwMode="auto">
            <a:xfrm>
              <a:off x="7910" y="3"/>
              <a:ext cx="551" cy="633"/>
            </a:xfrm>
            <a:prstGeom prst="rtTriangle">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041" name="Picture 5" descr="E:\Design Area\CSO\Processing\presentation\bizpro\asd\images\01_Main-Background_Light_0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 y="1628"/>
              <a:ext cx="2064" cy="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6" descr="E:\Design Area\CSO\Processing\presentation\bizpro\asd\images\01_Main-Background_Light_05.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54" y="1662"/>
              <a:ext cx="2064" cy="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7" descr="E:\Design Area\CSO\Processing\presentation\bizpro\asd\images\01_Main-Background_Light_07.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24" y="1662"/>
              <a:ext cx="2064" cy="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3" name="Picture 16" descr="大学LOGO"/>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2775" y="661988"/>
            <a:ext cx="202565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5808663" y="2606675"/>
            <a:ext cx="382587" cy="987425"/>
            <a:chOff x="0" y="0"/>
            <a:chExt cx="602" cy="1553"/>
          </a:xfrm>
        </p:grpSpPr>
        <p:sp>
          <p:nvSpPr>
            <p:cNvPr id="13315" name="Freeform 106"/>
            <p:cNvSpPr>
              <a:spLocks noChangeArrowheads="1"/>
            </p:cNvSpPr>
            <p:nvPr/>
          </p:nvSpPr>
          <p:spPr bwMode="auto">
            <a:xfrm>
              <a:off x="142" y="338"/>
              <a:ext cx="325" cy="568"/>
            </a:xfrm>
            <a:custGeom>
              <a:avLst/>
              <a:gdLst>
                <a:gd name="T0" fmla="*/ 55 w 55"/>
                <a:gd name="T1" fmla="*/ 91 h 96"/>
                <a:gd name="T2" fmla="*/ 50 w 55"/>
                <a:gd name="T3" fmla="*/ 96 h 96"/>
                <a:gd name="T4" fmla="*/ 5 w 55"/>
                <a:gd name="T5" fmla="*/ 96 h 96"/>
                <a:gd name="T6" fmla="*/ 0 w 55"/>
                <a:gd name="T7" fmla="*/ 91 h 96"/>
                <a:gd name="T8" fmla="*/ 0 w 55"/>
                <a:gd name="T9" fmla="*/ 5 h 96"/>
                <a:gd name="T10" fmla="*/ 5 w 55"/>
                <a:gd name="T11" fmla="*/ 0 h 96"/>
                <a:gd name="T12" fmla="*/ 50 w 55"/>
                <a:gd name="T13" fmla="*/ 0 h 96"/>
                <a:gd name="T14" fmla="*/ 55 w 55"/>
                <a:gd name="T15" fmla="*/ 5 h 96"/>
                <a:gd name="T16" fmla="*/ 55 w 55"/>
                <a:gd name="T17" fmla="*/ 91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96"/>
                <a:gd name="T29" fmla="*/ 55 w 55"/>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96">
                  <a:moveTo>
                    <a:pt x="55" y="91"/>
                  </a:moveTo>
                  <a:cubicBezTo>
                    <a:pt x="55" y="94"/>
                    <a:pt x="53" y="96"/>
                    <a:pt x="50" y="96"/>
                  </a:cubicBezTo>
                  <a:cubicBezTo>
                    <a:pt x="5" y="96"/>
                    <a:pt x="5" y="96"/>
                    <a:pt x="5" y="96"/>
                  </a:cubicBezTo>
                  <a:cubicBezTo>
                    <a:pt x="2" y="96"/>
                    <a:pt x="0" y="94"/>
                    <a:pt x="0" y="91"/>
                  </a:cubicBezTo>
                  <a:cubicBezTo>
                    <a:pt x="0" y="5"/>
                    <a:pt x="0" y="5"/>
                    <a:pt x="0" y="5"/>
                  </a:cubicBezTo>
                  <a:cubicBezTo>
                    <a:pt x="0" y="2"/>
                    <a:pt x="2" y="0"/>
                    <a:pt x="5" y="0"/>
                  </a:cubicBezTo>
                  <a:cubicBezTo>
                    <a:pt x="50" y="0"/>
                    <a:pt x="50" y="0"/>
                    <a:pt x="50" y="0"/>
                  </a:cubicBezTo>
                  <a:cubicBezTo>
                    <a:pt x="53" y="0"/>
                    <a:pt x="55" y="2"/>
                    <a:pt x="55" y="5"/>
                  </a:cubicBezTo>
                  <a:lnTo>
                    <a:pt x="55" y="91"/>
                  </a:lnTo>
                  <a:close/>
                </a:path>
              </a:pathLst>
            </a:custGeom>
            <a:blipFill dpi="0" rotWithShape="1">
              <a:blip r:embed="rId2"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13316" name="Freeform 107"/>
            <p:cNvSpPr>
              <a:spLocks noChangeArrowheads="1"/>
            </p:cNvSpPr>
            <p:nvPr/>
          </p:nvSpPr>
          <p:spPr bwMode="auto">
            <a:xfrm>
              <a:off x="142" y="823"/>
              <a:ext cx="148" cy="730"/>
            </a:xfrm>
            <a:custGeom>
              <a:avLst/>
              <a:gdLst>
                <a:gd name="T0" fmla="*/ 25 w 25"/>
                <a:gd name="T1" fmla="*/ 118 h 123"/>
                <a:gd name="T2" fmla="*/ 20 w 25"/>
                <a:gd name="T3" fmla="*/ 123 h 123"/>
                <a:gd name="T4" fmla="*/ 5 w 25"/>
                <a:gd name="T5" fmla="*/ 123 h 123"/>
                <a:gd name="T6" fmla="*/ 0 w 25"/>
                <a:gd name="T7" fmla="*/ 118 h 123"/>
                <a:gd name="T8" fmla="*/ 0 w 25"/>
                <a:gd name="T9" fmla="*/ 5 h 123"/>
                <a:gd name="T10" fmla="*/ 5 w 25"/>
                <a:gd name="T11" fmla="*/ 0 h 123"/>
                <a:gd name="T12" fmla="*/ 20 w 25"/>
                <a:gd name="T13" fmla="*/ 0 h 123"/>
                <a:gd name="T14" fmla="*/ 25 w 25"/>
                <a:gd name="T15" fmla="*/ 5 h 123"/>
                <a:gd name="T16" fmla="*/ 25 w 25"/>
                <a:gd name="T17" fmla="*/ 118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23"/>
                <a:gd name="T29" fmla="*/ 25 w 25"/>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23">
                  <a:moveTo>
                    <a:pt x="25" y="118"/>
                  </a:moveTo>
                  <a:cubicBezTo>
                    <a:pt x="25" y="121"/>
                    <a:pt x="23" y="123"/>
                    <a:pt x="20" y="123"/>
                  </a:cubicBezTo>
                  <a:cubicBezTo>
                    <a:pt x="5" y="123"/>
                    <a:pt x="5" y="123"/>
                    <a:pt x="5" y="123"/>
                  </a:cubicBezTo>
                  <a:cubicBezTo>
                    <a:pt x="2" y="123"/>
                    <a:pt x="0" y="121"/>
                    <a:pt x="0" y="118"/>
                  </a:cubicBezTo>
                  <a:cubicBezTo>
                    <a:pt x="0" y="5"/>
                    <a:pt x="0" y="5"/>
                    <a:pt x="0" y="5"/>
                  </a:cubicBezTo>
                  <a:cubicBezTo>
                    <a:pt x="0" y="2"/>
                    <a:pt x="2" y="0"/>
                    <a:pt x="5" y="0"/>
                  </a:cubicBezTo>
                  <a:cubicBezTo>
                    <a:pt x="20" y="0"/>
                    <a:pt x="20" y="0"/>
                    <a:pt x="20" y="0"/>
                  </a:cubicBezTo>
                  <a:cubicBezTo>
                    <a:pt x="23" y="0"/>
                    <a:pt x="25" y="2"/>
                    <a:pt x="25" y="5"/>
                  </a:cubicBezTo>
                  <a:lnTo>
                    <a:pt x="25" y="118"/>
                  </a:lnTo>
                  <a:close/>
                </a:path>
              </a:pathLst>
            </a:custGeom>
            <a:blipFill dpi="0" rotWithShape="1">
              <a:blip r:embed="rId3"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13317" name="Freeform 108"/>
            <p:cNvSpPr>
              <a:spLocks noChangeArrowheads="1"/>
            </p:cNvSpPr>
            <p:nvPr/>
          </p:nvSpPr>
          <p:spPr bwMode="auto">
            <a:xfrm>
              <a:off x="320" y="823"/>
              <a:ext cx="148" cy="730"/>
            </a:xfrm>
            <a:custGeom>
              <a:avLst/>
              <a:gdLst>
                <a:gd name="T0" fmla="*/ 25 w 25"/>
                <a:gd name="T1" fmla="*/ 118 h 123"/>
                <a:gd name="T2" fmla="*/ 20 w 25"/>
                <a:gd name="T3" fmla="*/ 123 h 123"/>
                <a:gd name="T4" fmla="*/ 5 w 25"/>
                <a:gd name="T5" fmla="*/ 123 h 123"/>
                <a:gd name="T6" fmla="*/ 0 w 25"/>
                <a:gd name="T7" fmla="*/ 118 h 123"/>
                <a:gd name="T8" fmla="*/ 0 w 25"/>
                <a:gd name="T9" fmla="*/ 5 h 123"/>
                <a:gd name="T10" fmla="*/ 5 w 25"/>
                <a:gd name="T11" fmla="*/ 0 h 123"/>
                <a:gd name="T12" fmla="*/ 20 w 25"/>
                <a:gd name="T13" fmla="*/ 0 h 123"/>
                <a:gd name="T14" fmla="*/ 25 w 25"/>
                <a:gd name="T15" fmla="*/ 5 h 123"/>
                <a:gd name="T16" fmla="*/ 25 w 25"/>
                <a:gd name="T17" fmla="*/ 118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23"/>
                <a:gd name="T29" fmla="*/ 25 w 25"/>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23">
                  <a:moveTo>
                    <a:pt x="25" y="118"/>
                  </a:moveTo>
                  <a:cubicBezTo>
                    <a:pt x="25" y="121"/>
                    <a:pt x="23" y="123"/>
                    <a:pt x="20" y="123"/>
                  </a:cubicBezTo>
                  <a:cubicBezTo>
                    <a:pt x="5" y="123"/>
                    <a:pt x="5" y="123"/>
                    <a:pt x="5" y="123"/>
                  </a:cubicBezTo>
                  <a:cubicBezTo>
                    <a:pt x="2" y="123"/>
                    <a:pt x="0" y="121"/>
                    <a:pt x="0" y="118"/>
                  </a:cubicBezTo>
                  <a:cubicBezTo>
                    <a:pt x="0" y="5"/>
                    <a:pt x="0" y="5"/>
                    <a:pt x="0" y="5"/>
                  </a:cubicBezTo>
                  <a:cubicBezTo>
                    <a:pt x="0" y="2"/>
                    <a:pt x="2" y="0"/>
                    <a:pt x="5" y="0"/>
                  </a:cubicBezTo>
                  <a:cubicBezTo>
                    <a:pt x="20" y="0"/>
                    <a:pt x="20" y="0"/>
                    <a:pt x="20" y="0"/>
                  </a:cubicBezTo>
                  <a:cubicBezTo>
                    <a:pt x="23" y="0"/>
                    <a:pt x="25" y="2"/>
                    <a:pt x="25" y="5"/>
                  </a:cubicBezTo>
                  <a:lnTo>
                    <a:pt x="25" y="118"/>
                  </a:lnTo>
                  <a:close/>
                </a:path>
              </a:pathLst>
            </a:custGeom>
            <a:blipFill dpi="0" rotWithShape="1">
              <a:blip r:embed="rId3"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13318" name="Freeform 109"/>
            <p:cNvSpPr>
              <a:spLocks noChangeArrowheads="1"/>
            </p:cNvSpPr>
            <p:nvPr/>
          </p:nvSpPr>
          <p:spPr bwMode="auto">
            <a:xfrm>
              <a:off x="342" y="313"/>
              <a:ext cx="260" cy="225"/>
            </a:xfrm>
            <a:custGeom>
              <a:avLst/>
              <a:gdLst>
                <a:gd name="T0" fmla="*/ 39 w 44"/>
                <a:gd name="T1" fmla="*/ 38 h 38"/>
                <a:gd name="T2" fmla="*/ 44 w 44"/>
                <a:gd name="T3" fmla="*/ 22 h 38"/>
                <a:gd name="T4" fmla="*/ 22 w 44"/>
                <a:gd name="T5" fmla="*/ 0 h 38"/>
                <a:gd name="T6" fmla="*/ 0 w 44"/>
                <a:gd name="T7" fmla="*/ 22 h 38"/>
                <a:gd name="T8" fmla="*/ 6 w 44"/>
                <a:gd name="T9" fmla="*/ 38 h 38"/>
                <a:gd name="T10" fmla="*/ 39 w 44"/>
                <a:gd name="T11" fmla="*/ 38 h 38"/>
                <a:gd name="T12" fmla="*/ 0 60000 65536"/>
                <a:gd name="T13" fmla="*/ 0 60000 65536"/>
                <a:gd name="T14" fmla="*/ 0 60000 65536"/>
                <a:gd name="T15" fmla="*/ 0 60000 65536"/>
                <a:gd name="T16" fmla="*/ 0 60000 65536"/>
                <a:gd name="T17" fmla="*/ 0 60000 65536"/>
                <a:gd name="T18" fmla="*/ 0 w 44"/>
                <a:gd name="T19" fmla="*/ 0 h 38"/>
                <a:gd name="T20" fmla="*/ 44 w 4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4" h="38">
                  <a:moveTo>
                    <a:pt x="39" y="38"/>
                  </a:moveTo>
                  <a:cubicBezTo>
                    <a:pt x="42" y="34"/>
                    <a:pt x="44" y="28"/>
                    <a:pt x="44" y="22"/>
                  </a:cubicBezTo>
                  <a:cubicBezTo>
                    <a:pt x="44" y="10"/>
                    <a:pt x="34" y="0"/>
                    <a:pt x="22" y="0"/>
                  </a:cubicBezTo>
                  <a:cubicBezTo>
                    <a:pt x="10" y="0"/>
                    <a:pt x="0" y="10"/>
                    <a:pt x="0" y="22"/>
                  </a:cubicBezTo>
                  <a:cubicBezTo>
                    <a:pt x="0" y="28"/>
                    <a:pt x="2" y="34"/>
                    <a:pt x="6" y="38"/>
                  </a:cubicBezTo>
                  <a:lnTo>
                    <a:pt x="39" y="38"/>
                  </a:lnTo>
                  <a:close/>
                </a:path>
              </a:pathLst>
            </a:custGeom>
            <a:blipFill dpi="0" rotWithShape="1">
              <a:blip r:embed="rId4"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13319" name="Freeform 110"/>
            <p:cNvSpPr>
              <a:spLocks noChangeArrowheads="1"/>
            </p:cNvSpPr>
            <p:nvPr/>
          </p:nvSpPr>
          <p:spPr bwMode="auto">
            <a:xfrm>
              <a:off x="0" y="313"/>
              <a:ext cx="268" cy="225"/>
            </a:xfrm>
            <a:custGeom>
              <a:avLst/>
              <a:gdLst>
                <a:gd name="T0" fmla="*/ 39 w 45"/>
                <a:gd name="T1" fmla="*/ 38 h 38"/>
                <a:gd name="T2" fmla="*/ 45 w 45"/>
                <a:gd name="T3" fmla="*/ 22 h 38"/>
                <a:gd name="T4" fmla="*/ 23 w 45"/>
                <a:gd name="T5" fmla="*/ 0 h 38"/>
                <a:gd name="T6" fmla="*/ 0 w 45"/>
                <a:gd name="T7" fmla="*/ 22 h 38"/>
                <a:gd name="T8" fmla="*/ 6 w 45"/>
                <a:gd name="T9" fmla="*/ 38 h 38"/>
                <a:gd name="T10" fmla="*/ 39 w 45"/>
                <a:gd name="T11" fmla="*/ 38 h 38"/>
                <a:gd name="T12" fmla="*/ 0 60000 65536"/>
                <a:gd name="T13" fmla="*/ 0 60000 65536"/>
                <a:gd name="T14" fmla="*/ 0 60000 65536"/>
                <a:gd name="T15" fmla="*/ 0 60000 65536"/>
                <a:gd name="T16" fmla="*/ 0 60000 65536"/>
                <a:gd name="T17" fmla="*/ 0 60000 65536"/>
                <a:gd name="T18" fmla="*/ 0 w 45"/>
                <a:gd name="T19" fmla="*/ 0 h 38"/>
                <a:gd name="T20" fmla="*/ 45 w 4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5" h="38">
                  <a:moveTo>
                    <a:pt x="39" y="38"/>
                  </a:moveTo>
                  <a:cubicBezTo>
                    <a:pt x="43" y="34"/>
                    <a:pt x="45" y="28"/>
                    <a:pt x="45" y="22"/>
                  </a:cubicBezTo>
                  <a:cubicBezTo>
                    <a:pt x="45" y="10"/>
                    <a:pt x="35" y="0"/>
                    <a:pt x="23" y="0"/>
                  </a:cubicBezTo>
                  <a:cubicBezTo>
                    <a:pt x="10" y="0"/>
                    <a:pt x="0" y="10"/>
                    <a:pt x="0" y="22"/>
                  </a:cubicBezTo>
                  <a:cubicBezTo>
                    <a:pt x="0" y="28"/>
                    <a:pt x="3" y="34"/>
                    <a:pt x="6" y="38"/>
                  </a:cubicBezTo>
                  <a:lnTo>
                    <a:pt x="39" y="38"/>
                  </a:lnTo>
                  <a:close/>
                </a:path>
              </a:pathLst>
            </a:custGeom>
            <a:blipFill dpi="0" rotWithShape="1">
              <a:blip r:embed="rId5"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13320" name="Freeform 111"/>
            <p:cNvSpPr>
              <a:spLocks noChangeArrowheads="1"/>
            </p:cNvSpPr>
            <p:nvPr/>
          </p:nvSpPr>
          <p:spPr bwMode="auto">
            <a:xfrm>
              <a:off x="0" y="420"/>
              <a:ext cx="108" cy="523"/>
            </a:xfrm>
            <a:custGeom>
              <a:avLst/>
              <a:gdLst>
                <a:gd name="T0" fmla="*/ 18 w 18"/>
                <a:gd name="T1" fmla="*/ 83 h 88"/>
                <a:gd name="T2" fmla="*/ 13 w 18"/>
                <a:gd name="T3" fmla="*/ 88 h 88"/>
                <a:gd name="T4" fmla="*/ 5 w 18"/>
                <a:gd name="T5" fmla="*/ 88 h 88"/>
                <a:gd name="T6" fmla="*/ 0 w 18"/>
                <a:gd name="T7" fmla="*/ 83 h 88"/>
                <a:gd name="T8" fmla="*/ 0 w 18"/>
                <a:gd name="T9" fmla="*/ 5 h 88"/>
                <a:gd name="T10" fmla="*/ 5 w 18"/>
                <a:gd name="T11" fmla="*/ 0 h 88"/>
                <a:gd name="T12" fmla="*/ 13 w 18"/>
                <a:gd name="T13" fmla="*/ 0 h 88"/>
                <a:gd name="T14" fmla="*/ 18 w 18"/>
                <a:gd name="T15" fmla="*/ 5 h 88"/>
                <a:gd name="T16" fmla="*/ 18 w 18"/>
                <a:gd name="T17" fmla="*/ 83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88"/>
                <a:gd name="T29" fmla="*/ 18 w 18"/>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88">
                  <a:moveTo>
                    <a:pt x="18" y="83"/>
                  </a:moveTo>
                  <a:cubicBezTo>
                    <a:pt x="18" y="85"/>
                    <a:pt x="16" y="88"/>
                    <a:pt x="13" y="88"/>
                  </a:cubicBezTo>
                  <a:cubicBezTo>
                    <a:pt x="5" y="88"/>
                    <a:pt x="5" y="88"/>
                    <a:pt x="5" y="88"/>
                  </a:cubicBezTo>
                  <a:cubicBezTo>
                    <a:pt x="3" y="88"/>
                    <a:pt x="0" y="85"/>
                    <a:pt x="0" y="83"/>
                  </a:cubicBezTo>
                  <a:cubicBezTo>
                    <a:pt x="0" y="5"/>
                    <a:pt x="0" y="5"/>
                    <a:pt x="0" y="5"/>
                  </a:cubicBezTo>
                  <a:cubicBezTo>
                    <a:pt x="0" y="2"/>
                    <a:pt x="3" y="0"/>
                    <a:pt x="5" y="0"/>
                  </a:cubicBezTo>
                  <a:cubicBezTo>
                    <a:pt x="13" y="0"/>
                    <a:pt x="13" y="0"/>
                    <a:pt x="13" y="0"/>
                  </a:cubicBezTo>
                  <a:cubicBezTo>
                    <a:pt x="16" y="0"/>
                    <a:pt x="18" y="2"/>
                    <a:pt x="18" y="5"/>
                  </a:cubicBezTo>
                  <a:lnTo>
                    <a:pt x="18" y="83"/>
                  </a:lnTo>
                  <a:close/>
                </a:path>
              </a:pathLst>
            </a:custGeom>
            <a:blipFill dpi="0" rotWithShape="1">
              <a:blip r:embed="rId6"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13321" name="Freeform 112"/>
            <p:cNvSpPr>
              <a:spLocks noChangeArrowheads="1"/>
            </p:cNvSpPr>
            <p:nvPr/>
          </p:nvSpPr>
          <p:spPr bwMode="auto">
            <a:xfrm>
              <a:off x="502" y="420"/>
              <a:ext cx="100" cy="523"/>
            </a:xfrm>
            <a:custGeom>
              <a:avLst/>
              <a:gdLst>
                <a:gd name="T0" fmla="*/ 17 w 17"/>
                <a:gd name="T1" fmla="*/ 83 h 88"/>
                <a:gd name="T2" fmla="*/ 12 w 17"/>
                <a:gd name="T3" fmla="*/ 88 h 88"/>
                <a:gd name="T4" fmla="*/ 5 w 17"/>
                <a:gd name="T5" fmla="*/ 88 h 88"/>
                <a:gd name="T6" fmla="*/ 0 w 17"/>
                <a:gd name="T7" fmla="*/ 83 h 88"/>
                <a:gd name="T8" fmla="*/ 0 w 17"/>
                <a:gd name="T9" fmla="*/ 5 h 88"/>
                <a:gd name="T10" fmla="*/ 5 w 17"/>
                <a:gd name="T11" fmla="*/ 0 h 88"/>
                <a:gd name="T12" fmla="*/ 12 w 17"/>
                <a:gd name="T13" fmla="*/ 0 h 88"/>
                <a:gd name="T14" fmla="*/ 17 w 17"/>
                <a:gd name="T15" fmla="*/ 5 h 88"/>
                <a:gd name="T16" fmla="*/ 17 w 17"/>
                <a:gd name="T17" fmla="*/ 83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88"/>
                <a:gd name="T29" fmla="*/ 17 w 17"/>
                <a:gd name="T30" fmla="*/ 88 h 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88">
                  <a:moveTo>
                    <a:pt x="17" y="83"/>
                  </a:moveTo>
                  <a:cubicBezTo>
                    <a:pt x="17" y="85"/>
                    <a:pt x="15" y="88"/>
                    <a:pt x="12" y="88"/>
                  </a:cubicBezTo>
                  <a:cubicBezTo>
                    <a:pt x="5" y="88"/>
                    <a:pt x="5" y="88"/>
                    <a:pt x="5" y="88"/>
                  </a:cubicBezTo>
                  <a:cubicBezTo>
                    <a:pt x="2" y="88"/>
                    <a:pt x="0" y="85"/>
                    <a:pt x="0" y="83"/>
                  </a:cubicBezTo>
                  <a:cubicBezTo>
                    <a:pt x="0" y="5"/>
                    <a:pt x="0" y="5"/>
                    <a:pt x="0" y="5"/>
                  </a:cubicBezTo>
                  <a:cubicBezTo>
                    <a:pt x="0" y="2"/>
                    <a:pt x="2" y="0"/>
                    <a:pt x="5" y="0"/>
                  </a:cubicBezTo>
                  <a:cubicBezTo>
                    <a:pt x="12" y="0"/>
                    <a:pt x="12" y="0"/>
                    <a:pt x="12" y="0"/>
                  </a:cubicBezTo>
                  <a:cubicBezTo>
                    <a:pt x="15" y="0"/>
                    <a:pt x="17" y="2"/>
                    <a:pt x="17" y="5"/>
                  </a:cubicBezTo>
                  <a:lnTo>
                    <a:pt x="17" y="83"/>
                  </a:lnTo>
                  <a:close/>
                </a:path>
              </a:pathLst>
            </a:custGeom>
            <a:blipFill dpi="0" rotWithShape="1">
              <a:blip r:embed="rId7"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13322" name="Freeform 113"/>
            <p:cNvSpPr>
              <a:spLocks noChangeArrowheads="1"/>
            </p:cNvSpPr>
            <p:nvPr/>
          </p:nvSpPr>
          <p:spPr bwMode="auto">
            <a:xfrm>
              <a:off x="77" y="313"/>
              <a:ext cx="455" cy="130"/>
            </a:xfrm>
            <a:custGeom>
              <a:avLst/>
              <a:gdLst>
                <a:gd name="T0" fmla="*/ 67 w 77"/>
                <a:gd name="T1" fmla="*/ 0 h 22"/>
                <a:gd name="T2" fmla="*/ 55 w 77"/>
                <a:gd name="T3" fmla="*/ 0 h 22"/>
                <a:gd name="T4" fmla="*/ 38 w 77"/>
                <a:gd name="T5" fmla="*/ 3 h 22"/>
                <a:gd name="T6" fmla="*/ 22 w 77"/>
                <a:gd name="T7" fmla="*/ 0 h 22"/>
                <a:gd name="T8" fmla="*/ 10 w 77"/>
                <a:gd name="T9" fmla="*/ 0 h 22"/>
                <a:gd name="T10" fmla="*/ 0 w 77"/>
                <a:gd name="T11" fmla="*/ 10 h 22"/>
                <a:gd name="T12" fmla="*/ 0 w 77"/>
                <a:gd name="T13" fmla="*/ 12 h 22"/>
                <a:gd name="T14" fmla="*/ 10 w 77"/>
                <a:gd name="T15" fmla="*/ 22 h 22"/>
                <a:gd name="T16" fmla="*/ 67 w 77"/>
                <a:gd name="T17" fmla="*/ 22 h 22"/>
                <a:gd name="T18" fmla="*/ 77 w 77"/>
                <a:gd name="T19" fmla="*/ 12 h 22"/>
                <a:gd name="T20" fmla="*/ 77 w 77"/>
                <a:gd name="T21" fmla="*/ 10 h 22"/>
                <a:gd name="T22" fmla="*/ 67 w 77"/>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22"/>
                <a:gd name="T38" fmla="*/ 77 w 77"/>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22">
                  <a:moveTo>
                    <a:pt x="67" y="0"/>
                  </a:moveTo>
                  <a:cubicBezTo>
                    <a:pt x="55" y="0"/>
                    <a:pt x="55" y="0"/>
                    <a:pt x="55" y="0"/>
                  </a:cubicBezTo>
                  <a:cubicBezTo>
                    <a:pt x="51" y="0"/>
                    <a:pt x="46" y="3"/>
                    <a:pt x="38" y="3"/>
                  </a:cubicBezTo>
                  <a:cubicBezTo>
                    <a:pt x="31" y="3"/>
                    <a:pt x="26" y="0"/>
                    <a:pt x="22" y="0"/>
                  </a:cubicBezTo>
                  <a:cubicBezTo>
                    <a:pt x="10" y="0"/>
                    <a:pt x="10" y="0"/>
                    <a:pt x="10" y="0"/>
                  </a:cubicBezTo>
                  <a:cubicBezTo>
                    <a:pt x="5" y="0"/>
                    <a:pt x="0" y="5"/>
                    <a:pt x="0" y="10"/>
                  </a:cubicBezTo>
                  <a:cubicBezTo>
                    <a:pt x="0" y="12"/>
                    <a:pt x="0" y="12"/>
                    <a:pt x="0" y="12"/>
                  </a:cubicBezTo>
                  <a:cubicBezTo>
                    <a:pt x="0" y="17"/>
                    <a:pt x="5" y="22"/>
                    <a:pt x="10" y="22"/>
                  </a:cubicBezTo>
                  <a:cubicBezTo>
                    <a:pt x="67" y="22"/>
                    <a:pt x="67" y="22"/>
                    <a:pt x="67" y="22"/>
                  </a:cubicBezTo>
                  <a:cubicBezTo>
                    <a:pt x="72" y="22"/>
                    <a:pt x="77" y="17"/>
                    <a:pt x="77" y="12"/>
                  </a:cubicBezTo>
                  <a:cubicBezTo>
                    <a:pt x="77" y="10"/>
                    <a:pt x="77" y="10"/>
                    <a:pt x="77" y="10"/>
                  </a:cubicBezTo>
                  <a:cubicBezTo>
                    <a:pt x="77" y="5"/>
                    <a:pt x="72" y="0"/>
                    <a:pt x="67" y="0"/>
                  </a:cubicBezTo>
                  <a:close/>
                </a:path>
              </a:pathLst>
            </a:custGeom>
            <a:blipFill dpi="0" rotWithShape="1">
              <a:blip r:embed="rId8"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13323" name="Oval 114"/>
            <p:cNvSpPr>
              <a:spLocks noChangeArrowheads="1"/>
            </p:cNvSpPr>
            <p:nvPr/>
          </p:nvSpPr>
          <p:spPr bwMode="auto">
            <a:xfrm>
              <a:off x="165" y="0"/>
              <a:ext cx="280" cy="273"/>
            </a:xfrm>
            <a:prstGeom prst="ellipse">
              <a:avLst/>
            </a:prstGeom>
            <a:blipFill dpi="0" rotWithShape="1">
              <a:blip r:embed="rId9"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grpSp>
      <p:grpSp>
        <p:nvGrpSpPr>
          <p:cNvPr id="10243" name="Group 12"/>
          <p:cNvGrpSpPr>
            <a:grpSpLocks/>
          </p:cNvGrpSpPr>
          <p:nvPr/>
        </p:nvGrpSpPr>
        <p:grpSpPr bwMode="auto">
          <a:xfrm>
            <a:off x="5786438" y="4054475"/>
            <a:ext cx="428625" cy="984250"/>
            <a:chOff x="0" y="0"/>
            <a:chExt cx="675" cy="1552"/>
          </a:xfrm>
        </p:grpSpPr>
        <p:sp>
          <p:nvSpPr>
            <p:cNvPr id="13325" name="Freeform 115"/>
            <p:cNvSpPr>
              <a:spLocks noChangeArrowheads="1"/>
            </p:cNvSpPr>
            <p:nvPr/>
          </p:nvSpPr>
          <p:spPr bwMode="auto">
            <a:xfrm>
              <a:off x="112" y="337"/>
              <a:ext cx="450" cy="735"/>
            </a:xfrm>
            <a:custGeom>
              <a:avLst/>
              <a:gdLst>
                <a:gd name="T0" fmla="*/ 76 w 76"/>
                <a:gd name="T1" fmla="*/ 119 h 124"/>
                <a:gd name="T2" fmla="*/ 71 w 76"/>
                <a:gd name="T3" fmla="*/ 124 h 124"/>
                <a:gd name="T4" fmla="*/ 5 w 76"/>
                <a:gd name="T5" fmla="*/ 124 h 124"/>
                <a:gd name="T6" fmla="*/ 0 w 76"/>
                <a:gd name="T7" fmla="*/ 119 h 124"/>
                <a:gd name="T8" fmla="*/ 18 w 76"/>
                <a:gd name="T9" fmla="*/ 5 h 124"/>
                <a:gd name="T10" fmla="*/ 23 w 76"/>
                <a:gd name="T11" fmla="*/ 0 h 124"/>
                <a:gd name="T12" fmla="*/ 53 w 76"/>
                <a:gd name="T13" fmla="*/ 0 h 124"/>
                <a:gd name="T14" fmla="*/ 58 w 76"/>
                <a:gd name="T15" fmla="*/ 5 h 124"/>
                <a:gd name="T16" fmla="*/ 76 w 76"/>
                <a:gd name="T17" fmla="*/ 119 h 1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124"/>
                <a:gd name="T29" fmla="*/ 76 w 76"/>
                <a:gd name="T30" fmla="*/ 124 h 1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124">
                  <a:moveTo>
                    <a:pt x="76" y="119"/>
                  </a:moveTo>
                  <a:cubicBezTo>
                    <a:pt x="76" y="122"/>
                    <a:pt x="74" y="124"/>
                    <a:pt x="71" y="124"/>
                  </a:cubicBezTo>
                  <a:cubicBezTo>
                    <a:pt x="5" y="124"/>
                    <a:pt x="5" y="124"/>
                    <a:pt x="5" y="124"/>
                  </a:cubicBezTo>
                  <a:cubicBezTo>
                    <a:pt x="3" y="124"/>
                    <a:pt x="0" y="122"/>
                    <a:pt x="0" y="119"/>
                  </a:cubicBezTo>
                  <a:cubicBezTo>
                    <a:pt x="18" y="5"/>
                    <a:pt x="18" y="5"/>
                    <a:pt x="18" y="5"/>
                  </a:cubicBezTo>
                  <a:cubicBezTo>
                    <a:pt x="18" y="2"/>
                    <a:pt x="21" y="0"/>
                    <a:pt x="23" y="0"/>
                  </a:cubicBezTo>
                  <a:cubicBezTo>
                    <a:pt x="53" y="0"/>
                    <a:pt x="53" y="0"/>
                    <a:pt x="53" y="0"/>
                  </a:cubicBezTo>
                  <a:cubicBezTo>
                    <a:pt x="56" y="0"/>
                    <a:pt x="58" y="2"/>
                    <a:pt x="58" y="5"/>
                  </a:cubicBezTo>
                  <a:lnTo>
                    <a:pt x="76" y="119"/>
                  </a:lnTo>
                  <a:close/>
                </a:path>
              </a:pathLst>
            </a:custGeom>
            <a:blipFill dpi="0" rotWithShape="1">
              <a:blip r:embed="rId10"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13326" name="Freeform 116"/>
            <p:cNvSpPr>
              <a:spLocks noChangeArrowheads="1"/>
            </p:cNvSpPr>
            <p:nvPr/>
          </p:nvSpPr>
          <p:spPr bwMode="auto">
            <a:xfrm>
              <a:off x="177" y="822"/>
              <a:ext cx="148" cy="730"/>
            </a:xfrm>
            <a:custGeom>
              <a:avLst/>
              <a:gdLst>
                <a:gd name="T0" fmla="*/ 25 w 25"/>
                <a:gd name="T1" fmla="*/ 118 h 123"/>
                <a:gd name="T2" fmla="*/ 20 w 25"/>
                <a:gd name="T3" fmla="*/ 123 h 123"/>
                <a:gd name="T4" fmla="*/ 5 w 25"/>
                <a:gd name="T5" fmla="*/ 123 h 123"/>
                <a:gd name="T6" fmla="*/ 0 w 25"/>
                <a:gd name="T7" fmla="*/ 118 h 123"/>
                <a:gd name="T8" fmla="*/ 0 w 25"/>
                <a:gd name="T9" fmla="*/ 5 h 123"/>
                <a:gd name="T10" fmla="*/ 5 w 25"/>
                <a:gd name="T11" fmla="*/ 0 h 123"/>
                <a:gd name="T12" fmla="*/ 20 w 25"/>
                <a:gd name="T13" fmla="*/ 0 h 123"/>
                <a:gd name="T14" fmla="*/ 25 w 25"/>
                <a:gd name="T15" fmla="*/ 5 h 123"/>
                <a:gd name="T16" fmla="*/ 25 w 25"/>
                <a:gd name="T17" fmla="*/ 118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23"/>
                <a:gd name="T29" fmla="*/ 25 w 25"/>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23">
                  <a:moveTo>
                    <a:pt x="25" y="118"/>
                  </a:moveTo>
                  <a:cubicBezTo>
                    <a:pt x="25" y="121"/>
                    <a:pt x="22" y="123"/>
                    <a:pt x="20" y="123"/>
                  </a:cubicBezTo>
                  <a:cubicBezTo>
                    <a:pt x="5" y="123"/>
                    <a:pt x="5" y="123"/>
                    <a:pt x="5" y="123"/>
                  </a:cubicBezTo>
                  <a:cubicBezTo>
                    <a:pt x="2" y="123"/>
                    <a:pt x="0" y="121"/>
                    <a:pt x="0" y="118"/>
                  </a:cubicBezTo>
                  <a:cubicBezTo>
                    <a:pt x="0" y="5"/>
                    <a:pt x="0" y="5"/>
                    <a:pt x="0" y="5"/>
                  </a:cubicBezTo>
                  <a:cubicBezTo>
                    <a:pt x="0" y="2"/>
                    <a:pt x="2" y="0"/>
                    <a:pt x="5" y="0"/>
                  </a:cubicBezTo>
                  <a:cubicBezTo>
                    <a:pt x="20" y="0"/>
                    <a:pt x="20" y="0"/>
                    <a:pt x="20" y="0"/>
                  </a:cubicBezTo>
                  <a:cubicBezTo>
                    <a:pt x="22" y="0"/>
                    <a:pt x="25" y="2"/>
                    <a:pt x="25" y="5"/>
                  </a:cubicBezTo>
                  <a:lnTo>
                    <a:pt x="25" y="118"/>
                  </a:lnTo>
                  <a:close/>
                </a:path>
              </a:pathLst>
            </a:custGeom>
            <a:blipFill dpi="0" rotWithShape="1">
              <a:blip r:embed="rId11"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13327" name="Freeform 117"/>
            <p:cNvSpPr>
              <a:spLocks noChangeArrowheads="1"/>
            </p:cNvSpPr>
            <p:nvPr/>
          </p:nvSpPr>
          <p:spPr bwMode="auto">
            <a:xfrm>
              <a:off x="355" y="822"/>
              <a:ext cx="148" cy="730"/>
            </a:xfrm>
            <a:custGeom>
              <a:avLst/>
              <a:gdLst>
                <a:gd name="T0" fmla="*/ 25 w 25"/>
                <a:gd name="T1" fmla="*/ 118 h 123"/>
                <a:gd name="T2" fmla="*/ 20 w 25"/>
                <a:gd name="T3" fmla="*/ 123 h 123"/>
                <a:gd name="T4" fmla="*/ 5 w 25"/>
                <a:gd name="T5" fmla="*/ 123 h 123"/>
                <a:gd name="T6" fmla="*/ 0 w 25"/>
                <a:gd name="T7" fmla="*/ 118 h 123"/>
                <a:gd name="T8" fmla="*/ 0 w 25"/>
                <a:gd name="T9" fmla="*/ 5 h 123"/>
                <a:gd name="T10" fmla="*/ 5 w 25"/>
                <a:gd name="T11" fmla="*/ 0 h 123"/>
                <a:gd name="T12" fmla="*/ 20 w 25"/>
                <a:gd name="T13" fmla="*/ 0 h 123"/>
                <a:gd name="T14" fmla="*/ 25 w 25"/>
                <a:gd name="T15" fmla="*/ 5 h 123"/>
                <a:gd name="T16" fmla="*/ 25 w 25"/>
                <a:gd name="T17" fmla="*/ 118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23"/>
                <a:gd name="T29" fmla="*/ 25 w 25"/>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23">
                  <a:moveTo>
                    <a:pt x="25" y="118"/>
                  </a:moveTo>
                  <a:cubicBezTo>
                    <a:pt x="25" y="121"/>
                    <a:pt x="23" y="123"/>
                    <a:pt x="20" y="123"/>
                  </a:cubicBezTo>
                  <a:cubicBezTo>
                    <a:pt x="5" y="123"/>
                    <a:pt x="5" y="123"/>
                    <a:pt x="5" y="123"/>
                  </a:cubicBezTo>
                  <a:cubicBezTo>
                    <a:pt x="2" y="123"/>
                    <a:pt x="0" y="121"/>
                    <a:pt x="0" y="118"/>
                  </a:cubicBezTo>
                  <a:cubicBezTo>
                    <a:pt x="0" y="5"/>
                    <a:pt x="0" y="5"/>
                    <a:pt x="0" y="5"/>
                  </a:cubicBezTo>
                  <a:cubicBezTo>
                    <a:pt x="0" y="2"/>
                    <a:pt x="2" y="0"/>
                    <a:pt x="5" y="0"/>
                  </a:cubicBezTo>
                  <a:cubicBezTo>
                    <a:pt x="20" y="0"/>
                    <a:pt x="20" y="0"/>
                    <a:pt x="20" y="0"/>
                  </a:cubicBezTo>
                  <a:cubicBezTo>
                    <a:pt x="23" y="0"/>
                    <a:pt x="25" y="2"/>
                    <a:pt x="25" y="5"/>
                  </a:cubicBezTo>
                  <a:lnTo>
                    <a:pt x="25" y="118"/>
                  </a:lnTo>
                  <a:close/>
                </a:path>
              </a:pathLst>
            </a:custGeom>
            <a:blipFill dpi="0" rotWithShape="1">
              <a:blip r:embed="rId11"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13328" name="Freeform 118"/>
            <p:cNvSpPr>
              <a:spLocks noChangeArrowheads="1"/>
            </p:cNvSpPr>
            <p:nvPr/>
          </p:nvSpPr>
          <p:spPr bwMode="auto">
            <a:xfrm>
              <a:off x="0" y="337"/>
              <a:ext cx="218" cy="600"/>
            </a:xfrm>
            <a:custGeom>
              <a:avLst/>
              <a:gdLst>
                <a:gd name="T0" fmla="*/ 18 w 37"/>
                <a:gd name="T1" fmla="*/ 97 h 101"/>
                <a:gd name="T2" fmla="*/ 13 w 37"/>
                <a:gd name="T3" fmla="*/ 101 h 101"/>
                <a:gd name="T4" fmla="*/ 5 w 37"/>
                <a:gd name="T5" fmla="*/ 99 h 101"/>
                <a:gd name="T6" fmla="*/ 1 w 37"/>
                <a:gd name="T7" fmla="*/ 94 h 101"/>
                <a:gd name="T8" fmla="*/ 19 w 37"/>
                <a:gd name="T9" fmla="*/ 4 h 101"/>
                <a:gd name="T10" fmla="*/ 25 w 37"/>
                <a:gd name="T11" fmla="*/ 0 h 101"/>
                <a:gd name="T12" fmla="*/ 33 w 37"/>
                <a:gd name="T13" fmla="*/ 2 h 101"/>
                <a:gd name="T14" fmla="*/ 37 w 37"/>
                <a:gd name="T15" fmla="*/ 8 h 101"/>
                <a:gd name="T16" fmla="*/ 18 w 37"/>
                <a:gd name="T17" fmla="*/ 97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101"/>
                <a:gd name="T29" fmla="*/ 37 w 37"/>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101">
                  <a:moveTo>
                    <a:pt x="18" y="97"/>
                  </a:moveTo>
                  <a:cubicBezTo>
                    <a:pt x="18" y="100"/>
                    <a:pt x="15" y="101"/>
                    <a:pt x="13" y="101"/>
                  </a:cubicBezTo>
                  <a:cubicBezTo>
                    <a:pt x="5" y="99"/>
                    <a:pt x="5" y="99"/>
                    <a:pt x="5" y="99"/>
                  </a:cubicBezTo>
                  <a:cubicBezTo>
                    <a:pt x="2" y="99"/>
                    <a:pt x="0" y="96"/>
                    <a:pt x="1" y="94"/>
                  </a:cubicBezTo>
                  <a:cubicBezTo>
                    <a:pt x="19" y="4"/>
                    <a:pt x="19" y="4"/>
                    <a:pt x="19" y="4"/>
                  </a:cubicBezTo>
                  <a:cubicBezTo>
                    <a:pt x="20" y="1"/>
                    <a:pt x="23" y="0"/>
                    <a:pt x="25" y="0"/>
                  </a:cubicBezTo>
                  <a:cubicBezTo>
                    <a:pt x="33" y="2"/>
                    <a:pt x="33" y="2"/>
                    <a:pt x="33" y="2"/>
                  </a:cubicBezTo>
                  <a:cubicBezTo>
                    <a:pt x="36" y="2"/>
                    <a:pt x="37" y="5"/>
                    <a:pt x="37" y="8"/>
                  </a:cubicBezTo>
                  <a:lnTo>
                    <a:pt x="18" y="97"/>
                  </a:lnTo>
                  <a:close/>
                </a:path>
              </a:pathLst>
            </a:custGeom>
            <a:blipFill dpi="0" rotWithShape="1">
              <a:blip r:embed="rId12"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13329" name="Freeform 119"/>
            <p:cNvSpPr>
              <a:spLocks noChangeArrowheads="1"/>
            </p:cNvSpPr>
            <p:nvPr/>
          </p:nvSpPr>
          <p:spPr bwMode="auto">
            <a:xfrm>
              <a:off x="455" y="332"/>
              <a:ext cx="220" cy="605"/>
            </a:xfrm>
            <a:custGeom>
              <a:avLst/>
              <a:gdLst>
                <a:gd name="T0" fmla="*/ 19 w 37"/>
                <a:gd name="T1" fmla="*/ 98 h 102"/>
                <a:gd name="T2" fmla="*/ 25 w 37"/>
                <a:gd name="T3" fmla="*/ 102 h 102"/>
                <a:gd name="T4" fmla="*/ 33 w 37"/>
                <a:gd name="T5" fmla="*/ 100 h 102"/>
                <a:gd name="T6" fmla="*/ 37 w 37"/>
                <a:gd name="T7" fmla="*/ 94 h 102"/>
                <a:gd name="T8" fmla="*/ 18 w 37"/>
                <a:gd name="T9" fmla="*/ 5 h 102"/>
                <a:gd name="T10" fmla="*/ 13 w 37"/>
                <a:gd name="T11" fmla="*/ 1 h 102"/>
                <a:gd name="T12" fmla="*/ 5 w 37"/>
                <a:gd name="T13" fmla="*/ 2 h 102"/>
                <a:gd name="T14" fmla="*/ 1 w 37"/>
                <a:gd name="T15" fmla="*/ 8 h 102"/>
                <a:gd name="T16" fmla="*/ 19 w 37"/>
                <a:gd name="T17" fmla="*/ 98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102"/>
                <a:gd name="T29" fmla="*/ 37 w 37"/>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102">
                  <a:moveTo>
                    <a:pt x="19" y="98"/>
                  </a:moveTo>
                  <a:cubicBezTo>
                    <a:pt x="20" y="100"/>
                    <a:pt x="23" y="102"/>
                    <a:pt x="25" y="102"/>
                  </a:cubicBezTo>
                  <a:cubicBezTo>
                    <a:pt x="33" y="100"/>
                    <a:pt x="33" y="100"/>
                    <a:pt x="33" y="100"/>
                  </a:cubicBezTo>
                  <a:cubicBezTo>
                    <a:pt x="36" y="100"/>
                    <a:pt x="37" y="97"/>
                    <a:pt x="37" y="94"/>
                  </a:cubicBezTo>
                  <a:cubicBezTo>
                    <a:pt x="18" y="5"/>
                    <a:pt x="18" y="5"/>
                    <a:pt x="18" y="5"/>
                  </a:cubicBezTo>
                  <a:cubicBezTo>
                    <a:pt x="18" y="2"/>
                    <a:pt x="15" y="0"/>
                    <a:pt x="13" y="1"/>
                  </a:cubicBezTo>
                  <a:cubicBezTo>
                    <a:pt x="5" y="2"/>
                    <a:pt x="5" y="2"/>
                    <a:pt x="5" y="2"/>
                  </a:cubicBezTo>
                  <a:cubicBezTo>
                    <a:pt x="2" y="3"/>
                    <a:pt x="0" y="6"/>
                    <a:pt x="1" y="8"/>
                  </a:cubicBezTo>
                  <a:lnTo>
                    <a:pt x="19" y="98"/>
                  </a:lnTo>
                  <a:close/>
                </a:path>
              </a:pathLst>
            </a:custGeom>
            <a:blipFill dpi="0" rotWithShape="1">
              <a:blip r:embed="rId12"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13330" name="Freeform 120"/>
            <p:cNvSpPr>
              <a:spLocks noChangeArrowheads="1"/>
            </p:cNvSpPr>
            <p:nvPr/>
          </p:nvSpPr>
          <p:spPr bwMode="auto">
            <a:xfrm>
              <a:off x="112" y="315"/>
              <a:ext cx="455" cy="225"/>
            </a:xfrm>
            <a:custGeom>
              <a:avLst/>
              <a:gdLst>
                <a:gd name="T0" fmla="*/ 67 w 77"/>
                <a:gd name="T1" fmla="*/ 0 h 38"/>
                <a:gd name="T2" fmla="*/ 55 w 77"/>
                <a:gd name="T3" fmla="*/ 0 h 38"/>
                <a:gd name="T4" fmla="*/ 38 w 77"/>
                <a:gd name="T5" fmla="*/ 3 h 38"/>
                <a:gd name="T6" fmla="*/ 22 w 77"/>
                <a:gd name="T7" fmla="*/ 0 h 38"/>
                <a:gd name="T8" fmla="*/ 10 w 77"/>
                <a:gd name="T9" fmla="*/ 0 h 38"/>
                <a:gd name="T10" fmla="*/ 0 w 77"/>
                <a:gd name="T11" fmla="*/ 10 h 38"/>
                <a:gd name="T12" fmla="*/ 0 w 77"/>
                <a:gd name="T13" fmla="*/ 12 h 38"/>
                <a:gd name="T14" fmla="*/ 10 w 77"/>
                <a:gd name="T15" fmla="*/ 38 h 38"/>
                <a:gd name="T16" fmla="*/ 67 w 77"/>
                <a:gd name="T17" fmla="*/ 38 h 38"/>
                <a:gd name="T18" fmla="*/ 77 w 77"/>
                <a:gd name="T19" fmla="*/ 12 h 38"/>
                <a:gd name="T20" fmla="*/ 77 w 77"/>
                <a:gd name="T21" fmla="*/ 10 h 38"/>
                <a:gd name="T22" fmla="*/ 67 w 77"/>
                <a:gd name="T23" fmla="*/ 0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38"/>
                <a:gd name="T38" fmla="*/ 77 w 77"/>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38">
                  <a:moveTo>
                    <a:pt x="67" y="0"/>
                  </a:moveTo>
                  <a:cubicBezTo>
                    <a:pt x="55" y="0"/>
                    <a:pt x="55" y="0"/>
                    <a:pt x="55" y="0"/>
                  </a:cubicBezTo>
                  <a:cubicBezTo>
                    <a:pt x="51" y="0"/>
                    <a:pt x="46" y="3"/>
                    <a:pt x="38" y="3"/>
                  </a:cubicBezTo>
                  <a:cubicBezTo>
                    <a:pt x="31" y="3"/>
                    <a:pt x="26" y="0"/>
                    <a:pt x="22" y="0"/>
                  </a:cubicBezTo>
                  <a:cubicBezTo>
                    <a:pt x="10" y="0"/>
                    <a:pt x="10" y="0"/>
                    <a:pt x="10" y="0"/>
                  </a:cubicBezTo>
                  <a:cubicBezTo>
                    <a:pt x="5" y="0"/>
                    <a:pt x="0" y="5"/>
                    <a:pt x="0" y="10"/>
                  </a:cubicBezTo>
                  <a:cubicBezTo>
                    <a:pt x="0" y="12"/>
                    <a:pt x="0" y="12"/>
                    <a:pt x="0" y="12"/>
                  </a:cubicBezTo>
                  <a:cubicBezTo>
                    <a:pt x="0" y="17"/>
                    <a:pt x="5" y="38"/>
                    <a:pt x="10" y="38"/>
                  </a:cubicBezTo>
                  <a:cubicBezTo>
                    <a:pt x="67" y="38"/>
                    <a:pt x="67" y="38"/>
                    <a:pt x="67" y="38"/>
                  </a:cubicBezTo>
                  <a:cubicBezTo>
                    <a:pt x="72" y="38"/>
                    <a:pt x="77" y="17"/>
                    <a:pt x="77" y="12"/>
                  </a:cubicBezTo>
                  <a:cubicBezTo>
                    <a:pt x="77" y="10"/>
                    <a:pt x="77" y="10"/>
                    <a:pt x="77" y="10"/>
                  </a:cubicBezTo>
                  <a:cubicBezTo>
                    <a:pt x="77" y="5"/>
                    <a:pt x="72" y="0"/>
                    <a:pt x="67" y="0"/>
                  </a:cubicBezTo>
                  <a:close/>
                </a:path>
              </a:pathLst>
            </a:custGeom>
            <a:blipFill dpi="0" rotWithShape="1">
              <a:blip r:embed="rId13"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13331" name="Oval 121"/>
            <p:cNvSpPr>
              <a:spLocks noChangeArrowheads="1"/>
            </p:cNvSpPr>
            <p:nvPr/>
          </p:nvSpPr>
          <p:spPr bwMode="auto">
            <a:xfrm>
              <a:off x="200" y="0"/>
              <a:ext cx="280" cy="273"/>
            </a:xfrm>
            <a:prstGeom prst="ellipse">
              <a:avLst/>
            </a:prstGeom>
            <a:blipFill dpi="0" rotWithShape="1">
              <a:blip r:embed="rId14"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grpSp>
      <p:sp>
        <p:nvSpPr>
          <p:cNvPr id="10244" name="Lorem Ipsum"/>
          <p:cNvSpPr>
            <a:spLocks noChangeArrowheads="1"/>
          </p:cNvSpPr>
          <p:nvPr/>
        </p:nvSpPr>
        <p:spPr bwMode="auto">
          <a:xfrm>
            <a:off x="6548438" y="2570163"/>
            <a:ext cx="460851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2399" rIns="72000" bIns="32399">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Aft>
                <a:spcPts val="600"/>
              </a:spcAft>
            </a:pPr>
            <a:r>
              <a:rPr lang="en-US" altLang="zh-CN" sz="900">
                <a:solidFill>
                  <a:srgbClr val="7F7F7F"/>
                </a:solidFill>
                <a:latin typeface="微软雅黑" panose="020B0503020204020204" pitchFamily="34" charset="-122"/>
                <a:ea typeface="微软雅黑" panose="020B0503020204020204" pitchFamily="34" charset="-122"/>
                <a:sym typeface="Open Sans Light" pitchFamily="2" charset="0"/>
              </a:rPr>
              <a:t>Lorem ipsum dolor sit amet, consectetur adipisicing elit, sed do eiusmod tempor incididunt ut labore et dolore magna aliqua.</a:t>
            </a:r>
            <a:endParaRPr lang="zh-CN" altLang="en-US" sz="900">
              <a:solidFill>
                <a:srgbClr val="7F7F7F"/>
              </a:solidFill>
              <a:latin typeface="微软雅黑" panose="020B0503020204020204" pitchFamily="34" charset="-122"/>
              <a:ea typeface="微软雅黑" panose="020B0503020204020204" pitchFamily="34" charset="-122"/>
              <a:sym typeface="Open Sans Light" pitchFamily="2" charset="0"/>
            </a:endParaRPr>
          </a:p>
          <a:p>
            <a:pPr algn="just" eaLnBrk="1" hangingPunct="1">
              <a:spcAft>
                <a:spcPts val="600"/>
              </a:spcAft>
            </a:pPr>
            <a:r>
              <a:rPr lang="en-US" altLang="zh-CN" sz="900">
                <a:solidFill>
                  <a:srgbClr val="7F7F7F"/>
                </a:solidFill>
                <a:latin typeface="微软雅黑" panose="020B0503020204020204" pitchFamily="34" charset="-122"/>
                <a:ea typeface="微软雅黑" panose="020B0503020204020204" pitchFamily="34" charset="-122"/>
                <a:sym typeface="Open Sans Light" pitchFamily="2" charset="0"/>
              </a:rPr>
              <a:t>Ut enim ad minim veniam, quis nostrud exercitation ullamco laboris nisi ut aliquip ex ea commodo consequat. Duis aute irure dolor in reprehenderit in voluptate velit esse cillum dolore eu fugiat nulla pariatur. </a:t>
            </a:r>
            <a:endParaRPr lang="zh-CN" altLang="en-US" sz="900">
              <a:solidFill>
                <a:srgbClr val="7F7F7F"/>
              </a:solidFill>
              <a:latin typeface="微软雅黑" panose="020B0503020204020204" pitchFamily="34" charset="-122"/>
              <a:ea typeface="微软雅黑" panose="020B0503020204020204" pitchFamily="34" charset="-122"/>
              <a:sym typeface="Open Sans Light" pitchFamily="2" charset="0"/>
            </a:endParaRPr>
          </a:p>
          <a:p>
            <a:pPr algn="just" eaLnBrk="1" hangingPunct="1">
              <a:spcAft>
                <a:spcPts val="600"/>
              </a:spcAft>
            </a:pPr>
            <a:r>
              <a:rPr lang="en-US" altLang="zh-CN" sz="900">
                <a:solidFill>
                  <a:srgbClr val="7F7F7F"/>
                </a:solidFill>
                <a:latin typeface="微软雅黑" panose="020B0503020204020204" pitchFamily="34" charset="-122"/>
                <a:ea typeface="微软雅黑" panose="020B0503020204020204" pitchFamily="34" charset="-122"/>
                <a:sym typeface="Open Sans Light" pitchFamily="2" charset="0"/>
              </a:rPr>
              <a:t>Excepteur sint occaecat cupidatat non proident, sunt in culpa qui officia deserunt mollit anim id est laborum.</a:t>
            </a:r>
          </a:p>
        </p:txBody>
      </p:sp>
      <p:sp>
        <p:nvSpPr>
          <p:cNvPr id="10245" name="Lorem Ipsum"/>
          <p:cNvSpPr>
            <a:spLocks noChangeArrowheads="1"/>
          </p:cNvSpPr>
          <p:nvPr/>
        </p:nvSpPr>
        <p:spPr bwMode="auto">
          <a:xfrm>
            <a:off x="6548438" y="3987800"/>
            <a:ext cx="4608512"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2399" rIns="72000" bIns="32399">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Aft>
                <a:spcPts val="600"/>
              </a:spcAft>
            </a:pPr>
            <a:r>
              <a:rPr lang="en-US" altLang="zh-CN" sz="900">
                <a:solidFill>
                  <a:srgbClr val="7F7F7F"/>
                </a:solidFill>
                <a:latin typeface="微软雅黑" panose="020B0503020204020204" pitchFamily="34" charset="-122"/>
                <a:ea typeface="微软雅黑" panose="020B0503020204020204" pitchFamily="34" charset="-122"/>
                <a:sym typeface="Open Sans Light" pitchFamily="2" charset="0"/>
              </a:rPr>
              <a:t>Lorem ipsum dolor sit amet, consectetur adipisicing elit, sed do eiusmod tempor incididunt ut labore et dolore magna aliqua.</a:t>
            </a:r>
            <a:endParaRPr lang="zh-CN" altLang="en-US" sz="900">
              <a:solidFill>
                <a:srgbClr val="7F7F7F"/>
              </a:solidFill>
              <a:latin typeface="微软雅黑" panose="020B0503020204020204" pitchFamily="34" charset="-122"/>
              <a:ea typeface="微软雅黑" panose="020B0503020204020204" pitchFamily="34" charset="-122"/>
              <a:sym typeface="Open Sans Light" pitchFamily="2" charset="0"/>
            </a:endParaRPr>
          </a:p>
          <a:p>
            <a:pPr algn="just" eaLnBrk="1" hangingPunct="1">
              <a:spcAft>
                <a:spcPts val="600"/>
              </a:spcAft>
            </a:pPr>
            <a:r>
              <a:rPr lang="en-US" altLang="zh-CN" sz="900">
                <a:solidFill>
                  <a:srgbClr val="7F7F7F"/>
                </a:solidFill>
                <a:latin typeface="微软雅黑" panose="020B0503020204020204" pitchFamily="34" charset="-122"/>
                <a:ea typeface="微软雅黑" panose="020B0503020204020204" pitchFamily="34" charset="-122"/>
                <a:sym typeface="Open Sans Light" pitchFamily="2" charset="0"/>
              </a:rPr>
              <a:t>Ut enim ad minim veniam, quis nostrud exercitation ullamco laboris nisi ut aliquip ex ea commodo consequat. Duis aute irure dolor in reprehenderit in voluptate velit esse cillum dolore eu fugiat nulla pariatur. </a:t>
            </a:r>
            <a:endParaRPr lang="zh-CN" altLang="en-US" sz="900">
              <a:solidFill>
                <a:srgbClr val="7F7F7F"/>
              </a:solidFill>
              <a:latin typeface="微软雅黑" panose="020B0503020204020204" pitchFamily="34" charset="-122"/>
              <a:ea typeface="微软雅黑" panose="020B0503020204020204" pitchFamily="34" charset="-122"/>
              <a:sym typeface="Open Sans Light" pitchFamily="2" charset="0"/>
            </a:endParaRPr>
          </a:p>
          <a:p>
            <a:pPr algn="just" eaLnBrk="1" hangingPunct="1">
              <a:spcAft>
                <a:spcPts val="600"/>
              </a:spcAft>
            </a:pPr>
            <a:r>
              <a:rPr lang="en-US" altLang="zh-CN" sz="900">
                <a:solidFill>
                  <a:srgbClr val="7F7F7F"/>
                </a:solidFill>
                <a:latin typeface="微软雅黑" panose="020B0503020204020204" pitchFamily="34" charset="-122"/>
                <a:ea typeface="微软雅黑" panose="020B0503020204020204" pitchFamily="34" charset="-122"/>
                <a:sym typeface="Open Sans Light" pitchFamily="2" charset="0"/>
              </a:rPr>
              <a:t>Excepteur sint occaecat cupidatat non proident, sunt in culpa qui officia deserunt mollit anim id est laborum.</a:t>
            </a:r>
          </a:p>
        </p:txBody>
      </p:sp>
      <p:grpSp>
        <p:nvGrpSpPr>
          <p:cNvPr id="10246" name="Group 22"/>
          <p:cNvGrpSpPr>
            <a:grpSpLocks/>
          </p:cNvGrpSpPr>
          <p:nvPr/>
        </p:nvGrpSpPr>
        <p:grpSpPr bwMode="auto">
          <a:xfrm>
            <a:off x="1035050" y="2455863"/>
            <a:ext cx="4708525" cy="3125787"/>
            <a:chOff x="0" y="0"/>
            <a:chExt cx="7415" cy="5733"/>
          </a:xfrm>
        </p:grpSpPr>
        <p:sp>
          <p:nvSpPr>
            <p:cNvPr id="10262" name="Oval 5"/>
            <p:cNvSpPr>
              <a:spLocks noChangeArrowheads="1"/>
            </p:cNvSpPr>
            <p:nvPr/>
          </p:nvSpPr>
          <p:spPr bwMode="auto">
            <a:xfrm>
              <a:off x="0" y="4393"/>
              <a:ext cx="3910" cy="1340"/>
            </a:xfrm>
            <a:prstGeom prst="ellipse">
              <a:avLst/>
            </a:pr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0263" name="Oval 6"/>
            <p:cNvSpPr>
              <a:spLocks noChangeArrowheads="1"/>
            </p:cNvSpPr>
            <p:nvPr/>
          </p:nvSpPr>
          <p:spPr bwMode="auto">
            <a:xfrm>
              <a:off x="0" y="3373"/>
              <a:ext cx="3910" cy="1340"/>
            </a:xfrm>
            <a:prstGeom prst="ellipse">
              <a:avLst/>
            </a:prstGeom>
            <a:solidFill>
              <a:srgbClr val="A4B6B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0264" name="Oval 7"/>
            <p:cNvSpPr>
              <a:spLocks noChangeArrowheads="1"/>
            </p:cNvSpPr>
            <p:nvPr/>
          </p:nvSpPr>
          <p:spPr bwMode="auto">
            <a:xfrm>
              <a:off x="0" y="2348"/>
              <a:ext cx="3910" cy="1340"/>
            </a:xfrm>
            <a:prstGeom prst="ellipse">
              <a:avLst/>
            </a:prstGeom>
            <a:solidFill>
              <a:srgbClr val="6B9B9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0265" name="Oval 8"/>
            <p:cNvSpPr>
              <a:spLocks noChangeArrowheads="1"/>
            </p:cNvSpPr>
            <p:nvPr/>
          </p:nvSpPr>
          <p:spPr bwMode="auto">
            <a:xfrm>
              <a:off x="0" y="1323"/>
              <a:ext cx="3910" cy="134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0266" name="Oval 9"/>
            <p:cNvSpPr>
              <a:spLocks noChangeArrowheads="1"/>
            </p:cNvSpPr>
            <p:nvPr/>
          </p:nvSpPr>
          <p:spPr bwMode="auto">
            <a:xfrm>
              <a:off x="0" y="298"/>
              <a:ext cx="3910" cy="134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0267" name="Freeform 10"/>
            <p:cNvSpPr>
              <a:spLocks noChangeArrowheads="1"/>
            </p:cNvSpPr>
            <p:nvPr/>
          </p:nvSpPr>
          <p:spPr bwMode="auto">
            <a:xfrm>
              <a:off x="3620" y="3040"/>
              <a:ext cx="3578" cy="743"/>
            </a:xfrm>
            <a:custGeom>
              <a:avLst/>
              <a:gdLst>
                <a:gd name="T0" fmla="*/ 8946 w 1431"/>
                <a:gd name="T1" fmla="*/ 1859 h 297"/>
                <a:gd name="T2" fmla="*/ 1800 w 1431"/>
                <a:gd name="T3" fmla="*/ 1859 h 297"/>
                <a:gd name="T4" fmla="*/ 0 w 1431"/>
                <a:gd name="T5" fmla="*/ 95 h 297"/>
                <a:gd name="T6" fmla="*/ 88 w 1431"/>
                <a:gd name="T7" fmla="*/ 0 h 297"/>
                <a:gd name="T8" fmla="*/ 1863 w 1431"/>
                <a:gd name="T9" fmla="*/ 1721 h 297"/>
                <a:gd name="T10" fmla="*/ 8946 w 1431"/>
                <a:gd name="T11" fmla="*/ 1721 h 297"/>
                <a:gd name="T12" fmla="*/ 8946 w 1431"/>
                <a:gd name="T13" fmla="*/ 1859 h 297"/>
                <a:gd name="T14" fmla="*/ 0 60000 65536"/>
                <a:gd name="T15" fmla="*/ 0 60000 65536"/>
                <a:gd name="T16" fmla="*/ 0 60000 65536"/>
                <a:gd name="T17" fmla="*/ 0 60000 65536"/>
                <a:gd name="T18" fmla="*/ 0 60000 65536"/>
                <a:gd name="T19" fmla="*/ 0 60000 65536"/>
                <a:gd name="T20" fmla="*/ 0 60000 65536"/>
                <a:gd name="T21" fmla="*/ 0 w 1431"/>
                <a:gd name="T22" fmla="*/ 0 h 297"/>
                <a:gd name="T23" fmla="*/ 1431 w 1431"/>
                <a:gd name="T24" fmla="*/ 297 h 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1" h="297">
                  <a:moveTo>
                    <a:pt x="1431" y="297"/>
                  </a:moveTo>
                  <a:lnTo>
                    <a:pt x="288" y="297"/>
                  </a:lnTo>
                  <a:lnTo>
                    <a:pt x="0" y="15"/>
                  </a:lnTo>
                  <a:lnTo>
                    <a:pt x="14" y="0"/>
                  </a:lnTo>
                  <a:lnTo>
                    <a:pt x="298" y="275"/>
                  </a:lnTo>
                  <a:lnTo>
                    <a:pt x="1431" y="275"/>
                  </a:lnTo>
                  <a:lnTo>
                    <a:pt x="1431" y="297"/>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68" name="Oval 11"/>
            <p:cNvSpPr>
              <a:spLocks noChangeArrowheads="1"/>
            </p:cNvSpPr>
            <p:nvPr/>
          </p:nvSpPr>
          <p:spPr bwMode="auto">
            <a:xfrm>
              <a:off x="3525" y="2918"/>
              <a:ext cx="273" cy="27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0269" name="Freeform 12"/>
            <p:cNvSpPr>
              <a:spLocks noChangeArrowheads="1"/>
            </p:cNvSpPr>
            <p:nvPr/>
          </p:nvSpPr>
          <p:spPr bwMode="auto">
            <a:xfrm>
              <a:off x="3620" y="990"/>
              <a:ext cx="3578" cy="748"/>
            </a:xfrm>
            <a:custGeom>
              <a:avLst/>
              <a:gdLst>
                <a:gd name="T0" fmla="*/ 8946 w 1431"/>
                <a:gd name="T1" fmla="*/ 1871 h 299"/>
                <a:gd name="T2" fmla="*/ 1800 w 1431"/>
                <a:gd name="T3" fmla="*/ 1871 h 299"/>
                <a:gd name="T4" fmla="*/ 0 w 1431"/>
                <a:gd name="T5" fmla="*/ 108 h 299"/>
                <a:gd name="T6" fmla="*/ 88 w 1431"/>
                <a:gd name="T7" fmla="*/ 0 h 299"/>
                <a:gd name="T8" fmla="*/ 1863 w 1431"/>
                <a:gd name="T9" fmla="*/ 1739 h 299"/>
                <a:gd name="T10" fmla="*/ 8946 w 1431"/>
                <a:gd name="T11" fmla="*/ 1739 h 299"/>
                <a:gd name="T12" fmla="*/ 8946 w 1431"/>
                <a:gd name="T13" fmla="*/ 1871 h 299"/>
                <a:gd name="T14" fmla="*/ 0 60000 65536"/>
                <a:gd name="T15" fmla="*/ 0 60000 65536"/>
                <a:gd name="T16" fmla="*/ 0 60000 65536"/>
                <a:gd name="T17" fmla="*/ 0 60000 65536"/>
                <a:gd name="T18" fmla="*/ 0 60000 65536"/>
                <a:gd name="T19" fmla="*/ 0 60000 65536"/>
                <a:gd name="T20" fmla="*/ 0 60000 65536"/>
                <a:gd name="T21" fmla="*/ 0 w 1431"/>
                <a:gd name="T22" fmla="*/ 0 h 299"/>
                <a:gd name="T23" fmla="*/ 1431 w 1431"/>
                <a:gd name="T24" fmla="*/ 299 h 2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1" h="299">
                  <a:moveTo>
                    <a:pt x="1431" y="299"/>
                  </a:moveTo>
                  <a:lnTo>
                    <a:pt x="288" y="299"/>
                  </a:lnTo>
                  <a:lnTo>
                    <a:pt x="0" y="17"/>
                  </a:lnTo>
                  <a:lnTo>
                    <a:pt x="14" y="0"/>
                  </a:lnTo>
                  <a:lnTo>
                    <a:pt x="298" y="278"/>
                  </a:lnTo>
                  <a:lnTo>
                    <a:pt x="1431" y="278"/>
                  </a:lnTo>
                  <a:lnTo>
                    <a:pt x="1431" y="299"/>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0270" name="Oval 13"/>
            <p:cNvSpPr>
              <a:spLocks noChangeArrowheads="1"/>
            </p:cNvSpPr>
            <p:nvPr/>
          </p:nvSpPr>
          <p:spPr bwMode="auto">
            <a:xfrm>
              <a:off x="3525" y="873"/>
              <a:ext cx="273" cy="27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0271" name="文本框 59"/>
            <p:cNvSpPr>
              <a:spLocks noChangeArrowheads="1"/>
            </p:cNvSpPr>
            <p:nvPr/>
          </p:nvSpPr>
          <p:spPr bwMode="auto">
            <a:xfrm>
              <a:off x="4177" y="0"/>
              <a:ext cx="3238" cy="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600">
                  <a:solidFill>
                    <a:schemeClr val="accent1"/>
                  </a:solidFill>
                  <a:latin typeface="微软雅黑" panose="020B0503020204020204" pitchFamily="34" charset="-122"/>
                  <a:sym typeface="Open Sans Light" pitchFamily="2" charset="0"/>
                </a:rPr>
                <a:t>68%</a:t>
              </a:r>
              <a:endParaRPr lang="zh-CN" altLang="en-US" sz="6600">
                <a:solidFill>
                  <a:schemeClr val="accent1"/>
                </a:solidFill>
                <a:latin typeface="微软雅黑" panose="020B0503020204020204" pitchFamily="34" charset="-122"/>
                <a:ea typeface="微软雅黑" panose="020B0503020204020204" pitchFamily="34" charset="-122"/>
                <a:sym typeface="Open Sans Light" pitchFamily="2" charset="0"/>
              </a:endParaRPr>
            </a:p>
          </p:txBody>
        </p:sp>
        <p:sp>
          <p:nvSpPr>
            <p:cNvPr id="10272" name="文本框 60"/>
            <p:cNvSpPr>
              <a:spLocks noChangeArrowheads="1"/>
            </p:cNvSpPr>
            <p:nvPr/>
          </p:nvSpPr>
          <p:spPr bwMode="auto">
            <a:xfrm>
              <a:off x="4177" y="2063"/>
              <a:ext cx="3238" cy="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6600">
                  <a:solidFill>
                    <a:srgbClr val="6B9B91"/>
                  </a:solidFill>
                  <a:latin typeface="微软雅黑" panose="020B0503020204020204" pitchFamily="34" charset="-122"/>
                  <a:sym typeface="Open Sans Light" pitchFamily="2" charset="0"/>
                </a:rPr>
                <a:t>32%</a:t>
              </a:r>
              <a:endParaRPr lang="zh-CN" altLang="en-US" sz="6600">
                <a:solidFill>
                  <a:srgbClr val="6B9B91"/>
                </a:solidFill>
                <a:latin typeface="微软雅黑" panose="020B0503020204020204" pitchFamily="34" charset="-122"/>
                <a:ea typeface="微软雅黑" panose="020B0503020204020204" pitchFamily="34" charset="-122"/>
                <a:sym typeface="Open Sans Light" pitchFamily="2" charset="0"/>
              </a:endParaRPr>
            </a:p>
          </p:txBody>
        </p:sp>
      </p:grpSp>
      <p:grpSp>
        <p:nvGrpSpPr>
          <p:cNvPr id="10247" name="Group 34"/>
          <p:cNvGrpSpPr>
            <a:grpSpLocks/>
          </p:cNvGrpSpPr>
          <p:nvPr/>
        </p:nvGrpSpPr>
        <p:grpSpPr bwMode="auto">
          <a:xfrm>
            <a:off x="0" y="434975"/>
            <a:ext cx="12192000" cy="890588"/>
            <a:chOff x="0" y="0"/>
            <a:chExt cx="19200" cy="1404"/>
          </a:xfrm>
        </p:grpSpPr>
        <p:grpSp>
          <p:nvGrpSpPr>
            <p:cNvPr id="10248" name="组合 24"/>
            <p:cNvGrpSpPr>
              <a:grpSpLocks/>
            </p:cNvGrpSpPr>
            <p:nvPr/>
          </p:nvGrpSpPr>
          <p:grpSpPr bwMode="auto">
            <a:xfrm>
              <a:off x="0" y="0"/>
              <a:ext cx="19200" cy="1404"/>
              <a:chOff x="0" y="0"/>
              <a:chExt cx="56983904" cy="4165600"/>
            </a:xfrm>
          </p:grpSpPr>
          <p:sp>
            <p:nvSpPr>
              <p:cNvPr id="13348" name="矩形 14"/>
              <p:cNvSpPr>
                <a:spLocks noChangeArrowheads="1"/>
              </p:cNvSpPr>
              <p:nvPr/>
            </p:nvSpPr>
            <p:spPr bwMode="auto">
              <a:xfrm>
                <a:off x="0" y="395289"/>
                <a:ext cx="56983904" cy="3770311"/>
              </a:xfrm>
              <a:prstGeom prst="rect">
                <a:avLst/>
              </a:prstGeom>
              <a:blipFill dpi="0" rotWithShape="1">
                <a:blip r:embed="rId15" cstate="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10253"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254"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255"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256"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257"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258"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0259" name="Picture 5" descr="E:\Design Area\CSO\Processing\presentation\bizpro\asd\images\01_Main-Background_Light_03.png"/>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0" name="Picture 6" descr="E:\Design Area\CSO\Processing\presentation\bizpro\asd\images\01_Main-Background_Light_05.png"/>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1" name="Picture 7" descr="E:\Design Area\CSO\Processing\presentation\bizpro\asd\images\01_Main-Background_Light_07.png"/>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249"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5"/>
          <p:cNvSpPr>
            <a:spLocks noEditPoints="1" noChangeArrowheads="1"/>
          </p:cNvSpPr>
          <p:nvPr/>
        </p:nvSpPr>
        <p:spPr bwMode="auto">
          <a:xfrm>
            <a:off x="962025" y="2241550"/>
            <a:ext cx="2520950" cy="2932113"/>
          </a:xfrm>
          <a:custGeom>
            <a:avLst/>
            <a:gdLst>
              <a:gd name="T0" fmla="*/ 240 w 477"/>
              <a:gd name="T1" fmla="*/ 209 h 555"/>
              <a:gd name="T2" fmla="*/ 359 w 477"/>
              <a:gd name="T3" fmla="*/ 97 h 555"/>
              <a:gd name="T4" fmla="*/ 386 w 477"/>
              <a:gd name="T5" fmla="*/ 40 h 555"/>
              <a:gd name="T6" fmla="*/ 359 w 477"/>
              <a:gd name="T7" fmla="*/ 97 h 555"/>
              <a:gd name="T8" fmla="*/ 427 w 477"/>
              <a:gd name="T9" fmla="*/ 97 h 555"/>
              <a:gd name="T10" fmla="*/ 400 w 477"/>
              <a:gd name="T11" fmla="*/ 40 h 555"/>
              <a:gd name="T12" fmla="*/ 50 w 477"/>
              <a:gd name="T13" fmla="*/ 34 h 555"/>
              <a:gd name="T14" fmla="*/ 50 w 477"/>
              <a:gd name="T15" fmla="*/ 109 h 555"/>
              <a:gd name="T16" fmla="*/ 105 w 477"/>
              <a:gd name="T17" fmla="*/ 13 h 555"/>
              <a:gd name="T18" fmla="*/ 441 w 477"/>
              <a:gd name="T19" fmla="*/ 109 h 555"/>
              <a:gd name="T20" fmla="*/ 91 w 477"/>
              <a:gd name="T21" fmla="*/ 109 h 555"/>
              <a:gd name="T22" fmla="*/ 427 w 477"/>
              <a:gd name="T23" fmla="*/ 137 h 555"/>
              <a:gd name="T24" fmla="*/ 77 w 477"/>
              <a:gd name="T25" fmla="*/ 27 h 555"/>
              <a:gd name="T26" fmla="*/ 455 w 477"/>
              <a:gd name="T27" fmla="*/ 27 h 555"/>
              <a:gd name="T28" fmla="*/ 73 w 477"/>
              <a:gd name="T29" fmla="*/ 371 h 555"/>
              <a:gd name="T30" fmla="*/ 18 w 477"/>
              <a:gd name="T31" fmla="*/ 198 h 555"/>
              <a:gd name="T32" fmla="*/ 37 w 477"/>
              <a:gd name="T33" fmla="*/ 453 h 555"/>
              <a:gd name="T34" fmla="*/ 52 w 477"/>
              <a:gd name="T35" fmla="*/ 475 h 555"/>
              <a:gd name="T36" fmla="*/ 108 w 477"/>
              <a:gd name="T37" fmla="*/ 487 h 555"/>
              <a:gd name="T38" fmla="*/ 59 w 477"/>
              <a:gd name="T39" fmla="*/ 521 h 555"/>
              <a:gd name="T40" fmla="*/ 176 w 477"/>
              <a:gd name="T41" fmla="*/ 521 h 555"/>
              <a:gd name="T42" fmla="*/ 127 w 477"/>
              <a:gd name="T43" fmla="*/ 487 h 555"/>
              <a:gd name="T44" fmla="*/ 182 w 477"/>
              <a:gd name="T45" fmla="*/ 475 h 555"/>
              <a:gd name="T46" fmla="*/ 213 w 477"/>
              <a:gd name="T47" fmla="*/ 437 h 555"/>
              <a:gd name="T48" fmla="*/ 279 w 477"/>
              <a:gd name="T49" fmla="*/ 545 h 555"/>
              <a:gd name="T50" fmla="*/ 336 w 477"/>
              <a:gd name="T51" fmla="*/ 517 h 555"/>
              <a:gd name="T52" fmla="*/ 245 w 477"/>
              <a:gd name="T53" fmla="*/ 372 h 555"/>
              <a:gd name="T54" fmla="*/ 235 w 477"/>
              <a:gd name="T55" fmla="*/ 294 h 555"/>
              <a:gd name="T56" fmla="*/ 234 w 477"/>
              <a:gd name="T57" fmla="*/ 314 h 555"/>
              <a:gd name="T58" fmla="*/ 357 w 477"/>
              <a:gd name="T59" fmla="*/ 452 h 555"/>
              <a:gd name="T60" fmla="*/ 326 w 477"/>
              <a:gd name="T61" fmla="*/ 538 h 555"/>
              <a:gd name="T62" fmla="*/ 462 w 477"/>
              <a:gd name="T63" fmla="*/ 538 h 555"/>
              <a:gd name="T64" fmla="*/ 444 w 477"/>
              <a:gd name="T65" fmla="*/ 452 h 555"/>
              <a:gd name="T66" fmla="*/ 477 w 477"/>
              <a:gd name="T67" fmla="*/ 314 h 555"/>
              <a:gd name="T68" fmla="*/ 444 w 477"/>
              <a:gd name="T69" fmla="*/ 304 h 555"/>
              <a:gd name="T70" fmla="*/ 468 w 477"/>
              <a:gd name="T71" fmla="*/ 198 h 555"/>
              <a:gd name="T72" fmla="*/ 435 w 477"/>
              <a:gd name="T73" fmla="*/ 297 h 555"/>
              <a:gd name="T74" fmla="*/ 398 w 477"/>
              <a:gd name="T75" fmla="*/ 276 h 555"/>
              <a:gd name="T76" fmla="*/ 198 w 477"/>
              <a:gd name="T77" fmla="*/ 226 h 555"/>
              <a:gd name="T78" fmla="*/ 175 w 477"/>
              <a:gd name="T79" fmla="*/ 554 h 555"/>
              <a:gd name="T80" fmla="*/ 186 w 477"/>
              <a:gd name="T81" fmla="*/ 544 h 555"/>
              <a:gd name="T82" fmla="*/ 127 w 477"/>
              <a:gd name="T83" fmla="*/ 544 h 555"/>
              <a:gd name="T84" fmla="*/ 112 w 477"/>
              <a:gd name="T85" fmla="*/ 544 h 555"/>
              <a:gd name="T86" fmla="*/ 101 w 477"/>
              <a:gd name="T87" fmla="*/ 533 h 555"/>
              <a:gd name="T88" fmla="*/ 64 w 477"/>
              <a:gd name="T89" fmla="*/ 554 h 555"/>
              <a:gd name="T90" fmla="*/ 75 w 477"/>
              <a:gd name="T91" fmla="*/ 544 h 5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7"/>
              <a:gd name="T139" fmla="*/ 0 h 555"/>
              <a:gd name="T140" fmla="*/ 477 w 477"/>
              <a:gd name="T141" fmla="*/ 555 h 5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7" h="555">
                <a:moveTo>
                  <a:pt x="343" y="209"/>
                </a:moveTo>
                <a:cubicBezTo>
                  <a:pt x="343" y="238"/>
                  <a:pt x="320" y="261"/>
                  <a:pt x="292" y="261"/>
                </a:cubicBezTo>
                <a:cubicBezTo>
                  <a:pt x="263" y="261"/>
                  <a:pt x="240" y="238"/>
                  <a:pt x="240" y="209"/>
                </a:cubicBezTo>
                <a:cubicBezTo>
                  <a:pt x="240" y="181"/>
                  <a:pt x="263" y="158"/>
                  <a:pt x="292" y="158"/>
                </a:cubicBezTo>
                <a:cubicBezTo>
                  <a:pt x="320" y="158"/>
                  <a:pt x="343" y="181"/>
                  <a:pt x="343" y="209"/>
                </a:cubicBezTo>
                <a:close/>
                <a:moveTo>
                  <a:pt x="359" y="97"/>
                </a:moveTo>
                <a:cubicBezTo>
                  <a:pt x="359" y="104"/>
                  <a:pt x="366" y="109"/>
                  <a:pt x="372" y="109"/>
                </a:cubicBezTo>
                <a:cubicBezTo>
                  <a:pt x="379" y="109"/>
                  <a:pt x="386" y="104"/>
                  <a:pt x="386" y="97"/>
                </a:cubicBezTo>
                <a:cubicBezTo>
                  <a:pt x="386" y="40"/>
                  <a:pt x="386" y="40"/>
                  <a:pt x="386" y="40"/>
                </a:cubicBezTo>
                <a:cubicBezTo>
                  <a:pt x="386" y="33"/>
                  <a:pt x="379" y="27"/>
                  <a:pt x="372" y="27"/>
                </a:cubicBezTo>
                <a:cubicBezTo>
                  <a:pt x="366" y="27"/>
                  <a:pt x="359" y="33"/>
                  <a:pt x="359" y="40"/>
                </a:cubicBezTo>
                <a:cubicBezTo>
                  <a:pt x="359" y="97"/>
                  <a:pt x="359" y="97"/>
                  <a:pt x="359" y="97"/>
                </a:cubicBezTo>
                <a:close/>
                <a:moveTo>
                  <a:pt x="400" y="97"/>
                </a:moveTo>
                <a:cubicBezTo>
                  <a:pt x="400" y="104"/>
                  <a:pt x="407" y="109"/>
                  <a:pt x="413" y="109"/>
                </a:cubicBezTo>
                <a:cubicBezTo>
                  <a:pt x="420" y="109"/>
                  <a:pt x="427" y="104"/>
                  <a:pt x="427" y="97"/>
                </a:cubicBezTo>
                <a:cubicBezTo>
                  <a:pt x="427" y="40"/>
                  <a:pt x="427" y="40"/>
                  <a:pt x="427" y="40"/>
                </a:cubicBezTo>
                <a:cubicBezTo>
                  <a:pt x="427" y="33"/>
                  <a:pt x="420" y="27"/>
                  <a:pt x="413" y="27"/>
                </a:cubicBezTo>
                <a:cubicBezTo>
                  <a:pt x="407" y="27"/>
                  <a:pt x="400" y="33"/>
                  <a:pt x="400" y="40"/>
                </a:cubicBezTo>
                <a:cubicBezTo>
                  <a:pt x="400" y="97"/>
                  <a:pt x="400" y="97"/>
                  <a:pt x="400" y="97"/>
                </a:cubicBezTo>
                <a:close/>
                <a:moveTo>
                  <a:pt x="64" y="48"/>
                </a:moveTo>
                <a:cubicBezTo>
                  <a:pt x="64" y="40"/>
                  <a:pt x="58" y="34"/>
                  <a:pt x="50" y="34"/>
                </a:cubicBezTo>
                <a:cubicBezTo>
                  <a:pt x="42" y="34"/>
                  <a:pt x="36" y="40"/>
                  <a:pt x="36" y="48"/>
                </a:cubicBezTo>
                <a:cubicBezTo>
                  <a:pt x="36" y="96"/>
                  <a:pt x="36" y="96"/>
                  <a:pt x="36" y="96"/>
                </a:cubicBezTo>
                <a:cubicBezTo>
                  <a:pt x="36" y="103"/>
                  <a:pt x="42" y="109"/>
                  <a:pt x="50" y="109"/>
                </a:cubicBezTo>
                <a:cubicBezTo>
                  <a:pt x="58" y="109"/>
                  <a:pt x="64" y="103"/>
                  <a:pt x="64" y="96"/>
                </a:cubicBezTo>
                <a:cubicBezTo>
                  <a:pt x="64" y="48"/>
                  <a:pt x="64" y="48"/>
                  <a:pt x="64" y="48"/>
                </a:cubicBezTo>
                <a:close/>
                <a:moveTo>
                  <a:pt x="105" y="13"/>
                </a:moveTo>
                <a:cubicBezTo>
                  <a:pt x="427" y="13"/>
                  <a:pt x="427" y="13"/>
                  <a:pt x="427" y="13"/>
                </a:cubicBezTo>
                <a:cubicBezTo>
                  <a:pt x="435" y="13"/>
                  <a:pt x="441" y="19"/>
                  <a:pt x="441" y="27"/>
                </a:cubicBezTo>
                <a:cubicBezTo>
                  <a:pt x="441" y="109"/>
                  <a:pt x="441" y="109"/>
                  <a:pt x="441" y="109"/>
                </a:cubicBezTo>
                <a:cubicBezTo>
                  <a:pt x="441" y="117"/>
                  <a:pt x="435" y="123"/>
                  <a:pt x="427" y="123"/>
                </a:cubicBezTo>
                <a:cubicBezTo>
                  <a:pt x="105" y="123"/>
                  <a:pt x="105" y="123"/>
                  <a:pt x="105" y="123"/>
                </a:cubicBezTo>
                <a:cubicBezTo>
                  <a:pt x="97" y="123"/>
                  <a:pt x="91" y="117"/>
                  <a:pt x="91" y="109"/>
                </a:cubicBezTo>
                <a:cubicBezTo>
                  <a:pt x="91" y="27"/>
                  <a:pt x="91" y="27"/>
                  <a:pt x="91" y="27"/>
                </a:cubicBezTo>
                <a:cubicBezTo>
                  <a:pt x="91" y="19"/>
                  <a:pt x="97" y="13"/>
                  <a:pt x="105" y="13"/>
                </a:cubicBezTo>
                <a:close/>
                <a:moveTo>
                  <a:pt x="427" y="137"/>
                </a:moveTo>
                <a:cubicBezTo>
                  <a:pt x="105" y="137"/>
                  <a:pt x="105" y="137"/>
                  <a:pt x="105" y="137"/>
                </a:cubicBezTo>
                <a:cubicBezTo>
                  <a:pt x="90" y="137"/>
                  <a:pt x="77" y="124"/>
                  <a:pt x="77" y="109"/>
                </a:cubicBezTo>
                <a:cubicBezTo>
                  <a:pt x="77" y="27"/>
                  <a:pt x="77" y="27"/>
                  <a:pt x="77" y="27"/>
                </a:cubicBezTo>
                <a:cubicBezTo>
                  <a:pt x="77" y="12"/>
                  <a:pt x="90" y="0"/>
                  <a:pt x="105" y="0"/>
                </a:cubicBezTo>
                <a:cubicBezTo>
                  <a:pt x="427" y="0"/>
                  <a:pt x="427" y="0"/>
                  <a:pt x="427" y="0"/>
                </a:cubicBezTo>
                <a:cubicBezTo>
                  <a:pt x="442" y="0"/>
                  <a:pt x="455" y="12"/>
                  <a:pt x="455" y="27"/>
                </a:cubicBezTo>
                <a:cubicBezTo>
                  <a:pt x="455" y="109"/>
                  <a:pt x="455" y="109"/>
                  <a:pt x="455" y="109"/>
                </a:cubicBezTo>
                <a:cubicBezTo>
                  <a:pt x="455" y="124"/>
                  <a:pt x="442" y="137"/>
                  <a:pt x="427" y="137"/>
                </a:cubicBezTo>
                <a:close/>
                <a:moveTo>
                  <a:pt x="73" y="371"/>
                </a:moveTo>
                <a:cubicBezTo>
                  <a:pt x="57" y="212"/>
                  <a:pt x="57" y="212"/>
                  <a:pt x="57" y="212"/>
                </a:cubicBezTo>
                <a:cubicBezTo>
                  <a:pt x="55" y="202"/>
                  <a:pt x="46" y="194"/>
                  <a:pt x="36" y="196"/>
                </a:cubicBezTo>
                <a:cubicBezTo>
                  <a:pt x="18" y="198"/>
                  <a:pt x="18" y="198"/>
                  <a:pt x="18" y="198"/>
                </a:cubicBezTo>
                <a:cubicBezTo>
                  <a:pt x="8" y="199"/>
                  <a:pt x="0" y="208"/>
                  <a:pt x="1" y="218"/>
                </a:cubicBezTo>
                <a:cubicBezTo>
                  <a:pt x="24" y="438"/>
                  <a:pt x="24" y="438"/>
                  <a:pt x="24" y="438"/>
                </a:cubicBezTo>
                <a:cubicBezTo>
                  <a:pt x="25" y="445"/>
                  <a:pt x="30" y="451"/>
                  <a:pt x="37" y="453"/>
                </a:cubicBezTo>
                <a:cubicBezTo>
                  <a:pt x="40" y="455"/>
                  <a:pt x="44" y="456"/>
                  <a:pt x="47" y="456"/>
                </a:cubicBezTo>
                <a:cubicBezTo>
                  <a:pt x="52" y="456"/>
                  <a:pt x="52" y="456"/>
                  <a:pt x="52" y="456"/>
                </a:cubicBezTo>
                <a:cubicBezTo>
                  <a:pt x="52" y="475"/>
                  <a:pt x="52" y="475"/>
                  <a:pt x="52" y="475"/>
                </a:cubicBezTo>
                <a:cubicBezTo>
                  <a:pt x="102" y="475"/>
                  <a:pt x="102" y="475"/>
                  <a:pt x="102" y="475"/>
                </a:cubicBezTo>
                <a:cubicBezTo>
                  <a:pt x="102" y="487"/>
                  <a:pt x="102" y="487"/>
                  <a:pt x="102" y="487"/>
                </a:cubicBezTo>
                <a:cubicBezTo>
                  <a:pt x="108" y="487"/>
                  <a:pt x="108" y="487"/>
                  <a:pt x="108" y="487"/>
                </a:cubicBezTo>
                <a:cubicBezTo>
                  <a:pt x="108" y="512"/>
                  <a:pt x="108" y="512"/>
                  <a:pt x="108" y="512"/>
                </a:cubicBezTo>
                <a:cubicBezTo>
                  <a:pt x="70" y="512"/>
                  <a:pt x="70" y="512"/>
                  <a:pt x="70" y="512"/>
                </a:cubicBezTo>
                <a:cubicBezTo>
                  <a:pt x="64" y="512"/>
                  <a:pt x="59" y="516"/>
                  <a:pt x="59" y="521"/>
                </a:cubicBezTo>
                <a:cubicBezTo>
                  <a:pt x="59" y="526"/>
                  <a:pt x="64" y="530"/>
                  <a:pt x="70" y="530"/>
                </a:cubicBezTo>
                <a:cubicBezTo>
                  <a:pt x="164" y="530"/>
                  <a:pt x="164" y="530"/>
                  <a:pt x="164" y="530"/>
                </a:cubicBezTo>
                <a:cubicBezTo>
                  <a:pt x="171" y="530"/>
                  <a:pt x="176" y="526"/>
                  <a:pt x="176" y="521"/>
                </a:cubicBezTo>
                <a:cubicBezTo>
                  <a:pt x="176" y="516"/>
                  <a:pt x="171" y="512"/>
                  <a:pt x="164" y="512"/>
                </a:cubicBezTo>
                <a:cubicBezTo>
                  <a:pt x="127" y="512"/>
                  <a:pt x="127" y="512"/>
                  <a:pt x="127" y="512"/>
                </a:cubicBezTo>
                <a:cubicBezTo>
                  <a:pt x="127" y="487"/>
                  <a:pt x="127" y="487"/>
                  <a:pt x="127" y="487"/>
                </a:cubicBezTo>
                <a:cubicBezTo>
                  <a:pt x="133" y="487"/>
                  <a:pt x="133" y="487"/>
                  <a:pt x="133" y="487"/>
                </a:cubicBezTo>
                <a:cubicBezTo>
                  <a:pt x="133" y="475"/>
                  <a:pt x="133" y="475"/>
                  <a:pt x="133" y="475"/>
                </a:cubicBezTo>
                <a:cubicBezTo>
                  <a:pt x="182" y="475"/>
                  <a:pt x="182" y="475"/>
                  <a:pt x="182" y="475"/>
                </a:cubicBezTo>
                <a:cubicBezTo>
                  <a:pt x="182" y="456"/>
                  <a:pt x="182" y="456"/>
                  <a:pt x="182" y="456"/>
                </a:cubicBezTo>
                <a:cubicBezTo>
                  <a:pt x="193" y="456"/>
                  <a:pt x="193" y="456"/>
                  <a:pt x="193" y="456"/>
                </a:cubicBezTo>
                <a:cubicBezTo>
                  <a:pt x="204" y="456"/>
                  <a:pt x="213" y="447"/>
                  <a:pt x="213" y="437"/>
                </a:cubicBezTo>
                <a:cubicBezTo>
                  <a:pt x="213" y="436"/>
                  <a:pt x="213" y="436"/>
                  <a:pt x="213" y="436"/>
                </a:cubicBezTo>
                <a:cubicBezTo>
                  <a:pt x="225" y="436"/>
                  <a:pt x="225" y="436"/>
                  <a:pt x="225" y="436"/>
                </a:cubicBezTo>
                <a:cubicBezTo>
                  <a:pt x="279" y="545"/>
                  <a:pt x="279" y="545"/>
                  <a:pt x="279" y="545"/>
                </a:cubicBezTo>
                <a:cubicBezTo>
                  <a:pt x="282" y="552"/>
                  <a:pt x="289" y="554"/>
                  <a:pt x="296" y="551"/>
                </a:cubicBezTo>
                <a:cubicBezTo>
                  <a:pt x="330" y="534"/>
                  <a:pt x="330" y="534"/>
                  <a:pt x="330" y="534"/>
                </a:cubicBezTo>
                <a:cubicBezTo>
                  <a:pt x="336" y="531"/>
                  <a:pt x="339" y="523"/>
                  <a:pt x="336" y="517"/>
                </a:cubicBezTo>
                <a:cubicBezTo>
                  <a:pt x="274" y="391"/>
                  <a:pt x="274" y="391"/>
                  <a:pt x="274" y="391"/>
                </a:cubicBezTo>
                <a:cubicBezTo>
                  <a:pt x="273" y="387"/>
                  <a:pt x="270" y="384"/>
                  <a:pt x="268" y="382"/>
                </a:cubicBezTo>
                <a:cubicBezTo>
                  <a:pt x="262" y="376"/>
                  <a:pt x="254" y="373"/>
                  <a:pt x="245" y="372"/>
                </a:cubicBezTo>
                <a:cubicBezTo>
                  <a:pt x="155" y="371"/>
                  <a:pt x="155" y="371"/>
                  <a:pt x="155" y="371"/>
                </a:cubicBezTo>
                <a:cubicBezTo>
                  <a:pt x="165" y="320"/>
                  <a:pt x="212" y="305"/>
                  <a:pt x="218" y="303"/>
                </a:cubicBezTo>
                <a:cubicBezTo>
                  <a:pt x="225" y="302"/>
                  <a:pt x="231" y="298"/>
                  <a:pt x="235" y="294"/>
                </a:cubicBezTo>
                <a:cubicBezTo>
                  <a:pt x="287" y="313"/>
                  <a:pt x="287" y="313"/>
                  <a:pt x="287" y="313"/>
                </a:cubicBezTo>
                <a:cubicBezTo>
                  <a:pt x="288" y="314"/>
                  <a:pt x="289" y="314"/>
                  <a:pt x="289" y="314"/>
                </a:cubicBezTo>
                <a:cubicBezTo>
                  <a:pt x="234" y="314"/>
                  <a:pt x="234" y="314"/>
                  <a:pt x="234" y="314"/>
                </a:cubicBezTo>
                <a:cubicBezTo>
                  <a:pt x="234" y="331"/>
                  <a:pt x="234" y="331"/>
                  <a:pt x="234" y="331"/>
                </a:cubicBezTo>
                <a:cubicBezTo>
                  <a:pt x="357" y="331"/>
                  <a:pt x="357" y="331"/>
                  <a:pt x="357" y="331"/>
                </a:cubicBezTo>
                <a:cubicBezTo>
                  <a:pt x="357" y="452"/>
                  <a:pt x="357" y="452"/>
                  <a:pt x="357" y="452"/>
                </a:cubicBezTo>
                <a:cubicBezTo>
                  <a:pt x="394" y="452"/>
                  <a:pt x="394" y="452"/>
                  <a:pt x="394" y="452"/>
                </a:cubicBezTo>
                <a:cubicBezTo>
                  <a:pt x="394" y="538"/>
                  <a:pt x="394" y="538"/>
                  <a:pt x="394" y="538"/>
                </a:cubicBezTo>
                <a:cubicBezTo>
                  <a:pt x="326" y="538"/>
                  <a:pt x="326" y="538"/>
                  <a:pt x="326" y="538"/>
                </a:cubicBezTo>
                <a:cubicBezTo>
                  <a:pt x="326" y="555"/>
                  <a:pt x="326" y="555"/>
                  <a:pt x="326" y="555"/>
                </a:cubicBezTo>
                <a:cubicBezTo>
                  <a:pt x="462" y="555"/>
                  <a:pt x="462" y="555"/>
                  <a:pt x="462" y="555"/>
                </a:cubicBezTo>
                <a:cubicBezTo>
                  <a:pt x="462" y="538"/>
                  <a:pt x="462" y="538"/>
                  <a:pt x="462" y="538"/>
                </a:cubicBezTo>
                <a:cubicBezTo>
                  <a:pt x="431" y="538"/>
                  <a:pt x="431" y="538"/>
                  <a:pt x="431" y="538"/>
                </a:cubicBezTo>
                <a:cubicBezTo>
                  <a:pt x="431" y="452"/>
                  <a:pt x="431" y="452"/>
                  <a:pt x="431" y="452"/>
                </a:cubicBezTo>
                <a:cubicBezTo>
                  <a:pt x="444" y="452"/>
                  <a:pt x="444" y="452"/>
                  <a:pt x="444" y="452"/>
                </a:cubicBezTo>
                <a:cubicBezTo>
                  <a:pt x="444" y="331"/>
                  <a:pt x="444" y="331"/>
                  <a:pt x="444" y="331"/>
                </a:cubicBezTo>
                <a:cubicBezTo>
                  <a:pt x="477" y="331"/>
                  <a:pt x="477" y="331"/>
                  <a:pt x="477" y="331"/>
                </a:cubicBezTo>
                <a:cubicBezTo>
                  <a:pt x="477" y="314"/>
                  <a:pt x="477" y="314"/>
                  <a:pt x="477" y="314"/>
                </a:cubicBezTo>
                <a:cubicBezTo>
                  <a:pt x="439" y="314"/>
                  <a:pt x="439" y="314"/>
                  <a:pt x="439" y="314"/>
                </a:cubicBezTo>
                <a:cubicBezTo>
                  <a:pt x="442" y="313"/>
                  <a:pt x="445" y="310"/>
                  <a:pt x="445" y="306"/>
                </a:cubicBezTo>
                <a:cubicBezTo>
                  <a:pt x="445" y="305"/>
                  <a:pt x="445" y="305"/>
                  <a:pt x="444" y="304"/>
                </a:cubicBezTo>
                <a:cubicBezTo>
                  <a:pt x="444" y="304"/>
                  <a:pt x="445" y="304"/>
                  <a:pt x="445" y="304"/>
                </a:cubicBezTo>
                <a:cubicBezTo>
                  <a:pt x="471" y="204"/>
                  <a:pt x="471" y="204"/>
                  <a:pt x="471" y="204"/>
                </a:cubicBezTo>
                <a:cubicBezTo>
                  <a:pt x="472" y="201"/>
                  <a:pt x="470" y="199"/>
                  <a:pt x="468" y="198"/>
                </a:cubicBezTo>
                <a:cubicBezTo>
                  <a:pt x="466" y="197"/>
                  <a:pt x="463" y="199"/>
                  <a:pt x="462" y="201"/>
                </a:cubicBezTo>
                <a:cubicBezTo>
                  <a:pt x="437" y="297"/>
                  <a:pt x="437" y="297"/>
                  <a:pt x="437" y="297"/>
                </a:cubicBezTo>
                <a:cubicBezTo>
                  <a:pt x="437" y="297"/>
                  <a:pt x="436" y="297"/>
                  <a:pt x="435" y="297"/>
                </a:cubicBezTo>
                <a:cubicBezTo>
                  <a:pt x="409" y="297"/>
                  <a:pt x="409" y="297"/>
                  <a:pt x="409" y="297"/>
                </a:cubicBezTo>
                <a:cubicBezTo>
                  <a:pt x="409" y="287"/>
                  <a:pt x="409" y="287"/>
                  <a:pt x="409" y="287"/>
                </a:cubicBezTo>
                <a:cubicBezTo>
                  <a:pt x="409" y="281"/>
                  <a:pt x="404" y="276"/>
                  <a:pt x="398" y="276"/>
                </a:cubicBezTo>
                <a:cubicBezTo>
                  <a:pt x="301" y="276"/>
                  <a:pt x="301" y="276"/>
                  <a:pt x="301" y="276"/>
                </a:cubicBezTo>
                <a:cubicBezTo>
                  <a:pt x="245" y="248"/>
                  <a:pt x="245" y="248"/>
                  <a:pt x="245" y="248"/>
                </a:cubicBezTo>
                <a:cubicBezTo>
                  <a:pt x="237" y="231"/>
                  <a:pt x="217" y="221"/>
                  <a:pt x="198" y="226"/>
                </a:cubicBezTo>
                <a:cubicBezTo>
                  <a:pt x="157" y="236"/>
                  <a:pt x="83" y="280"/>
                  <a:pt x="73" y="371"/>
                </a:cubicBezTo>
                <a:close/>
                <a:moveTo>
                  <a:pt x="186" y="544"/>
                </a:moveTo>
                <a:cubicBezTo>
                  <a:pt x="186" y="550"/>
                  <a:pt x="181" y="554"/>
                  <a:pt x="175" y="554"/>
                </a:cubicBezTo>
                <a:cubicBezTo>
                  <a:pt x="169" y="554"/>
                  <a:pt x="164" y="550"/>
                  <a:pt x="164" y="544"/>
                </a:cubicBezTo>
                <a:cubicBezTo>
                  <a:pt x="164" y="538"/>
                  <a:pt x="169" y="533"/>
                  <a:pt x="175" y="533"/>
                </a:cubicBezTo>
                <a:cubicBezTo>
                  <a:pt x="181" y="533"/>
                  <a:pt x="186" y="538"/>
                  <a:pt x="186" y="544"/>
                </a:cubicBezTo>
                <a:close/>
                <a:moveTo>
                  <a:pt x="149" y="544"/>
                </a:moveTo>
                <a:cubicBezTo>
                  <a:pt x="149" y="550"/>
                  <a:pt x="144" y="554"/>
                  <a:pt x="138" y="554"/>
                </a:cubicBezTo>
                <a:cubicBezTo>
                  <a:pt x="132" y="554"/>
                  <a:pt x="127" y="550"/>
                  <a:pt x="127" y="544"/>
                </a:cubicBezTo>
                <a:cubicBezTo>
                  <a:pt x="127" y="538"/>
                  <a:pt x="132" y="533"/>
                  <a:pt x="138" y="533"/>
                </a:cubicBezTo>
                <a:cubicBezTo>
                  <a:pt x="144" y="533"/>
                  <a:pt x="149" y="538"/>
                  <a:pt x="149" y="544"/>
                </a:cubicBezTo>
                <a:close/>
                <a:moveTo>
                  <a:pt x="112" y="544"/>
                </a:moveTo>
                <a:cubicBezTo>
                  <a:pt x="112" y="550"/>
                  <a:pt x="107" y="554"/>
                  <a:pt x="101" y="554"/>
                </a:cubicBezTo>
                <a:cubicBezTo>
                  <a:pt x="95" y="554"/>
                  <a:pt x="90" y="550"/>
                  <a:pt x="90" y="544"/>
                </a:cubicBezTo>
                <a:cubicBezTo>
                  <a:pt x="90" y="538"/>
                  <a:pt x="95" y="533"/>
                  <a:pt x="101" y="533"/>
                </a:cubicBezTo>
                <a:cubicBezTo>
                  <a:pt x="107" y="533"/>
                  <a:pt x="112" y="538"/>
                  <a:pt x="112" y="544"/>
                </a:cubicBezTo>
                <a:close/>
                <a:moveTo>
                  <a:pt x="75" y="544"/>
                </a:moveTo>
                <a:cubicBezTo>
                  <a:pt x="75" y="550"/>
                  <a:pt x="70" y="554"/>
                  <a:pt x="64" y="554"/>
                </a:cubicBezTo>
                <a:cubicBezTo>
                  <a:pt x="58" y="554"/>
                  <a:pt x="53" y="550"/>
                  <a:pt x="53" y="544"/>
                </a:cubicBezTo>
                <a:cubicBezTo>
                  <a:pt x="53" y="538"/>
                  <a:pt x="58" y="533"/>
                  <a:pt x="64" y="533"/>
                </a:cubicBezTo>
                <a:cubicBezTo>
                  <a:pt x="70" y="533"/>
                  <a:pt x="75" y="538"/>
                  <a:pt x="75" y="544"/>
                </a:cubicBezTo>
                <a:close/>
              </a:path>
            </a:pathLst>
          </a:custGeom>
          <a:blipFill dpi="0" rotWithShape="1">
            <a:blip r:embed="rId2"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14339" name="Freeform 30"/>
          <p:cNvSpPr>
            <a:spLocks noChangeArrowheads="1"/>
          </p:cNvSpPr>
          <p:nvPr/>
        </p:nvSpPr>
        <p:spPr bwMode="auto">
          <a:xfrm rot="16200000">
            <a:off x="5416550" y="1687513"/>
            <a:ext cx="417513" cy="2967037"/>
          </a:xfrm>
          <a:custGeom>
            <a:avLst/>
            <a:gdLst>
              <a:gd name="T0" fmla="*/ 0 w 110"/>
              <a:gd name="T1" fmla="*/ 649 h 790"/>
              <a:gd name="T2" fmla="*/ 0 w 110"/>
              <a:gd name="T3" fmla="*/ 646 h 790"/>
              <a:gd name="T4" fmla="*/ 0 w 110"/>
              <a:gd name="T5" fmla="*/ 54 h 790"/>
              <a:gd name="T6" fmla="*/ 54 w 110"/>
              <a:gd name="T7" fmla="*/ 0 h 790"/>
              <a:gd name="T8" fmla="*/ 55 w 110"/>
              <a:gd name="T9" fmla="*/ 0 h 790"/>
              <a:gd name="T10" fmla="*/ 110 w 110"/>
              <a:gd name="T11" fmla="*/ 54 h 790"/>
              <a:gd name="T12" fmla="*/ 110 w 110"/>
              <a:gd name="T13" fmla="*/ 788 h 790"/>
              <a:gd name="T14" fmla="*/ 109 w 110"/>
              <a:gd name="T15" fmla="*/ 790 h 790"/>
              <a:gd name="T16" fmla="*/ 0 w 110"/>
              <a:gd name="T17" fmla="*/ 649 h 7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790"/>
              <a:gd name="T29" fmla="*/ 110 w 110"/>
              <a:gd name="T30" fmla="*/ 790 h 7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790">
                <a:moveTo>
                  <a:pt x="0" y="649"/>
                </a:moveTo>
                <a:cubicBezTo>
                  <a:pt x="0" y="649"/>
                  <a:pt x="0" y="648"/>
                  <a:pt x="0" y="646"/>
                </a:cubicBezTo>
                <a:cubicBezTo>
                  <a:pt x="0" y="54"/>
                  <a:pt x="0" y="54"/>
                  <a:pt x="0" y="54"/>
                </a:cubicBezTo>
                <a:cubicBezTo>
                  <a:pt x="0" y="24"/>
                  <a:pt x="24" y="0"/>
                  <a:pt x="54" y="0"/>
                </a:cubicBezTo>
                <a:cubicBezTo>
                  <a:pt x="55" y="0"/>
                  <a:pt x="55" y="0"/>
                  <a:pt x="55" y="0"/>
                </a:cubicBezTo>
                <a:cubicBezTo>
                  <a:pt x="85" y="0"/>
                  <a:pt x="110" y="24"/>
                  <a:pt x="110" y="54"/>
                </a:cubicBezTo>
                <a:cubicBezTo>
                  <a:pt x="110" y="788"/>
                  <a:pt x="110" y="788"/>
                  <a:pt x="110" y="788"/>
                </a:cubicBezTo>
                <a:cubicBezTo>
                  <a:pt x="110" y="789"/>
                  <a:pt x="109" y="790"/>
                  <a:pt x="109" y="790"/>
                </a:cubicBezTo>
                <a:lnTo>
                  <a:pt x="0" y="649"/>
                </a:lnTo>
                <a:close/>
              </a:path>
            </a:pathLst>
          </a:custGeom>
          <a:blipFill dpi="0" rotWithShape="1">
            <a:blip r:embed="rId3"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14340" name="Freeform 31"/>
          <p:cNvSpPr>
            <a:spLocks noChangeArrowheads="1"/>
          </p:cNvSpPr>
          <p:nvPr/>
        </p:nvSpPr>
        <p:spPr bwMode="auto">
          <a:xfrm rot="16200000">
            <a:off x="5610225" y="587376"/>
            <a:ext cx="420687" cy="3357562"/>
          </a:xfrm>
          <a:custGeom>
            <a:avLst/>
            <a:gdLst>
              <a:gd name="T0" fmla="*/ 1 w 111"/>
              <a:gd name="T1" fmla="*/ 752 h 894"/>
              <a:gd name="T2" fmla="*/ 0 w 111"/>
              <a:gd name="T3" fmla="*/ 748 h 894"/>
              <a:gd name="T4" fmla="*/ 0 w 111"/>
              <a:gd name="T5" fmla="*/ 54 h 894"/>
              <a:gd name="T6" fmla="*/ 55 w 111"/>
              <a:gd name="T7" fmla="*/ 0 h 894"/>
              <a:gd name="T8" fmla="*/ 56 w 111"/>
              <a:gd name="T9" fmla="*/ 0 h 894"/>
              <a:gd name="T10" fmla="*/ 111 w 111"/>
              <a:gd name="T11" fmla="*/ 54 h 894"/>
              <a:gd name="T12" fmla="*/ 111 w 111"/>
              <a:gd name="T13" fmla="*/ 890 h 894"/>
              <a:gd name="T14" fmla="*/ 110 w 111"/>
              <a:gd name="T15" fmla="*/ 894 h 894"/>
              <a:gd name="T16" fmla="*/ 1 w 111"/>
              <a:gd name="T17" fmla="*/ 752 h 8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894"/>
              <a:gd name="T29" fmla="*/ 111 w 111"/>
              <a:gd name="T30" fmla="*/ 894 h 8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894">
                <a:moveTo>
                  <a:pt x="1" y="752"/>
                </a:moveTo>
                <a:cubicBezTo>
                  <a:pt x="1" y="751"/>
                  <a:pt x="0" y="750"/>
                  <a:pt x="0" y="748"/>
                </a:cubicBezTo>
                <a:cubicBezTo>
                  <a:pt x="0" y="54"/>
                  <a:pt x="0" y="54"/>
                  <a:pt x="0" y="54"/>
                </a:cubicBezTo>
                <a:cubicBezTo>
                  <a:pt x="0" y="24"/>
                  <a:pt x="25" y="0"/>
                  <a:pt x="55" y="0"/>
                </a:cubicBezTo>
                <a:cubicBezTo>
                  <a:pt x="56" y="0"/>
                  <a:pt x="56" y="0"/>
                  <a:pt x="56" y="0"/>
                </a:cubicBezTo>
                <a:cubicBezTo>
                  <a:pt x="86" y="0"/>
                  <a:pt x="111" y="24"/>
                  <a:pt x="111" y="54"/>
                </a:cubicBezTo>
                <a:cubicBezTo>
                  <a:pt x="111" y="890"/>
                  <a:pt x="111" y="890"/>
                  <a:pt x="111" y="890"/>
                </a:cubicBezTo>
                <a:cubicBezTo>
                  <a:pt x="111" y="891"/>
                  <a:pt x="110" y="892"/>
                  <a:pt x="110" y="894"/>
                </a:cubicBezTo>
                <a:lnTo>
                  <a:pt x="1" y="752"/>
                </a:lnTo>
                <a:close/>
              </a:path>
            </a:pathLst>
          </a:custGeom>
          <a:blipFill dpi="0" rotWithShape="1">
            <a:blip r:embed="rId4"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14341" name="Freeform 32"/>
          <p:cNvSpPr>
            <a:spLocks noChangeArrowheads="1"/>
          </p:cNvSpPr>
          <p:nvPr/>
        </p:nvSpPr>
        <p:spPr bwMode="auto">
          <a:xfrm rot="16200000">
            <a:off x="6146800" y="1512888"/>
            <a:ext cx="417513" cy="3316287"/>
          </a:xfrm>
          <a:custGeom>
            <a:avLst/>
            <a:gdLst>
              <a:gd name="T0" fmla="*/ 0 w 110"/>
              <a:gd name="T1" fmla="*/ 142 h 883"/>
              <a:gd name="T2" fmla="*/ 0 w 110"/>
              <a:gd name="T3" fmla="*/ 144 h 883"/>
              <a:gd name="T4" fmla="*/ 0 w 110"/>
              <a:gd name="T5" fmla="*/ 829 h 883"/>
              <a:gd name="T6" fmla="*/ 54 w 110"/>
              <a:gd name="T7" fmla="*/ 883 h 883"/>
              <a:gd name="T8" fmla="*/ 55 w 110"/>
              <a:gd name="T9" fmla="*/ 883 h 883"/>
              <a:gd name="T10" fmla="*/ 110 w 110"/>
              <a:gd name="T11" fmla="*/ 829 h 883"/>
              <a:gd name="T12" fmla="*/ 110 w 110"/>
              <a:gd name="T13" fmla="*/ 3 h 883"/>
              <a:gd name="T14" fmla="*/ 109 w 110"/>
              <a:gd name="T15" fmla="*/ 0 h 883"/>
              <a:gd name="T16" fmla="*/ 0 w 110"/>
              <a:gd name="T17" fmla="*/ 142 h 8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
              <a:gd name="T28" fmla="*/ 0 h 883"/>
              <a:gd name="T29" fmla="*/ 110 w 110"/>
              <a:gd name="T30" fmla="*/ 883 h 8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 h="883">
                <a:moveTo>
                  <a:pt x="0" y="142"/>
                </a:moveTo>
                <a:cubicBezTo>
                  <a:pt x="0" y="142"/>
                  <a:pt x="0" y="143"/>
                  <a:pt x="0" y="144"/>
                </a:cubicBezTo>
                <a:cubicBezTo>
                  <a:pt x="0" y="829"/>
                  <a:pt x="0" y="829"/>
                  <a:pt x="0" y="829"/>
                </a:cubicBezTo>
                <a:cubicBezTo>
                  <a:pt x="0" y="859"/>
                  <a:pt x="24" y="883"/>
                  <a:pt x="54" y="883"/>
                </a:cubicBezTo>
                <a:cubicBezTo>
                  <a:pt x="55" y="883"/>
                  <a:pt x="55" y="883"/>
                  <a:pt x="55" y="883"/>
                </a:cubicBezTo>
                <a:cubicBezTo>
                  <a:pt x="85" y="883"/>
                  <a:pt x="110" y="859"/>
                  <a:pt x="110" y="829"/>
                </a:cubicBezTo>
                <a:cubicBezTo>
                  <a:pt x="110" y="3"/>
                  <a:pt x="110" y="3"/>
                  <a:pt x="110" y="3"/>
                </a:cubicBezTo>
                <a:cubicBezTo>
                  <a:pt x="110" y="1"/>
                  <a:pt x="109" y="0"/>
                  <a:pt x="109" y="0"/>
                </a:cubicBezTo>
                <a:lnTo>
                  <a:pt x="0" y="142"/>
                </a:lnTo>
                <a:close/>
              </a:path>
            </a:pathLst>
          </a:custGeom>
          <a:blipFill dpi="0" rotWithShape="0">
            <a:blip r:embed="rId5"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14342" name="Freeform 33"/>
          <p:cNvSpPr>
            <a:spLocks noChangeArrowheads="1"/>
          </p:cNvSpPr>
          <p:nvPr/>
        </p:nvSpPr>
        <p:spPr bwMode="auto">
          <a:xfrm rot="16200000">
            <a:off x="6967538" y="1430338"/>
            <a:ext cx="420687" cy="1671637"/>
          </a:xfrm>
          <a:custGeom>
            <a:avLst/>
            <a:gdLst>
              <a:gd name="T0" fmla="*/ 1 w 111"/>
              <a:gd name="T1" fmla="*/ 141 h 445"/>
              <a:gd name="T2" fmla="*/ 0 w 111"/>
              <a:gd name="T3" fmla="*/ 145 h 445"/>
              <a:gd name="T4" fmla="*/ 0 w 111"/>
              <a:gd name="T5" fmla="*/ 391 h 445"/>
              <a:gd name="T6" fmla="*/ 55 w 111"/>
              <a:gd name="T7" fmla="*/ 445 h 445"/>
              <a:gd name="T8" fmla="*/ 56 w 111"/>
              <a:gd name="T9" fmla="*/ 445 h 445"/>
              <a:gd name="T10" fmla="*/ 111 w 111"/>
              <a:gd name="T11" fmla="*/ 391 h 445"/>
              <a:gd name="T12" fmla="*/ 111 w 111"/>
              <a:gd name="T13" fmla="*/ 4 h 445"/>
              <a:gd name="T14" fmla="*/ 110 w 111"/>
              <a:gd name="T15" fmla="*/ 0 h 445"/>
              <a:gd name="T16" fmla="*/ 1 w 111"/>
              <a:gd name="T17" fmla="*/ 141 h 4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445"/>
              <a:gd name="T29" fmla="*/ 111 w 111"/>
              <a:gd name="T30" fmla="*/ 445 h 4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445">
                <a:moveTo>
                  <a:pt x="1" y="141"/>
                </a:moveTo>
                <a:cubicBezTo>
                  <a:pt x="1" y="142"/>
                  <a:pt x="0" y="144"/>
                  <a:pt x="0" y="145"/>
                </a:cubicBezTo>
                <a:cubicBezTo>
                  <a:pt x="0" y="391"/>
                  <a:pt x="0" y="391"/>
                  <a:pt x="0" y="391"/>
                </a:cubicBezTo>
                <a:cubicBezTo>
                  <a:pt x="0" y="421"/>
                  <a:pt x="25" y="445"/>
                  <a:pt x="55" y="445"/>
                </a:cubicBezTo>
                <a:cubicBezTo>
                  <a:pt x="56" y="445"/>
                  <a:pt x="56" y="445"/>
                  <a:pt x="56" y="445"/>
                </a:cubicBezTo>
                <a:cubicBezTo>
                  <a:pt x="86" y="445"/>
                  <a:pt x="111" y="421"/>
                  <a:pt x="111" y="391"/>
                </a:cubicBezTo>
                <a:cubicBezTo>
                  <a:pt x="111" y="4"/>
                  <a:pt x="111" y="4"/>
                  <a:pt x="111" y="4"/>
                </a:cubicBezTo>
                <a:cubicBezTo>
                  <a:pt x="111" y="2"/>
                  <a:pt x="110" y="1"/>
                  <a:pt x="110" y="0"/>
                </a:cubicBezTo>
                <a:lnTo>
                  <a:pt x="1" y="141"/>
                </a:lnTo>
                <a:close/>
              </a:path>
            </a:pathLst>
          </a:custGeom>
          <a:blipFill dpi="0" rotWithShape="1">
            <a:blip r:embed="rId6"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11281" name="Rectangle 36"/>
          <p:cNvSpPr>
            <a:spLocks noChangeArrowheads="1"/>
          </p:cNvSpPr>
          <p:nvPr/>
        </p:nvSpPr>
        <p:spPr bwMode="auto">
          <a:xfrm rot="-5400000">
            <a:off x="8497095" y="2228056"/>
            <a:ext cx="42862" cy="1889125"/>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1282" name="Oval 37"/>
          <p:cNvSpPr>
            <a:spLocks noChangeArrowheads="1"/>
          </p:cNvSpPr>
          <p:nvPr/>
        </p:nvSpPr>
        <p:spPr bwMode="auto">
          <a:xfrm rot="-5400000">
            <a:off x="7449344" y="3093244"/>
            <a:ext cx="171450" cy="169862"/>
          </a:xfrm>
          <a:prstGeom prst="ellipse">
            <a:avLst/>
          </a:pr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4345" name="Oval 38"/>
          <p:cNvSpPr>
            <a:spLocks noChangeArrowheads="1"/>
          </p:cNvSpPr>
          <p:nvPr/>
        </p:nvSpPr>
        <p:spPr bwMode="auto">
          <a:xfrm rot="16200000">
            <a:off x="9294019" y="3048794"/>
            <a:ext cx="260350" cy="258762"/>
          </a:xfrm>
          <a:prstGeom prst="ellipse">
            <a:avLst/>
          </a:prstGeom>
          <a:blipFill dpi="0" rotWithShape="1">
            <a:blip r:embed="rId7"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11286" name="Rectangle 42"/>
          <p:cNvSpPr>
            <a:spLocks noChangeArrowheads="1"/>
          </p:cNvSpPr>
          <p:nvPr/>
        </p:nvSpPr>
        <p:spPr bwMode="auto">
          <a:xfrm rot="-5400000">
            <a:off x="8497888" y="1328738"/>
            <a:ext cx="41275" cy="1889125"/>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1287" name="Oval 43"/>
          <p:cNvSpPr>
            <a:spLocks noChangeArrowheads="1"/>
          </p:cNvSpPr>
          <p:nvPr/>
        </p:nvSpPr>
        <p:spPr bwMode="auto">
          <a:xfrm rot="-5400000">
            <a:off x="7451725" y="2190751"/>
            <a:ext cx="166687" cy="169862"/>
          </a:xfrm>
          <a:prstGeom prst="ellipse">
            <a:avLst/>
          </a:pr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14348" name="Oval 44"/>
          <p:cNvSpPr>
            <a:spLocks noChangeArrowheads="1"/>
          </p:cNvSpPr>
          <p:nvPr/>
        </p:nvSpPr>
        <p:spPr bwMode="auto">
          <a:xfrm rot="16200000">
            <a:off x="9293225" y="2147888"/>
            <a:ext cx="261938" cy="258762"/>
          </a:xfrm>
          <a:prstGeom prst="ellipse">
            <a:avLst/>
          </a:prstGeom>
          <a:blipFill dpi="0" rotWithShape="1">
            <a:blip r:embed="rId8"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11291" name="文本框 38"/>
          <p:cNvSpPr>
            <a:spLocks noChangeArrowheads="1"/>
          </p:cNvSpPr>
          <p:nvPr/>
        </p:nvSpPr>
        <p:spPr bwMode="auto">
          <a:xfrm>
            <a:off x="9752013" y="1804988"/>
            <a:ext cx="17065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5400">
                <a:solidFill>
                  <a:schemeClr val="accent1"/>
                </a:solidFill>
                <a:latin typeface="微软雅黑" panose="020B0503020204020204" pitchFamily="34" charset="-122"/>
                <a:sym typeface="Open Sans Light" pitchFamily="2" charset="0"/>
              </a:rPr>
              <a:t>29%</a:t>
            </a:r>
            <a:endParaRPr lang="zh-CN" altLang="en-US" sz="5400">
              <a:solidFill>
                <a:schemeClr val="accent1"/>
              </a:solidFill>
              <a:latin typeface="微软雅黑" panose="020B0503020204020204" pitchFamily="34" charset="-122"/>
              <a:ea typeface="微软雅黑" panose="020B0503020204020204" pitchFamily="34" charset="-122"/>
              <a:sym typeface="Open Sans Light" pitchFamily="2" charset="0"/>
            </a:endParaRPr>
          </a:p>
        </p:txBody>
      </p:sp>
      <p:sp>
        <p:nvSpPr>
          <p:cNvPr id="11292" name="文本框 39"/>
          <p:cNvSpPr>
            <a:spLocks noChangeArrowheads="1"/>
          </p:cNvSpPr>
          <p:nvPr/>
        </p:nvSpPr>
        <p:spPr bwMode="auto">
          <a:xfrm>
            <a:off x="9736138" y="2709863"/>
            <a:ext cx="17065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5400">
                <a:solidFill>
                  <a:srgbClr val="6B9B91"/>
                </a:solidFill>
                <a:latin typeface="微软雅黑" panose="020B0503020204020204" pitchFamily="34" charset="-122"/>
                <a:sym typeface="Open Sans Light" pitchFamily="2" charset="0"/>
              </a:rPr>
              <a:t>72%</a:t>
            </a:r>
            <a:endParaRPr lang="zh-CN" altLang="en-US" sz="5400">
              <a:solidFill>
                <a:srgbClr val="6B9B91"/>
              </a:solidFill>
              <a:latin typeface="微软雅黑" panose="020B0503020204020204" pitchFamily="34" charset="-122"/>
              <a:ea typeface="微软雅黑" panose="020B0503020204020204" pitchFamily="34" charset="-122"/>
              <a:sym typeface="Open Sans Light" pitchFamily="2" charset="0"/>
            </a:endParaRPr>
          </a:p>
        </p:txBody>
      </p:sp>
      <p:sp>
        <p:nvSpPr>
          <p:cNvPr id="11293" name="Lorem Ipsum"/>
          <p:cNvSpPr>
            <a:spLocks noChangeArrowheads="1"/>
          </p:cNvSpPr>
          <p:nvPr/>
        </p:nvSpPr>
        <p:spPr bwMode="auto">
          <a:xfrm>
            <a:off x="4184650" y="3646488"/>
            <a:ext cx="3197225"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2399" rIns="72000" bIns="32399">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Aft>
                <a:spcPts val="600"/>
              </a:spcAft>
            </a:pPr>
            <a:r>
              <a:rPr lang="en-US" altLang="zh-CN" sz="1000">
                <a:solidFill>
                  <a:srgbClr val="34495E"/>
                </a:solidFill>
                <a:latin typeface="微软雅黑" panose="020B0503020204020204" pitchFamily="34" charset="-122"/>
                <a:ea typeface="微软雅黑" panose="020B0503020204020204" pitchFamily="34" charset="-122"/>
                <a:sym typeface="Open Sans Light" pitchFamily="2" charset="0"/>
              </a:rPr>
              <a:t>Lorem ipsum dolor sit amet, consectetur adipisicing elit, sed do eiusmod tempor incididunt ut labore et dolore magna aliqua.</a:t>
            </a:r>
            <a:endParaRPr lang="zh-CN" altLang="en-US" sz="1000">
              <a:solidFill>
                <a:srgbClr val="34495E"/>
              </a:solidFill>
              <a:latin typeface="微软雅黑" panose="020B0503020204020204" pitchFamily="34" charset="-122"/>
              <a:ea typeface="微软雅黑" panose="020B0503020204020204" pitchFamily="34" charset="-122"/>
              <a:sym typeface="Open Sans Light" pitchFamily="2" charset="0"/>
            </a:endParaRPr>
          </a:p>
          <a:p>
            <a:pPr algn="just" eaLnBrk="1" hangingPunct="1">
              <a:spcAft>
                <a:spcPts val="600"/>
              </a:spcAft>
            </a:pPr>
            <a:r>
              <a:rPr lang="en-US" altLang="zh-CN" sz="1000">
                <a:solidFill>
                  <a:srgbClr val="34495E"/>
                </a:solidFill>
                <a:latin typeface="微软雅黑" panose="020B0503020204020204" pitchFamily="34" charset="-122"/>
                <a:ea typeface="微软雅黑" panose="020B0503020204020204" pitchFamily="34" charset="-122"/>
                <a:sym typeface="Open Sans Light" pitchFamily="2" charset="0"/>
              </a:rPr>
              <a:t>Ut enim ad minim veniam, quis nostrud exercitation ullamco laboris nisi ut aliquip ex ea commodo consequat. Duis aute irure dolor in reprehenderit in voluptate velit esse cillum dolore eu fugiat nulla pariatur. </a:t>
            </a:r>
            <a:endParaRPr lang="zh-CN" altLang="en-US" sz="1000">
              <a:solidFill>
                <a:srgbClr val="34495E"/>
              </a:solidFill>
              <a:latin typeface="微软雅黑" panose="020B0503020204020204" pitchFamily="34" charset="-122"/>
              <a:ea typeface="微软雅黑" panose="020B0503020204020204" pitchFamily="34" charset="-122"/>
              <a:sym typeface="Open Sans Light" pitchFamily="2" charset="0"/>
            </a:endParaRPr>
          </a:p>
          <a:p>
            <a:pPr algn="just" eaLnBrk="1" hangingPunct="1">
              <a:spcAft>
                <a:spcPts val="600"/>
              </a:spcAft>
            </a:pPr>
            <a:r>
              <a:rPr lang="en-US" altLang="zh-CN" sz="1000">
                <a:solidFill>
                  <a:srgbClr val="34495E"/>
                </a:solidFill>
                <a:latin typeface="微软雅黑" panose="020B0503020204020204" pitchFamily="34" charset="-122"/>
                <a:ea typeface="微软雅黑" panose="020B0503020204020204" pitchFamily="34" charset="-122"/>
                <a:sym typeface="Open Sans Light" pitchFamily="2" charset="0"/>
              </a:rPr>
              <a:t>Excepteur sint occaecat cupidatat non proident, sunt in culpa qui officia deserunt mollit anim id est laborum.</a:t>
            </a:r>
          </a:p>
        </p:txBody>
      </p:sp>
      <p:sp>
        <p:nvSpPr>
          <p:cNvPr id="11294" name="Lorem Ipsum"/>
          <p:cNvSpPr>
            <a:spLocks noChangeArrowheads="1"/>
          </p:cNvSpPr>
          <p:nvPr/>
        </p:nvSpPr>
        <p:spPr bwMode="auto">
          <a:xfrm>
            <a:off x="7710488" y="3646488"/>
            <a:ext cx="3524250"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2399" rIns="72000" bIns="32399">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spcAft>
                <a:spcPts val="600"/>
              </a:spcAft>
            </a:pPr>
            <a:r>
              <a:rPr lang="en-US" altLang="zh-CN" sz="1000">
                <a:solidFill>
                  <a:srgbClr val="34495E"/>
                </a:solidFill>
                <a:latin typeface="微软雅黑" panose="020B0503020204020204" pitchFamily="34" charset="-122"/>
                <a:ea typeface="微软雅黑" panose="020B0503020204020204" pitchFamily="34" charset="-122"/>
                <a:sym typeface="Open Sans Light" pitchFamily="2" charset="0"/>
              </a:rPr>
              <a:t>Lorem ipsum dolor sit amet, consectetur adipisicing elit, sed do eiusmod tempor incididunt ut labore et dolore magna aliqua.</a:t>
            </a:r>
            <a:endParaRPr lang="zh-CN" altLang="en-US" sz="1000">
              <a:solidFill>
                <a:srgbClr val="34495E"/>
              </a:solidFill>
              <a:latin typeface="微软雅黑" panose="020B0503020204020204" pitchFamily="34" charset="-122"/>
              <a:ea typeface="微软雅黑" panose="020B0503020204020204" pitchFamily="34" charset="-122"/>
              <a:sym typeface="Open Sans Light" pitchFamily="2" charset="0"/>
            </a:endParaRPr>
          </a:p>
          <a:p>
            <a:pPr algn="just" eaLnBrk="1" hangingPunct="1">
              <a:spcAft>
                <a:spcPts val="600"/>
              </a:spcAft>
            </a:pPr>
            <a:r>
              <a:rPr lang="en-US" altLang="zh-CN" sz="1000">
                <a:solidFill>
                  <a:srgbClr val="34495E"/>
                </a:solidFill>
                <a:latin typeface="微软雅黑" panose="020B0503020204020204" pitchFamily="34" charset="-122"/>
                <a:ea typeface="微软雅黑" panose="020B0503020204020204" pitchFamily="34" charset="-122"/>
                <a:sym typeface="Open Sans Light" pitchFamily="2" charset="0"/>
              </a:rPr>
              <a:t>Ut enim ad minim veniam, quis nostrud exercitation ullamco laboris nisi ut aliquip ex ea commodo consequat. Duis aute irure dolor in reprehenderit in voluptate velit esse cillum dolore eu fugiat nulla pariatur. </a:t>
            </a:r>
            <a:endParaRPr lang="zh-CN" altLang="en-US" sz="1000">
              <a:solidFill>
                <a:srgbClr val="34495E"/>
              </a:solidFill>
              <a:latin typeface="微软雅黑" panose="020B0503020204020204" pitchFamily="34" charset="-122"/>
              <a:ea typeface="微软雅黑" panose="020B0503020204020204" pitchFamily="34" charset="-122"/>
              <a:sym typeface="Open Sans Light" pitchFamily="2" charset="0"/>
            </a:endParaRPr>
          </a:p>
          <a:p>
            <a:pPr algn="just" eaLnBrk="1" hangingPunct="1">
              <a:spcAft>
                <a:spcPts val="600"/>
              </a:spcAft>
            </a:pPr>
            <a:r>
              <a:rPr lang="en-US" altLang="zh-CN" sz="1000">
                <a:solidFill>
                  <a:srgbClr val="34495E"/>
                </a:solidFill>
                <a:latin typeface="微软雅黑" panose="020B0503020204020204" pitchFamily="34" charset="-122"/>
                <a:ea typeface="微软雅黑" panose="020B0503020204020204" pitchFamily="34" charset="-122"/>
                <a:sym typeface="Open Sans Light" pitchFamily="2" charset="0"/>
              </a:rPr>
              <a:t>Excepteur sint occaecat cupidatat non proident, sunt in culpa qui officia deserunt mollit anim id est laborum.</a:t>
            </a:r>
          </a:p>
        </p:txBody>
      </p:sp>
      <p:grpSp>
        <p:nvGrpSpPr>
          <p:cNvPr id="11295" name="Group 17"/>
          <p:cNvGrpSpPr>
            <a:grpSpLocks/>
          </p:cNvGrpSpPr>
          <p:nvPr/>
        </p:nvGrpSpPr>
        <p:grpSpPr bwMode="auto">
          <a:xfrm>
            <a:off x="0" y="434975"/>
            <a:ext cx="12192000" cy="890588"/>
            <a:chOff x="0" y="0"/>
            <a:chExt cx="19200" cy="1404"/>
          </a:xfrm>
        </p:grpSpPr>
        <p:grpSp>
          <p:nvGrpSpPr>
            <p:cNvPr id="11302" name="组合 24"/>
            <p:cNvGrpSpPr>
              <a:grpSpLocks/>
            </p:cNvGrpSpPr>
            <p:nvPr/>
          </p:nvGrpSpPr>
          <p:grpSpPr bwMode="auto">
            <a:xfrm>
              <a:off x="0" y="0"/>
              <a:ext cx="19200" cy="1404"/>
              <a:chOff x="0" y="0"/>
              <a:chExt cx="56983904" cy="4165600"/>
            </a:xfrm>
          </p:grpSpPr>
          <p:sp>
            <p:nvSpPr>
              <p:cNvPr id="14355" name="矩形 14"/>
              <p:cNvSpPr>
                <a:spLocks noChangeArrowheads="1"/>
              </p:cNvSpPr>
              <p:nvPr/>
            </p:nvSpPr>
            <p:spPr bwMode="auto">
              <a:xfrm>
                <a:off x="0" y="395289"/>
                <a:ext cx="56983904" cy="3770311"/>
              </a:xfrm>
              <a:prstGeom prst="rect">
                <a:avLst/>
              </a:prstGeom>
              <a:blipFill dpi="0" rotWithShape="1">
                <a:blip r:embed="rId9" cstate="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11307"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1308"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1309"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1310"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1311"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1312"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1313" name="Picture 5" descr="E:\Design Area\CSO\Processing\presentation\bizpro\asd\images\01_Main-Background_Light_03.pn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14" name="Picture 6" descr="E:\Design Area\CSO\Processing\presentation\bizpro\asd\images\01_Main-Background_Light_05.pn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15" name="Picture 7" descr="E:\Design Area\CSO\Processing\presentation\bizpro\asd\images\01_Main-Background_Light_07.png"/>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303"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366" name="Oval 34"/>
          <p:cNvSpPr>
            <a:spLocks noChangeArrowheads="1"/>
          </p:cNvSpPr>
          <p:nvPr/>
        </p:nvSpPr>
        <p:spPr bwMode="auto">
          <a:xfrm rot="16200000">
            <a:off x="8203407" y="2967831"/>
            <a:ext cx="414338" cy="409575"/>
          </a:xfrm>
          <a:prstGeom prst="ellipse">
            <a:avLst/>
          </a:prstGeom>
          <a:blipFill dpi="0" rotWithShape="0">
            <a:blip r:embed="rId13"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14367" name="Oval 35"/>
          <p:cNvSpPr>
            <a:spLocks noChangeArrowheads="1"/>
          </p:cNvSpPr>
          <p:nvPr/>
        </p:nvSpPr>
        <p:spPr bwMode="auto">
          <a:xfrm rot="16200000">
            <a:off x="8201820" y="2062956"/>
            <a:ext cx="417512" cy="409575"/>
          </a:xfrm>
          <a:prstGeom prst="ellipse">
            <a:avLst/>
          </a:prstGeom>
          <a:blipFill dpi="0" rotWithShape="1">
            <a:blip r:embed="rId14"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组合 13"/>
          <p:cNvGrpSpPr>
            <a:grpSpLocks/>
          </p:cNvGrpSpPr>
          <p:nvPr/>
        </p:nvGrpSpPr>
        <p:grpSpPr bwMode="auto">
          <a:xfrm>
            <a:off x="727075" y="3079750"/>
            <a:ext cx="5903913" cy="1852613"/>
            <a:chOff x="0" y="0"/>
            <a:chExt cx="5904522" cy="1853235"/>
          </a:xfrm>
        </p:grpSpPr>
        <p:sp>
          <p:nvSpPr>
            <p:cNvPr id="12344" name="Freeform 6"/>
            <p:cNvSpPr>
              <a:spLocks noChangeArrowheads="1"/>
            </p:cNvSpPr>
            <p:nvPr/>
          </p:nvSpPr>
          <p:spPr bwMode="auto">
            <a:xfrm>
              <a:off x="759253" y="0"/>
              <a:ext cx="277365" cy="424902"/>
            </a:xfrm>
            <a:custGeom>
              <a:avLst/>
              <a:gdLst>
                <a:gd name="T0" fmla="*/ 1748445923 w 22"/>
                <a:gd name="T1" fmla="*/ 2147483646 h 34"/>
                <a:gd name="T2" fmla="*/ 2147483646 w 22"/>
                <a:gd name="T3" fmla="*/ 0 h 34"/>
                <a:gd name="T4" fmla="*/ 0 w 22"/>
                <a:gd name="T5" fmla="*/ 0 h 34"/>
                <a:gd name="T6" fmla="*/ 1748445923 w 22"/>
                <a:gd name="T7" fmla="*/ 2147483646 h 34"/>
                <a:gd name="T8" fmla="*/ 0 60000 65536"/>
                <a:gd name="T9" fmla="*/ 0 60000 65536"/>
                <a:gd name="T10" fmla="*/ 0 60000 65536"/>
                <a:gd name="T11" fmla="*/ 0 60000 65536"/>
                <a:gd name="T12" fmla="*/ 0 w 22"/>
                <a:gd name="T13" fmla="*/ 0 h 34"/>
                <a:gd name="T14" fmla="*/ 22 w 22"/>
                <a:gd name="T15" fmla="*/ 34 h 34"/>
              </a:gdLst>
              <a:ahLst/>
              <a:cxnLst>
                <a:cxn ang="T8">
                  <a:pos x="T0" y="T1"/>
                </a:cxn>
                <a:cxn ang="T9">
                  <a:pos x="T2" y="T3"/>
                </a:cxn>
                <a:cxn ang="T10">
                  <a:pos x="T4" y="T5"/>
                </a:cxn>
                <a:cxn ang="T11">
                  <a:pos x="T6" y="T7"/>
                </a:cxn>
              </a:cxnLst>
              <a:rect l="T12" t="T13" r="T14" b="T15"/>
              <a:pathLst>
                <a:path w="22" h="34">
                  <a:moveTo>
                    <a:pt x="11" y="34"/>
                  </a:moveTo>
                  <a:cubicBezTo>
                    <a:pt x="11" y="34"/>
                    <a:pt x="15" y="10"/>
                    <a:pt x="22" y="0"/>
                  </a:cubicBezTo>
                  <a:cubicBezTo>
                    <a:pt x="0" y="0"/>
                    <a:pt x="0" y="0"/>
                    <a:pt x="0" y="0"/>
                  </a:cubicBezTo>
                  <a:cubicBezTo>
                    <a:pt x="6" y="10"/>
                    <a:pt x="11" y="34"/>
                    <a:pt x="11" y="34"/>
                  </a:cubicBez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45" name="Freeform 20"/>
            <p:cNvSpPr>
              <a:spLocks noEditPoints="1" noChangeArrowheads="1"/>
            </p:cNvSpPr>
            <p:nvPr/>
          </p:nvSpPr>
          <p:spPr bwMode="auto">
            <a:xfrm>
              <a:off x="771860" y="525937"/>
              <a:ext cx="252150" cy="262968"/>
            </a:xfrm>
            <a:custGeom>
              <a:avLst/>
              <a:gdLst>
                <a:gd name="T0" fmla="*/ 1589490563 w 20"/>
                <a:gd name="T1" fmla="*/ 2147483646 h 21"/>
                <a:gd name="T2" fmla="*/ 0 w 20"/>
                <a:gd name="T3" fmla="*/ 1724882246 h 21"/>
                <a:gd name="T4" fmla="*/ 1589490563 w 20"/>
                <a:gd name="T5" fmla="*/ 0 h 21"/>
                <a:gd name="T6" fmla="*/ 2147483646 w 20"/>
                <a:gd name="T7" fmla="*/ 1724882246 h 21"/>
                <a:gd name="T8" fmla="*/ 1589490563 w 20"/>
                <a:gd name="T9" fmla="*/ 2147483646 h 21"/>
                <a:gd name="T10" fmla="*/ 1589490563 w 20"/>
                <a:gd name="T11" fmla="*/ 784032831 h 21"/>
                <a:gd name="T12" fmla="*/ 635796225 w 20"/>
                <a:gd name="T13" fmla="*/ 1724882246 h 21"/>
                <a:gd name="T14" fmla="*/ 1589490563 w 20"/>
                <a:gd name="T15" fmla="*/ 2147483646 h 21"/>
                <a:gd name="T16" fmla="*/ 2147483646 w 20"/>
                <a:gd name="T17" fmla="*/ 1724882246 h 21"/>
                <a:gd name="T18" fmla="*/ 1589490563 w 20"/>
                <a:gd name="T19" fmla="*/ 78403283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1"/>
                <a:gd name="T32" fmla="*/ 20 w 2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1">
                  <a:moveTo>
                    <a:pt x="10" y="21"/>
                  </a:moveTo>
                  <a:cubicBezTo>
                    <a:pt x="5" y="21"/>
                    <a:pt x="0" y="16"/>
                    <a:pt x="0" y="11"/>
                  </a:cubicBezTo>
                  <a:cubicBezTo>
                    <a:pt x="0" y="5"/>
                    <a:pt x="5" y="0"/>
                    <a:pt x="10" y="0"/>
                  </a:cubicBezTo>
                  <a:cubicBezTo>
                    <a:pt x="16" y="0"/>
                    <a:pt x="20" y="5"/>
                    <a:pt x="20" y="11"/>
                  </a:cubicBezTo>
                  <a:cubicBezTo>
                    <a:pt x="20" y="16"/>
                    <a:pt x="16" y="21"/>
                    <a:pt x="10" y="21"/>
                  </a:cubicBezTo>
                  <a:close/>
                  <a:moveTo>
                    <a:pt x="10" y="5"/>
                  </a:moveTo>
                  <a:cubicBezTo>
                    <a:pt x="7" y="5"/>
                    <a:pt x="4" y="7"/>
                    <a:pt x="4" y="11"/>
                  </a:cubicBezTo>
                  <a:cubicBezTo>
                    <a:pt x="4" y="14"/>
                    <a:pt x="7" y="16"/>
                    <a:pt x="10" y="16"/>
                  </a:cubicBezTo>
                  <a:cubicBezTo>
                    <a:pt x="13" y="16"/>
                    <a:pt x="16" y="14"/>
                    <a:pt x="16" y="11"/>
                  </a:cubicBezTo>
                  <a:cubicBezTo>
                    <a:pt x="16" y="7"/>
                    <a:pt x="13" y="5"/>
                    <a:pt x="10" y="5"/>
                  </a:cubicBez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46" name="Freeform 21"/>
            <p:cNvSpPr>
              <a:spLocks noEditPoints="1" noChangeArrowheads="1"/>
            </p:cNvSpPr>
            <p:nvPr/>
          </p:nvSpPr>
          <p:spPr bwMode="auto">
            <a:xfrm>
              <a:off x="1403638" y="1451863"/>
              <a:ext cx="253552" cy="250512"/>
            </a:xfrm>
            <a:custGeom>
              <a:avLst/>
              <a:gdLst>
                <a:gd name="T0" fmla="*/ 1607215418 w 20"/>
                <a:gd name="T1" fmla="*/ 2147483646 h 20"/>
                <a:gd name="T2" fmla="*/ 0 w 20"/>
                <a:gd name="T3" fmla="*/ 1568906554 h 20"/>
                <a:gd name="T4" fmla="*/ 1607215418 w 20"/>
                <a:gd name="T5" fmla="*/ 0 h 20"/>
                <a:gd name="T6" fmla="*/ 2147483646 w 20"/>
                <a:gd name="T7" fmla="*/ 1568906554 h 20"/>
                <a:gd name="T8" fmla="*/ 1607215418 w 20"/>
                <a:gd name="T9" fmla="*/ 2147483646 h 20"/>
                <a:gd name="T10" fmla="*/ 1607215418 w 20"/>
                <a:gd name="T11" fmla="*/ 627557611 h 20"/>
                <a:gd name="T12" fmla="*/ 642881096 w 20"/>
                <a:gd name="T13" fmla="*/ 1568906554 h 20"/>
                <a:gd name="T14" fmla="*/ 1607215418 w 20"/>
                <a:gd name="T15" fmla="*/ 2147483646 h 20"/>
                <a:gd name="T16" fmla="*/ 2147483646 w 20"/>
                <a:gd name="T17" fmla="*/ 1568906554 h 20"/>
                <a:gd name="T18" fmla="*/ 1607215418 w 20"/>
                <a:gd name="T19" fmla="*/ 6275576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4" y="20"/>
                    <a:pt x="0" y="15"/>
                    <a:pt x="0" y="10"/>
                  </a:cubicBezTo>
                  <a:cubicBezTo>
                    <a:pt x="0" y="4"/>
                    <a:pt x="4" y="0"/>
                    <a:pt x="10" y="0"/>
                  </a:cubicBezTo>
                  <a:cubicBezTo>
                    <a:pt x="15" y="0"/>
                    <a:pt x="20" y="4"/>
                    <a:pt x="20" y="10"/>
                  </a:cubicBezTo>
                  <a:cubicBezTo>
                    <a:pt x="20" y="15"/>
                    <a:pt x="15"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47" name="Freeform 22"/>
            <p:cNvSpPr>
              <a:spLocks noEditPoints="1" noChangeArrowheads="1"/>
            </p:cNvSpPr>
            <p:nvPr/>
          </p:nvSpPr>
          <p:spPr bwMode="auto">
            <a:xfrm>
              <a:off x="2288966" y="236672"/>
              <a:ext cx="252150" cy="250512"/>
            </a:xfrm>
            <a:custGeom>
              <a:avLst/>
              <a:gdLst>
                <a:gd name="T0" fmla="*/ 1589490563 w 20"/>
                <a:gd name="T1" fmla="*/ 2147483646 h 20"/>
                <a:gd name="T2" fmla="*/ 0 w 20"/>
                <a:gd name="T3" fmla="*/ 1568906554 h 20"/>
                <a:gd name="T4" fmla="*/ 1589490563 w 20"/>
                <a:gd name="T5" fmla="*/ 0 h 20"/>
                <a:gd name="T6" fmla="*/ 2147483646 w 20"/>
                <a:gd name="T7" fmla="*/ 1568906554 h 20"/>
                <a:gd name="T8" fmla="*/ 1589490563 w 20"/>
                <a:gd name="T9" fmla="*/ 2147483646 h 20"/>
                <a:gd name="T10" fmla="*/ 1589490563 w 20"/>
                <a:gd name="T11" fmla="*/ 627557611 h 20"/>
                <a:gd name="T12" fmla="*/ 635796225 w 20"/>
                <a:gd name="T13" fmla="*/ 1568906554 h 20"/>
                <a:gd name="T14" fmla="*/ 1589490563 w 20"/>
                <a:gd name="T15" fmla="*/ 2147483646 h 20"/>
                <a:gd name="T16" fmla="*/ 2147483646 w 20"/>
                <a:gd name="T17" fmla="*/ 1568906554 h 20"/>
                <a:gd name="T18" fmla="*/ 1589490563 w 20"/>
                <a:gd name="T19" fmla="*/ 6275576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6"/>
                    <a:pt x="0" y="10"/>
                  </a:cubicBezTo>
                  <a:cubicBezTo>
                    <a:pt x="0" y="4"/>
                    <a:pt x="5" y="0"/>
                    <a:pt x="10" y="0"/>
                  </a:cubicBezTo>
                  <a:cubicBezTo>
                    <a:pt x="16" y="0"/>
                    <a:pt x="20" y="4"/>
                    <a:pt x="20" y="10"/>
                  </a:cubicBezTo>
                  <a:cubicBezTo>
                    <a:pt x="20" y="16"/>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48" name="Freeform 23"/>
            <p:cNvSpPr>
              <a:spLocks noEditPoints="1" noChangeArrowheads="1"/>
            </p:cNvSpPr>
            <p:nvPr/>
          </p:nvSpPr>
          <p:spPr bwMode="auto">
            <a:xfrm>
              <a:off x="3224724" y="1051874"/>
              <a:ext cx="252150" cy="250512"/>
            </a:xfrm>
            <a:custGeom>
              <a:avLst/>
              <a:gdLst>
                <a:gd name="T0" fmla="*/ 1589490563 w 20"/>
                <a:gd name="T1" fmla="*/ 2147483646 h 20"/>
                <a:gd name="T2" fmla="*/ 0 w 20"/>
                <a:gd name="T3" fmla="*/ 1568906554 h 20"/>
                <a:gd name="T4" fmla="*/ 1589490563 w 20"/>
                <a:gd name="T5" fmla="*/ 0 h 20"/>
                <a:gd name="T6" fmla="*/ 2147483646 w 20"/>
                <a:gd name="T7" fmla="*/ 1568906554 h 20"/>
                <a:gd name="T8" fmla="*/ 1589490563 w 20"/>
                <a:gd name="T9" fmla="*/ 2147483646 h 20"/>
                <a:gd name="T10" fmla="*/ 1589490563 w 20"/>
                <a:gd name="T11" fmla="*/ 627557611 h 20"/>
                <a:gd name="T12" fmla="*/ 794751585 w 20"/>
                <a:gd name="T13" fmla="*/ 1568906554 h 20"/>
                <a:gd name="T14" fmla="*/ 1589490563 w 20"/>
                <a:gd name="T15" fmla="*/ 2147483646 h 20"/>
                <a:gd name="T16" fmla="*/ 2147483646 w 20"/>
                <a:gd name="T17" fmla="*/ 1568906554 h 20"/>
                <a:gd name="T18" fmla="*/ 1589490563 w 20"/>
                <a:gd name="T19" fmla="*/ 6275576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4"/>
                  </a:moveTo>
                  <a:cubicBezTo>
                    <a:pt x="7" y="4"/>
                    <a:pt x="5" y="7"/>
                    <a:pt x="5" y="10"/>
                  </a:cubicBezTo>
                  <a:cubicBezTo>
                    <a:pt x="5" y="13"/>
                    <a:pt x="7" y="16"/>
                    <a:pt x="10" y="16"/>
                  </a:cubicBezTo>
                  <a:cubicBezTo>
                    <a:pt x="14" y="16"/>
                    <a:pt x="16" y="13"/>
                    <a:pt x="16" y="10"/>
                  </a:cubicBezTo>
                  <a:cubicBezTo>
                    <a:pt x="16" y="7"/>
                    <a:pt x="14" y="4"/>
                    <a:pt x="10" y="4"/>
                  </a:cubicBez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49" name="Freeform 24"/>
            <p:cNvSpPr>
              <a:spLocks noEditPoints="1" noChangeArrowheads="1"/>
            </p:cNvSpPr>
            <p:nvPr/>
          </p:nvSpPr>
          <p:spPr bwMode="auto">
            <a:xfrm>
              <a:off x="4273950" y="275425"/>
              <a:ext cx="253552" cy="250512"/>
            </a:xfrm>
            <a:custGeom>
              <a:avLst/>
              <a:gdLst>
                <a:gd name="T0" fmla="*/ 1607215418 w 20"/>
                <a:gd name="T1" fmla="*/ 2147483646 h 20"/>
                <a:gd name="T2" fmla="*/ 0 w 20"/>
                <a:gd name="T3" fmla="*/ 1568906554 h 20"/>
                <a:gd name="T4" fmla="*/ 1607215418 w 20"/>
                <a:gd name="T5" fmla="*/ 0 h 20"/>
                <a:gd name="T6" fmla="*/ 2147483646 w 20"/>
                <a:gd name="T7" fmla="*/ 1568906554 h 20"/>
                <a:gd name="T8" fmla="*/ 1607215418 w 20"/>
                <a:gd name="T9" fmla="*/ 2147483646 h 20"/>
                <a:gd name="T10" fmla="*/ 1607215418 w 20"/>
                <a:gd name="T11" fmla="*/ 784453277 h 20"/>
                <a:gd name="T12" fmla="*/ 803607709 w 20"/>
                <a:gd name="T13" fmla="*/ 1568906554 h 20"/>
                <a:gd name="T14" fmla="*/ 1607215418 w 20"/>
                <a:gd name="T15" fmla="*/ 2147483646 h 20"/>
                <a:gd name="T16" fmla="*/ 2147483646 w 20"/>
                <a:gd name="T17" fmla="*/ 1568906554 h 20"/>
                <a:gd name="T18" fmla="*/ 1607215418 w 20"/>
                <a:gd name="T19" fmla="*/ 78445327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5"/>
                  </a:moveTo>
                  <a:cubicBezTo>
                    <a:pt x="7" y="5"/>
                    <a:pt x="5" y="7"/>
                    <a:pt x="5" y="10"/>
                  </a:cubicBezTo>
                  <a:cubicBezTo>
                    <a:pt x="5" y="14"/>
                    <a:pt x="7" y="16"/>
                    <a:pt x="10" y="16"/>
                  </a:cubicBezTo>
                  <a:cubicBezTo>
                    <a:pt x="14" y="16"/>
                    <a:pt x="16" y="14"/>
                    <a:pt x="16" y="10"/>
                  </a:cubicBezTo>
                  <a:cubicBezTo>
                    <a:pt x="16" y="7"/>
                    <a:pt x="14" y="5"/>
                    <a:pt x="10" y="5"/>
                  </a:cubicBez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50" name="Freeform 25"/>
            <p:cNvSpPr>
              <a:spLocks noEditPoints="1" noChangeArrowheads="1"/>
            </p:cNvSpPr>
            <p:nvPr/>
          </p:nvSpPr>
          <p:spPr bwMode="auto">
            <a:xfrm>
              <a:off x="5652372" y="625588"/>
              <a:ext cx="252150" cy="250512"/>
            </a:xfrm>
            <a:custGeom>
              <a:avLst/>
              <a:gdLst>
                <a:gd name="T0" fmla="*/ 1589490563 w 20"/>
                <a:gd name="T1" fmla="*/ 2147483646 h 20"/>
                <a:gd name="T2" fmla="*/ 0 w 20"/>
                <a:gd name="T3" fmla="*/ 1568906554 h 20"/>
                <a:gd name="T4" fmla="*/ 1589490563 w 20"/>
                <a:gd name="T5" fmla="*/ 0 h 20"/>
                <a:gd name="T6" fmla="*/ 2147483646 w 20"/>
                <a:gd name="T7" fmla="*/ 1568906554 h 20"/>
                <a:gd name="T8" fmla="*/ 1589490563 w 20"/>
                <a:gd name="T9" fmla="*/ 2147483646 h 20"/>
                <a:gd name="T10" fmla="*/ 1589490563 w 20"/>
                <a:gd name="T11" fmla="*/ 627557611 h 20"/>
                <a:gd name="T12" fmla="*/ 635796225 w 20"/>
                <a:gd name="T13" fmla="*/ 1568906554 h 20"/>
                <a:gd name="T14" fmla="*/ 1589490563 w 20"/>
                <a:gd name="T15" fmla="*/ 2147483646 h 20"/>
                <a:gd name="T16" fmla="*/ 2147483646 w 20"/>
                <a:gd name="T17" fmla="*/ 1568906554 h 20"/>
                <a:gd name="T18" fmla="*/ 1589490563 w 20"/>
                <a:gd name="T19" fmla="*/ 6275576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4" y="20"/>
                    <a:pt x="0" y="15"/>
                    <a:pt x="0" y="10"/>
                  </a:cubicBezTo>
                  <a:cubicBezTo>
                    <a:pt x="0" y="4"/>
                    <a:pt x="4" y="0"/>
                    <a:pt x="10" y="0"/>
                  </a:cubicBezTo>
                  <a:cubicBezTo>
                    <a:pt x="16" y="0"/>
                    <a:pt x="20" y="4"/>
                    <a:pt x="20" y="10"/>
                  </a:cubicBezTo>
                  <a:cubicBezTo>
                    <a:pt x="20" y="15"/>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51" name="Freeform 26"/>
            <p:cNvSpPr>
              <a:spLocks noChangeArrowheads="1"/>
            </p:cNvSpPr>
            <p:nvPr/>
          </p:nvSpPr>
          <p:spPr bwMode="auto">
            <a:xfrm>
              <a:off x="0" y="725239"/>
              <a:ext cx="847506" cy="1127996"/>
            </a:xfrm>
            <a:custGeom>
              <a:avLst/>
              <a:gdLst>
                <a:gd name="T0" fmla="*/ 52983834 w 605"/>
                <a:gd name="T1" fmla="*/ 1561196290 h 815"/>
                <a:gd name="T2" fmla="*/ 0 w 605"/>
                <a:gd name="T3" fmla="*/ 1526715597 h 815"/>
                <a:gd name="T4" fmla="*/ 1151895134 w 605"/>
                <a:gd name="T5" fmla="*/ 0 h 815"/>
                <a:gd name="T6" fmla="*/ 1187217223 w 605"/>
                <a:gd name="T7" fmla="*/ 34480692 h 815"/>
                <a:gd name="T8" fmla="*/ 52983834 w 605"/>
                <a:gd name="T9" fmla="*/ 1561196290 h 815"/>
                <a:gd name="T10" fmla="*/ 0 60000 65536"/>
                <a:gd name="T11" fmla="*/ 0 60000 65536"/>
                <a:gd name="T12" fmla="*/ 0 60000 65536"/>
                <a:gd name="T13" fmla="*/ 0 60000 65536"/>
                <a:gd name="T14" fmla="*/ 0 60000 65536"/>
                <a:gd name="T15" fmla="*/ 0 w 605"/>
                <a:gd name="T16" fmla="*/ 0 h 815"/>
                <a:gd name="T17" fmla="*/ 605 w 605"/>
                <a:gd name="T18" fmla="*/ 815 h 815"/>
              </a:gdLst>
              <a:ahLst/>
              <a:cxnLst>
                <a:cxn ang="T10">
                  <a:pos x="T0" y="T1"/>
                </a:cxn>
                <a:cxn ang="T11">
                  <a:pos x="T2" y="T3"/>
                </a:cxn>
                <a:cxn ang="T12">
                  <a:pos x="T4" y="T5"/>
                </a:cxn>
                <a:cxn ang="T13">
                  <a:pos x="T6" y="T7"/>
                </a:cxn>
                <a:cxn ang="T14">
                  <a:pos x="T8" y="T9"/>
                </a:cxn>
              </a:cxnLst>
              <a:rect l="T15" t="T16" r="T17" b="T18"/>
              <a:pathLst>
                <a:path w="605" h="815">
                  <a:moveTo>
                    <a:pt x="27" y="815"/>
                  </a:moveTo>
                  <a:lnTo>
                    <a:pt x="0" y="797"/>
                  </a:lnTo>
                  <a:lnTo>
                    <a:pt x="587" y="0"/>
                  </a:lnTo>
                  <a:lnTo>
                    <a:pt x="605" y="18"/>
                  </a:lnTo>
                  <a:lnTo>
                    <a:pt x="27" y="815"/>
                  </a:ln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52" name="Freeform 27"/>
            <p:cNvSpPr>
              <a:spLocks noChangeArrowheads="1"/>
            </p:cNvSpPr>
            <p:nvPr/>
          </p:nvSpPr>
          <p:spPr bwMode="auto">
            <a:xfrm>
              <a:off x="973581" y="687871"/>
              <a:ext cx="505702" cy="826275"/>
            </a:xfrm>
            <a:custGeom>
              <a:avLst/>
              <a:gdLst>
                <a:gd name="T0" fmla="*/ 655422011 w 361"/>
                <a:gd name="T1" fmla="*/ 1143601969 h 597"/>
                <a:gd name="T2" fmla="*/ 0 w 361"/>
                <a:gd name="T3" fmla="*/ 34480719 h 597"/>
                <a:gd name="T4" fmla="*/ 52983841 w 361"/>
                <a:gd name="T5" fmla="*/ 0 h 597"/>
                <a:gd name="T6" fmla="*/ 708405853 w 361"/>
                <a:gd name="T7" fmla="*/ 1126362302 h 597"/>
                <a:gd name="T8" fmla="*/ 655422011 w 361"/>
                <a:gd name="T9" fmla="*/ 1143601969 h 597"/>
                <a:gd name="T10" fmla="*/ 0 60000 65536"/>
                <a:gd name="T11" fmla="*/ 0 60000 65536"/>
                <a:gd name="T12" fmla="*/ 0 60000 65536"/>
                <a:gd name="T13" fmla="*/ 0 60000 65536"/>
                <a:gd name="T14" fmla="*/ 0 60000 65536"/>
                <a:gd name="T15" fmla="*/ 0 w 361"/>
                <a:gd name="T16" fmla="*/ 0 h 597"/>
                <a:gd name="T17" fmla="*/ 361 w 361"/>
                <a:gd name="T18" fmla="*/ 597 h 597"/>
              </a:gdLst>
              <a:ahLst/>
              <a:cxnLst>
                <a:cxn ang="T10">
                  <a:pos x="T0" y="T1"/>
                </a:cxn>
                <a:cxn ang="T11">
                  <a:pos x="T2" y="T3"/>
                </a:cxn>
                <a:cxn ang="T12">
                  <a:pos x="T4" y="T5"/>
                </a:cxn>
                <a:cxn ang="T13">
                  <a:pos x="T6" y="T7"/>
                </a:cxn>
                <a:cxn ang="T14">
                  <a:pos x="T8" y="T9"/>
                </a:cxn>
              </a:cxnLst>
              <a:rect l="T15" t="T16" r="T17" b="T18"/>
              <a:pathLst>
                <a:path w="361" h="597">
                  <a:moveTo>
                    <a:pt x="334" y="597"/>
                  </a:moveTo>
                  <a:lnTo>
                    <a:pt x="0" y="18"/>
                  </a:lnTo>
                  <a:lnTo>
                    <a:pt x="27" y="0"/>
                  </a:lnTo>
                  <a:lnTo>
                    <a:pt x="361" y="588"/>
                  </a:lnTo>
                  <a:lnTo>
                    <a:pt x="334" y="597"/>
                  </a:ln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53" name="Freeform 28"/>
            <p:cNvSpPr>
              <a:spLocks noChangeArrowheads="1"/>
            </p:cNvSpPr>
            <p:nvPr/>
          </p:nvSpPr>
          <p:spPr bwMode="auto">
            <a:xfrm>
              <a:off x="1594151" y="424902"/>
              <a:ext cx="795675" cy="1101699"/>
            </a:xfrm>
            <a:custGeom>
              <a:avLst/>
              <a:gdLst>
                <a:gd name="T0" fmla="*/ 35322086 w 568"/>
                <a:gd name="T1" fmla="*/ 1524799858 h 796"/>
                <a:gd name="T2" fmla="*/ 0 w 568"/>
                <a:gd name="T3" fmla="*/ 1490319170 h 796"/>
                <a:gd name="T4" fmla="*/ 1061626567 w 568"/>
                <a:gd name="T5" fmla="*/ 0 h 796"/>
                <a:gd name="T6" fmla="*/ 1114610397 w 568"/>
                <a:gd name="T7" fmla="*/ 34480687 h 796"/>
                <a:gd name="T8" fmla="*/ 35322086 w 568"/>
                <a:gd name="T9" fmla="*/ 1524799858 h 796"/>
                <a:gd name="T10" fmla="*/ 0 60000 65536"/>
                <a:gd name="T11" fmla="*/ 0 60000 65536"/>
                <a:gd name="T12" fmla="*/ 0 60000 65536"/>
                <a:gd name="T13" fmla="*/ 0 60000 65536"/>
                <a:gd name="T14" fmla="*/ 0 60000 65536"/>
                <a:gd name="T15" fmla="*/ 0 w 568"/>
                <a:gd name="T16" fmla="*/ 0 h 796"/>
                <a:gd name="T17" fmla="*/ 568 w 568"/>
                <a:gd name="T18" fmla="*/ 796 h 796"/>
              </a:gdLst>
              <a:ahLst/>
              <a:cxnLst>
                <a:cxn ang="T10">
                  <a:pos x="T0" y="T1"/>
                </a:cxn>
                <a:cxn ang="T11">
                  <a:pos x="T2" y="T3"/>
                </a:cxn>
                <a:cxn ang="T12">
                  <a:pos x="T4" y="T5"/>
                </a:cxn>
                <a:cxn ang="T13">
                  <a:pos x="T6" y="T7"/>
                </a:cxn>
                <a:cxn ang="T14">
                  <a:pos x="T8" y="T9"/>
                </a:cxn>
              </a:cxnLst>
              <a:rect l="T15" t="T16" r="T17" b="T18"/>
              <a:pathLst>
                <a:path w="568" h="796">
                  <a:moveTo>
                    <a:pt x="18" y="796"/>
                  </a:moveTo>
                  <a:lnTo>
                    <a:pt x="0" y="778"/>
                  </a:lnTo>
                  <a:lnTo>
                    <a:pt x="541" y="0"/>
                  </a:lnTo>
                  <a:lnTo>
                    <a:pt x="568" y="18"/>
                  </a:lnTo>
                  <a:lnTo>
                    <a:pt x="18" y="796"/>
                  </a:ln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54" name="Freeform 29"/>
            <p:cNvSpPr>
              <a:spLocks noChangeArrowheads="1"/>
            </p:cNvSpPr>
            <p:nvPr/>
          </p:nvSpPr>
          <p:spPr bwMode="auto">
            <a:xfrm>
              <a:off x="2478078" y="424902"/>
              <a:ext cx="809683" cy="689254"/>
            </a:xfrm>
            <a:custGeom>
              <a:avLst/>
              <a:gdLst>
                <a:gd name="T0" fmla="*/ 1098910733 w 578"/>
                <a:gd name="T1" fmla="*/ 953957985 h 498"/>
                <a:gd name="T2" fmla="*/ 0 w 578"/>
                <a:gd name="T3" fmla="*/ 34480693 h 498"/>
                <a:gd name="T4" fmla="*/ 35322071 w 578"/>
                <a:gd name="T5" fmla="*/ 0 h 498"/>
                <a:gd name="T6" fmla="*/ 1134232804 w 578"/>
                <a:gd name="T7" fmla="*/ 919477292 h 498"/>
                <a:gd name="T8" fmla="*/ 1098910733 w 578"/>
                <a:gd name="T9" fmla="*/ 953957985 h 498"/>
                <a:gd name="T10" fmla="*/ 0 60000 65536"/>
                <a:gd name="T11" fmla="*/ 0 60000 65536"/>
                <a:gd name="T12" fmla="*/ 0 60000 65536"/>
                <a:gd name="T13" fmla="*/ 0 60000 65536"/>
                <a:gd name="T14" fmla="*/ 0 60000 65536"/>
                <a:gd name="T15" fmla="*/ 0 w 578"/>
                <a:gd name="T16" fmla="*/ 0 h 498"/>
                <a:gd name="T17" fmla="*/ 578 w 578"/>
                <a:gd name="T18" fmla="*/ 498 h 498"/>
              </a:gdLst>
              <a:ahLst/>
              <a:cxnLst>
                <a:cxn ang="T10">
                  <a:pos x="T0" y="T1"/>
                </a:cxn>
                <a:cxn ang="T11">
                  <a:pos x="T2" y="T3"/>
                </a:cxn>
                <a:cxn ang="T12">
                  <a:pos x="T4" y="T5"/>
                </a:cxn>
                <a:cxn ang="T13">
                  <a:pos x="T6" y="T7"/>
                </a:cxn>
                <a:cxn ang="T14">
                  <a:pos x="T8" y="T9"/>
                </a:cxn>
              </a:cxnLst>
              <a:rect l="T15" t="T16" r="T17" b="T18"/>
              <a:pathLst>
                <a:path w="578" h="498">
                  <a:moveTo>
                    <a:pt x="560" y="498"/>
                  </a:moveTo>
                  <a:lnTo>
                    <a:pt x="0" y="18"/>
                  </a:lnTo>
                  <a:lnTo>
                    <a:pt x="18" y="0"/>
                  </a:lnTo>
                  <a:lnTo>
                    <a:pt x="578" y="480"/>
                  </a:lnTo>
                  <a:lnTo>
                    <a:pt x="560" y="498"/>
                  </a:ln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55" name="Freeform 30"/>
            <p:cNvSpPr>
              <a:spLocks noChangeArrowheads="1"/>
            </p:cNvSpPr>
            <p:nvPr/>
          </p:nvSpPr>
          <p:spPr bwMode="auto">
            <a:xfrm>
              <a:off x="3439052" y="462271"/>
              <a:ext cx="910543" cy="714167"/>
            </a:xfrm>
            <a:custGeom>
              <a:avLst/>
              <a:gdLst>
                <a:gd name="T0" fmla="*/ 35322064 w 650"/>
                <a:gd name="T1" fmla="*/ 988438961 h 516"/>
                <a:gd name="T2" fmla="*/ 0 w 650"/>
                <a:gd name="T3" fmla="*/ 936718599 h 516"/>
                <a:gd name="T4" fmla="*/ 1240198789 w 650"/>
                <a:gd name="T5" fmla="*/ 0 h 516"/>
                <a:gd name="T6" fmla="*/ 1275520854 w 650"/>
                <a:gd name="T7" fmla="*/ 51720362 h 516"/>
                <a:gd name="T8" fmla="*/ 35322064 w 650"/>
                <a:gd name="T9" fmla="*/ 988438961 h 516"/>
                <a:gd name="T10" fmla="*/ 0 60000 65536"/>
                <a:gd name="T11" fmla="*/ 0 60000 65536"/>
                <a:gd name="T12" fmla="*/ 0 60000 65536"/>
                <a:gd name="T13" fmla="*/ 0 60000 65536"/>
                <a:gd name="T14" fmla="*/ 0 60000 65536"/>
                <a:gd name="T15" fmla="*/ 0 w 650"/>
                <a:gd name="T16" fmla="*/ 0 h 516"/>
                <a:gd name="T17" fmla="*/ 650 w 650"/>
                <a:gd name="T18" fmla="*/ 516 h 516"/>
              </a:gdLst>
              <a:ahLst/>
              <a:cxnLst>
                <a:cxn ang="T10">
                  <a:pos x="T0" y="T1"/>
                </a:cxn>
                <a:cxn ang="T11">
                  <a:pos x="T2" y="T3"/>
                </a:cxn>
                <a:cxn ang="T12">
                  <a:pos x="T4" y="T5"/>
                </a:cxn>
                <a:cxn ang="T13">
                  <a:pos x="T6" y="T7"/>
                </a:cxn>
                <a:cxn ang="T14">
                  <a:pos x="T8" y="T9"/>
                </a:cxn>
              </a:cxnLst>
              <a:rect l="T15" t="T16" r="T17" b="T18"/>
              <a:pathLst>
                <a:path w="650" h="516">
                  <a:moveTo>
                    <a:pt x="18" y="516"/>
                  </a:moveTo>
                  <a:lnTo>
                    <a:pt x="0" y="489"/>
                  </a:lnTo>
                  <a:lnTo>
                    <a:pt x="632" y="0"/>
                  </a:lnTo>
                  <a:lnTo>
                    <a:pt x="650" y="27"/>
                  </a:lnTo>
                  <a:lnTo>
                    <a:pt x="18" y="516"/>
                  </a:ln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56" name="Freeform 31"/>
            <p:cNvSpPr>
              <a:spLocks noChangeArrowheads="1"/>
            </p:cNvSpPr>
            <p:nvPr/>
          </p:nvSpPr>
          <p:spPr bwMode="auto">
            <a:xfrm>
              <a:off x="4502286" y="399989"/>
              <a:ext cx="1187909" cy="350164"/>
            </a:xfrm>
            <a:custGeom>
              <a:avLst/>
              <a:gdLst>
                <a:gd name="T0" fmla="*/ 1646404051 w 848"/>
                <a:gd name="T1" fmla="*/ 484643585 h 253"/>
                <a:gd name="T2" fmla="*/ 0 w 848"/>
                <a:gd name="T3" fmla="*/ 51720468 h 253"/>
                <a:gd name="T4" fmla="*/ 17661741 w 848"/>
                <a:gd name="T5" fmla="*/ 0 h 253"/>
                <a:gd name="T6" fmla="*/ 1664065793 w 848"/>
                <a:gd name="T7" fmla="*/ 432923116 h 253"/>
                <a:gd name="T8" fmla="*/ 1646404051 w 848"/>
                <a:gd name="T9" fmla="*/ 484643585 h 253"/>
                <a:gd name="T10" fmla="*/ 0 60000 65536"/>
                <a:gd name="T11" fmla="*/ 0 60000 65536"/>
                <a:gd name="T12" fmla="*/ 0 60000 65536"/>
                <a:gd name="T13" fmla="*/ 0 60000 65536"/>
                <a:gd name="T14" fmla="*/ 0 60000 65536"/>
                <a:gd name="T15" fmla="*/ 0 w 848"/>
                <a:gd name="T16" fmla="*/ 0 h 253"/>
                <a:gd name="T17" fmla="*/ 848 w 848"/>
                <a:gd name="T18" fmla="*/ 253 h 253"/>
              </a:gdLst>
              <a:ahLst/>
              <a:cxnLst>
                <a:cxn ang="T10">
                  <a:pos x="T0" y="T1"/>
                </a:cxn>
                <a:cxn ang="T11">
                  <a:pos x="T2" y="T3"/>
                </a:cxn>
                <a:cxn ang="T12">
                  <a:pos x="T4" y="T5"/>
                </a:cxn>
                <a:cxn ang="T13">
                  <a:pos x="T6" y="T7"/>
                </a:cxn>
                <a:cxn ang="T14">
                  <a:pos x="T8" y="T9"/>
                </a:cxn>
              </a:cxnLst>
              <a:rect l="T15" t="T16" r="T17" b="T18"/>
              <a:pathLst>
                <a:path w="848" h="253">
                  <a:moveTo>
                    <a:pt x="839" y="253"/>
                  </a:moveTo>
                  <a:lnTo>
                    <a:pt x="0" y="27"/>
                  </a:lnTo>
                  <a:lnTo>
                    <a:pt x="9" y="0"/>
                  </a:lnTo>
                  <a:lnTo>
                    <a:pt x="848" y="226"/>
                  </a:lnTo>
                  <a:lnTo>
                    <a:pt x="839" y="253"/>
                  </a:ln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12291" name="组合 39"/>
          <p:cNvGrpSpPr>
            <a:grpSpLocks/>
          </p:cNvGrpSpPr>
          <p:nvPr/>
        </p:nvGrpSpPr>
        <p:grpSpPr bwMode="auto">
          <a:xfrm>
            <a:off x="752475" y="2439988"/>
            <a:ext cx="6550025" cy="2692400"/>
            <a:chOff x="0" y="0"/>
            <a:chExt cx="6550309" cy="2691966"/>
          </a:xfrm>
        </p:grpSpPr>
        <p:sp>
          <p:nvSpPr>
            <p:cNvPr id="12331" name="Freeform 7"/>
            <p:cNvSpPr>
              <a:spLocks noChangeArrowheads="1"/>
            </p:cNvSpPr>
            <p:nvPr/>
          </p:nvSpPr>
          <p:spPr bwMode="auto">
            <a:xfrm>
              <a:off x="2162891" y="0"/>
              <a:ext cx="277365" cy="438742"/>
            </a:xfrm>
            <a:custGeom>
              <a:avLst/>
              <a:gdLst>
                <a:gd name="T0" fmla="*/ 1748445923 w 22"/>
                <a:gd name="T1" fmla="*/ 2147483646 h 35"/>
                <a:gd name="T2" fmla="*/ 2147483646 w 22"/>
                <a:gd name="T3" fmla="*/ 0 h 35"/>
                <a:gd name="T4" fmla="*/ 0 w 22"/>
                <a:gd name="T5" fmla="*/ 0 h 35"/>
                <a:gd name="T6" fmla="*/ 1748445923 w 22"/>
                <a:gd name="T7" fmla="*/ 2147483646 h 35"/>
                <a:gd name="T8" fmla="*/ 0 60000 65536"/>
                <a:gd name="T9" fmla="*/ 0 60000 65536"/>
                <a:gd name="T10" fmla="*/ 0 60000 65536"/>
                <a:gd name="T11" fmla="*/ 0 60000 65536"/>
                <a:gd name="T12" fmla="*/ 0 w 22"/>
                <a:gd name="T13" fmla="*/ 0 h 35"/>
                <a:gd name="T14" fmla="*/ 22 w 22"/>
                <a:gd name="T15" fmla="*/ 35 h 35"/>
              </a:gdLst>
              <a:ahLst/>
              <a:cxnLst>
                <a:cxn ang="T8">
                  <a:pos x="T0" y="T1"/>
                </a:cxn>
                <a:cxn ang="T9">
                  <a:pos x="T2" y="T3"/>
                </a:cxn>
                <a:cxn ang="T10">
                  <a:pos x="T4" y="T5"/>
                </a:cxn>
                <a:cxn ang="T11">
                  <a:pos x="T6" y="T7"/>
                </a:cxn>
              </a:cxnLst>
              <a:rect l="T12" t="T13" r="T14" b="T15"/>
              <a:pathLst>
                <a:path w="22" h="35">
                  <a:moveTo>
                    <a:pt x="11" y="35"/>
                  </a:moveTo>
                  <a:cubicBezTo>
                    <a:pt x="11" y="35"/>
                    <a:pt x="15" y="11"/>
                    <a:pt x="22" y="0"/>
                  </a:cubicBezTo>
                  <a:cubicBezTo>
                    <a:pt x="0" y="0"/>
                    <a:pt x="0" y="0"/>
                    <a:pt x="0" y="0"/>
                  </a:cubicBezTo>
                  <a:cubicBezTo>
                    <a:pt x="6" y="11"/>
                    <a:pt x="11" y="35"/>
                    <a:pt x="11" y="35"/>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32" name="Freeform 32"/>
            <p:cNvSpPr>
              <a:spLocks noEditPoints="1" noChangeArrowheads="1"/>
            </p:cNvSpPr>
            <p:nvPr/>
          </p:nvSpPr>
          <p:spPr bwMode="auto">
            <a:xfrm>
              <a:off x="2150283" y="513481"/>
              <a:ext cx="264758" cy="250512"/>
            </a:xfrm>
            <a:custGeom>
              <a:avLst/>
              <a:gdLst>
                <a:gd name="T0" fmla="*/ 1589493564 w 21"/>
                <a:gd name="T1" fmla="*/ 2147483646 h 20"/>
                <a:gd name="T2" fmla="*/ 0 w 21"/>
                <a:gd name="T3" fmla="*/ 1568906554 h 20"/>
                <a:gd name="T4" fmla="*/ 1589493564 w 21"/>
                <a:gd name="T5" fmla="*/ 0 h 20"/>
                <a:gd name="T6" fmla="*/ 2147483646 w 21"/>
                <a:gd name="T7" fmla="*/ 1568906554 h 20"/>
                <a:gd name="T8" fmla="*/ 1589493564 w 21"/>
                <a:gd name="T9" fmla="*/ 2147483646 h 20"/>
                <a:gd name="T10" fmla="*/ 1589493564 w 21"/>
                <a:gd name="T11" fmla="*/ 627557611 h 20"/>
                <a:gd name="T12" fmla="*/ 794753086 w 21"/>
                <a:gd name="T13" fmla="*/ 1568906554 h 20"/>
                <a:gd name="T14" fmla="*/ 1589493564 w 21"/>
                <a:gd name="T15" fmla="*/ 2147483646 h 20"/>
                <a:gd name="T16" fmla="*/ 2147483646 w 21"/>
                <a:gd name="T17" fmla="*/ 1568906554 h 20"/>
                <a:gd name="T18" fmla="*/ 1589493564 w 21"/>
                <a:gd name="T19" fmla="*/ 6275576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0"/>
                <a:gd name="T32" fmla="*/ 21 w 2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0">
                  <a:moveTo>
                    <a:pt x="10" y="20"/>
                  </a:moveTo>
                  <a:cubicBezTo>
                    <a:pt x="5" y="20"/>
                    <a:pt x="0" y="15"/>
                    <a:pt x="0" y="10"/>
                  </a:cubicBezTo>
                  <a:cubicBezTo>
                    <a:pt x="0" y="4"/>
                    <a:pt x="5" y="0"/>
                    <a:pt x="10" y="0"/>
                  </a:cubicBezTo>
                  <a:cubicBezTo>
                    <a:pt x="16" y="0"/>
                    <a:pt x="21" y="4"/>
                    <a:pt x="21" y="10"/>
                  </a:cubicBezTo>
                  <a:cubicBezTo>
                    <a:pt x="21" y="15"/>
                    <a:pt x="16" y="20"/>
                    <a:pt x="10" y="20"/>
                  </a:cubicBezTo>
                  <a:close/>
                  <a:moveTo>
                    <a:pt x="10" y="4"/>
                  </a:moveTo>
                  <a:cubicBezTo>
                    <a:pt x="7" y="4"/>
                    <a:pt x="5" y="7"/>
                    <a:pt x="5" y="10"/>
                  </a:cubicBezTo>
                  <a:cubicBezTo>
                    <a:pt x="5" y="13"/>
                    <a:pt x="7" y="16"/>
                    <a:pt x="10" y="16"/>
                  </a:cubicBezTo>
                  <a:cubicBezTo>
                    <a:pt x="14" y="16"/>
                    <a:pt x="16" y="13"/>
                    <a:pt x="16" y="10"/>
                  </a:cubicBezTo>
                  <a:cubicBezTo>
                    <a:pt x="16" y="7"/>
                    <a:pt x="14" y="4"/>
                    <a:pt x="10" y="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33" name="Freeform 33"/>
            <p:cNvSpPr>
              <a:spLocks noEditPoints="1" noChangeArrowheads="1"/>
            </p:cNvSpPr>
            <p:nvPr/>
          </p:nvSpPr>
          <p:spPr bwMode="auto">
            <a:xfrm>
              <a:off x="1214525" y="1190278"/>
              <a:ext cx="252150" cy="250512"/>
            </a:xfrm>
            <a:custGeom>
              <a:avLst/>
              <a:gdLst>
                <a:gd name="T0" fmla="*/ 1589490563 w 20"/>
                <a:gd name="T1" fmla="*/ 2147483646 h 20"/>
                <a:gd name="T2" fmla="*/ 0 w 20"/>
                <a:gd name="T3" fmla="*/ 1568906554 h 20"/>
                <a:gd name="T4" fmla="*/ 1589490563 w 20"/>
                <a:gd name="T5" fmla="*/ 0 h 20"/>
                <a:gd name="T6" fmla="*/ 2147483646 w 20"/>
                <a:gd name="T7" fmla="*/ 1568906554 h 20"/>
                <a:gd name="T8" fmla="*/ 1589490563 w 20"/>
                <a:gd name="T9" fmla="*/ 2147483646 h 20"/>
                <a:gd name="T10" fmla="*/ 1589490563 w 20"/>
                <a:gd name="T11" fmla="*/ 627557611 h 20"/>
                <a:gd name="T12" fmla="*/ 794751585 w 20"/>
                <a:gd name="T13" fmla="*/ 1568906554 h 20"/>
                <a:gd name="T14" fmla="*/ 1589490563 w 20"/>
                <a:gd name="T15" fmla="*/ 2147483646 h 20"/>
                <a:gd name="T16" fmla="*/ 2147483646 w 20"/>
                <a:gd name="T17" fmla="*/ 1568906554 h 20"/>
                <a:gd name="T18" fmla="*/ 1589490563 w 20"/>
                <a:gd name="T19" fmla="*/ 6275576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5" y="6"/>
                    <a:pt x="5" y="10"/>
                  </a:cubicBezTo>
                  <a:cubicBezTo>
                    <a:pt x="5" y="13"/>
                    <a:pt x="7" y="15"/>
                    <a:pt x="10" y="15"/>
                  </a:cubicBezTo>
                  <a:cubicBezTo>
                    <a:pt x="13" y="15"/>
                    <a:pt x="16" y="13"/>
                    <a:pt x="16" y="10"/>
                  </a:cubicBezTo>
                  <a:cubicBezTo>
                    <a:pt x="16" y="6"/>
                    <a:pt x="13" y="4"/>
                    <a:pt x="10" y="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34" name="Freeform 34"/>
            <p:cNvSpPr>
              <a:spLocks noEditPoints="1" noChangeArrowheads="1"/>
            </p:cNvSpPr>
            <p:nvPr/>
          </p:nvSpPr>
          <p:spPr bwMode="auto">
            <a:xfrm>
              <a:off x="2882920" y="1215191"/>
              <a:ext cx="253552" cy="262968"/>
            </a:xfrm>
            <a:custGeom>
              <a:avLst/>
              <a:gdLst>
                <a:gd name="T0" fmla="*/ 1607215418 w 20"/>
                <a:gd name="T1" fmla="*/ 2147483646 h 21"/>
                <a:gd name="T2" fmla="*/ 0 w 20"/>
                <a:gd name="T3" fmla="*/ 1568078184 h 21"/>
                <a:gd name="T4" fmla="*/ 1607215418 w 20"/>
                <a:gd name="T5" fmla="*/ 0 h 21"/>
                <a:gd name="T6" fmla="*/ 2147483646 w 20"/>
                <a:gd name="T7" fmla="*/ 1568078184 h 21"/>
                <a:gd name="T8" fmla="*/ 1607215418 w 20"/>
                <a:gd name="T9" fmla="*/ 2147483646 h 21"/>
                <a:gd name="T10" fmla="*/ 1607215418 w 20"/>
                <a:gd name="T11" fmla="*/ 784032831 h 21"/>
                <a:gd name="T12" fmla="*/ 642881096 w 20"/>
                <a:gd name="T13" fmla="*/ 1568078184 h 21"/>
                <a:gd name="T14" fmla="*/ 1607215418 w 20"/>
                <a:gd name="T15" fmla="*/ 2147483646 h 21"/>
                <a:gd name="T16" fmla="*/ 2147483646 w 20"/>
                <a:gd name="T17" fmla="*/ 1568078184 h 21"/>
                <a:gd name="T18" fmla="*/ 1607215418 w 20"/>
                <a:gd name="T19" fmla="*/ 78403283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1"/>
                <a:gd name="T32" fmla="*/ 20 w 2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1">
                  <a:moveTo>
                    <a:pt x="10" y="21"/>
                  </a:moveTo>
                  <a:cubicBezTo>
                    <a:pt x="4" y="21"/>
                    <a:pt x="0" y="16"/>
                    <a:pt x="0" y="10"/>
                  </a:cubicBezTo>
                  <a:cubicBezTo>
                    <a:pt x="0" y="5"/>
                    <a:pt x="4" y="0"/>
                    <a:pt x="10" y="0"/>
                  </a:cubicBezTo>
                  <a:cubicBezTo>
                    <a:pt x="15" y="0"/>
                    <a:pt x="20" y="5"/>
                    <a:pt x="20" y="10"/>
                  </a:cubicBezTo>
                  <a:cubicBezTo>
                    <a:pt x="20" y="16"/>
                    <a:pt x="15" y="21"/>
                    <a:pt x="10" y="21"/>
                  </a:cubicBezTo>
                  <a:close/>
                  <a:moveTo>
                    <a:pt x="10" y="5"/>
                  </a:moveTo>
                  <a:cubicBezTo>
                    <a:pt x="7" y="5"/>
                    <a:pt x="4" y="7"/>
                    <a:pt x="4" y="10"/>
                  </a:cubicBezTo>
                  <a:cubicBezTo>
                    <a:pt x="4" y="14"/>
                    <a:pt x="7" y="16"/>
                    <a:pt x="10" y="16"/>
                  </a:cubicBezTo>
                  <a:cubicBezTo>
                    <a:pt x="13" y="16"/>
                    <a:pt x="16" y="14"/>
                    <a:pt x="16" y="10"/>
                  </a:cubicBezTo>
                  <a:cubicBezTo>
                    <a:pt x="16" y="7"/>
                    <a:pt x="13" y="5"/>
                    <a:pt x="10" y="5"/>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35" name="Freeform 35"/>
            <p:cNvSpPr>
              <a:spLocks noEditPoints="1" noChangeArrowheads="1"/>
            </p:cNvSpPr>
            <p:nvPr/>
          </p:nvSpPr>
          <p:spPr bwMode="auto">
            <a:xfrm>
              <a:off x="3906931" y="1652549"/>
              <a:ext cx="253552" cy="250512"/>
            </a:xfrm>
            <a:custGeom>
              <a:avLst/>
              <a:gdLst>
                <a:gd name="T0" fmla="*/ 1607215418 w 20"/>
                <a:gd name="T1" fmla="*/ 2147483646 h 20"/>
                <a:gd name="T2" fmla="*/ 0 w 20"/>
                <a:gd name="T3" fmla="*/ 1568906554 h 20"/>
                <a:gd name="T4" fmla="*/ 1607215418 w 20"/>
                <a:gd name="T5" fmla="*/ 0 h 20"/>
                <a:gd name="T6" fmla="*/ 2147483646 w 20"/>
                <a:gd name="T7" fmla="*/ 1568906554 h 20"/>
                <a:gd name="T8" fmla="*/ 1607215418 w 20"/>
                <a:gd name="T9" fmla="*/ 2147483646 h 20"/>
                <a:gd name="T10" fmla="*/ 1607215418 w 20"/>
                <a:gd name="T11" fmla="*/ 627557611 h 20"/>
                <a:gd name="T12" fmla="*/ 642881096 w 20"/>
                <a:gd name="T13" fmla="*/ 1568906554 h 20"/>
                <a:gd name="T14" fmla="*/ 1607215418 w 20"/>
                <a:gd name="T15" fmla="*/ 2147483646 h 20"/>
                <a:gd name="T16" fmla="*/ 2147483646 w 20"/>
                <a:gd name="T17" fmla="*/ 1568906554 h 20"/>
                <a:gd name="T18" fmla="*/ 1607215418 w 20"/>
                <a:gd name="T19" fmla="*/ 6275576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4" y="20"/>
                    <a:pt x="0" y="15"/>
                    <a:pt x="0" y="10"/>
                  </a:cubicBezTo>
                  <a:cubicBezTo>
                    <a:pt x="0" y="4"/>
                    <a:pt x="4" y="0"/>
                    <a:pt x="10" y="0"/>
                  </a:cubicBezTo>
                  <a:cubicBezTo>
                    <a:pt x="15" y="0"/>
                    <a:pt x="20" y="4"/>
                    <a:pt x="20" y="10"/>
                  </a:cubicBezTo>
                  <a:cubicBezTo>
                    <a:pt x="20" y="15"/>
                    <a:pt x="15" y="20"/>
                    <a:pt x="10" y="20"/>
                  </a:cubicBezTo>
                  <a:close/>
                  <a:moveTo>
                    <a:pt x="10" y="4"/>
                  </a:moveTo>
                  <a:cubicBezTo>
                    <a:pt x="7" y="4"/>
                    <a:pt x="4" y="7"/>
                    <a:pt x="4" y="10"/>
                  </a:cubicBezTo>
                  <a:cubicBezTo>
                    <a:pt x="4" y="13"/>
                    <a:pt x="7" y="15"/>
                    <a:pt x="10" y="15"/>
                  </a:cubicBezTo>
                  <a:cubicBezTo>
                    <a:pt x="13" y="15"/>
                    <a:pt x="16" y="13"/>
                    <a:pt x="16" y="10"/>
                  </a:cubicBezTo>
                  <a:cubicBezTo>
                    <a:pt x="16" y="7"/>
                    <a:pt x="13" y="4"/>
                    <a:pt x="10" y="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36" name="Freeform 36"/>
            <p:cNvSpPr>
              <a:spLocks noEditPoints="1" noChangeArrowheads="1"/>
            </p:cNvSpPr>
            <p:nvPr/>
          </p:nvSpPr>
          <p:spPr bwMode="auto">
            <a:xfrm>
              <a:off x="4893119" y="701711"/>
              <a:ext cx="253552" cy="250512"/>
            </a:xfrm>
            <a:custGeom>
              <a:avLst/>
              <a:gdLst>
                <a:gd name="T0" fmla="*/ 1607215418 w 20"/>
                <a:gd name="T1" fmla="*/ 2147483646 h 20"/>
                <a:gd name="T2" fmla="*/ 0 w 20"/>
                <a:gd name="T3" fmla="*/ 1568906554 h 20"/>
                <a:gd name="T4" fmla="*/ 1607215418 w 20"/>
                <a:gd name="T5" fmla="*/ 0 h 20"/>
                <a:gd name="T6" fmla="*/ 2147483646 w 20"/>
                <a:gd name="T7" fmla="*/ 1568906554 h 20"/>
                <a:gd name="T8" fmla="*/ 1607215418 w 20"/>
                <a:gd name="T9" fmla="*/ 2147483646 h 20"/>
                <a:gd name="T10" fmla="*/ 1607215418 w 20"/>
                <a:gd name="T11" fmla="*/ 784453277 h 20"/>
                <a:gd name="T12" fmla="*/ 803607709 w 20"/>
                <a:gd name="T13" fmla="*/ 1568906554 h 20"/>
                <a:gd name="T14" fmla="*/ 1607215418 w 20"/>
                <a:gd name="T15" fmla="*/ 2147483646 h 20"/>
                <a:gd name="T16" fmla="*/ 2147483646 w 20"/>
                <a:gd name="T17" fmla="*/ 1568906554 h 20"/>
                <a:gd name="T18" fmla="*/ 1607215418 w 20"/>
                <a:gd name="T19" fmla="*/ 78445327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5"/>
                  </a:moveTo>
                  <a:cubicBezTo>
                    <a:pt x="7" y="5"/>
                    <a:pt x="5" y="7"/>
                    <a:pt x="5" y="10"/>
                  </a:cubicBezTo>
                  <a:cubicBezTo>
                    <a:pt x="5" y="14"/>
                    <a:pt x="7" y="16"/>
                    <a:pt x="10" y="16"/>
                  </a:cubicBezTo>
                  <a:cubicBezTo>
                    <a:pt x="14" y="16"/>
                    <a:pt x="16" y="14"/>
                    <a:pt x="16" y="10"/>
                  </a:cubicBezTo>
                  <a:cubicBezTo>
                    <a:pt x="16" y="7"/>
                    <a:pt x="14" y="5"/>
                    <a:pt x="10" y="5"/>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37" name="Freeform 37"/>
            <p:cNvSpPr>
              <a:spLocks noEditPoints="1" noChangeArrowheads="1"/>
            </p:cNvSpPr>
            <p:nvPr/>
          </p:nvSpPr>
          <p:spPr bwMode="auto">
            <a:xfrm>
              <a:off x="6296757" y="701711"/>
              <a:ext cx="253552" cy="250512"/>
            </a:xfrm>
            <a:custGeom>
              <a:avLst/>
              <a:gdLst>
                <a:gd name="T0" fmla="*/ 1607215418 w 20"/>
                <a:gd name="T1" fmla="*/ 2147483646 h 20"/>
                <a:gd name="T2" fmla="*/ 0 w 20"/>
                <a:gd name="T3" fmla="*/ 1568906554 h 20"/>
                <a:gd name="T4" fmla="*/ 1607215418 w 20"/>
                <a:gd name="T5" fmla="*/ 0 h 20"/>
                <a:gd name="T6" fmla="*/ 2147483646 w 20"/>
                <a:gd name="T7" fmla="*/ 1568906554 h 20"/>
                <a:gd name="T8" fmla="*/ 1607215418 w 20"/>
                <a:gd name="T9" fmla="*/ 2147483646 h 20"/>
                <a:gd name="T10" fmla="*/ 1607215418 w 20"/>
                <a:gd name="T11" fmla="*/ 784453277 h 20"/>
                <a:gd name="T12" fmla="*/ 642881096 w 20"/>
                <a:gd name="T13" fmla="*/ 1568906554 h 20"/>
                <a:gd name="T14" fmla="*/ 1607215418 w 20"/>
                <a:gd name="T15" fmla="*/ 2147483646 h 20"/>
                <a:gd name="T16" fmla="*/ 2147483646 w 20"/>
                <a:gd name="T17" fmla="*/ 1568906554 h 20"/>
                <a:gd name="T18" fmla="*/ 1607215418 w 20"/>
                <a:gd name="T19" fmla="*/ 78445327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4" y="20"/>
                    <a:pt x="0" y="16"/>
                    <a:pt x="0" y="10"/>
                  </a:cubicBezTo>
                  <a:cubicBezTo>
                    <a:pt x="0" y="5"/>
                    <a:pt x="4" y="0"/>
                    <a:pt x="10" y="0"/>
                  </a:cubicBezTo>
                  <a:cubicBezTo>
                    <a:pt x="15" y="0"/>
                    <a:pt x="20" y="5"/>
                    <a:pt x="20" y="10"/>
                  </a:cubicBezTo>
                  <a:cubicBezTo>
                    <a:pt x="20" y="16"/>
                    <a:pt x="15" y="20"/>
                    <a:pt x="10" y="20"/>
                  </a:cubicBezTo>
                  <a:close/>
                  <a:moveTo>
                    <a:pt x="10" y="5"/>
                  </a:moveTo>
                  <a:cubicBezTo>
                    <a:pt x="7" y="5"/>
                    <a:pt x="4" y="7"/>
                    <a:pt x="4" y="10"/>
                  </a:cubicBezTo>
                  <a:cubicBezTo>
                    <a:pt x="4" y="14"/>
                    <a:pt x="7" y="16"/>
                    <a:pt x="10" y="16"/>
                  </a:cubicBezTo>
                  <a:cubicBezTo>
                    <a:pt x="13" y="16"/>
                    <a:pt x="16" y="14"/>
                    <a:pt x="16" y="10"/>
                  </a:cubicBezTo>
                  <a:cubicBezTo>
                    <a:pt x="16" y="7"/>
                    <a:pt x="13" y="5"/>
                    <a:pt x="10" y="5"/>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38" name="Freeform 38"/>
            <p:cNvSpPr>
              <a:spLocks noChangeArrowheads="1"/>
            </p:cNvSpPr>
            <p:nvPr/>
          </p:nvSpPr>
          <p:spPr bwMode="auto">
            <a:xfrm>
              <a:off x="0" y="1377124"/>
              <a:ext cx="1290170" cy="1314842"/>
            </a:xfrm>
            <a:custGeom>
              <a:avLst/>
              <a:gdLst>
                <a:gd name="T0" fmla="*/ 52983822 w 921"/>
                <a:gd name="T1" fmla="*/ 1819799458 h 950"/>
                <a:gd name="T2" fmla="*/ 0 w 921"/>
                <a:gd name="T3" fmla="*/ 1785318764 h 950"/>
                <a:gd name="T4" fmla="*/ 1771994563 w 921"/>
                <a:gd name="T5" fmla="*/ 0 h 950"/>
                <a:gd name="T6" fmla="*/ 1807316644 w 921"/>
                <a:gd name="T7" fmla="*/ 36396211 h 950"/>
                <a:gd name="T8" fmla="*/ 52983822 w 921"/>
                <a:gd name="T9" fmla="*/ 1819799458 h 950"/>
                <a:gd name="T10" fmla="*/ 0 60000 65536"/>
                <a:gd name="T11" fmla="*/ 0 60000 65536"/>
                <a:gd name="T12" fmla="*/ 0 60000 65536"/>
                <a:gd name="T13" fmla="*/ 0 60000 65536"/>
                <a:gd name="T14" fmla="*/ 0 60000 65536"/>
                <a:gd name="T15" fmla="*/ 0 w 921"/>
                <a:gd name="T16" fmla="*/ 0 h 950"/>
                <a:gd name="T17" fmla="*/ 921 w 921"/>
                <a:gd name="T18" fmla="*/ 950 h 950"/>
              </a:gdLst>
              <a:ahLst/>
              <a:cxnLst>
                <a:cxn ang="T10">
                  <a:pos x="T0" y="T1"/>
                </a:cxn>
                <a:cxn ang="T11">
                  <a:pos x="T2" y="T3"/>
                </a:cxn>
                <a:cxn ang="T12">
                  <a:pos x="T4" y="T5"/>
                </a:cxn>
                <a:cxn ang="T13">
                  <a:pos x="T6" y="T7"/>
                </a:cxn>
                <a:cxn ang="T14">
                  <a:pos x="T8" y="T9"/>
                </a:cxn>
              </a:cxnLst>
              <a:rect l="T15" t="T16" r="T17" b="T18"/>
              <a:pathLst>
                <a:path w="921" h="950">
                  <a:moveTo>
                    <a:pt x="27" y="950"/>
                  </a:moveTo>
                  <a:lnTo>
                    <a:pt x="0" y="932"/>
                  </a:lnTo>
                  <a:lnTo>
                    <a:pt x="903" y="0"/>
                  </a:lnTo>
                  <a:lnTo>
                    <a:pt x="921" y="19"/>
                  </a:lnTo>
                  <a:lnTo>
                    <a:pt x="27" y="95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39" name="Freeform 39"/>
            <p:cNvSpPr>
              <a:spLocks noChangeArrowheads="1"/>
            </p:cNvSpPr>
            <p:nvPr/>
          </p:nvSpPr>
          <p:spPr bwMode="auto">
            <a:xfrm>
              <a:off x="1403638" y="664341"/>
              <a:ext cx="797076" cy="588219"/>
            </a:xfrm>
            <a:custGeom>
              <a:avLst/>
              <a:gdLst>
                <a:gd name="T0" fmla="*/ 35322094 w 569"/>
                <a:gd name="T1" fmla="*/ 814121393 h 425"/>
                <a:gd name="T2" fmla="*/ 0 w 569"/>
                <a:gd name="T3" fmla="*/ 779640687 h 425"/>
                <a:gd name="T4" fmla="*/ 1081251104 w 569"/>
                <a:gd name="T5" fmla="*/ 0 h 425"/>
                <a:gd name="T6" fmla="*/ 1116573198 w 569"/>
                <a:gd name="T7" fmla="*/ 34480706 h 425"/>
                <a:gd name="T8" fmla="*/ 35322094 w 569"/>
                <a:gd name="T9" fmla="*/ 814121393 h 425"/>
                <a:gd name="T10" fmla="*/ 0 60000 65536"/>
                <a:gd name="T11" fmla="*/ 0 60000 65536"/>
                <a:gd name="T12" fmla="*/ 0 60000 65536"/>
                <a:gd name="T13" fmla="*/ 0 60000 65536"/>
                <a:gd name="T14" fmla="*/ 0 60000 65536"/>
                <a:gd name="T15" fmla="*/ 0 w 569"/>
                <a:gd name="T16" fmla="*/ 0 h 425"/>
                <a:gd name="T17" fmla="*/ 569 w 569"/>
                <a:gd name="T18" fmla="*/ 425 h 425"/>
              </a:gdLst>
              <a:ahLst/>
              <a:cxnLst>
                <a:cxn ang="T10">
                  <a:pos x="T0" y="T1"/>
                </a:cxn>
                <a:cxn ang="T11">
                  <a:pos x="T2" y="T3"/>
                </a:cxn>
                <a:cxn ang="T12">
                  <a:pos x="T4" y="T5"/>
                </a:cxn>
                <a:cxn ang="T13">
                  <a:pos x="T6" y="T7"/>
                </a:cxn>
                <a:cxn ang="T14">
                  <a:pos x="T8" y="T9"/>
                </a:cxn>
              </a:cxnLst>
              <a:rect l="T15" t="T16" r="T17" b="T18"/>
              <a:pathLst>
                <a:path w="569" h="425">
                  <a:moveTo>
                    <a:pt x="18" y="425"/>
                  </a:moveTo>
                  <a:lnTo>
                    <a:pt x="0" y="407"/>
                  </a:lnTo>
                  <a:lnTo>
                    <a:pt x="551" y="0"/>
                  </a:lnTo>
                  <a:lnTo>
                    <a:pt x="569" y="18"/>
                  </a:lnTo>
                  <a:lnTo>
                    <a:pt x="18" y="425"/>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40" name="Freeform 40"/>
            <p:cNvSpPr>
              <a:spLocks noChangeArrowheads="1"/>
            </p:cNvSpPr>
            <p:nvPr/>
          </p:nvSpPr>
          <p:spPr bwMode="auto">
            <a:xfrm>
              <a:off x="2364611" y="664341"/>
              <a:ext cx="581347" cy="625588"/>
            </a:xfrm>
            <a:custGeom>
              <a:avLst/>
              <a:gdLst>
                <a:gd name="T0" fmla="*/ 779049807 w 415"/>
                <a:gd name="T1" fmla="*/ 865841473 h 452"/>
                <a:gd name="T2" fmla="*/ 0 w 415"/>
                <a:gd name="T3" fmla="*/ 51720349 h 452"/>
                <a:gd name="T4" fmla="*/ 35322083 w 415"/>
                <a:gd name="T5" fmla="*/ 0 h 452"/>
                <a:gd name="T6" fmla="*/ 814371890 w 415"/>
                <a:gd name="T7" fmla="*/ 831360779 h 452"/>
                <a:gd name="T8" fmla="*/ 779049807 w 415"/>
                <a:gd name="T9" fmla="*/ 865841473 h 452"/>
                <a:gd name="T10" fmla="*/ 0 60000 65536"/>
                <a:gd name="T11" fmla="*/ 0 60000 65536"/>
                <a:gd name="T12" fmla="*/ 0 60000 65536"/>
                <a:gd name="T13" fmla="*/ 0 60000 65536"/>
                <a:gd name="T14" fmla="*/ 0 60000 65536"/>
                <a:gd name="T15" fmla="*/ 0 w 415"/>
                <a:gd name="T16" fmla="*/ 0 h 452"/>
                <a:gd name="T17" fmla="*/ 415 w 415"/>
                <a:gd name="T18" fmla="*/ 452 h 452"/>
              </a:gdLst>
              <a:ahLst/>
              <a:cxnLst>
                <a:cxn ang="T10">
                  <a:pos x="T0" y="T1"/>
                </a:cxn>
                <a:cxn ang="T11">
                  <a:pos x="T2" y="T3"/>
                </a:cxn>
                <a:cxn ang="T12">
                  <a:pos x="T4" y="T5"/>
                </a:cxn>
                <a:cxn ang="T13">
                  <a:pos x="T6" y="T7"/>
                </a:cxn>
                <a:cxn ang="T14">
                  <a:pos x="T8" y="T9"/>
                </a:cxn>
              </a:cxnLst>
              <a:rect l="T15" t="T16" r="T17" b="T18"/>
              <a:pathLst>
                <a:path w="415" h="452">
                  <a:moveTo>
                    <a:pt x="397" y="452"/>
                  </a:moveTo>
                  <a:lnTo>
                    <a:pt x="0" y="27"/>
                  </a:lnTo>
                  <a:lnTo>
                    <a:pt x="18" y="0"/>
                  </a:lnTo>
                  <a:lnTo>
                    <a:pt x="415" y="434"/>
                  </a:lnTo>
                  <a:lnTo>
                    <a:pt x="397" y="45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41" name="Freeform 41"/>
            <p:cNvSpPr>
              <a:spLocks noChangeArrowheads="1"/>
            </p:cNvSpPr>
            <p:nvPr/>
          </p:nvSpPr>
          <p:spPr bwMode="auto">
            <a:xfrm>
              <a:off x="3098649" y="1364667"/>
              <a:ext cx="833498" cy="401373"/>
            </a:xfrm>
            <a:custGeom>
              <a:avLst/>
              <a:gdLst>
                <a:gd name="T0" fmla="*/ 1149933064 w 595"/>
                <a:gd name="T1" fmla="*/ 555518225 h 290"/>
                <a:gd name="T2" fmla="*/ 0 w 595"/>
                <a:gd name="T3" fmla="*/ 53635889 h 290"/>
                <a:gd name="T4" fmla="*/ 17661753 w 595"/>
                <a:gd name="T5" fmla="*/ 0 h 290"/>
                <a:gd name="T6" fmla="*/ 1167594817 w 595"/>
                <a:gd name="T7" fmla="*/ 503797853 h 290"/>
                <a:gd name="T8" fmla="*/ 1149933064 w 595"/>
                <a:gd name="T9" fmla="*/ 555518225 h 290"/>
                <a:gd name="T10" fmla="*/ 0 60000 65536"/>
                <a:gd name="T11" fmla="*/ 0 60000 65536"/>
                <a:gd name="T12" fmla="*/ 0 60000 65536"/>
                <a:gd name="T13" fmla="*/ 0 60000 65536"/>
                <a:gd name="T14" fmla="*/ 0 60000 65536"/>
                <a:gd name="T15" fmla="*/ 0 w 595"/>
                <a:gd name="T16" fmla="*/ 0 h 290"/>
                <a:gd name="T17" fmla="*/ 595 w 595"/>
                <a:gd name="T18" fmla="*/ 290 h 290"/>
              </a:gdLst>
              <a:ahLst/>
              <a:cxnLst>
                <a:cxn ang="T10">
                  <a:pos x="T0" y="T1"/>
                </a:cxn>
                <a:cxn ang="T11">
                  <a:pos x="T2" y="T3"/>
                </a:cxn>
                <a:cxn ang="T12">
                  <a:pos x="T4" y="T5"/>
                </a:cxn>
                <a:cxn ang="T13">
                  <a:pos x="T6" y="T7"/>
                </a:cxn>
                <a:cxn ang="T14">
                  <a:pos x="T8" y="T9"/>
                </a:cxn>
              </a:cxnLst>
              <a:rect l="T15" t="T16" r="T17" b="T18"/>
              <a:pathLst>
                <a:path w="595" h="290">
                  <a:moveTo>
                    <a:pt x="586" y="290"/>
                  </a:moveTo>
                  <a:lnTo>
                    <a:pt x="0" y="28"/>
                  </a:lnTo>
                  <a:lnTo>
                    <a:pt x="9" y="0"/>
                  </a:lnTo>
                  <a:lnTo>
                    <a:pt x="595" y="263"/>
                  </a:lnTo>
                  <a:lnTo>
                    <a:pt x="586" y="29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42" name="Freeform 42"/>
            <p:cNvSpPr>
              <a:spLocks noChangeArrowheads="1"/>
            </p:cNvSpPr>
            <p:nvPr/>
          </p:nvSpPr>
          <p:spPr bwMode="auto">
            <a:xfrm>
              <a:off x="4110052" y="876100"/>
              <a:ext cx="847506" cy="877484"/>
            </a:xfrm>
            <a:custGeom>
              <a:avLst/>
              <a:gdLst>
                <a:gd name="T0" fmla="*/ 52983834 w 605"/>
                <a:gd name="T1" fmla="*/ 1214476609 h 634"/>
                <a:gd name="T2" fmla="*/ 0 w 605"/>
                <a:gd name="T3" fmla="*/ 1179995917 h 634"/>
                <a:gd name="T4" fmla="*/ 1149932563 w 605"/>
                <a:gd name="T5" fmla="*/ 0 h 634"/>
                <a:gd name="T6" fmla="*/ 1187217223 w 605"/>
                <a:gd name="T7" fmla="*/ 36396209 h 634"/>
                <a:gd name="T8" fmla="*/ 52983834 w 605"/>
                <a:gd name="T9" fmla="*/ 1214476609 h 634"/>
                <a:gd name="T10" fmla="*/ 0 60000 65536"/>
                <a:gd name="T11" fmla="*/ 0 60000 65536"/>
                <a:gd name="T12" fmla="*/ 0 60000 65536"/>
                <a:gd name="T13" fmla="*/ 0 60000 65536"/>
                <a:gd name="T14" fmla="*/ 0 60000 65536"/>
                <a:gd name="T15" fmla="*/ 0 w 605"/>
                <a:gd name="T16" fmla="*/ 0 h 634"/>
                <a:gd name="T17" fmla="*/ 605 w 605"/>
                <a:gd name="T18" fmla="*/ 634 h 634"/>
              </a:gdLst>
              <a:ahLst/>
              <a:cxnLst>
                <a:cxn ang="T10">
                  <a:pos x="T0" y="T1"/>
                </a:cxn>
                <a:cxn ang="T11">
                  <a:pos x="T2" y="T3"/>
                </a:cxn>
                <a:cxn ang="T12">
                  <a:pos x="T4" y="T5"/>
                </a:cxn>
                <a:cxn ang="T13">
                  <a:pos x="T6" y="T7"/>
                </a:cxn>
                <a:cxn ang="T14">
                  <a:pos x="T8" y="T9"/>
                </a:cxn>
              </a:cxnLst>
              <a:rect l="T15" t="T16" r="T17" b="T18"/>
              <a:pathLst>
                <a:path w="605" h="634">
                  <a:moveTo>
                    <a:pt x="27" y="634"/>
                  </a:moveTo>
                  <a:lnTo>
                    <a:pt x="0" y="616"/>
                  </a:lnTo>
                  <a:lnTo>
                    <a:pt x="586" y="0"/>
                  </a:lnTo>
                  <a:lnTo>
                    <a:pt x="605" y="19"/>
                  </a:lnTo>
                  <a:lnTo>
                    <a:pt x="27" y="634"/>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43" name="Rectangle 43"/>
            <p:cNvSpPr>
              <a:spLocks noChangeArrowheads="1"/>
            </p:cNvSpPr>
            <p:nvPr/>
          </p:nvSpPr>
          <p:spPr bwMode="auto">
            <a:xfrm>
              <a:off x="5121456" y="813818"/>
              <a:ext cx="1200517" cy="3737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292" name="组合 53"/>
          <p:cNvGrpSpPr>
            <a:grpSpLocks/>
          </p:cNvGrpSpPr>
          <p:nvPr/>
        </p:nvGrpSpPr>
        <p:grpSpPr bwMode="auto">
          <a:xfrm>
            <a:off x="739775" y="2290763"/>
            <a:ext cx="6056313" cy="3119437"/>
            <a:chOff x="0" y="0"/>
            <a:chExt cx="6057214" cy="3118252"/>
          </a:xfrm>
        </p:grpSpPr>
        <p:sp>
          <p:nvSpPr>
            <p:cNvPr id="12318" name="Freeform 5"/>
            <p:cNvSpPr>
              <a:spLocks noChangeArrowheads="1"/>
            </p:cNvSpPr>
            <p:nvPr/>
          </p:nvSpPr>
          <p:spPr bwMode="auto">
            <a:xfrm>
              <a:off x="5791055" y="0"/>
              <a:ext cx="266159" cy="437358"/>
            </a:xfrm>
            <a:custGeom>
              <a:avLst/>
              <a:gdLst>
                <a:gd name="T0" fmla="*/ 1606358285 w 21"/>
                <a:gd name="T1" fmla="*/ 2147483646 h 35"/>
                <a:gd name="T2" fmla="*/ 2147483646 w 21"/>
                <a:gd name="T3" fmla="*/ 0 h 35"/>
                <a:gd name="T4" fmla="*/ 0 w 21"/>
                <a:gd name="T5" fmla="*/ 0 h 35"/>
                <a:gd name="T6" fmla="*/ 1606358285 w 21"/>
                <a:gd name="T7" fmla="*/ 2147483646 h 35"/>
                <a:gd name="T8" fmla="*/ 0 60000 65536"/>
                <a:gd name="T9" fmla="*/ 0 60000 65536"/>
                <a:gd name="T10" fmla="*/ 0 60000 65536"/>
                <a:gd name="T11" fmla="*/ 0 60000 65536"/>
                <a:gd name="T12" fmla="*/ 0 w 21"/>
                <a:gd name="T13" fmla="*/ 0 h 35"/>
                <a:gd name="T14" fmla="*/ 21 w 21"/>
                <a:gd name="T15" fmla="*/ 35 h 35"/>
              </a:gdLst>
              <a:ahLst/>
              <a:cxnLst>
                <a:cxn ang="T8">
                  <a:pos x="T0" y="T1"/>
                </a:cxn>
                <a:cxn ang="T9">
                  <a:pos x="T2" y="T3"/>
                </a:cxn>
                <a:cxn ang="T10">
                  <a:pos x="T4" y="T5"/>
                </a:cxn>
                <a:cxn ang="T11">
                  <a:pos x="T6" y="T7"/>
                </a:cxn>
              </a:cxnLst>
              <a:rect l="T12" t="T13" r="T14" b="T15"/>
              <a:pathLst>
                <a:path w="21" h="35">
                  <a:moveTo>
                    <a:pt x="10" y="35"/>
                  </a:moveTo>
                  <a:cubicBezTo>
                    <a:pt x="10" y="35"/>
                    <a:pt x="14" y="11"/>
                    <a:pt x="21" y="0"/>
                  </a:cubicBezTo>
                  <a:cubicBezTo>
                    <a:pt x="0" y="0"/>
                    <a:pt x="0" y="0"/>
                    <a:pt x="0" y="0"/>
                  </a:cubicBezTo>
                  <a:cubicBezTo>
                    <a:pt x="6" y="11"/>
                    <a:pt x="10" y="35"/>
                    <a:pt x="10" y="3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19" name="Freeform 8"/>
            <p:cNvSpPr>
              <a:spLocks noEditPoints="1" noChangeArrowheads="1"/>
            </p:cNvSpPr>
            <p:nvPr/>
          </p:nvSpPr>
          <p:spPr bwMode="auto">
            <a:xfrm>
              <a:off x="2326789" y="1977800"/>
              <a:ext cx="253552" cy="250512"/>
            </a:xfrm>
            <a:custGeom>
              <a:avLst/>
              <a:gdLst>
                <a:gd name="T0" fmla="*/ 1607215418 w 20"/>
                <a:gd name="T1" fmla="*/ 2147483646 h 20"/>
                <a:gd name="T2" fmla="*/ 0 w 20"/>
                <a:gd name="T3" fmla="*/ 1568906554 h 20"/>
                <a:gd name="T4" fmla="*/ 1607215418 w 20"/>
                <a:gd name="T5" fmla="*/ 0 h 20"/>
                <a:gd name="T6" fmla="*/ 2147483646 w 20"/>
                <a:gd name="T7" fmla="*/ 1568906554 h 20"/>
                <a:gd name="T8" fmla="*/ 1607215418 w 20"/>
                <a:gd name="T9" fmla="*/ 2147483646 h 20"/>
                <a:gd name="T10" fmla="*/ 1607215418 w 20"/>
                <a:gd name="T11" fmla="*/ 784453277 h 20"/>
                <a:gd name="T12" fmla="*/ 642881096 w 20"/>
                <a:gd name="T13" fmla="*/ 1568906554 h 20"/>
                <a:gd name="T14" fmla="*/ 1607215418 w 20"/>
                <a:gd name="T15" fmla="*/ 2147483646 h 20"/>
                <a:gd name="T16" fmla="*/ 2147483646 w 20"/>
                <a:gd name="T17" fmla="*/ 1568906554 h 20"/>
                <a:gd name="T18" fmla="*/ 1607215418 w 20"/>
                <a:gd name="T19" fmla="*/ 78445327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close/>
                  <a:moveTo>
                    <a:pt x="10" y="5"/>
                  </a:moveTo>
                  <a:cubicBezTo>
                    <a:pt x="7" y="5"/>
                    <a:pt x="4" y="7"/>
                    <a:pt x="4" y="10"/>
                  </a:cubicBezTo>
                  <a:cubicBezTo>
                    <a:pt x="4" y="14"/>
                    <a:pt x="7" y="16"/>
                    <a:pt x="10" y="16"/>
                  </a:cubicBezTo>
                  <a:cubicBezTo>
                    <a:pt x="13" y="16"/>
                    <a:pt x="16" y="14"/>
                    <a:pt x="16" y="10"/>
                  </a:cubicBezTo>
                  <a:cubicBezTo>
                    <a:pt x="16" y="7"/>
                    <a:pt x="13" y="5"/>
                    <a:pt x="10" y="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20" name="Freeform 9"/>
            <p:cNvSpPr>
              <a:spLocks noEditPoints="1" noChangeArrowheads="1"/>
            </p:cNvSpPr>
            <p:nvPr/>
          </p:nvSpPr>
          <p:spPr bwMode="auto">
            <a:xfrm>
              <a:off x="4729222" y="1853236"/>
              <a:ext cx="253552" cy="250512"/>
            </a:xfrm>
            <a:custGeom>
              <a:avLst/>
              <a:gdLst>
                <a:gd name="T0" fmla="*/ 1607215418 w 20"/>
                <a:gd name="T1" fmla="*/ 2147483646 h 20"/>
                <a:gd name="T2" fmla="*/ 0 w 20"/>
                <a:gd name="T3" fmla="*/ 1568906554 h 20"/>
                <a:gd name="T4" fmla="*/ 1607215418 w 20"/>
                <a:gd name="T5" fmla="*/ 0 h 20"/>
                <a:gd name="T6" fmla="*/ 2147483646 w 20"/>
                <a:gd name="T7" fmla="*/ 1568906554 h 20"/>
                <a:gd name="T8" fmla="*/ 1607215418 w 20"/>
                <a:gd name="T9" fmla="*/ 2147483646 h 20"/>
                <a:gd name="T10" fmla="*/ 1607215418 w 20"/>
                <a:gd name="T11" fmla="*/ 627557611 h 20"/>
                <a:gd name="T12" fmla="*/ 642881096 w 20"/>
                <a:gd name="T13" fmla="*/ 1568906554 h 20"/>
                <a:gd name="T14" fmla="*/ 1607215418 w 20"/>
                <a:gd name="T15" fmla="*/ 2147483646 h 20"/>
                <a:gd name="T16" fmla="*/ 2147483646 w 20"/>
                <a:gd name="T17" fmla="*/ 1568906554 h 20"/>
                <a:gd name="T18" fmla="*/ 1607215418 w 20"/>
                <a:gd name="T19" fmla="*/ 6275576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4" y="20"/>
                    <a:pt x="0" y="16"/>
                    <a:pt x="0" y="10"/>
                  </a:cubicBezTo>
                  <a:cubicBezTo>
                    <a:pt x="0" y="5"/>
                    <a:pt x="4" y="0"/>
                    <a:pt x="10" y="0"/>
                  </a:cubicBezTo>
                  <a:cubicBezTo>
                    <a:pt x="15" y="0"/>
                    <a:pt x="20" y="5"/>
                    <a:pt x="20" y="10"/>
                  </a:cubicBezTo>
                  <a:cubicBezTo>
                    <a:pt x="20" y="16"/>
                    <a:pt x="15"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21" name="Freeform 10"/>
            <p:cNvSpPr>
              <a:spLocks noEditPoints="1" noChangeArrowheads="1"/>
            </p:cNvSpPr>
            <p:nvPr/>
          </p:nvSpPr>
          <p:spPr bwMode="auto">
            <a:xfrm>
              <a:off x="455273" y="2329347"/>
              <a:ext cx="253552" cy="249128"/>
            </a:xfrm>
            <a:custGeom>
              <a:avLst/>
              <a:gdLst>
                <a:gd name="T0" fmla="*/ 1607215418 w 20"/>
                <a:gd name="T1" fmla="*/ 2147483646 h 20"/>
                <a:gd name="T2" fmla="*/ 0 w 20"/>
                <a:gd name="T3" fmla="*/ 1551619010 h 20"/>
                <a:gd name="T4" fmla="*/ 1607215418 w 20"/>
                <a:gd name="T5" fmla="*/ 0 h 20"/>
                <a:gd name="T6" fmla="*/ 2147483646 w 20"/>
                <a:gd name="T7" fmla="*/ 1551619010 h 20"/>
                <a:gd name="T8" fmla="*/ 1607215418 w 20"/>
                <a:gd name="T9" fmla="*/ 2147483646 h 20"/>
                <a:gd name="T10" fmla="*/ 1607215418 w 20"/>
                <a:gd name="T11" fmla="*/ 620652586 h 20"/>
                <a:gd name="T12" fmla="*/ 803607709 w 20"/>
                <a:gd name="T13" fmla="*/ 1551619010 h 20"/>
                <a:gd name="T14" fmla="*/ 1607215418 w 20"/>
                <a:gd name="T15" fmla="*/ 2147483646 h 20"/>
                <a:gd name="T16" fmla="*/ 2147483646 w 20"/>
                <a:gd name="T17" fmla="*/ 1551619010 h 20"/>
                <a:gd name="T18" fmla="*/ 1607215418 w 20"/>
                <a:gd name="T19" fmla="*/ 620652586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5" y="7"/>
                    <a:pt x="5" y="10"/>
                  </a:cubicBezTo>
                  <a:cubicBezTo>
                    <a:pt x="5" y="13"/>
                    <a:pt x="7" y="16"/>
                    <a:pt x="10" y="16"/>
                  </a:cubicBezTo>
                  <a:cubicBezTo>
                    <a:pt x="14" y="16"/>
                    <a:pt x="16" y="13"/>
                    <a:pt x="16" y="10"/>
                  </a:cubicBezTo>
                  <a:cubicBezTo>
                    <a:pt x="16" y="7"/>
                    <a:pt x="14" y="4"/>
                    <a:pt x="10" y="4"/>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22" name="Freeform 11"/>
            <p:cNvSpPr>
              <a:spLocks noEditPoints="1" noChangeArrowheads="1"/>
            </p:cNvSpPr>
            <p:nvPr/>
          </p:nvSpPr>
          <p:spPr bwMode="auto">
            <a:xfrm>
              <a:off x="1517106" y="1602723"/>
              <a:ext cx="253552" cy="250512"/>
            </a:xfrm>
            <a:custGeom>
              <a:avLst/>
              <a:gdLst>
                <a:gd name="T0" fmla="*/ 1607215418 w 20"/>
                <a:gd name="T1" fmla="*/ 2147483646 h 20"/>
                <a:gd name="T2" fmla="*/ 0 w 20"/>
                <a:gd name="T3" fmla="*/ 1568906554 h 20"/>
                <a:gd name="T4" fmla="*/ 1607215418 w 20"/>
                <a:gd name="T5" fmla="*/ 0 h 20"/>
                <a:gd name="T6" fmla="*/ 2147483646 w 20"/>
                <a:gd name="T7" fmla="*/ 1568906554 h 20"/>
                <a:gd name="T8" fmla="*/ 1607215418 w 20"/>
                <a:gd name="T9" fmla="*/ 2147483646 h 20"/>
                <a:gd name="T10" fmla="*/ 1607215418 w 20"/>
                <a:gd name="T11" fmla="*/ 627557611 h 20"/>
                <a:gd name="T12" fmla="*/ 642881096 w 20"/>
                <a:gd name="T13" fmla="*/ 1568906554 h 20"/>
                <a:gd name="T14" fmla="*/ 1607215418 w 20"/>
                <a:gd name="T15" fmla="*/ 2147483646 h 20"/>
                <a:gd name="T16" fmla="*/ 2147483646 w 20"/>
                <a:gd name="T17" fmla="*/ 1568906554 h 20"/>
                <a:gd name="T18" fmla="*/ 1607215418 w 20"/>
                <a:gd name="T19" fmla="*/ 6275576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23" name="Freeform 12"/>
            <p:cNvSpPr>
              <a:spLocks noEditPoints="1" noChangeArrowheads="1"/>
            </p:cNvSpPr>
            <p:nvPr/>
          </p:nvSpPr>
          <p:spPr bwMode="auto">
            <a:xfrm>
              <a:off x="3553921" y="1464319"/>
              <a:ext cx="252150" cy="250512"/>
            </a:xfrm>
            <a:custGeom>
              <a:avLst/>
              <a:gdLst>
                <a:gd name="T0" fmla="*/ 1589490563 w 20"/>
                <a:gd name="T1" fmla="*/ 2147483646 h 20"/>
                <a:gd name="T2" fmla="*/ 0 w 20"/>
                <a:gd name="T3" fmla="*/ 1568906554 h 20"/>
                <a:gd name="T4" fmla="*/ 1589490563 w 20"/>
                <a:gd name="T5" fmla="*/ 0 h 20"/>
                <a:gd name="T6" fmla="*/ 2147483646 w 20"/>
                <a:gd name="T7" fmla="*/ 1568906554 h 20"/>
                <a:gd name="T8" fmla="*/ 1589490563 w 20"/>
                <a:gd name="T9" fmla="*/ 2147483646 h 20"/>
                <a:gd name="T10" fmla="*/ 1589490563 w 20"/>
                <a:gd name="T11" fmla="*/ 627557611 h 20"/>
                <a:gd name="T12" fmla="*/ 635796225 w 20"/>
                <a:gd name="T13" fmla="*/ 1568906554 h 20"/>
                <a:gd name="T14" fmla="*/ 1589490563 w 20"/>
                <a:gd name="T15" fmla="*/ 2147483646 h 20"/>
                <a:gd name="T16" fmla="*/ 2147483646 w 20"/>
                <a:gd name="T17" fmla="*/ 1568906554 h 20"/>
                <a:gd name="T18" fmla="*/ 1589490563 w 20"/>
                <a:gd name="T19" fmla="*/ 6275576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cubicBezTo>
                    <a:pt x="5" y="20"/>
                    <a:pt x="0" y="15"/>
                    <a:pt x="0" y="10"/>
                  </a:cubicBezTo>
                  <a:cubicBezTo>
                    <a:pt x="0" y="4"/>
                    <a:pt x="5" y="0"/>
                    <a:pt x="10" y="0"/>
                  </a:cubicBezTo>
                  <a:cubicBezTo>
                    <a:pt x="16" y="0"/>
                    <a:pt x="20" y="4"/>
                    <a:pt x="20" y="10"/>
                  </a:cubicBezTo>
                  <a:cubicBezTo>
                    <a:pt x="20" y="15"/>
                    <a:pt x="16" y="20"/>
                    <a:pt x="10" y="20"/>
                  </a:cubicBezTo>
                  <a:close/>
                  <a:moveTo>
                    <a:pt x="10" y="4"/>
                  </a:moveTo>
                  <a:cubicBezTo>
                    <a:pt x="7" y="4"/>
                    <a:pt x="4" y="6"/>
                    <a:pt x="4" y="10"/>
                  </a:cubicBezTo>
                  <a:cubicBezTo>
                    <a:pt x="4" y="13"/>
                    <a:pt x="7" y="15"/>
                    <a:pt x="10" y="15"/>
                  </a:cubicBezTo>
                  <a:cubicBezTo>
                    <a:pt x="13" y="15"/>
                    <a:pt x="16" y="13"/>
                    <a:pt x="16" y="10"/>
                  </a:cubicBezTo>
                  <a:cubicBezTo>
                    <a:pt x="16" y="6"/>
                    <a:pt x="13" y="4"/>
                    <a:pt x="10" y="4"/>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24" name="Freeform 13"/>
            <p:cNvSpPr>
              <a:spLocks noEditPoints="1" noChangeArrowheads="1"/>
            </p:cNvSpPr>
            <p:nvPr/>
          </p:nvSpPr>
          <p:spPr bwMode="auto">
            <a:xfrm>
              <a:off x="5791055" y="462271"/>
              <a:ext cx="266159" cy="250512"/>
            </a:xfrm>
            <a:custGeom>
              <a:avLst/>
              <a:gdLst>
                <a:gd name="T0" fmla="*/ 1767004253 w 21"/>
                <a:gd name="T1" fmla="*/ 2147483646 h 20"/>
                <a:gd name="T2" fmla="*/ 0 w 21"/>
                <a:gd name="T3" fmla="*/ 1568906554 h 20"/>
                <a:gd name="T4" fmla="*/ 1767004253 w 21"/>
                <a:gd name="T5" fmla="*/ 0 h 20"/>
                <a:gd name="T6" fmla="*/ 2147483646 w 21"/>
                <a:gd name="T7" fmla="*/ 1568906554 h 20"/>
                <a:gd name="T8" fmla="*/ 1767004253 w 21"/>
                <a:gd name="T9" fmla="*/ 2147483646 h 20"/>
                <a:gd name="T10" fmla="*/ 1767004253 w 21"/>
                <a:gd name="T11" fmla="*/ 627557611 h 20"/>
                <a:gd name="T12" fmla="*/ 803179142 w 21"/>
                <a:gd name="T13" fmla="*/ 1568906554 h 20"/>
                <a:gd name="T14" fmla="*/ 1767004253 w 21"/>
                <a:gd name="T15" fmla="*/ 2147483646 h 20"/>
                <a:gd name="T16" fmla="*/ 2147483646 w 21"/>
                <a:gd name="T17" fmla="*/ 1568906554 h 20"/>
                <a:gd name="T18" fmla="*/ 1767004253 w 21"/>
                <a:gd name="T19" fmla="*/ 627557611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0"/>
                <a:gd name="T32" fmla="*/ 21 w 2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0">
                  <a:moveTo>
                    <a:pt x="11" y="20"/>
                  </a:moveTo>
                  <a:cubicBezTo>
                    <a:pt x="5" y="20"/>
                    <a:pt x="0" y="16"/>
                    <a:pt x="0" y="10"/>
                  </a:cubicBezTo>
                  <a:cubicBezTo>
                    <a:pt x="0" y="5"/>
                    <a:pt x="5" y="0"/>
                    <a:pt x="11" y="0"/>
                  </a:cubicBezTo>
                  <a:cubicBezTo>
                    <a:pt x="16" y="0"/>
                    <a:pt x="21" y="5"/>
                    <a:pt x="21" y="10"/>
                  </a:cubicBezTo>
                  <a:cubicBezTo>
                    <a:pt x="21" y="16"/>
                    <a:pt x="16" y="20"/>
                    <a:pt x="11" y="20"/>
                  </a:cubicBezTo>
                  <a:close/>
                  <a:moveTo>
                    <a:pt x="11" y="4"/>
                  </a:moveTo>
                  <a:cubicBezTo>
                    <a:pt x="7" y="4"/>
                    <a:pt x="5" y="7"/>
                    <a:pt x="5" y="10"/>
                  </a:cubicBezTo>
                  <a:cubicBezTo>
                    <a:pt x="5" y="13"/>
                    <a:pt x="7" y="16"/>
                    <a:pt x="11" y="16"/>
                  </a:cubicBezTo>
                  <a:cubicBezTo>
                    <a:pt x="14" y="16"/>
                    <a:pt x="16" y="13"/>
                    <a:pt x="16" y="10"/>
                  </a:cubicBezTo>
                  <a:cubicBezTo>
                    <a:pt x="16" y="7"/>
                    <a:pt x="14" y="4"/>
                    <a:pt x="11" y="4"/>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25" name="Freeform 14"/>
            <p:cNvSpPr>
              <a:spLocks noChangeArrowheads="1"/>
            </p:cNvSpPr>
            <p:nvPr/>
          </p:nvSpPr>
          <p:spPr bwMode="auto">
            <a:xfrm>
              <a:off x="0" y="2503736"/>
              <a:ext cx="518309" cy="614516"/>
            </a:xfrm>
            <a:custGeom>
              <a:avLst/>
              <a:gdLst>
                <a:gd name="T0" fmla="*/ 35322058 w 370"/>
                <a:gd name="T1" fmla="*/ 850517825 h 444"/>
                <a:gd name="T2" fmla="*/ 0 w 370"/>
                <a:gd name="T3" fmla="*/ 814121592 h 444"/>
                <a:gd name="T4" fmla="*/ 690743400 w 370"/>
                <a:gd name="T5" fmla="*/ 0 h 444"/>
                <a:gd name="T6" fmla="*/ 726065458 w 370"/>
                <a:gd name="T7" fmla="*/ 34480714 h 444"/>
                <a:gd name="T8" fmla="*/ 35322058 w 370"/>
                <a:gd name="T9" fmla="*/ 850517825 h 444"/>
                <a:gd name="T10" fmla="*/ 0 60000 65536"/>
                <a:gd name="T11" fmla="*/ 0 60000 65536"/>
                <a:gd name="T12" fmla="*/ 0 60000 65536"/>
                <a:gd name="T13" fmla="*/ 0 60000 65536"/>
                <a:gd name="T14" fmla="*/ 0 60000 65536"/>
                <a:gd name="T15" fmla="*/ 0 w 370"/>
                <a:gd name="T16" fmla="*/ 0 h 444"/>
                <a:gd name="T17" fmla="*/ 370 w 370"/>
                <a:gd name="T18" fmla="*/ 444 h 444"/>
              </a:gdLst>
              <a:ahLst/>
              <a:cxnLst>
                <a:cxn ang="T10">
                  <a:pos x="T0" y="T1"/>
                </a:cxn>
                <a:cxn ang="T11">
                  <a:pos x="T2" y="T3"/>
                </a:cxn>
                <a:cxn ang="T12">
                  <a:pos x="T4" y="T5"/>
                </a:cxn>
                <a:cxn ang="T13">
                  <a:pos x="T6" y="T7"/>
                </a:cxn>
                <a:cxn ang="T14">
                  <a:pos x="T8" y="T9"/>
                </a:cxn>
              </a:cxnLst>
              <a:rect l="T15" t="T16" r="T17" b="T18"/>
              <a:pathLst>
                <a:path w="370" h="444">
                  <a:moveTo>
                    <a:pt x="18" y="444"/>
                  </a:moveTo>
                  <a:lnTo>
                    <a:pt x="0" y="425"/>
                  </a:lnTo>
                  <a:lnTo>
                    <a:pt x="352" y="0"/>
                  </a:lnTo>
                  <a:lnTo>
                    <a:pt x="370" y="18"/>
                  </a:lnTo>
                  <a:lnTo>
                    <a:pt x="18" y="444"/>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26" name="Freeform 15"/>
            <p:cNvSpPr>
              <a:spLocks noChangeArrowheads="1"/>
            </p:cNvSpPr>
            <p:nvPr/>
          </p:nvSpPr>
          <p:spPr bwMode="auto">
            <a:xfrm>
              <a:off x="658393" y="1752200"/>
              <a:ext cx="897936" cy="639428"/>
            </a:xfrm>
            <a:custGeom>
              <a:avLst/>
              <a:gdLst>
                <a:gd name="T0" fmla="*/ 35322085 w 641"/>
                <a:gd name="T1" fmla="*/ 884996033 h 462"/>
                <a:gd name="T2" fmla="*/ 0 w 641"/>
                <a:gd name="T3" fmla="*/ 850515362 h 462"/>
                <a:gd name="T4" fmla="*/ 1238238335 w 641"/>
                <a:gd name="T5" fmla="*/ 0 h 462"/>
                <a:gd name="T6" fmla="*/ 1257861248 w 641"/>
                <a:gd name="T7" fmla="*/ 34480670 h 462"/>
                <a:gd name="T8" fmla="*/ 35322085 w 641"/>
                <a:gd name="T9" fmla="*/ 884996033 h 462"/>
                <a:gd name="T10" fmla="*/ 0 60000 65536"/>
                <a:gd name="T11" fmla="*/ 0 60000 65536"/>
                <a:gd name="T12" fmla="*/ 0 60000 65536"/>
                <a:gd name="T13" fmla="*/ 0 60000 65536"/>
                <a:gd name="T14" fmla="*/ 0 60000 65536"/>
                <a:gd name="T15" fmla="*/ 0 w 641"/>
                <a:gd name="T16" fmla="*/ 0 h 462"/>
                <a:gd name="T17" fmla="*/ 641 w 641"/>
                <a:gd name="T18" fmla="*/ 462 h 462"/>
              </a:gdLst>
              <a:ahLst/>
              <a:cxnLst>
                <a:cxn ang="T10">
                  <a:pos x="T0" y="T1"/>
                </a:cxn>
                <a:cxn ang="T11">
                  <a:pos x="T2" y="T3"/>
                </a:cxn>
                <a:cxn ang="T12">
                  <a:pos x="T4" y="T5"/>
                </a:cxn>
                <a:cxn ang="T13">
                  <a:pos x="T6" y="T7"/>
                </a:cxn>
                <a:cxn ang="T14">
                  <a:pos x="T8" y="T9"/>
                </a:cxn>
              </a:cxnLst>
              <a:rect l="T15" t="T16" r="T17" b="T18"/>
              <a:pathLst>
                <a:path w="641" h="462">
                  <a:moveTo>
                    <a:pt x="18" y="462"/>
                  </a:moveTo>
                  <a:lnTo>
                    <a:pt x="0" y="444"/>
                  </a:lnTo>
                  <a:lnTo>
                    <a:pt x="631" y="0"/>
                  </a:lnTo>
                  <a:lnTo>
                    <a:pt x="641" y="18"/>
                  </a:lnTo>
                  <a:lnTo>
                    <a:pt x="18" y="462"/>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27" name="Freeform 16"/>
            <p:cNvSpPr>
              <a:spLocks noChangeArrowheads="1"/>
            </p:cNvSpPr>
            <p:nvPr/>
          </p:nvSpPr>
          <p:spPr bwMode="auto">
            <a:xfrm>
              <a:off x="1732835" y="1727287"/>
              <a:ext cx="631777" cy="413830"/>
            </a:xfrm>
            <a:custGeom>
              <a:avLst/>
              <a:gdLst>
                <a:gd name="T0" fmla="*/ 867354176 w 451"/>
                <a:gd name="T1" fmla="*/ 572760097 h 299"/>
                <a:gd name="T2" fmla="*/ 0 w 451"/>
                <a:gd name="T3" fmla="*/ 51720446 h 299"/>
                <a:gd name="T4" fmla="*/ 17661739 w 451"/>
                <a:gd name="T5" fmla="*/ 0 h 299"/>
                <a:gd name="T6" fmla="*/ 885015915 w 451"/>
                <a:gd name="T7" fmla="*/ 521039651 h 299"/>
                <a:gd name="T8" fmla="*/ 867354176 w 451"/>
                <a:gd name="T9" fmla="*/ 572760097 h 299"/>
                <a:gd name="T10" fmla="*/ 0 60000 65536"/>
                <a:gd name="T11" fmla="*/ 0 60000 65536"/>
                <a:gd name="T12" fmla="*/ 0 60000 65536"/>
                <a:gd name="T13" fmla="*/ 0 60000 65536"/>
                <a:gd name="T14" fmla="*/ 0 60000 65536"/>
                <a:gd name="T15" fmla="*/ 0 w 451"/>
                <a:gd name="T16" fmla="*/ 0 h 299"/>
                <a:gd name="T17" fmla="*/ 451 w 451"/>
                <a:gd name="T18" fmla="*/ 299 h 299"/>
              </a:gdLst>
              <a:ahLst/>
              <a:cxnLst>
                <a:cxn ang="T10">
                  <a:pos x="T0" y="T1"/>
                </a:cxn>
                <a:cxn ang="T11">
                  <a:pos x="T2" y="T3"/>
                </a:cxn>
                <a:cxn ang="T12">
                  <a:pos x="T4" y="T5"/>
                </a:cxn>
                <a:cxn ang="T13">
                  <a:pos x="T6" y="T7"/>
                </a:cxn>
                <a:cxn ang="T14">
                  <a:pos x="T8" y="T9"/>
                </a:cxn>
              </a:cxnLst>
              <a:rect l="T15" t="T16" r="T17" b="T18"/>
              <a:pathLst>
                <a:path w="451" h="299">
                  <a:moveTo>
                    <a:pt x="442" y="299"/>
                  </a:moveTo>
                  <a:lnTo>
                    <a:pt x="0" y="27"/>
                  </a:lnTo>
                  <a:lnTo>
                    <a:pt x="9" y="0"/>
                  </a:lnTo>
                  <a:lnTo>
                    <a:pt x="451" y="272"/>
                  </a:lnTo>
                  <a:lnTo>
                    <a:pt x="442" y="299"/>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28" name="Freeform 17"/>
            <p:cNvSpPr>
              <a:spLocks noChangeArrowheads="1"/>
            </p:cNvSpPr>
            <p:nvPr/>
          </p:nvSpPr>
          <p:spPr bwMode="auto">
            <a:xfrm>
              <a:off x="2542518" y="1590267"/>
              <a:ext cx="1049226" cy="538394"/>
            </a:xfrm>
            <a:custGeom>
              <a:avLst/>
              <a:gdLst>
                <a:gd name="T0" fmla="*/ 17661738 w 749"/>
                <a:gd name="T1" fmla="*/ 745162209 h 389"/>
                <a:gd name="T2" fmla="*/ 0 w 749"/>
                <a:gd name="T3" fmla="*/ 693441784 h 389"/>
                <a:gd name="T4" fmla="*/ 1452131586 w 749"/>
                <a:gd name="T5" fmla="*/ 0 h 389"/>
                <a:gd name="T6" fmla="*/ 1469793323 w 749"/>
                <a:gd name="T7" fmla="*/ 51720425 h 389"/>
                <a:gd name="T8" fmla="*/ 17661738 w 749"/>
                <a:gd name="T9" fmla="*/ 745162209 h 389"/>
                <a:gd name="T10" fmla="*/ 0 60000 65536"/>
                <a:gd name="T11" fmla="*/ 0 60000 65536"/>
                <a:gd name="T12" fmla="*/ 0 60000 65536"/>
                <a:gd name="T13" fmla="*/ 0 60000 65536"/>
                <a:gd name="T14" fmla="*/ 0 60000 65536"/>
                <a:gd name="T15" fmla="*/ 0 w 749"/>
                <a:gd name="T16" fmla="*/ 0 h 389"/>
                <a:gd name="T17" fmla="*/ 749 w 749"/>
                <a:gd name="T18" fmla="*/ 389 h 389"/>
              </a:gdLst>
              <a:ahLst/>
              <a:cxnLst>
                <a:cxn ang="T10">
                  <a:pos x="T0" y="T1"/>
                </a:cxn>
                <a:cxn ang="T11">
                  <a:pos x="T2" y="T3"/>
                </a:cxn>
                <a:cxn ang="T12">
                  <a:pos x="T4" y="T5"/>
                </a:cxn>
                <a:cxn ang="T13">
                  <a:pos x="T6" y="T7"/>
                </a:cxn>
                <a:cxn ang="T14">
                  <a:pos x="T8" y="T9"/>
                </a:cxn>
              </a:cxnLst>
              <a:rect l="T15" t="T16" r="T17" b="T18"/>
              <a:pathLst>
                <a:path w="749" h="389">
                  <a:moveTo>
                    <a:pt x="9" y="389"/>
                  </a:moveTo>
                  <a:lnTo>
                    <a:pt x="0" y="362"/>
                  </a:lnTo>
                  <a:lnTo>
                    <a:pt x="740" y="0"/>
                  </a:lnTo>
                  <a:lnTo>
                    <a:pt x="749" y="27"/>
                  </a:lnTo>
                  <a:lnTo>
                    <a:pt x="9" y="389"/>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29" name="Freeform 18"/>
            <p:cNvSpPr>
              <a:spLocks noChangeArrowheads="1"/>
            </p:cNvSpPr>
            <p:nvPr/>
          </p:nvSpPr>
          <p:spPr bwMode="auto">
            <a:xfrm>
              <a:off x="3768249" y="1590267"/>
              <a:ext cx="998796" cy="437358"/>
            </a:xfrm>
            <a:custGeom>
              <a:avLst/>
              <a:gdLst>
                <a:gd name="T0" fmla="*/ 1381487559 w 713"/>
                <a:gd name="T1" fmla="*/ 605322849 h 316"/>
                <a:gd name="T2" fmla="*/ 0 w 713"/>
                <a:gd name="T3" fmla="*/ 34480696 h 316"/>
                <a:gd name="T4" fmla="*/ 17661739 w 713"/>
                <a:gd name="T5" fmla="*/ 0 h 316"/>
                <a:gd name="T6" fmla="*/ 1399149298 w 713"/>
                <a:gd name="T7" fmla="*/ 553602497 h 316"/>
                <a:gd name="T8" fmla="*/ 1381487559 w 713"/>
                <a:gd name="T9" fmla="*/ 605322849 h 316"/>
                <a:gd name="T10" fmla="*/ 0 60000 65536"/>
                <a:gd name="T11" fmla="*/ 0 60000 65536"/>
                <a:gd name="T12" fmla="*/ 0 60000 65536"/>
                <a:gd name="T13" fmla="*/ 0 60000 65536"/>
                <a:gd name="T14" fmla="*/ 0 60000 65536"/>
                <a:gd name="T15" fmla="*/ 0 w 713"/>
                <a:gd name="T16" fmla="*/ 0 h 316"/>
                <a:gd name="T17" fmla="*/ 713 w 713"/>
                <a:gd name="T18" fmla="*/ 316 h 316"/>
              </a:gdLst>
              <a:ahLst/>
              <a:cxnLst>
                <a:cxn ang="T10">
                  <a:pos x="T0" y="T1"/>
                </a:cxn>
                <a:cxn ang="T11">
                  <a:pos x="T2" y="T3"/>
                </a:cxn>
                <a:cxn ang="T12">
                  <a:pos x="T4" y="T5"/>
                </a:cxn>
                <a:cxn ang="T13">
                  <a:pos x="T6" y="T7"/>
                </a:cxn>
                <a:cxn ang="T14">
                  <a:pos x="T8" y="T9"/>
                </a:cxn>
              </a:cxnLst>
              <a:rect l="T15" t="T16" r="T17" b="T18"/>
              <a:pathLst>
                <a:path w="713" h="316">
                  <a:moveTo>
                    <a:pt x="704" y="316"/>
                  </a:moveTo>
                  <a:lnTo>
                    <a:pt x="0" y="18"/>
                  </a:lnTo>
                  <a:lnTo>
                    <a:pt x="9" y="0"/>
                  </a:lnTo>
                  <a:lnTo>
                    <a:pt x="713" y="289"/>
                  </a:lnTo>
                  <a:lnTo>
                    <a:pt x="704" y="31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30" name="Freeform 19"/>
            <p:cNvSpPr>
              <a:spLocks noChangeArrowheads="1"/>
            </p:cNvSpPr>
            <p:nvPr/>
          </p:nvSpPr>
          <p:spPr bwMode="auto">
            <a:xfrm>
              <a:off x="4918335" y="638045"/>
              <a:ext cx="973581" cy="1314842"/>
            </a:xfrm>
            <a:custGeom>
              <a:avLst/>
              <a:gdLst>
                <a:gd name="T0" fmla="*/ 52983819 w 695"/>
                <a:gd name="T1" fmla="*/ 1819799458 h 950"/>
                <a:gd name="T2" fmla="*/ 0 w 695"/>
                <a:gd name="T3" fmla="*/ 1802559803 h 950"/>
                <a:gd name="T4" fmla="*/ 1328505207 w 695"/>
                <a:gd name="T5" fmla="*/ 0 h 950"/>
                <a:gd name="T6" fmla="*/ 1363827286 w 695"/>
                <a:gd name="T7" fmla="*/ 34480693 h 950"/>
                <a:gd name="T8" fmla="*/ 52983819 w 695"/>
                <a:gd name="T9" fmla="*/ 1819799458 h 950"/>
                <a:gd name="T10" fmla="*/ 0 60000 65536"/>
                <a:gd name="T11" fmla="*/ 0 60000 65536"/>
                <a:gd name="T12" fmla="*/ 0 60000 65536"/>
                <a:gd name="T13" fmla="*/ 0 60000 65536"/>
                <a:gd name="T14" fmla="*/ 0 60000 65536"/>
                <a:gd name="T15" fmla="*/ 0 w 695"/>
                <a:gd name="T16" fmla="*/ 0 h 950"/>
                <a:gd name="T17" fmla="*/ 695 w 695"/>
                <a:gd name="T18" fmla="*/ 950 h 950"/>
              </a:gdLst>
              <a:ahLst/>
              <a:cxnLst>
                <a:cxn ang="T10">
                  <a:pos x="T0" y="T1"/>
                </a:cxn>
                <a:cxn ang="T11">
                  <a:pos x="T2" y="T3"/>
                </a:cxn>
                <a:cxn ang="T12">
                  <a:pos x="T4" y="T5"/>
                </a:cxn>
                <a:cxn ang="T13">
                  <a:pos x="T6" y="T7"/>
                </a:cxn>
                <a:cxn ang="T14">
                  <a:pos x="T8" y="T9"/>
                </a:cxn>
              </a:cxnLst>
              <a:rect l="T15" t="T16" r="T17" b="T18"/>
              <a:pathLst>
                <a:path w="695" h="950">
                  <a:moveTo>
                    <a:pt x="27" y="950"/>
                  </a:moveTo>
                  <a:lnTo>
                    <a:pt x="0" y="941"/>
                  </a:lnTo>
                  <a:lnTo>
                    <a:pt x="677" y="0"/>
                  </a:lnTo>
                  <a:lnTo>
                    <a:pt x="695" y="18"/>
                  </a:lnTo>
                  <a:lnTo>
                    <a:pt x="27" y="95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12293" name="TextBox 42"/>
          <p:cNvSpPr>
            <a:spLocks noChangeArrowheads="1"/>
          </p:cNvSpPr>
          <p:nvPr/>
        </p:nvSpPr>
        <p:spPr bwMode="auto">
          <a:xfrm>
            <a:off x="1187450" y="2509838"/>
            <a:ext cx="135413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a:solidFill>
                  <a:srgbClr val="6B9B91"/>
                </a:solidFill>
                <a:latin typeface="微软雅黑" panose="020B0503020204020204" pitchFamily="34" charset="-122"/>
                <a:ea typeface="微软雅黑" panose="020B0503020204020204" pitchFamily="34" charset="-122"/>
                <a:sym typeface="微软雅黑" panose="020B0503020204020204" pitchFamily="34" charset="-122"/>
              </a:rPr>
              <a:t>34%</a:t>
            </a:r>
            <a:endParaRPr lang="zh-CN" altLang="en-US" sz="3600">
              <a:solidFill>
                <a:srgbClr val="6B9B9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4" name="TextBox 43"/>
          <p:cNvSpPr>
            <a:spLocks noChangeArrowheads="1"/>
          </p:cNvSpPr>
          <p:nvPr/>
        </p:nvSpPr>
        <p:spPr bwMode="auto">
          <a:xfrm>
            <a:off x="6235700" y="1751013"/>
            <a:ext cx="131603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79%</a:t>
            </a:r>
            <a:endParaRPr lang="zh-CN" altLang="en-US" sz="3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5" name="TextBox 44"/>
          <p:cNvSpPr>
            <a:spLocks noChangeArrowheads="1"/>
          </p:cNvSpPr>
          <p:nvPr/>
        </p:nvSpPr>
        <p:spPr bwMode="auto">
          <a:xfrm>
            <a:off x="2609850" y="1892300"/>
            <a:ext cx="12684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63%</a:t>
            </a:r>
            <a:endParaRPr lang="zh-CN" altLang="en-US" sz="36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6" name="Straight Connector 45"/>
          <p:cNvSpPr>
            <a:spLocks noChangeShapeType="1"/>
          </p:cNvSpPr>
          <p:nvPr/>
        </p:nvSpPr>
        <p:spPr bwMode="auto">
          <a:xfrm flipH="1">
            <a:off x="739775" y="1751013"/>
            <a:ext cx="12700" cy="3937000"/>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297" name="Straight Connector 46"/>
          <p:cNvSpPr>
            <a:spLocks noChangeShapeType="1"/>
          </p:cNvSpPr>
          <p:nvPr/>
        </p:nvSpPr>
        <p:spPr bwMode="auto">
          <a:xfrm>
            <a:off x="390525" y="5408613"/>
            <a:ext cx="7164388" cy="1587"/>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298" name="TextBox 47"/>
          <p:cNvSpPr>
            <a:spLocks noChangeArrowheads="1"/>
          </p:cNvSpPr>
          <p:nvPr/>
        </p:nvSpPr>
        <p:spPr bwMode="auto">
          <a:xfrm>
            <a:off x="577850" y="5616575"/>
            <a:ext cx="341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0</a:t>
            </a:r>
            <a:endParaRPr lang="zh-CN" altLang="en-US"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9" name="Rectangle 51"/>
          <p:cNvSpPr>
            <a:spLocks noChangeArrowheads="1"/>
          </p:cNvSpPr>
          <p:nvPr/>
        </p:nvSpPr>
        <p:spPr bwMode="auto">
          <a:xfrm>
            <a:off x="8288338" y="2093913"/>
            <a:ext cx="3227387" cy="9366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300" name="Rectangle 52"/>
          <p:cNvSpPr>
            <a:spLocks noChangeArrowheads="1"/>
          </p:cNvSpPr>
          <p:nvPr/>
        </p:nvSpPr>
        <p:spPr bwMode="auto">
          <a:xfrm>
            <a:off x="8288338" y="6030913"/>
            <a:ext cx="3227387" cy="10001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301" name="TextBox 53"/>
          <p:cNvSpPr>
            <a:spLocks noChangeArrowheads="1"/>
          </p:cNvSpPr>
          <p:nvPr/>
        </p:nvSpPr>
        <p:spPr bwMode="auto">
          <a:xfrm>
            <a:off x="8313738" y="2284413"/>
            <a:ext cx="326231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60000"/>
              </a:lnSpc>
            </a:pPr>
            <a:r>
              <a:rPr lang="zh-CN"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古典文学常见论文一词，谓交谈辞章或交流思想。当代，论文常用来指进行科学研究和描述科研成果的文章，简称之为论文。它既是探讨问题进行科学研究的一种手段，又是描述科研成果进行学术交流的一种工具。它包括学年论文、毕业论文、学位论文、科技论文、成果论文等。</a:t>
            </a:r>
          </a:p>
        </p:txBody>
      </p:sp>
      <p:sp>
        <p:nvSpPr>
          <p:cNvPr id="12302" name="TextBox 54"/>
          <p:cNvSpPr>
            <a:spLocks noChangeArrowheads="1"/>
          </p:cNvSpPr>
          <p:nvPr/>
        </p:nvSpPr>
        <p:spPr bwMode="auto">
          <a:xfrm>
            <a:off x="8299450" y="1543050"/>
            <a:ext cx="3232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grpSp>
        <p:nvGrpSpPr>
          <p:cNvPr id="12303" name="Group 54"/>
          <p:cNvGrpSpPr>
            <a:grpSpLocks/>
          </p:cNvGrpSpPr>
          <p:nvPr/>
        </p:nvGrpSpPr>
        <p:grpSpPr bwMode="auto">
          <a:xfrm>
            <a:off x="0" y="434975"/>
            <a:ext cx="12192000" cy="890588"/>
            <a:chOff x="0" y="0"/>
            <a:chExt cx="19200" cy="1404"/>
          </a:xfrm>
        </p:grpSpPr>
        <p:grpSp>
          <p:nvGrpSpPr>
            <p:cNvPr id="12304" name="组合 24"/>
            <p:cNvGrpSpPr>
              <a:grpSpLocks/>
            </p:cNvGrpSpPr>
            <p:nvPr/>
          </p:nvGrpSpPr>
          <p:grpSpPr bwMode="auto">
            <a:xfrm>
              <a:off x="0" y="0"/>
              <a:ext cx="19200" cy="1404"/>
              <a:chOff x="0" y="0"/>
              <a:chExt cx="56983904" cy="4165600"/>
            </a:xfrm>
          </p:grpSpPr>
          <p:sp>
            <p:nvSpPr>
              <p:cNvPr id="15416" name="矩形 14"/>
              <p:cNvSpPr>
                <a:spLocks noChangeArrowheads="1"/>
              </p:cNvSpPr>
              <p:nvPr/>
            </p:nvSpPr>
            <p:spPr bwMode="auto">
              <a:xfrm>
                <a:off x="0" y="395289"/>
                <a:ext cx="56983904" cy="3770311"/>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12309"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310"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311"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312"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313"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314"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2315" name="Picture 5" descr="E:\Design Area\CSO\Processing\presentation\bizpro\asd\images\01_Main-Background_Light_0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16" name="Picture 6" descr="E:\Design Area\CSO\Processing\presentation\bizpro\asd\images\01_Main-Background_Light_05.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317" name="Picture 7" descr="E:\Design Area\CSO\Processing\presentation\bizpro\asd\images\01_Main-Background_Light_07.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2305"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62"/>
          <p:cNvSpPr>
            <a:spLocks noChangeArrowheads="1"/>
          </p:cNvSpPr>
          <p:nvPr/>
        </p:nvSpPr>
        <p:spPr bwMode="auto">
          <a:xfrm>
            <a:off x="1492250" y="3619500"/>
            <a:ext cx="203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7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67</a:t>
            </a:r>
            <a:r>
              <a:rPr lang="en-US" altLang="zh-CN" sz="5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5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15" name="TextBox 463"/>
          <p:cNvSpPr>
            <a:spLocks noChangeArrowheads="1"/>
          </p:cNvSpPr>
          <p:nvPr/>
        </p:nvSpPr>
        <p:spPr bwMode="auto">
          <a:xfrm>
            <a:off x="5080000" y="3619500"/>
            <a:ext cx="203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7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14</a:t>
            </a:r>
            <a:r>
              <a:rPr lang="en-US" altLang="zh-CN" sz="5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5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16" name="TextBox 464"/>
          <p:cNvSpPr>
            <a:spLocks noChangeArrowheads="1"/>
          </p:cNvSpPr>
          <p:nvPr/>
        </p:nvSpPr>
        <p:spPr bwMode="auto">
          <a:xfrm>
            <a:off x="8667750" y="3619500"/>
            <a:ext cx="203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7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25</a:t>
            </a:r>
            <a:r>
              <a:rPr lang="en-US" altLang="zh-CN" sz="5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54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17" name="TextBox 466"/>
          <p:cNvSpPr>
            <a:spLocks noChangeArrowheads="1"/>
          </p:cNvSpPr>
          <p:nvPr/>
        </p:nvSpPr>
        <p:spPr bwMode="auto">
          <a:xfrm>
            <a:off x="0" y="5386388"/>
            <a:ext cx="12192000" cy="708025"/>
          </a:xfrm>
          <a:prstGeom prst="rect">
            <a:avLst/>
          </a:prstGeom>
          <a:solidFill>
            <a:srgbClr val="A4B6B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不同出行方式所占比例</a:t>
            </a:r>
            <a:endParaRPr lang="zh-CN" altLang="en-US"/>
          </a:p>
        </p:txBody>
      </p:sp>
      <p:grpSp>
        <p:nvGrpSpPr>
          <p:cNvPr id="13318" name="Group 6"/>
          <p:cNvGrpSpPr>
            <a:grpSpLocks/>
          </p:cNvGrpSpPr>
          <p:nvPr/>
        </p:nvGrpSpPr>
        <p:grpSpPr bwMode="auto">
          <a:xfrm>
            <a:off x="0" y="434975"/>
            <a:ext cx="12192000" cy="890588"/>
            <a:chOff x="0" y="0"/>
            <a:chExt cx="19200" cy="1404"/>
          </a:xfrm>
        </p:grpSpPr>
        <p:grpSp>
          <p:nvGrpSpPr>
            <p:cNvPr id="13335" name="组合 24"/>
            <p:cNvGrpSpPr>
              <a:grpSpLocks/>
            </p:cNvGrpSpPr>
            <p:nvPr/>
          </p:nvGrpSpPr>
          <p:grpSpPr bwMode="auto">
            <a:xfrm>
              <a:off x="0" y="0"/>
              <a:ext cx="19200" cy="1404"/>
              <a:chOff x="0" y="0"/>
              <a:chExt cx="56983904" cy="4165600"/>
            </a:xfrm>
          </p:grpSpPr>
          <p:sp>
            <p:nvSpPr>
              <p:cNvPr id="16392" name="矩形 14"/>
              <p:cNvSpPr>
                <a:spLocks noChangeArrowheads="1"/>
              </p:cNvSpPr>
              <p:nvPr/>
            </p:nvSpPr>
            <p:spPr bwMode="auto">
              <a:xfrm>
                <a:off x="0" y="395289"/>
                <a:ext cx="56983904" cy="3770311"/>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13340"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3341"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3342"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3343"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3344"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3345"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3346" name="Picture 5" descr="E:\Design Area\CSO\Processing\presentation\bizpro\asd\images\01_Main-Background_Light_0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47" name="Picture 6" descr="E:\Design Area\CSO\Processing\presentation\bizpro\asd\images\01_Main-Background_Light_05.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48" name="Picture 7" descr="E:\Design Area\CSO\Processing\presentation\bizpro\asd\images\01_Main-Background_Light_07.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3336"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319" name="Group 19"/>
          <p:cNvGrpSpPr>
            <a:grpSpLocks/>
          </p:cNvGrpSpPr>
          <p:nvPr/>
        </p:nvGrpSpPr>
        <p:grpSpPr bwMode="auto">
          <a:xfrm>
            <a:off x="8883650" y="1990725"/>
            <a:ext cx="1504950" cy="1489075"/>
            <a:chOff x="0" y="0"/>
            <a:chExt cx="2368" cy="2346"/>
          </a:xfrm>
        </p:grpSpPr>
        <p:sp>
          <p:nvSpPr>
            <p:cNvPr id="16404" name="Freeform 153"/>
            <p:cNvSpPr>
              <a:spLocks noChangeArrowheads="1"/>
            </p:cNvSpPr>
            <p:nvPr/>
          </p:nvSpPr>
          <p:spPr bwMode="auto">
            <a:xfrm>
              <a:off x="0" y="0"/>
              <a:ext cx="2369" cy="2347"/>
            </a:xfrm>
            <a:custGeom>
              <a:avLst/>
              <a:gdLst>
                <a:gd name="T0" fmla="*/ 69 w 69"/>
                <a:gd name="T1" fmla="*/ 58 h 69"/>
                <a:gd name="T2" fmla="*/ 58 w 69"/>
                <a:gd name="T3" fmla="*/ 69 h 69"/>
                <a:gd name="T4" fmla="*/ 11 w 69"/>
                <a:gd name="T5" fmla="*/ 69 h 69"/>
                <a:gd name="T6" fmla="*/ 0 w 69"/>
                <a:gd name="T7" fmla="*/ 58 h 69"/>
                <a:gd name="T8" fmla="*/ 0 w 69"/>
                <a:gd name="T9" fmla="*/ 11 h 69"/>
                <a:gd name="T10" fmla="*/ 11 w 69"/>
                <a:gd name="T11" fmla="*/ 0 h 69"/>
                <a:gd name="T12" fmla="*/ 58 w 69"/>
                <a:gd name="T13" fmla="*/ 0 h 69"/>
                <a:gd name="T14" fmla="*/ 69 w 69"/>
                <a:gd name="T15" fmla="*/ 11 h 69"/>
                <a:gd name="T16" fmla="*/ 69 w 69"/>
                <a:gd name="T17" fmla="*/ 58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69"/>
                <a:gd name="T29" fmla="*/ 69 w 69"/>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69">
                  <a:moveTo>
                    <a:pt x="69" y="58"/>
                  </a:moveTo>
                  <a:cubicBezTo>
                    <a:pt x="69" y="64"/>
                    <a:pt x="64" y="69"/>
                    <a:pt x="58" y="69"/>
                  </a:cubicBezTo>
                  <a:cubicBezTo>
                    <a:pt x="11" y="69"/>
                    <a:pt x="11" y="69"/>
                    <a:pt x="11" y="69"/>
                  </a:cubicBezTo>
                  <a:cubicBezTo>
                    <a:pt x="5" y="69"/>
                    <a:pt x="0" y="64"/>
                    <a:pt x="0" y="58"/>
                  </a:cubicBezTo>
                  <a:cubicBezTo>
                    <a:pt x="0" y="11"/>
                    <a:pt x="0" y="11"/>
                    <a:pt x="0" y="11"/>
                  </a:cubicBezTo>
                  <a:cubicBezTo>
                    <a:pt x="0" y="5"/>
                    <a:pt x="5" y="0"/>
                    <a:pt x="11" y="0"/>
                  </a:cubicBezTo>
                  <a:cubicBezTo>
                    <a:pt x="58" y="0"/>
                    <a:pt x="58" y="0"/>
                    <a:pt x="58" y="0"/>
                  </a:cubicBezTo>
                  <a:cubicBezTo>
                    <a:pt x="64" y="0"/>
                    <a:pt x="69" y="5"/>
                    <a:pt x="69" y="11"/>
                  </a:cubicBezTo>
                  <a:lnTo>
                    <a:pt x="69" y="58"/>
                  </a:lnTo>
                  <a:close/>
                </a:path>
              </a:pathLst>
            </a:custGeom>
            <a:blipFill dpi="0" rotWithShape="0">
              <a:blip r:embed="rId6"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sz="1600">
                <a:solidFill>
                  <a:srgbClr val="000000"/>
                </a:solidFill>
                <a:latin typeface="微软雅黑" pitchFamily="34" charset="-122"/>
                <a:ea typeface="微软雅黑" pitchFamily="34" charset="-122"/>
                <a:sym typeface="微软雅黑" pitchFamily="34" charset="-122"/>
              </a:endParaRPr>
            </a:p>
          </p:txBody>
        </p:sp>
        <p:sp>
          <p:nvSpPr>
            <p:cNvPr id="13332" name="Freeform 154"/>
            <p:cNvSpPr>
              <a:spLocks noEditPoints="1" noChangeArrowheads="1"/>
            </p:cNvSpPr>
            <p:nvPr/>
          </p:nvSpPr>
          <p:spPr bwMode="auto">
            <a:xfrm>
              <a:off x="582" y="510"/>
              <a:ext cx="1205" cy="1498"/>
            </a:xfrm>
            <a:custGeom>
              <a:avLst/>
              <a:gdLst>
                <a:gd name="T0" fmla="*/ 41486 w 35"/>
                <a:gd name="T1" fmla="*/ 35918 h 44"/>
                <a:gd name="T2" fmla="*/ 41486 w 35"/>
                <a:gd name="T3" fmla="*/ 8103 h 44"/>
                <a:gd name="T4" fmla="*/ 34360 w 35"/>
                <a:gd name="T5" fmla="*/ 0 h 44"/>
                <a:gd name="T6" fmla="*/ 8297 w 35"/>
                <a:gd name="T7" fmla="*/ 0 h 44"/>
                <a:gd name="T8" fmla="*/ 0 w 35"/>
                <a:gd name="T9" fmla="*/ 8103 h 44"/>
                <a:gd name="T10" fmla="*/ 0 w 35"/>
                <a:gd name="T11" fmla="*/ 35918 h 44"/>
                <a:gd name="T12" fmla="*/ 7127 w 35"/>
                <a:gd name="T13" fmla="*/ 42897 h 44"/>
                <a:gd name="T14" fmla="*/ 0 w 35"/>
                <a:gd name="T15" fmla="*/ 51000 h 44"/>
                <a:gd name="T16" fmla="*/ 7127 w 35"/>
                <a:gd name="T17" fmla="*/ 51000 h 44"/>
                <a:gd name="T18" fmla="*/ 14219 w 35"/>
                <a:gd name="T19" fmla="*/ 42897 h 44"/>
                <a:gd name="T20" fmla="*/ 27267 w 35"/>
                <a:gd name="T21" fmla="*/ 42897 h 44"/>
                <a:gd name="T22" fmla="*/ 34360 w 35"/>
                <a:gd name="T23" fmla="*/ 51000 h 44"/>
                <a:gd name="T24" fmla="*/ 41486 w 35"/>
                <a:gd name="T25" fmla="*/ 51000 h 44"/>
                <a:gd name="T26" fmla="*/ 35565 w 35"/>
                <a:gd name="T27" fmla="*/ 42897 h 44"/>
                <a:gd name="T28" fmla="*/ 41486 w 35"/>
                <a:gd name="T29" fmla="*/ 35918 h 44"/>
                <a:gd name="T30" fmla="*/ 4751 w 35"/>
                <a:gd name="T31" fmla="*/ 35918 h 44"/>
                <a:gd name="T32" fmla="*/ 8297 w 35"/>
                <a:gd name="T33" fmla="*/ 32445 h 44"/>
                <a:gd name="T34" fmla="*/ 11843 w 35"/>
                <a:gd name="T35" fmla="*/ 35918 h 44"/>
                <a:gd name="T36" fmla="*/ 8297 w 35"/>
                <a:gd name="T37" fmla="*/ 39425 h 44"/>
                <a:gd name="T38" fmla="*/ 4751 w 35"/>
                <a:gd name="T39" fmla="*/ 35918 h 44"/>
                <a:gd name="T40" fmla="*/ 33189 w 35"/>
                <a:gd name="T41" fmla="*/ 39425 h 44"/>
                <a:gd name="T42" fmla="*/ 29643 w 35"/>
                <a:gd name="T43" fmla="*/ 35918 h 44"/>
                <a:gd name="T44" fmla="*/ 33189 w 35"/>
                <a:gd name="T45" fmla="*/ 32445 h 44"/>
                <a:gd name="T46" fmla="*/ 36735 w 35"/>
                <a:gd name="T47" fmla="*/ 35918 h 44"/>
                <a:gd name="T48" fmla="*/ 33189 w 35"/>
                <a:gd name="T49" fmla="*/ 39425 h 44"/>
                <a:gd name="T50" fmla="*/ 37940 w 35"/>
                <a:gd name="T51" fmla="*/ 20870 h 44"/>
                <a:gd name="T52" fmla="*/ 34360 w 35"/>
                <a:gd name="T53" fmla="*/ 24343 h 44"/>
                <a:gd name="T54" fmla="*/ 7127 w 35"/>
                <a:gd name="T55" fmla="*/ 24343 h 44"/>
                <a:gd name="T56" fmla="*/ 3546 w 35"/>
                <a:gd name="T57" fmla="*/ 20870 h 44"/>
                <a:gd name="T58" fmla="*/ 3546 w 35"/>
                <a:gd name="T59" fmla="*/ 12767 h 44"/>
                <a:gd name="T60" fmla="*/ 7127 w 35"/>
                <a:gd name="T61" fmla="*/ 9260 h 44"/>
                <a:gd name="T62" fmla="*/ 34360 w 35"/>
                <a:gd name="T63" fmla="*/ 9260 h 44"/>
                <a:gd name="T64" fmla="*/ 37940 w 35"/>
                <a:gd name="T65" fmla="*/ 12767 h 44"/>
                <a:gd name="T66" fmla="*/ 37940 w 35"/>
                <a:gd name="T67" fmla="*/ 2087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44"/>
                <a:gd name="T104" fmla="*/ 35 w 35"/>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44">
                  <a:moveTo>
                    <a:pt x="35" y="31"/>
                  </a:moveTo>
                  <a:cubicBezTo>
                    <a:pt x="35" y="7"/>
                    <a:pt x="35" y="7"/>
                    <a:pt x="35" y="7"/>
                  </a:cubicBezTo>
                  <a:cubicBezTo>
                    <a:pt x="35" y="3"/>
                    <a:pt x="32" y="0"/>
                    <a:pt x="29" y="0"/>
                  </a:cubicBezTo>
                  <a:cubicBezTo>
                    <a:pt x="7" y="0"/>
                    <a:pt x="7" y="0"/>
                    <a:pt x="7" y="0"/>
                  </a:cubicBezTo>
                  <a:cubicBezTo>
                    <a:pt x="3" y="0"/>
                    <a:pt x="0" y="3"/>
                    <a:pt x="0" y="7"/>
                  </a:cubicBezTo>
                  <a:cubicBezTo>
                    <a:pt x="0" y="31"/>
                    <a:pt x="0" y="31"/>
                    <a:pt x="0" y="31"/>
                  </a:cubicBezTo>
                  <a:cubicBezTo>
                    <a:pt x="0" y="34"/>
                    <a:pt x="3" y="37"/>
                    <a:pt x="6" y="37"/>
                  </a:cubicBezTo>
                  <a:cubicBezTo>
                    <a:pt x="0" y="44"/>
                    <a:pt x="0" y="44"/>
                    <a:pt x="0" y="44"/>
                  </a:cubicBezTo>
                  <a:cubicBezTo>
                    <a:pt x="6" y="44"/>
                    <a:pt x="6" y="44"/>
                    <a:pt x="6" y="44"/>
                  </a:cubicBezTo>
                  <a:cubicBezTo>
                    <a:pt x="12" y="37"/>
                    <a:pt x="12" y="37"/>
                    <a:pt x="12" y="37"/>
                  </a:cubicBezTo>
                  <a:cubicBezTo>
                    <a:pt x="23" y="37"/>
                    <a:pt x="23" y="37"/>
                    <a:pt x="23" y="37"/>
                  </a:cubicBezTo>
                  <a:cubicBezTo>
                    <a:pt x="29" y="44"/>
                    <a:pt x="29" y="44"/>
                    <a:pt x="29" y="44"/>
                  </a:cubicBezTo>
                  <a:cubicBezTo>
                    <a:pt x="35" y="44"/>
                    <a:pt x="35" y="44"/>
                    <a:pt x="35" y="44"/>
                  </a:cubicBezTo>
                  <a:cubicBezTo>
                    <a:pt x="30" y="37"/>
                    <a:pt x="30" y="37"/>
                    <a:pt x="30" y="37"/>
                  </a:cubicBezTo>
                  <a:cubicBezTo>
                    <a:pt x="33" y="37"/>
                    <a:pt x="35" y="34"/>
                    <a:pt x="35" y="31"/>
                  </a:cubicBezTo>
                  <a:close/>
                  <a:moveTo>
                    <a:pt x="4" y="31"/>
                  </a:moveTo>
                  <a:cubicBezTo>
                    <a:pt x="4" y="29"/>
                    <a:pt x="5" y="28"/>
                    <a:pt x="7" y="28"/>
                  </a:cubicBezTo>
                  <a:cubicBezTo>
                    <a:pt x="9" y="28"/>
                    <a:pt x="10" y="29"/>
                    <a:pt x="10" y="31"/>
                  </a:cubicBezTo>
                  <a:cubicBezTo>
                    <a:pt x="10" y="32"/>
                    <a:pt x="9" y="34"/>
                    <a:pt x="7" y="34"/>
                  </a:cubicBezTo>
                  <a:cubicBezTo>
                    <a:pt x="5" y="34"/>
                    <a:pt x="4" y="32"/>
                    <a:pt x="4" y="31"/>
                  </a:cubicBezTo>
                  <a:close/>
                  <a:moveTo>
                    <a:pt x="28" y="34"/>
                  </a:moveTo>
                  <a:cubicBezTo>
                    <a:pt x="26" y="34"/>
                    <a:pt x="25" y="32"/>
                    <a:pt x="25" y="31"/>
                  </a:cubicBezTo>
                  <a:cubicBezTo>
                    <a:pt x="25" y="29"/>
                    <a:pt x="26" y="28"/>
                    <a:pt x="28" y="28"/>
                  </a:cubicBezTo>
                  <a:cubicBezTo>
                    <a:pt x="30" y="28"/>
                    <a:pt x="31" y="29"/>
                    <a:pt x="31" y="31"/>
                  </a:cubicBezTo>
                  <a:cubicBezTo>
                    <a:pt x="31" y="32"/>
                    <a:pt x="30" y="34"/>
                    <a:pt x="28" y="34"/>
                  </a:cubicBezTo>
                  <a:close/>
                  <a:moveTo>
                    <a:pt x="32" y="18"/>
                  </a:moveTo>
                  <a:cubicBezTo>
                    <a:pt x="32" y="20"/>
                    <a:pt x="31" y="21"/>
                    <a:pt x="29" y="21"/>
                  </a:cubicBezTo>
                  <a:cubicBezTo>
                    <a:pt x="6" y="21"/>
                    <a:pt x="6" y="21"/>
                    <a:pt x="6" y="21"/>
                  </a:cubicBezTo>
                  <a:cubicBezTo>
                    <a:pt x="5" y="21"/>
                    <a:pt x="3" y="20"/>
                    <a:pt x="3" y="18"/>
                  </a:cubicBezTo>
                  <a:cubicBezTo>
                    <a:pt x="3" y="11"/>
                    <a:pt x="3" y="11"/>
                    <a:pt x="3" y="11"/>
                  </a:cubicBezTo>
                  <a:cubicBezTo>
                    <a:pt x="3" y="9"/>
                    <a:pt x="5" y="8"/>
                    <a:pt x="6" y="8"/>
                  </a:cubicBezTo>
                  <a:cubicBezTo>
                    <a:pt x="29" y="8"/>
                    <a:pt x="29" y="8"/>
                    <a:pt x="29" y="8"/>
                  </a:cubicBezTo>
                  <a:cubicBezTo>
                    <a:pt x="31" y="8"/>
                    <a:pt x="32" y="9"/>
                    <a:pt x="32" y="11"/>
                  </a:cubicBezTo>
                  <a:lnTo>
                    <a:pt x="32" y="18"/>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33" name="Oval 155"/>
            <p:cNvSpPr>
              <a:spLocks noChangeArrowheads="1"/>
            </p:cNvSpPr>
            <p:nvPr/>
          </p:nvSpPr>
          <p:spPr bwMode="auto">
            <a:xfrm>
              <a:off x="1236" y="305"/>
              <a:ext cx="138" cy="1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34" name="Oval 156"/>
            <p:cNvSpPr>
              <a:spLocks noChangeArrowheads="1"/>
            </p:cNvSpPr>
            <p:nvPr/>
          </p:nvSpPr>
          <p:spPr bwMode="auto">
            <a:xfrm>
              <a:off x="1028" y="305"/>
              <a:ext cx="139" cy="1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3320" name="Group 24"/>
          <p:cNvGrpSpPr>
            <a:grpSpLocks/>
          </p:cNvGrpSpPr>
          <p:nvPr/>
        </p:nvGrpSpPr>
        <p:grpSpPr bwMode="auto">
          <a:xfrm>
            <a:off x="1730375" y="1990725"/>
            <a:ext cx="1503363" cy="1490663"/>
            <a:chOff x="0" y="0"/>
            <a:chExt cx="2368" cy="2348"/>
          </a:xfrm>
        </p:grpSpPr>
        <p:sp>
          <p:nvSpPr>
            <p:cNvPr id="13327" name="Freeform 306" descr="color10"/>
            <p:cNvSpPr>
              <a:spLocks noChangeArrowheads="1"/>
            </p:cNvSpPr>
            <p:nvPr/>
          </p:nvSpPr>
          <p:spPr bwMode="auto">
            <a:xfrm>
              <a:off x="0" y="0"/>
              <a:ext cx="2368" cy="2348"/>
            </a:xfrm>
            <a:custGeom>
              <a:avLst/>
              <a:gdLst>
                <a:gd name="T0" fmla="*/ 81267 w 69"/>
                <a:gd name="T1" fmla="*/ 67173 h 69"/>
                <a:gd name="T2" fmla="*/ 68294 w 69"/>
                <a:gd name="T3" fmla="*/ 79900 h 69"/>
                <a:gd name="T4" fmla="*/ 12973 w 69"/>
                <a:gd name="T5" fmla="*/ 79900 h 69"/>
                <a:gd name="T6" fmla="*/ 0 w 69"/>
                <a:gd name="T7" fmla="*/ 67173 h 69"/>
                <a:gd name="T8" fmla="*/ 0 w 69"/>
                <a:gd name="T9" fmla="*/ 12727 h 69"/>
                <a:gd name="T10" fmla="*/ 12973 w 69"/>
                <a:gd name="T11" fmla="*/ 0 h 69"/>
                <a:gd name="T12" fmla="*/ 68294 w 69"/>
                <a:gd name="T13" fmla="*/ 0 h 69"/>
                <a:gd name="T14" fmla="*/ 81267 w 69"/>
                <a:gd name="T15" fmla="*/ 12727 h 69"/>
                <a:gd name="T16" fmla="*/ 81267 w 69"/>
                <a:gd name="T17" fmla="*/ 67173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69"/>
                <a:gd name="T29" fmla="*/ 69 w 69"/>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69">
                  <a:moveTo>
                    <a:pt x="69" y="58"/>
                  </a:moveTo>
                  <a:cubicBezTo>
                    <a:pt x="69" y="64"/>
                    <a:pt x="64" y="69"/>
                    <a:pt x="58" y="69"/>
                  </a:cubicBezTo>
                  <a:cubicBezTo>
                    <a:pt x="11" y="69"/>
                    <a:pt x="11" y="69"/>
                    <a:pt x="11" y="69"/>
                  </a:cubicBezTo>
                  <a:cubicBezTo>
                    <a:pt x="5" y="69"/>
                    <a:pt x="0" y="64"/>
                    <a:pt x="0" y="58"/>
                  </a:cubicBezTo>
                  <a:cubicBezTo>
                    <a:pt x="0" y="11"/>
                    <a:pt x="0" y="11"/>
                    <a:pt x="0" y="11"/>
                  </a:cubicBezTo>
                  <a:cubicBezTo>
                    <a:pt x="0" y="5"/>
                    <a:pt x="5" y="0"/>
                    <a:pt x="11" y="0"/>
                  </a:cubicBezTo>
                  <a:cubicBezTo>
                    <a:pt x="58" y="0"/>
                    <a:pt x="58" y="0"/>
                    <a:pt x="58" y="0"/>
                  </a:cubicBezTo>
                  <a:cubicBezTo>
                    <a:pt x="64" y="0"/>
                    <a:pt x="69" y="5"/>
                    <a:pt x="69" y="11"/>
                  </a:cubicBezTo>
                  <a:lnTo>
                    <a:pt x="69" y="58"/>
                  </a:lnTo>
                  <a:close/>
                </a:path>
              </a:pathLst>
            </a:custGeom>
            <a:blipFill dpi="0" rotWithShape="0">
              <a:blip r:embed="rId7"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a:p>
          </p:txBody>
        </p:sp>
        <p:sp>
          <p:nvSpPr>
            <p:cNvPr id="13328" name="Freeform 307"/>
            <p:cNvSpPr>
              <a:spLocks noChangeArrowheads="1"/>
            </p:cNvSpPr>
            <p:nvPr/>
          </p:nvSpPr>
          <p:spPr bwMode="auto">
            <a:xfrm>
              <a:off x="342" y="510"/>
              <a:ext cx="1648" cy="1260"/>
            </a:xfrm>
            <a:custGeom>
              <a:avLst/>
              <a:gdLst>
                <a:gd name="T0" fmla="*/ 51878 w 48"/>
                <a:gd name="T1" fmla="*/ 26664 h 37"/>
                <a:gd name="T2" fmla="*/ 50676 w 48"/>
                <a:gd name="T3" fmla="*/ 26664 h 37"/>
                <a:gd name="T4" fmla="*/ 56581 w 48"/>
                <a:gd name="T5" fmla="*/ 24349 h 37"/>
                <a:gd name="T6" fmla="*/ 51878 w 48"/>
                <a:gd name="T7" fmla="*/ 20875 h 37"/>
                <a:gd name="T8" fmla="*/ 44805 w 48"/>
                <a:gd name="T9" fmla="*/ 23191 h 37"/>
                <a:gd name="T10" fmla="*/ 30660 w 48"/>
                <a:gd name="T11" fmla="*/ 16244 h 37"/>
                <a:gd name="T12" fmla="*/ 48341 w 48"/>
                <a:gd name="T13" fmla="*/ 3474 h 37"/>
                <a:gd name="T14" fmla="*/ 43603 w 48"/>
                <a:gd name="T15" fmla="*/ 1158 h 37"/>
                <a:gd name="T16" fmla="*/ 18849 w 48"/>
                <a:gd name="T17" fmla="*/ 9263 h 37"/>
                <a:gd name="T18" fmla="*/ 5905 w 48"/>
                <a:gd name="T19" fmla="*/ 2316 h 37"/>
                <a:gd name="T20" fmla="*/ 2369 w 48"/>
                <a:gd name="T21" fmla="*/ 6947 h 37"/>
                <a:gd name="T22" fmla="*/ 16514 w 48"/>
                <a:gd name="T23" fmla="*/ 13928 h 37"/>
                <a:gd name="T24" fmla="*/ 21218 w 48"/>
                <a:gd name="T25" fmla="*/ 42908 h 37"/>
                <a:gd name="T26" fmla="*/ 23587 w 48"/>
                <a:gd name="T27" fmla="*/ 42908 h 37"/>
                <a:gd name="T28" fmla="*/ 24754 w 48"/>
                <a:gd name="T29" fmla="*/ 42908 h 37"/>
                <a:gd name="T30" fmla="*/ 28291 w 48"/>
                <a:gd name="T31" fmla="*/ 19717 h 37"/>
                <a:gd name="T32" fmla="*/ 41269 w 48"/>
                <a:gd name="T33" fmla="*/ 27822 h 37"/>
                <a:gd name="T34" fmla="*/ 41269 w 48"/>
                <a:gd name="T35" fmla="*/ 35961 h 37"/>
                <a:gd name="T36" fmla="*/ 44805 w 48"/>
                <a:gd name="T37" fmla="*/ 38277 h 37"/>
                <a:gd name="T38" fmla="*/ 47140 w 48"/>
                <a:gd name="T39" fmla="*/ 30138 h 37"/>
                <a:gd name="T40" fmla="*/ 49509 w 48"/>
                <a:gd name="T41" fmla="*/ 31296 h 37"/>
                <a:gd name="T42" fmla="*/ 51878 w 48"/>
                <a:gd name="T43" fmla="*/ 26664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37"/>
                <a:gd name="T68" fmla="*/ 48 w 48"/>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37">
                  <a:moveTo>
                    <a:pt x="44" y="23"/>
                  </a:moveTo>
                  <a:cubicBezTo>
                    <a:pt x="43" y="23"/>
                    <a:pt x="43" y="23"/>
                    <a:pt x="43" y="23"/>
                  </a:cubicBezTo>
                  <a:cubicBezTo>
                    <a:pt x="48" y="21"/>
                    <a:pt x="48" y="21"/>
                    <a:pt x="48" y="21"/>
                  </a:cubicBezTo>
                  <a:cubicBezTo>
                    <a:pt x="44" y="18"/>
                    <a:pt x="44" y="18"/>
                    <a:pt x="44" y="18"/>
                  </a:cubicBezTo>
                  <a:cubicBezTo>
                    <a:pt x="38" y="20"/>
                    <a:pt x="38" y="20"/>
                    <a:pt x="38" y="20"/>
                  </a:cubicBezTo>
                  <a:cubicBezTo>
                    <a:pt x="34" y="18"/>
                    <a:pt x="30" y="16"/>
                    <a:pt x="26" y="14"/>
                  </a:cubicBezTo>
                  <a:cubicBezTo>
                    <a:pt x="29" y="9"/>
                    <a:pt x="34" y="5"/>
                    <a:pt x="41" y="3"/>
                  </a:cubicBezTo>
                  <a:cubicBezTo>
                    <a:pt x="37" y="1"/>
                    <a:pt x="37" y="1"/>
                    <a:pt x="37" y="1"/>
                  </a:cubicBezTo>
                  <a:cubicBezTo>
                    <a:pt x="37" y="1"/>
                    <a:pt x="22" y="5"/>
                    <a:pt x="16" y="8"/>
                  </a:cubicBezTo>
                  <a:cubicBezTo>
                    <a:pt x="12" y="6"/>
                    <a:pt x="9" y="4"/>
                    <a:pt x="5" y="2"/>
                  </a:cubicBezTo>
                  <a:cubicBezTo>
                    <a:pt x="2" y="0"/>
                    <a:pt x="0" y="4"/>
                    <a:pt x="2" y="6"/>
                  </a:cubicBezTo>
                  <a:cubicBezTo>
                    <a:pt x="6" y="8"/>
                    <a:pt x="10" y="10"/>
                    <a:pt x="14" y="12"/>
                  </a:cubicBezTo>
                  <a:cubicBezTo>
                    <a:pt x="14" y="19"/>
                    <a:pt x="18" y="37"/>
                    <a:pt x="18" y="37"/>
                  </a:cubicBezTo>
                  <a:cubicBezTo>
                    <a:pt x="20" y="37"/>
                    <a:pt x="20" y="37"/>
                    <a:pt x="20" y="37"/>
                  </a:cubicBezTo>
                  <a:cubicBezTo>
                    <a:pt x="21" y="37"/>
                    <a:pt x="21" y="37"/>
                    <a:pt x="21" y="37"/>
                  </a:cubicBezTo>
                  <a:cubicBezTo>
                    <a:pt x="21" y="37"/>
                    <a:pt x="19" y="27"/>
                    <a:pt x="24" y="17"/>
                  </a:cubicBezTo>
                  <a:cubicBezTo>
                    <a:pt x="28" y="19"/>
                    <a:pt x="32" y="22"/>
                    <a:pt x="35" y="24"/>
                  </a:cubicBezTo>
                  <a:cubicBezTo>
                    <a:pt x="35" y="31"/>
                    <a:pt x="35" y="31"/>
                    <a:pt x="35" y="31"/>
                  </a:cubicBezTo>
                  <a:cubicBezTo>
                    <a:pt x="38" y="33"/>
                    <a:pt x="38" y="33"/>
                    <a:pt x="38" y="33"/>
                  </a:cubicBezTo>
                  <a:cubicBezTo>
                    <a:pt x="40" y="26"/>
                    <a:pt x="40" y="26"/>
                    <a:pt x="40" y="26"/>
                  </a:cubicBezTo>
                  <a:cubicBezTo>
                    <a:pt x="41" y="27"/>
                    <a:pt x="41" y="27"/>
                    <a:pt x="42" y="27"/>
                  </a:cubicBezTo>
                  <a:cubicBezTo>
                    <a:pt x="44" y="29"/>
                    <a:pt x="46" y="25"/>
                    <a:pt x="44" y="23"/>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16411" name="Freeform 457"/>
          <p:cNvSpPr>
            <a:spLocks noChangeArrowheads="1"/>
          </p:cNvSpPr>
          <p:nvPr/>
        </p:nvSpPr>
        <p:spPr bwMode="auto">
          <a:xfrm>
            <a:off x="5299075" y="1990725"/>
            <a:ext cx="1503363" cy="1511300"/>
          </a:xfrm>
          <a:custGeom>
            <a:avLst/>
            <a:gdLst>
              <a:gd name="T0" fmla="*/ 69 w 69"/>
              <a:gd name="T1" fmla="*/ 58 h 70"/>
              <a:gd name="T2" fmla="*/ 58 w 69"/>
              <a:gd name="T3" fmla="*/ 70 h 70"/>
              <a:gd name="T4" fmla="*/ 11 w 69"/>
              <a:gd name="T5" fmla="*/ 70 h 70"/>
              <a:gd name="T6" fmla="*/ 0 w 69"/>
              <a:gd name="T7" fmla="*/ 58 h 70"/>
              <a:gd name="T8" fmla="*/ 0 w 69"/>
              <a:gd name="T9" fmla="*/ 12 h 70"/>
              <a:gd name="T10" fmla="*/ 11 w 69"/>
              <a:gd name="T11" fmla="*/ 0 h 70"/>
              <a:gd name="T12" fmla="*/ 58 w 69"/>
              <a:gd name="T13" fmla="*/ 0 h 70"/>
              <a:gd name="T14" fmla="*/ 69 w 69"/>
              <a:gd name="T15" fmla="*/ 12 h 70"/>
              <a:gd name="T16" fmla="*/ 69 w 69"/>
              <a:gd name="T17" fmla="*/ 58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70"/>
              <a:gd name="T29" fmla="*/ 69 w 69"/>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70">
                <a:moveTo>
                  <a:pt x="69" y="58"/>
                </a:moveTo>
                <a:cubicBezTo>
                  <a:pt x="69" y="65"/>
                  <a:pt x="64" y="70"/>
                  <a:pt x="58" y="70"/>
                </a:cubicBezTo>
                <a:cubicBezTo>
                  <a:pt x="11" y="70"/>
                  <a:pt x="11" y="70"/>
                  <a:pt x="11" y="70"/>
                </a:cubicBezTo>
                <a:cubicBezTo>
                  <a:pt x="5" y="70"/>
                  <a:pt x="0" y="65"/>
                  <a:pt x="0" y="58"/>
                </a:cubicBezTo>
                <a:cubicBezTo>
                  <a:pt x="0" y="12"/>
                  <a:pt x="0" y="12"/>
                  <a:pt x="0" y="12"/>
                </a:cubicBezTo>
                <a:cubicBezTo>
                  <a:pt x="0" y="5"/>
                  <a:pt x="5" y="0"/>
                  <a:pt x="11" y="0"/>
                </a:cubicBezTo>
                <a:cubicBezTo>
                  <a:pt x="58" y="0"/>
                  <a:pt x="58" y="0"/>
                  <a:pt x="58" y="0"/>
                </a:cubicBezTo>
                <a:cubicBezTo>
                  <a:pt x="64" y="0"/>
                  <a:pt x="69" y="5"/>
                  <a:pt x="69" y="12"/>
                </a:cubicBezTo>
                <a:lnTo>
                  <a:pt x="69" y="58"/>
                </a:lnTo>
                <a:close/>
              </a:path>
            </a:pathLst>
          </a:custGeom>
          <a:blipFill dpi="0" rotWithShape="0">
            <a:blip r:embed="rId8"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sz="1600">
              <a:solidFill>
                <a:srgbClr val="000000"/>
              </a:solidFill>
              <a:latin typeface="微软雅黑" pitchFamily="34" charset="-122"/>
              <a:ea typeface="微软雅黑" pitchFamily="34" charset="-122"/>
              <a:sym typeface="微软雅黑" pitchFamily="34" charset="-122"/>
            </a:endParaRPr>
          </a:p>
        </p:txBody>
      </p:sp>
      <p:sp>
        <p:nvSpPr>
          <p:cNvPr id="13324" name="Oval 458"/>
          <p:cNvSpPr>
            <a:spLocks noChangeArrowheads="1"/>
          </p:cNvSpPr>
          <p:nvPr/>
        </p:nvSpPr>
        <p:spPr bwMode="auto">
          <a:xfrm>
            <a:off x="6235700" y="2790825"/>
            <a:ext cx="284163" cy="2571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5" name="Oval 459"/>
          <p:cNvSpPr>
            <a:spLocks noChangeArrowheads="1"/>
          </p:cNvSpPr>
          <p:nvPr/>
        </p:nvSpPr>
        <p:spPr bwMode="auto">
          <a:xfrm>
            <a:off x="5603875" y="2790825"/>
            <a:ext cx="285750" cy="2571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6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26" name="Freeform 460"/>
          <p:cNvSpPr>
            <a:spLocks noChangeArrowheads="1"/>
          </p:cNvSpPr>
          <p:nvPr/>
        </p:nvSpPr>
        <p:spPr bwMode="auto">
          <a:xfrm>
            <a:off x="5451475" y="2444750"/>
            <a:ext cx="1200150" cy="431800"/>
          </a:xfrm>
          <a:custGeom>
            <a:avLst/>
            <a:gdLst>
              <a:gd name="T0" fmla="*/ 2147483646 w 55"/>
              <a:gd name="T1" fmla="*/ 2147483646 h 20"/>
              <a:gd name="T2" fmla="*/ 2147483646 w 55"/>
              <a:gd name="T3" fmla="*/ 2147483646 h 20"/>
              <a:gd name="T4" fmla="*/ 2147483646 w 55"/>
              <a:gd name="T5" fmla="*/ 1398384300 h 20"/>
              <a:gd name="T6" fmla="*/ 2147483646 w 55"/>
              <a:gd name="T7" fmla="*/ 932256200 h 20"/>
              <a:gd name="T8" fmla="*/ 2147483646 w 55"/>
              <a:gd name="T9" fmla="*/ 932256200 h 20"/>
              <a:gd name="T10" fmla="*/ 2147483646 w 55"/>
              <a:gd name="T11" fmla="*/ 932256200 h 20"/>
              <a:gd name="T12" fmla="*/ 2147483646 w 55"/>
              <a:gd name="T13" fmla="*/ 0 h 20"/>
              <a:gd name="T14" fmla="*/ 2147483646 w 55"/>
              <a:gd name="T15" fmla="*/ 0 h 20"/>
              <a:gd name="T16" fmla="*/ 2147483646 w 55"/>
              <a:gd name="T17" fmla="*/ 932256200 h 20"/>
              <a:gd name="T18" fmla="*/ 2147483646 w 55"/>
              <a:gd name="T19" fmla="*/ 932256200 h 20"/>
              <a:gd name="T20" fmla="*/ 2147483646 w 55"/>
              <a:gd name="T21" fmla="*/ 932256200 h 20"/>
              <a:gd name="T22" fmla="*/ 2147483646 w 55"/>
              <a:gd name="T23" fmla="*/ 1398384300 h 20"/>
              <a:gd name="T24" fmla="*/ 2147483646 w 55"/>
              <a:gd name="T25" fmla="*/ 1864512400 h 20"/>
              <a:gd name="T26" fmla="*/ 0 w 55"/>
              <a:gd name="T27" fmla="*/ 2147483646 h 20"/>
              <a:gd name="T28" fmla="*/ 0 w 55"/>
              <a:gd name="T29" fmla="*/ 2147483646 h 20"/>
              <a:gd name="T30" fmla="*/ 0 w 55"/>
              <a:gd name="T31" fmla="*/ 2147483646 h 20"/>
              <a:gd name="T32" fmla="*/ 2147483646 w 55"/>
              <a:gd name="T33" fmla="*/ 2147483646 h 20"/>
              <a:gd name="T34" fmla="*/ 2147483646 w 55"/>
              <a:gd name="T35" fmla="*/ 2147483646 h 20"/>
              <a:gd name="T36" fmla="*/ 2147483646 w 55"/>
              <a:gd name="T37" fmla="*/ 2147483646 h 20"/>
              <a:gd name="T38" fmla="*/ 2147483646 w 55"/>
              <a:gd name="T39" fmla="*/ 2147483646 h 20"/>
              <a:gd name="T40" fmla="*/ 2147483646 w 55"/>
              <a:gd name="T41" fmla="*/ 2147483646 h 20"/>
              <a:gd name="T42" fmla="*/ 2147483646 w 55"/>
              <a:gd name="T43" fmla="*/ 2147483646 h 20"/>
              <a:gd name="T44" fmla="*/ 2147483646 w 55"/>
              <a:gd name="T45" fmla="*/ 2147483646 h 20"/>
              <a:gd name="T46" fmla="*/ 2147483646 w 55"/>
              <a:gd name="T47" fmla="*/ 2147483646 h 20"/>
              <a:gd name="T48" fmla="*/ 2147483646 w 55"/>
              <a:gd name="T49" fmla="*/ 2147483646 h 20"/>
              <a:gd name="T50" fmla="*/ 2147483646 w 55"/>
              <a:gd name="T51" fmla="*/ 2147483646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20"/>
              <a:gd name="T80" fmla="*/ 55 w 55"/>
              <a:gd name="T81" fmla="*/ 20 h 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20">
                <a:moveTo>
                  <a:pt x="55" y="9"/>
                </a:moveTo>
                <a:cubicBezTo>
                  <a:pt x="54" y="9"/>
                  <a:pt x="51" y="6"/>
                  <a:pt x="46" y="5"/>
                </a:cubicBezTo>
                <a:cubicBezTo>
                  <a:pt x="46" y="4"/>
                  <a:pt x="46" y="4"/>
                  <a:pt x="46" y="3"/>
                </a:cubicBezTo>
                <a:cubicBezTo>
                  <a:pt x="46" y="2"/>
                  <a:pt x="46" y="2"/>
                  <a:pt x="46" y="2"/>
                </a:cubicBezTo>
                <a:cubicBezTo>
                  <a:pt x="45" y="2"/>
                  <a:pt x="45" y="2"/>
                  <a:pt x="45" y="2"/>
                </a:cubicBezTo>
                <a:cubicBezTo>
                  <a:pt x="45" y="2"/>
                  <a:pt x="45" y="2"/>
                  <a:pt x="45" y="2"/>
                </a:cubicBezTo>
                <a:cubicBezTo>
                  <a:pt x="45" y="1"/>
                  <a:pt x="44" y="0"/>
                  <a:pt x="43" y="0"/>
                </a:cubicBezTo>
                <a:cubicBezTo>
                  <a:pt x="19" y="0"/>
                  <a:pt x="19" y="0"/>
                  <a:pt x="19" y="0"/>
                </a:cubicBezTo>
                <a:cubicBezTo>
                  <a:pt x="18" y="0"/>
                  <a:pt x="17" y="1"/>
                  <a:pt x="17" y="2"/>
                </a:cubicBezTo>
                <a:cubicBezTo>
                  <a:pt x="17" y="2"/>
                  <a:pt x="17" y="2"/>
                  <a:pt x="17" y="2"/>
                </a:cubicBezTo>
                <a:cubicBezTo>
                  <a:pt x="17" y="2"/>
                  <a:pt x="17" y="2"/>
                  <a:pt x="17" y="2"/>
                </a:cubicBezTo>
                <a:cubicBezTo>
                  <a:pt x="17" y="3"/>
                  <a:pt x="17" y="3"/>
                  <a:pt x="17" y="3"/>
                </a:cubicBezTo>
                <a:cubicBezTo>
                  <a:pt x="17" y="4"/>
                  <a:pt x="17" y="4"/>
                  <a:pt x="17" y="4"/>
                </a:cubicBezTo>
                <a:cubicBezTo>
                  <a:pt x="12" y="5"/>
                  <a:pt x="6" y="7"/>
                  <a:pt x="0" y="9"/>
                </a:cubicBezTo>
                <a:cubicBezTo>
                  <a:pt x="0" y="9"/>
                  <a:pt x="0" y="9"/>
                  <a:pt x="0" y="9"/>
                </a:cubicBezTo>
                <a:cubicBezTo>
                  <a:pt x="0" y="15"/>
                  <a:pt x="0" y="15"/>
                  <a:pt x="0" y="15"/>
                </a:cubicBezTo>
                <a:cubicBezTo>
                  <a:pt x="0" y="18"/>
                  <a:pt x="3" y="20"/>
                  <a:pt x="6" y="20"/>
                </a:cubicBezTo>
                <a:cubicBezTo>
                  <a:pt x="7" y="20"/>
                  <a:pt x="7" y="20"/>
                  <a:pt x="7" y="20"/>
                </a:cubicBezTo>
                <a:cubicBezTo>
                  <a:pt x="8" y="17"/>
                  <a:pt x="10" y="15"/>
                  <a:pt x="13" y="15"/>
                </a:cubicBezTo>
                <a:cubicBezTo>
                  <a:pt x="17" y="15"/>
                  <a:pt x="19" y="17"/>
                  <a:pt x="20" y="20"/>
                </a:cubicBezTo>
                <a:cubicBezTo>
                  <a:pt x="36" y="20"/>
                  <a:pt x="36" y="20"/>
                  <a:pt x="36" y="20"/>
                </a:cubicBezTo>
                <a:cubicBezTo>
                  <a:pt x="37" y="17"/>
                  <a:pt x="39" y="15"/>
                  <a:pt x="42" y="15"/>
                </a:cubicBezTo>
                <a:cubicBezTo>
                  <a:pt x="46" y="15"/>
                  <a:pt x="48" y="17"/>
                  <a:pt x="49" y="20"/>
                </a:cubicBezTo>
                <a:cubicBezTo>
                  <a:pt x="49" y="20"/>
                  <a:pt x="49" y="20"/>
                  <a:pt x="49" y="20"/>
                </a:cubicBezTo>
                <a:cubicBezTo>
                  <a:pt x="53" y="20"/>
                  <a:pt x="55" y="18"/>
                  <a:pt x="55" y="15"/>
                </a:cubicBezTo>
                <a:cubicBezTo>
                  <a:pt x="55" y="9"/>
                  <a:pt x="55" y="9"/>
                  <a:pt x="55" y="9"/>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09"/>
          <p:cNvSpPr>
            <a:spLocks noChangeArrowheads="1"/>
          </p:cNvSpPr>
          <p:nvPr/>
        </p:nvSpPr>
        <p:spPr bwMode="auto">
          <a:xfrm>
            <a:off x="7207250" y="2890838"/>
            <a:ext cx="279400" cy="26193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39" name="Rectangle 810"/>
          <p:cNvSpPr>
            <a:spLocks noChangeArrowheads="1"/>
          </p:cNvSpPr>
          <p:nvPr/>
        </p:nvSpPr>
        <p:spPr bwMode="auto">
          <a:xfrm>
            <a:off x="7207250" y="3190875"/>
            <a:ext cx="279400"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0" name="Rectangle 811"/>
          <p:cNvSpPr>
            <a:spLocks noChangeArrowheads="1"/>
          </p:cNvSpPr>
          <p:nvPr/>
        </p:nvSpPr>
        <p:spPr bwMode="auto">
          <a:xfrm>
            <a:off x="7207250" y="3190875"/>
            <a:ext cx="279400"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1" name="Rectangle 812"/>
          <p:cNvSpPr>
            <a:spLocks noChangeArrowheads="1"/>
          </p:cNvSpPr>
          <p:nvPr/>
        </p:nvSpPr>
        <p:spPr bwMode="auto">
          <a:xfrm>
            <a:off x="7207250" y="3502025"/>
            <a:ext cx="279400" cy="25082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2" name="Rectangle 813"/>
          <p:cNvSpPr>
            <a:spLocks noChangeArrowheads="1"/>
          </p:cNvSpPr>
          <p:nvPr/>
        </p:nvSpPr>
        <p:spPr bwMode="auto">
          <a:xfrm>
            <a:off x="7207250" y="3502025"/>
            <a:ext cx="279400" cy="25082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3" name="Rectangle 814"/>
          <p:cNvSpPr>
            <a:spLocks noChangeArrowheads="1"/>
          </p:cNvSpPr>
          <p:nvPr/>
        </p:nvSpPr>
        <p:spPr bwMode="auto">
          <a:xfrm>
            <a:off x="7207250" y="3802063"/>
            <a:ext cx="279400" cy="252412"/>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4" name="Rectangle 815"/>
          <p:cNvSpPr>
            <a:spLocks noChangeArrowheads="1"/>
          </p:cNvSpPr>
          <p:nvPr/>
        </p:nvSpPr>
        <p:spPr bwMode="auto">
          <a:xfrm>
            <a:off x="7207250" y="3802063"/>
            <a:ext cx="279400" cy="252412"/>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5" name="Rectangle 816"/>
          <p:cNvSpPr>
            <a:spLocks noChangeArrowheads="1"/>
          </p:cNvSpPr>
          <p:nvPr/>
        </p:nvSpPr>
        <p:spPr bwMode="auto">
          <a:xfrm>
            <a:off x="7207250" y="4102100"/>
            <a:ext cx="279400"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6" name="Rectangle 817"/>
          <p:cNvSpPr>
            <a:spLocks noChangeArrowheads="1"/>
          </p:cNvSpPr>
          <p:nvPr/>
        </p:nvSpPr>
        <p:spPr bwMode="auto">
          <a:xfrm>
            <a:off x="7207250" y="4102100"/>
            <a:ext cx="279400"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7" name="Rectangle 818"/>
          <p:cNvSpPr>
            <a:spLocks noChangeArrowheads="1"/>
          </p:cNvSpPr>
          <p:nvPr/>
        </p:nvSpPr>
        <p:spPr bwMode="auto">
          <a:xfrm>
            <a:off x="7207250" y="4397375"/>
            <a:ext cx="27940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8" name="Rectangle 819"/>
          <p:cNvSpPr>
            <a:spLocks noChangeArrowheads="1"/>
          </p:cNvSpPr>
          <p:nvPr/>
        </p:nvSpPr>
        <p:spPr bwMode="auto">
          <a:xfrm>
            <a:off x="7207250" y="4397375"/>
            <a:ext cx="27940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49" name="Rectangle 820"/>
          <p:cNvSpPr>
            <a:spLocks noChangeArrowheads="1"/>
          </p:cNvSpPr>
          <p:nvPr/>
        </p:nvSpPr>
        <p:spPr bwMode="auto">
          <a:xfrm>
            <a:off x="7207250" y="4697413"/>
            <a:ext cx="27940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0" name="Rectangle 821"/>
          <p:cNvSpPr>
            <a:spLocks noChangeArrowheads="1"/>
          </p:cNvSpPr>
          <p:nvPr/>
        </p:nvSpPr>
        <p:spPr bwMode="auto">
          <a:xfrm>
            <a:off x="7207250" y="4697413"/>
            <a:ext cx="27940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1" name="Rectangle 822"/>
          <p:cNvSpPr>
            <a:spLocks noChangeArrowheads="1"/>
          </p:cNvSpPr>
          <p:nvPr/>
        </p:nvSpPr>
        <p:spPr bwMode="auto">
          <a:xfrm>
            <a:off x="7207250" y="5008563"/>
            <a:ext cx="279400" cy="25558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2" name="Rectangle 823"/>
          <p:cNvSpPr>
            <a:spLocks noChangeArrowheads="1"/>
          </p:cNvSpPr>
          <p:nvPr/>
        </p:nvSpPr>
        <p:spPr bwMode="auto">
          <a:xfrm>
            <a:off x="7207250" y="5008563"/>
            <a:ext cx="279400" cy="25558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3" name="Rectangle 824"/>
          <p:cNvSpPr>
            <a:spLocks noChangeArrowheads="1"/>
          </p:cNvSpPr>
          <p:nvPr/>
        </p:nvSpPr>
        <p:spPr bwMode="auto">
          <a:xfrm>
            <a:off x="7207250" y="5308600"/>
            <a:ext cx="279400" cy="25717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4" name="Rectangle 825"/>
          <p:cNvSpPr>
            <a:spLocks noChangeArrowheads="1"/>
          </p:cNvSpPr>
          <p:nvPr/>
        </p:nvSpPr>
        <p:spPr bwMode="auto">
          <a:xfrm>
            <a:off x="7207250" y="5308600"/>
            <a:ext cx="279400" cy="25717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5" name="Rectangle 826"/>
          <p:cNvSpPr>
            <a:spLocks noChangeArrowheads="1"/>
          </p:cNvSpPr>
          <p:nvPr/>
        </p:nvSpPr>
        <p:spPr bwMode="auto">
          <a:xfrm>
            <a:off x="7566025" y="2289175"/>
            <a:ext cx="279400" cy="252413"/>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6" name="Rectangle 828"/>
          <p:cNvSpPr>
            <a:spLocks noChangeArrowheads="1"/>
          </p:cNvSpPr>
          <p:nvPr/>
        </p:nvSpPr>
        <p:spPr bwMode="auto">
          <a:xfrm>
            <a:off x="7566025" y="2590800"/>
            <a:ext cx="27940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7" name="Rectangle 859"/>
          <p:cNvSpPr>
            <a:spLocks noChangeArrowheads="1"/>
          </p:cNvSpPr>
          <p:nvPr/>
        </p:nvSpPr>
        <p:spPr bwMode="auto">
          <a:xfrm>
            <a:off x="1439863" y="3502025"/>
            <a:ext cx="273050" cy="25082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8" name="Rectangle 860"/>
          <p:cNvSpPr>
            <a:spLocks noChangeArrowheads="1"/>
          </p:cNvSpPr>
          <p:nvPr/>
        </p:nvSpPr>
        <p:spPr bwMode="auto">
          <a:xfrm>
            <a:off x="1439863" y="3802063"/>
            <a:ext cx="273050" cy="252412"/>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9" name="Rectangle 861"/>
          <p:cNvSpPr>
            <a:spLocks noChangeArrowheads="1"/>
          </p:cNvSpPr>
          <p:nvPr/>
        </p:nvSpPr>
        <p:spPr bwMode="auto">
          <a:xfrm>
            <a:off x="1439863" y="4102100"/>
            <a:ext cx="273050"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0" name="Rectangle 862"/>
          <p:cNvSpPr>
            <a:spLocks noChangeArrowheads="1"/>
          </p:cNvSpPr>
          <p:nvPr/>
        </p:nvSpPr>
        <p:spPr bwMode="auto">
          <a:xfrm>
            <a:off x="1439863" y="4397375"/>
            <a:ext cx="27305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1" name="Rectangle 863"/>
          <p:cNvSpPr>
            <a:spLocks noChangeArrowheads="1"/>
          </p:cNvSpPr>
          <p:nvPr/>
        </p:nvSpPr>
        <p:spPr bwMode="auto">
          <a:xfrm>
            <a:off x="1439863" y="4697413"/>
            <a:ext cx="27305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2" name="Rectangle 864"/>
          <p:cNvSpPr>
            <a:spLocks noChangeArrowheads="1"/>
          </p:cNvSpPr>
          <p:nvPr/>
        </p:nvSpPr>
        <p:spPr bwMode="auto">
          <a:xfrm>
            <a:off x="1439863" y="5008563"/>
            <a:ext cx="273050" cy="25558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3" name="Rectangle 865"/>
          <p:cNvSpPr>
            <a:spLocks noChangeArrowheads="1"/>
          </p:cNvSpPr>
          <p:nvPr/>
        </p:nvSpPr>
        <p:spPr bwMode="auto">
          <a:xfrm>
            <a:off x="1439863" y="5308600"/>
            <a:ext cx="273050" cy="25717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4" name="Rectangle 879"/>
          <p:cNvSpPr>
            <a:spLocks noChangeArrowheads="1"/>
          </p:cNvSpPr>
          <p:nvPr/>
        </p:nvSpPr>
        <p:spPr bwMode="auto">
          <a:xfrm>
            <a:off x="2882900" y="2890838"/>
            <a:ext cx="273050" cy="26193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5" name="Rectangle 880"/>
          <p:cNvSpPr>
            <a:spLocks noChangeArrowheads="1"/>
          </p:cNvSpPr>
          <p:nvPr/>
        </p:nvSpPr>
        <p:spPr bwMode="auto">
          <a:xfrm>
            <a:off x="2882900" y="3190875"/>
            <a:ext cx="273050"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6" name="Rectangle 881"/>
          <p:cNvSpPr>
            <a:spLocks noChangeArrowheads="1"/>
          </p:cNvSpPr>
          <p:nvPr/>
        </p:nvSpPr>
        <p:spPr bwMode="auto">
          <a:xfrm>
            <a:off x="2882900" y="3502025"/>
            <a:ext cx="273050" cy="25082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7" name="Rectangle 882"/>
          <p:cNvSpPr>
            <a:spLocks noChangeArrowheads="1"/>
          </p:cNvSpPr>
          <p:nvPr/>
        </p:nvSpPr>
        <p:spPr bwMode="auto">
          <a:xfrm>
            <a:off x="2882900" y="3802063"/>
            <a:ext cx="273050" cy="252412"/>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8" name="Rectangle 883"/>
          <p:cNvSpPr>
            <a:spLocks noChangeArrowheads="1"/>
          </p:cNvSpPr>
          <p:nvPr/>
        </p:nvSpPr>
        <p:spPr bwMode="auto">
          <a:xfrm>
            <a:off x="2882900" y="4102100"/>
            <a:ext cx="273050"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69" name="Rectangle 884"/>
          <p:cNvSpPr>
            <a:spLocks noChangeArrowheads="1"/>
          </p:cNvSpPr>
          <p:nvPr/>
        </p:nvSpPr>
        <p:spPr bwMode="auto">
          <a:xfrm>
            <a:off x="2882900" y="4397375"/>
            <a:ext cx="27305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0" name="Rectangle 885"/>
          <p:cNvSpPr>
            <a:spLocks noChangeArrowheads="1"/>
          </p:cNvSpPr>
          <p:nvPr/>
        </p:nvSpPr>
        <p:spPr bwMode="auto">
          <a:xfrm>
            <a:off x="2882900" y="4697413"/>
            <a:ext cx="27305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1" name="Rectangle 886"/>
          <p:cNvSpPr>
            <a:spLocks noChangeArrowheads="1"/>
          </p:cNvSpPr>
          <p:nvPr/>
        </p:nvSpPr>
        <p:spPr bwMode="auto">
          <a:xfrm>
            <a:off x="2882900" y="5008563"/>
            <a:ext cx="273050" cy="25558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2" name="Rectangle 887"/>
          <p:cNvSpPr>
            <a:spLocks noChangeArrowheads="1"/>
          </p:cNvSpPr>
          <p:nvPr/>
        </p:nvSpPr>
        <p:spPr bwMode="auto">
          <a:xfrm>
            <a:off x="2882900" y="5308600"/>
            <a:ext cx="273050" cy="25717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3" name="Rectangle 901"/>
          <p:cNvSpPr>
            <a:spLocks noChangeArrowheads="1"/>
          </p:cNvSpPr>
          <p:nvPr/>
        </p:nvSpPr>
        <p:spPr bwMode="auto">
          <a:xfrm>
            <a:off x="3960813" y="3190875"/>
            <a:ext cx="279400"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4" name="Rectangle 902"/>
          <p:cNvSpPr>
            <a:spLocks noChangeArrowheads="1"/>
          </p:cNvSpPr>
          <p:nvPr/>
        </p:nvSpPr>
        <p:spPr bwMode="auto">
          <a:xfrm>
            <a:off x="3960813" y="3502025"/>
            <a:ext cx="279400" cy="25082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5" name="Rectangle 903"/>
          <p:cNvSpPr>
            <a:spLocks noChangeArrowheads="1"/>
          </p:cNvSpPr>
          <p:nvPr/>
        </p:nvSpPr>
        <p:spPr bwMode="auto">
          <a:xfrm>
            <a:off x="3960813" y="3802063"/>
            <a:ext cx="279400" cy="252412"/>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6" name="Rectangle 904"/>
          <p:cNvSpPr>
            <a:spLocks noChangeArrowheads="1"/>
          </p:cNvSpPr>
          <p:nvPr/>
        </p:nvSpPr>
        <p:spPr bwMode="auto">
          <a:xfrm>
            <a:off x="3960813" y="4102100"/>
            <a:ext cx="279400"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7" name="Rectangle 905"/>
          <p:cNvSpPr>
            <a:spLocks noChangeArrowheads="1"/>
          </p:cNvSpPr>
          <p:nvPr/>
        </p:nvSpPr>
        <p:spPr bwMode="auto">
          <a:xfrm>
            <a:off x="3960813" y="4397375"/>
            <a:ext cx="27940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8" name="Rectangle 906"/>
          <p:cNvSpPr>
            <a:spLocks noChangeArrowheads="1"/>
          </p:cNvSpPr>
          <p:nvPr/>
        </p:nvSpPr>
        <p:spPr bwMode="auto">
          <a:xfrm>
            <a:off x="3960813" y="4697413"/>
            <a:ext cx="27940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79" name="Rectangle 907"/>
          <p:cNvSpPr>
            <a:spLocks noChangeArrowheads="1"/>
          </p:cNvSpPr>
          <p:nvPr/>
        </p:nvSpPr>
        <p:spPr bwMode="auto">
          <a:xfrm>
            <a:off x="3960813" y="5008563"/>
            <a:ext cx="279400" cy="25558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80" name="Rectangle 908"/>
          <p:cNvSpPr>
            <a:spLocks noChangeArrowheads="1"/>
          </p:cNvSpPr>
          <p:nvPr/>
        </p:nvSpPr>
        <p:spPr bwMode="auto">
          <a:xfrm>
            <a:off x="3960813" y="5308600"/>
            <a:ext cx="279400" cy="25717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81" name="Rectangle 921"/>
          <p:cNvSpPr>
            <a:spLocks noChangeArrowheads="1"/>
          </p:cNvSpPr>
          <p:nvPr/>
        </p:nvSpPr>
        <p:spPr bwMode="auto">
          <a:xfrm>
            <a:off x="5045075" y="3502025"/>
            <a:ext cx="273050" cy="25082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82" name="Rectangle 922"/>
          <p:cNvSpPr>
            <a:spLocks noChangeArrowheads="1"/>
          </p:cNvSpPr>
          <p:nvPr/>
        </p:nvSpPr>
        <p:spPr bwMode="auto">
          <a:xfrm>
            <a:off x="5045075" y="3802063"/>
            <a:ext cx="273050" cy="252412"/>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83" name="Rectangle 923"/>
          <p:cNvSpPr>
            <a:spLocks noChangeArrowheads="1"/>
          </p:cNvSpPr>
          <p:nvPr/>
        </p:nvSpPr>
        <p:spPr bwMode="auto">
          <a:xfrm>
            <a:off x="5045075" y="4102100"/>
            <a:ext cx="273050"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84" name="Rectangle 924"/>
          <p:cNvSpPr>
            <a:spLocks noChangeArrowheads="1"/>
          </p:cNvSpPr>
          <p:nvPr/>
        </p:nvSpPr>
        <p:spPr bwMode="auto">
          <a:xfrm>
            <a:off x="5045075" y="4397375"/>
            <a:ext cx="27305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85" name="Rectangle 925"/>
          <p:cNvSpPr>
            <a:spLocks noChangeArrowheads="1"/>
          </p:cNvSpPr>
          <p:nvPr/>
        </p:nvSpPr>
        <p:spPr bwMode="auto">
          <a:xfrm>
            <a:off x="5045075" y="4697413"/>
            <a:ext cx="27305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86" name="Rectangle 926"/>
          <p:cNvSpPr>
            <a:spLocks noChangeArrowheads="1"/>
          </p:cNvSpPr>
          <p:nvPr/>
        </p:nvSpPr>
        <p:spPr bwMode="auto">
          <a:xfrm>
            <a:off x="5045075" y="5008563"/>
            <a:ext cx="273050" cy="25558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87" name="Rectangle 927"/>
          <p:cNvSpPr>
            <a:spLocks noChangeArrowheads="1"/>
          </p:cNvSpPr>
          <p:nvPr/>
        </p:nvSpPr>
        <p:spPr bwMode="auto">
          <a:xfrm>
            <a:off x="5045075" y="5308600"/>
            <a:ext cx="273050" cy="25717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88" name="Rectangle 945"/>
          <p:cNvSpPr>
            <a:spLocks noChangeArrowheads="1"/>
          </p:cNvSpPr>
          <p:nvPr/>
        </p:nvSpPr>
        <p:spPr bwMode="auto">
          <a:xfrm>
            <a:off x="6127750" y="2890838"/>
            <a:ext cx="274638" cy="26193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89" name="Rectangle 946"/>
          <p:cNvSpPr>
            <a:spLocks noChangeArrowheads="1"/>
          </p:cNvSpPr>
          <p:nvPr/>
        </p:nvSpPr>
        <p:spPr bwMode="auto">
          <a:xfrm>
            <a:off x="6127750" y="3190875"/>
            <a:ext cx="274638"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90" name="Rectangle 947"/>
          <p:cNvSpPr>
            <a:spLocks noChangeArrowheads="1"/>
          </p:cNvSpPr>
          <p:nvPr/>
        </p:nvSpPr>
        <p:spPr bwMode="auto">
          <a:xfrm>
            <a:off x="6127750" y="3502025"/>
            <a:ext cx="274638" cy="25082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91" name="Rectangle 948"/>
          <p:cNvSpPr>
            <a:spLocks noChangeArrowheads="1"/>
          </p:cNvSpPr>
          <p:nvPr/>
        </p:nvSpPr>
        <p:spPr bwMode="auto">
          <a:xfrm>
            <a:off x="6127750" y="3802063"/>
            <a:ext cx="274638" cy="252412"/>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92" name="Rectangle 949"/>
          <p:cNvSpPr>
            <a:spLocks noChangeArrowheads="1"/>
          </p:cNvSpPr>
          <p:nvPr/>
        </p:nvSpPr>
        <p:spPr bwMode="auto">
          <a:xfrm>
            <a:off x="6127750" y="4102100"/>
            <a:ext cx="274638"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93" name="Rectangle 950"/>
          <p:cNvSpPr>
            <a:spLocks noChangeArrowheads="1"/>
          </p:cNvSpPr>
          <p:nvPr/>
        </p:nvSpPr>
        <p:spPr bwMode="auto">
          <a:xfrm>
            <a:off x="6127750" y="4397375"/>
            <a:ext cx="274638"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94" name="Rectangle 951"/>
          <p:cNvSpPr>
            <a:spLocks noChangeArrowheads="1"/>
          </p:cNvSpPr>
          <p:nvPr/>
        </p:nvSpPr>
        <p:spPr bwMode="auto">
          <a:xfrm>
            <a:off x="6127750" y="4697413"/>
            <a:ext cx="274638"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95" name="Rectangle 952"/>
          <p:cNvSpPr>
            <a:spLocks noChangeArrowheads="1"/>
          </p:cNvSpPr>
          <p:nvPr/>
        </p:nvSpPr>
        <p:spPr bwMode="auto">
          <a:xfrm>
            <a:off x="6127750" y="5008563"/>
            <a:ext cx="274638" cy="25558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96" name="Rectangle 953"/>
          <p:cNvSpPr>
            <a:spLocks noChangeArrowheads="1"/>
          </p:cNvSpPr>
          <p:nvPr/>
        </p:nvSpPr>
        <p:spPr bwMode="auto">
          <a:xfrm>
            <a:off x="6127750" y="5308600"/>
            <a:ext cx="274638" cy="25717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397" name="组合 84"/>
          <p:cNvGrpSpPr>
            <a:grpSpLocks/>
          </p:cNvGrpSpPr>
          <p:nvPr/>
        </p:nvGrpSpPr>
        <p:grpSpPr bwMode="auto">
          <a:xfrm>
            <a:off x="714375" y="2289175"/>
            <a:ext cx="6411913" cy="3276600"/>
            <a:chOff x="0" y="0"/>
            <a:chExt cx="6410694" cy="3275080"/>
          </a:xfrm>
        </p:grpSpPr>
        <p:sp>
          <p:nvSpPr>
            <p:cNvPr id="14512" name="Rectangle 848"/>
            <p:cNvSpPr>
              <a:spLocks noChangeArrowheads="1"/>
            </p:cNvSpPr>
            <p:nvPr/>
          </p:nvSpPr>
          <p:spPr bwMode="auto">
            <a:xfrm>
              <a:off x="0" y="1811953"/>
              <a:ext cx="278506"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13" name="Rectangle 849"/>
            <p:cNvSpPr>
              <a:spLocks noChangeArrowheads="1"/>
            </p:cNvSpPr>
            <p:nvPr/>
          </p:nvSpPr>
          <p:spPr bwMode="auto">
            <a:xfrm>
              <a:off x="0" y="2107485"/>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14" name="Rectangle 850"/>
            <p:cNvSpPr>
              <a:spLocks noChangeArrowheads="1"/>
            </p:cNvSpPr>
            <p:nvPr/>
          </p:nvSpPr>
          <p:spPr bwMode="auto">
            <a:xfrm>
              <a:off x="0" y="2407862"/>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15" name="Rectangle 851"/>
            <p:cNvSpPr>
              <a:spLocks noChangeArrowheads="1"/>
            </p:cNvSpPr>
            <p:nvPr/>
          </p:nvSpPr>
          <p:spPr bwMode="auto">
            <a:xfrm>
              <a:off x="0" y="2717929"/>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16" name="Rectangle 852"/>
            <p:cNvSpPr>
              <a:spLocks noChangeArrowheads="1"/>
            </p:cNvSpPr>
            <p:nvPr/>
          </p:nvSpPr>
          <p:spPr bwMode="auto">
            <a:xfrm>
              <a:off x="0" y="3018306"/>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17" name="Rectangle 866"/>
            <p:cNvSpPr>
              <a:spLocks noChangeArrowheads="1"/>
            </p:cNvSpPr>
            <p:nvPr/>
          </p:nvSpPr>
          <p:spPr bwMode="auto">
            <a:xfrm>
              <a:off x="1083640" y="2717929"/>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18" name="Rectangle 867"/>
            <p:cNvSpPr>
              <a:spLocks noChangeArrowheads="1"/>
            </p:cNvSpPr>
            <p:nvPr/>
          </p:nvSpPr>
          <p:spPr bwMode="auto">
            <a:xfrm>
              <a:off x="1083640" y="3018306"/>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19" name="Rectangle 872"/>
            <p:cNvSpPr>
              <a:spLocks noChangeArrowheads="1"/>
            </p:cNvSpPr>
            <p:nvPr/>
          </p:nvSpPr>
          <p:spPr bwMode="auto">
            <a:xfrm>
              <a:off x="1802692" y="1211198"/>
              <a:ext cx="278506" cy="2519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20" name="Rectangle 873"/>
            <p:cNvSpPr>
              <a:spLocks noChangeArrowheads="1"/>
            </p:cNvSpPr>
            <p:nvPr/>
          </p:nvSpPr>
          <p:spPr bwMode="auto">
            <a:xfrm>
              <a:off x="1802692" y="1511576"/>
              <a:ext cx="278506" cy="2519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21" name="Rectangle 874"/>
            <p:cNvSpPr>
              <a:spLocks noChangeArrowheads="1"/>
            </p:cNvSpPr>
            <p:nvPr/>
          </p:nvSpPr>
          <p:spPr bwMode="auto">
            <a:xfrm>
              <a:off x="1802692" y="1811953"/>
              <a:ext cx="278506"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22" name="Rectangle 875"/>
            <p:cNvSpPr>
              <a:spLocks noChangeArrowheads="1"/>
            </p:cNvSpPr>
            <p:nvPr/>
          </p:nvSpPr>
          <p:spPr bwMode="auto">
            <a:xfrm>
              <a:off x="1802692" y="2107485"/>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23" name="Rectangle 876"/>
            <p:cNvSpPr>
              <a:spLocks noChangeArrowheads="1"/>
            </p:cNvSpPr>
            <p:nvPr/>
          </p:nvSpPr>
          <p:spPr bwMode="auto">
            <a:xfrm>
              <a:off x="1802692" y="2407862"/>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24" name="Rectangle 877"/>
            <p:cNvSpPr>
              <a:spLocks noChangeArrowheads="1"/>
            </p:cNvSpPr>
            <p:nvPr/>
          </p:nvSpPr>
          <p:spPr bwMode="auto">
            <a:xfrm>
              <a:off x="1802692" y="2717929"/>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25" name="Rectangle 878"/>
            <p:cNvSpPr>
              <a:spLocks noChangeArrowheads="1"/>
            </p:cNvSpPr>
            <p:nvPr/>
          </p:nvSpPr>
          <p:spPr bwMode="auto">
            <a:xfrm>
              <a:off x="1802692" y="3018306"/>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26" name="Rectangle 890"/>
            <p:cNvSpPr>
              <a:spLocks noChangeArrowheads="1"/>
            </p:cNvSpPr>
            <p:nvPr/>
          </p:nvSpPr>
          <p:spPr bwMode="auto">
            <a:xfrm>
              <a:off x="2886332" y="0"/>
              <a:ext cx="278506" cy="2519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27" name="Rectangle 891"/>
            <p:cNvSpPr>
              <a:spLocks noChangeArrowheads="1"/>
            </p:cNvSpPr>
            <p:nvPr/>
          </p:nvSpPr>
          <p:spPr bwMode="auto">
            <a:xfrm>
              <a:off x="2886332" y="300377"/>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28" name="Rectangle 892"/>
            <p:cNvSpPr>
              <a:spLocks noChangeArrowheads="1"/>
            </p:cNvSpPr>
            <p:nvPr/>
          </p:nvSpPr>
          <p:spPr bwMode="auto">
            <a:xfrm>
              <a:off x="2886332" y="600754"/>
              <a:ext cx="278506"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29" name="Rectangle 893"/>
            <p:cNvSpPr>
              <a:spLocks noChangeArrowheads="1"/>
            </p:cNvSpPr>
            <p:nvPr/>
          </p:nvSpPr>
          <p:spPr bwMode="auto">
            <a:xfrm>
              <a:off x="2886332" y="901132"/>
              <a:ext cx="278506"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30" name="Rectangle 894"/>
            <p:cNvSpPr>
              <a:spLocks noChangeArrowheads="1"/>
            </p:cNvSpPr>
            <p:nvPr/>
          </p:nvSpPr>
          <p:spPr bwMode="auto">
            <a:xfrm>
              <a:off x="2886332" y="1211198"/>
              <a:ext cx="278506" cy="2519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31" name="Rectangle 895"/>
            <p:cNvSpPr>
              <a:spLocks noChangeArrowheads="1"/>
            </p:cNvSpPr>
            <p:nvPr/>
          </p:nvSpPr>
          <p:spPr bwMode="auto">
            <a:xfrm>
              <a:off x="2886332" y="1511576"/>
              <a:ext cx="278506" cy="2519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32" name="Rectangle 896"/>
            <p:cNvSpPr>
              <a:spLocks noChangeArrowheads="1"/>
            </p:cNvSpPr>
            <p:nvPr/>
          </p:nvSpPr>
          <p:spPr bwMode="auto">
            <a:xfrm>
              <a:off x="2886332" y="1811953"/>
              <a:ext cx="278506"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33" name="Rectangle 897"/>
            <p:cNvSpPr>
              <a:spLocks noChangeArrowheads="1"/>
            </p:cNvSpPr>
            <p:nvPr/>
          </p:nvSpPr>
          <p:spPr bwMode="auto">
            <a:xfrm>
              <a:off x="2886332" y="2107485"/>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34" name="Rectangle 898"/>
            <p:cNvSpPr>
              <a:spLocks noChangeArrowheads="1"/>
            </p:cNvSpPr>
            <p:nvPr/>
          </p:nvSpPr>
          <p:spPr bwMode="auto">
            <a:xfrm>
              <a:off x="2886332" y="2407862"/>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35" name="Rectangle 899"/>
            <p:cNvSpPr>
              <a:spLocks noChangeArrowheads="1"/>
            </p:cNvSpPr>
            <p:nvPr/>
          </p:nvSpPr>
          <p:spPr bwMode="auto">
            <a:xfrm>
              <a:off x="2886332" y="2717929"/>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36" name="Rectangle 900"/>
            <p:cNvSpPr>
              <a:spLocks noChangeArrowheads="1"/>
            </p:cNvSpPr>
            <p:nvPr/>
          </p:nvSpPr>
          <p:spPr bwMode="auto">
            <a:xfrm>
              <a:off x="2886332" y="3018306"/>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37" name="Rectangle 914"/>
            <p:cNvSpPr>
              <a:spLocks noChangeArrowheads="1"/>
            </p:cNvSpPr>
            <p:nvPr/>
          </p:nvSpPr>
          <p:spPr bwMode="auto">
            <a:xfrm>
              <a:off x="3969971" y="1211198"/>
              <a:ext cx="273442" cy="2519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38" name="Rectangle 915"/>
            <p:cNvSpPr>
              <a:spLocks noChangeArrowheads="1"/>
            </p:cNvSpPr>
            <p:nvPr/>
          </p:nvSpPr>
          <p:spPr bwMode="auto">
            <a:xfrm>
              <a:off x="3969971" y="1511576"/>
              <a:ext cx="273442" cy="2519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39" name="Rectangle 916"/>
            <p:cNvSpPr>
              <a:spLocks noChangeArrowheads="1"/>
            </p:cNvSpPr>
            <p:nvPr/>
          </p:nvSpPr>
          <p:spPr bwMode="auto">
            <a:xfrm>
              <a:off x="3969971" y="1811953"/>
              <a:ext cx="273442"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0" name="Rectangle 917"/>
            <p:cNvSpPr>
              <a:spLocks noChangeArrowheads="1"/>
            </p:cNvSpPr>
            <p:nvPr/>
          </p:nvSpPr>
          <p:spPr bwMode="auto">
            <a:xfrm>
              <a:off x="3969971" y="2107485"/>
              <a:ext cx="273442"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1" name="Rectangle 918"/>
            <p:cNvSpPr>
              <a:spLocks noChangeArrowheads="1"/>
            </p:cNvSpPr>
            <p:nvPr/>
          </p:nvSpPr>
          <p:spPr bwMode="auto">
            <a:xfrm>
              <a:off x="3969971" y="2407862"/>
              <a:ext cx="273442"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2" name="Rectangle 919"/>
            <p:cNvSpPr>
              <a:spLocks noChangeArrowheads="1"/>
            </p:cNvSpPr>
            <p:nvPr/>
          </p:nvSpPr>
          <p:spPr bwMode="auto">
            <a:xfrm>
              <a:off x="3969971" y="2717929"/>
              <a:ext cx="273442"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3" name="Rectangle 920"/>
            <p:cNvSpPr>
              <a:spLocks noChangeArrowheads="1"/>
            </p:cNvSpPr>
            <p:nvPr/>
          </p:nvSpPr>
          <p:spPr bwMode="auto">
            <a:xfrm>
              <a:off x="3969971" y="3018306"/>
              <a:ext cx="273442"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4" name="Rectangle 936"/>
            <p:cNvSpPr>
              <a:spLocks noChangeArrowheads="1"/>
            </p:cNvSpPr>
            <p:nvPr/>
          </p:nvSpPr>
          <p:spPr bwMode="auto">
            <a:xfrm>
              <a:off x="5048548" y="600754"/>
              <a:ext cx="278506"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5" name="Rectangle 937"/>
            <p:cNvSpPr>
              <a:spLocks noChangeArrowheads="1"/>
            </p:cNvSpPr>
            <p:nvPr/>
          </p:nvSpPr>
          <p:spPr bwMode="auto">
            <a:xfrm>
              <a:off x="5048548" y="901132"/>
              <a:ext cx="278506"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6" name="Rectangle 938"/>
            <p:cNvSpPr>
              <a:spLocks noChangeArrowheads="1"/>
            </p:cNvSpPr>
            <p:nvPr/>
          </p:nvSpPr>
          <p:spPr bwMode="auto">
            <a:xfrm>
              <a:off x="5048548" y="1211198"/>
              <a:ext cx="278506" cy="2519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7" name="Rectangle 939"/>
            <p:cNvSpPr>
              <a:spLocks noChangeArrowheads="1"/>
            </p:cNvSpPr>
            <p:nvPr/>
          </p:nvSpPr>
          <p:spPr bwMode="auto">
            <a:xfrm>
              <a:off x="5048548" y="1511576"/>
              <a:ext cx="278506" cy="2519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8" name="Rectangle 940"/>
            <p:cNvSpPr>
              <a:spLocks noChangeArrowheads="1"/>
            </p:cNvSpPr>
            <p:nvPr/>
          </p:nvSpPr>
          <p:spPr bwMode="auto">
            <a:xfrm>
              <a:off x="5048548" y="1811953"/>
              <a:ext cx="278506"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49" name="Rectangle 941"/>
            <p:cNvSpPr>
              <a:spLocks noChangeArrowheads="1"/>
            </p:cNvSpPr>
            <p:nvPr/>
          </p:nvSpPr>
          <p:spPr bwMode="auto">
            <a:xfrm>
              <a:off x="5048548" y="2107485"/>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50" name="Rectangle 942"/>
            <p:cNvSpPr>
              <a:spLocks noChangeArrowheads="1"/>
            </p:cNvSpPr>
            <p:nvPr/>
          </p:nvSpPr>
          <p:spPr bwMode="auto">
            <a:xfrm>
              <a:off x="5048548" y="2407862"/>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51" name="Rectangle 943"/>
            <p:cNvSpPr>
              <a:spLocks noChangeArrowheads="1"/>
            </p:cNvSpPr>
            <p:nvPr/>
          </p:nvSpPr>
          <p:spPr bwMode="auto">
            <a:xfrm>
              <a:off x="5048548" y="2717929"/>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52" name="Rectangle 944"/>
            <p:cNvSpPr>
              <a:spLocks noChangeArrowheads="1"/>
            </p:cNvSpPr>
            <p:nvPr/>
          </p:nvSpPr>
          <p:spPr bwMode="auto">
            <a:xfrm>
              <a:off x="5048548" y="3018306"/>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53" name="Rectangle 964"/>
            <p:cNvSpPr>
              <a:spLocks noChangeArrowheads="1"/>
            </p:cNvSpPr>
            <p:nvPr/>
          </p:nvSpPr>
          <p:spPr bwMode="auto">
            <a:xfrm>
              <a:off x="6132188" y="300377"/>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54" name="Rectangle 965"/>
            <p:cNvSpPr>
              <a:spLocks noChangeArrowheads="1"/>
            </p:cNvSpPr>
            <p:nvPr/>
          </p:nvSpPr>
          <p:spPr bwMode="auto">
            <a:xfrm>
              <a:off x="6132188" y="600754"/>
              <a:ext cx="278506"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55" name="Rectangle 966"/>
            <p:cNvSpPr>
              <a:spLocks noChangeArrowheads="1"/>
            </p:cNvSpPr>
            <p:nvPr/>
          </p:nvSpPr>
          <p:spPr bwMode="auto">
            <a:xfrm>
              <a:off x="6132188" y="901132"/>
              <a:ext cx="278506"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56" name="Rectangle 967"/>
            <p:cNvSpPr>
              <a:spLocks noChangeArrowheads="1"/>
            </p:cNvSpPr>
            <p:nvPr/>
          </p:nvSpPr>
          <p:spPr bwMode="auto">
            <a:xfrm>
              <a:off x="6132188" y="1211198"/>
              <a:ext cx="278506" cy="2519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57" name="Rectangle 968"/>
            <p:cNvSpPr>
              <a:spLocks noChangeArrowheads="1"/>
            </p:cNvSpPr>
            <p:nvPr/>
          </p:nvSpPr>
          <p:spPr bwMode="auto">
            <a:xfrm>
              <a:off x="6132188" y="1511576"/>
              <a:ext cx="278506" cy="2519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58" name="Rectangle 969"/>
            <p:cNvSpPr>
              <a:spLocks noChangeArrowheads="1"/>
            </p:cNvSpPr>
            <p:nvPr/>
          </p:nvSpPr>
          <p:spPr bwMode="auto">
            <a:xfrm>
              <a:off x="6132188" y="1811953"/>
              <a:ext cx="278506" cy="261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59" name="Rectangle 970"/>
            <p:cNvSpPr>
              <a:spLocks noChangeArrowheads="1"/>
            </p:cNvSpPr>
            <p:nvPr/>
          </p:nvSpPr>
          <p:spPr bwMode="auto">
            <a:xfrm>
              <a:off x="6132188" y="2107485"/>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60" name="Rectangle 971"/>
            <p:cNvSpPr>
              <a:spLocks noChangeArrowheads="1"/>
            </p:cNvSpPr>
            <p:nvPr/>
          </p:nvSpPr>
          <p:spPr bwMode="auto">
            <a:xfrm>
              <a:off x="6132188" y="2407862"/>
              <a:ext cx="278506" cy="2664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61" name="Rectangle 972"/>
            <p:cNvSpPr>
              <a:spLocks noChangeArrowheads="1"/>
            </p:cNvSpPr>
            <p:nvPr/>
          </p:nvSpPr>
          <p:spPr bwMode="auto">
            <a:xfrm>
              <a:off x="6132188" y="2717929"/>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62" name="Rectangle 973"/>
            <p:cNvSpPr>
              <a:spLocks noChangeArrowheads="1"/>
            </p:cNvSpPr>
            <p:nvPr/>
          </p:nvSpPr>
          <p:spPr bwMode="auto">
            <a:xfrm>
              <a:off x="6132188" y="3018306"/>
              <a:ext cx="278506" cy="2567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398" name="Rectangle 974"/>
          <p:cNvSpPr>
            <a:spLocks noChangeArrowheads="1"/>
          </p:cNvSpPr>
          <p:nvPr/>
        </p:nvSpPr>
        <p:spPr bwMode="auto">
          <a:xfrm>
            <a:off x="7207250" y="3502025"/>
            <a:ext cx="279400" cy="25082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99" name="Rectangle 975"/>
          <p:cNvSpPr>
            <a:spLocks noChangeArrowheads="1"/>
          </p:cNvSpPr>
          <p:nvPr/>
        </p:nvSpPr>
        <p:spPr bwMode="auto">
          <a:xfrm>
            <a:off x="7207250" y="3802063"/>
            <a:ext cx="279400" cy="252412"/>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00" name="Rectangle 976"/>
          <p:cNvSpPr>
            <a:spLocks noChangeArrowheads="1"/>
          </p:cNvSpPr>
          <p:nvPr/>
        </p:nvSpPr>
        <p:spPr bwMode="auto">
          <a:xfrm>
            <a:off x="7207250" y="4102100"/>
            <a:ext cx="279400" cy="261938"/>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01" name="Rectangle 977"/>
          <p:cNvSpPr>
            <a:spLocks noChangeArrowheads="1"/>
          </p:cNvSpPr>
          <p:nvPr/>
        </p:nvSpPr>
        <p:spPr bwMode="auto">
          <a:xfrm>
            <a:off x="7207250" y="4397375"/>
            <a:ext cx="27940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02" name="Rectangle 978"/>
          <p:cNvSpPr>
            <a:spLocks noChangeArrowheads="1"/>
          </p:cNvSpPr>
          <p:nvPr/>
        </p:nvSpPr>
        <p:spPr bwMode="auto">
          <a:xfrm>
            <a:off x="7207250" y="4697413"/>
            <a:ext cx="279400" cy="26670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03" name="Rectangle 979"/>
          <p:cNvSpPr>
            <a:spLocks noChangeArrowheads="1"/>
          </p:cNvSpPr>
          <p:nvPr/>
        </p:nvSpPr>
        <p:spPr bwMode="auto">
          <a:xfrm>
            <a:off x="7207250" y="5008563"/>
            <a:ext cx="279400" cy="25558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04" name="Rectangle 980"/>
          <p:cNvSpPr>
            <a:spLocks noChangeArrowheads="1"/>
          </p:cNvSpPr>
          <p:nvPr/>
        </p:nvSpPr>
        <p:spPr bwMode="auto">
          <a:xfrm>
            <a:off x="7207250" y="5308600"/>
            <a:ext cx="279400" cy="25717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405" name="组合 143"/>
          <p:cNvGrpSpPr>
            <a:grpSpLocks/>
          </p:cNvGrpSpPr>
          <p:nvPr/>
        </p:nvGrpSpPr>
        <p:grpSpPr bwMode="auto">
          <a:xfrm>
            <a:off x="1074738" y="2289175"/>
            <a:ext cx="6770687" cy="3276600"/>
            <a:chOff x="0" y="0"/>
            <a:chExt cx="6770220" cy="3275080"/>
          </a:xfrm>
        </p:grpSpPr>
        <p:sp>
          <p:nvSpPr>
            <p:cNvPr id="14447" name="Rectangle 827"/>
            <p:cNvSpPr>
              <a:spLocks noChangeArrowheads="1"/>
            </p:cNvSpPr>
            <p:nvPr/>
          </p:nvSpPr>
          <p:spPr bwMode="auto">
            <a:xfrm>
              <a:off x="6491714" y="0"/>
              <a:ext cx="278506"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48" name="Rectangle 829"/>
            <p:cNvSpPr>
              <a:spLocks noChangeArrowheads="1"/>
            </p:cNvSpPr>
            <p:nvPr/>
          </p:nvSpPr>
          <p:spPr bwMode="auto">
            <a:xfrm>
              <a:off x="6491714" y="300377"/>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449" name="组合 146"/>
            <p:cNvGrpSpPr>
              <a:grpSpLocks/>
            </p:cNvGrpSpPr>
            <p:nvPr/>
          </p:nvGrpSpPr>
          <p:grpSpPr bwMode="auto">
            <a:xfrm>
              <a:off x="0" y="300377"/>
              <a:ext cx="6770220" cy="2974703"/>
              <a:chOff x="0" y="0"/>
              <a:chExt cx="6770220" cy="2974703"/>
            </a:xfrm>
          </p:grpSpPr>
          <p:sp>
            <p:nvSpPr>
              <p:cNvPr id="14450" name="Rectangle 830"/>
              <p:cNvSpPr>
                <a:spLocks noChangeArrowheads="1"/>
              </p:cNvSpPr>
              <p:nvPr/>
            </p:nvSpPr>
            <p:spPr bwMode="auto">
              <a:xfrm>
                <a:off x="6491714" y="300377"/>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51" name="Rectangle 831"/>
              <p:cNvSpPr>
                <a:spLocks noChangeArrowheads="1"/>
              </p:cNvSpPr>
              <p:nvPr/>
            </p:nvSpPr>
            <p:spPr bwMode="auto">
              <a:xfrm>
                <a:off x="6491714" y="300377"/>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52" name="Rectangle 832"/>
              <p:cNvSpPr>
                <a:spLocks noChangeArrowheads="1"/>
              </p:cNvSpPr>
              <p:nvPr/>
            </p:nvSpPr>
            <p:spPr bwMode="auto">
              <a:xfrm>
                <a:off x="6491714" y="600755"/>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53" name="Rectangle 833"/>
              <p:cNvSpPr>
                <a:spLocks noChangeArrowheads="1"/>
              </p:cNvSpPr>
              <p:nvPr/>
            </p:nvSpPr>
            <p:spPr bwMode="auto">
              <a:xfrm>
                <a:off x="6491714" y="600755"/>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54" name="Rectangle 834"/>
              <p:cNvSpPr>
                <a:spLocks noChangeArrowheads="1"/>
              </p:cNvSpPr>
              <p:nvPr/>
            </p:nvSpPr>
            <p:spPr bwMode="auto">
              <a:xfrm>
                <a:off x="6491714" y="910821"/>
                <a:ext cx="278506"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55" name="Rectangle 835"/>
              <p:cNvSpPr>
                <a:spLocks noChangeArrowheads="1"/>
              </p:cNvSpPr>
              <p:nvPr/>
            </p:nvSpPr>
            <p:spPr bwMode="auto">
              <a:xfrm>
                <a:off x="6491714" y="910821"/>
                <a:ext cx="278506"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56" name="Rectangle 836"/>
              <p:cNvSpPr>
                <a:spLocks noChangeArrowheads="1"/>
              </p:cNvSpPr>
              <p:nvPr/>
            </p:nvSpPr>
            <p:spPr bwMode="auto">
              <a:xfrm>
                <a:off x="6491714" y="1211199"/>
                <a:ext cx="278506"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57" name="Rectangle 837"/>
              <p:cNvSpPr>
                <a:spLocks noChangeArrowheads="1"/>
              </p:cNvSpPr>
              <p:nvPr/>
            </p:nvSpPr>
            <p:spPr bwMode="auto">
              <a:xfrm>
                <a:off x="6491714" y="1211199"/>
                <a:ext cx="278506"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58" name="Rectangle 838"/>
              <p:cNvSpPr>
                <a:spLocks noChangeArrowheads="1"/>
              </p:cNvSpPr>
              <p:nvPr/>
            </p:nvSpPr>
            <p:spPr bwMode="auto">
              <a:xfrm>
                <a:off x="6491714" y="1511576"/>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59" name="Rectangle 839"/>
              <p:cNvSpPr>
                <a:spLocks noChangeArrowheads="1"/>
              </p:cNvSpPr>
              <p:nvPr/>
            </p:nvSpPr>
            <p:spPr bwMode="auto">
              <a:xfrm>
                <a:off x="6491714" y="1511576"/>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60" name="Rectangle 840"/>
              <p:cNvSpPr>
                <a:spLocks noChangeArrowheads="1"/>
              </p:cNvSpPr>
              <p:nvPr/>
            </p:nvSpPr>
            <p:spPr bwMode="auto">
              <a:xfrm>
                <a:off x="6491714" y="1807108"/>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61" name="Rectangle 841"/>
              <p:cNvSpPr>
                <a:spLocks noChangeArrowheads="1"/>
              </p:cNvSpPr>
              <p:nvPr/>
            </p:nvSpPr>
            <p:spPr bwMode="auto">
              <a:xfrm>
                <a:off x="6491714" y="1807108"/>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62" name="Rectangle 842"/>
              <p:cNvSpPr>
                <a:spLocks noChangeArrowheads="1"/>
              </p:cNvSpPr>
              <p:nvPr/>
            </p:nvSpPr>
            <p:spPr bwMode="auto">
              <a:xfrm>
                <a:off x="6491714" y="2107485"/>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63" name="Rectangle 843"/>
              <p:cNvSpPr>
                <a:spLocks noChangeArrowheads="1"/>
              </p:cNvSpPr>
              <p:nvPr/>
            </p:nvSpPr>
            <p:spPr bwMode="auto">
              <a:xfrm>
                <a:off x="6491714" y="2107485"/>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64" name="Rectangle 844"/>
              <p:cNvSpPr>
                <a:spLocks noChangeArrowheads="1"/>
              </p:cNvSpPr>
              <p:nvPr/>
            </p:nvSpPr>
            <p:spPr bwMode="auto">
              <a:xfrm>
                <a:off x="6491714" y="2417552"/>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65" name="Rectangle 845"/>
              <p:cNvSpPr>
                <a:spLocks noChangeArrowheads="1"/>
              </p:cNvSpPr>
              <p:nvPr/>
            </p:nvSpPr>
            <p:spPr bwMode="auto">
              <a:xfrm>
                <a:off x="6491714" y="2417552"/>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66" name="Rectangle 846"/>
              <p:cNvSpPr>
                <a:spLocks noChangeArrowheads="1"/>
              </p:cNvSpPr>
              <p:nvPr/>
            </p:nvSpPr>
            <p:spPr bwMode="auto">
              <a:xfrm>
                <a:off x="6491714" y="2717929"/>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67" name="Rectangle 847"/>
              <p:cNvSpPr>
                <a:spLocks noChangeArrowheads="1"/>
              </p:cNvSpPr>
              <p:nvPr/>
            </p:nvSpPr>
            <p:spPr bwMode="auto">
              <a:xfrm>
                <a:off x="6491714" y="2717929"/>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68" name="Rectangle 853"/>
              <p:cNvSpPr>
                <a:spLocks noChangeArrowheads="1"/>
              </p:cNvSpPr>
              <p:nvPr/>
            </p:nvSpPr>
            <p:spPr bwMode="auto">
              <a:xfrm>
                <a:off x="0" y="1211199"/>
                <a:ext cx="278506"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69" name="Rectangle 854"/>
              <p:cNvSpPr>
                <a:spLocks noChangeArrowheads="1"/>
              </p:cNvSpPr>
              <p:nvPr/>
            </p:nvSpPr>
            <p:spPr bwMode="auto">
              <a:xfrm>
                <a:off x="0" y="1511576"/>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70" name="Rectangle 855"/>
              <p:cNvSpPr>
                <a:spLocks noChangeArrowheads="1"/>
              </p:cNvSpPr>
              <p:nvPr/>
            </p:nvSpPr>
            <p:spPr bwMode="auto">
              <a:xfrm>
                <a:off x="0" y="1807108"/>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71" name="Rectangle 856"/>
              <p:cNvSpPr>
                <a:spLocks noChangeArrowheads="1"/>
              </p:cNvSpPr>
              <p:nvPr/>
            </p:nvSpPr>
            <p:spPr bwMode="auto">
              <a:xfrm>
                <a:off x="0" y="2107485"/>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72" name="Rectangle 857"/>
              <p:cNvSpPr>
                <a:spLocks noChangeArrowheads="1"/>
              </p:cNvSpPr>
              <p:nvPr/>
            </p:nvSpPr>
            <p:spPr bwMode="auto">
              <a:xfrm>
                <a:off x="0" y="2417552"/>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73" name="Rectangle 858"/>
              <p:cNvSpPr>
                <a:spLocks noChangeArrowheads="1"/>
              </p:cNvSpPr>
              <p:nvPr/>
            </p:nvSpPr>
            <p:spPr bwMode="auto">
              <a:xfrm>
                <a:off x="0" y="2717929"/>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74" name="Rectangle 868"/>
              <p:cNvSpPr>
                <a:spLocks noChangeArrowheads="1"/>
              </p:cNvSpPr>
              <p:nvPr/>
            </p:nvSpPr>
            <p:spPr bwMode="auto">
              <a:xfrm>
                <a:off x="1083641" y="1807108"/>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75" name="Rectangle 869"/>
              <p:cNvSpPr>
                <a:spLocks noChangeArrowheads="1"/>
              </p:cNvSpPr>
              <p:nvPr/>
            </p:nvSpPr>
            <p:spPr bwMode="auto">
              <a:xfrm>
                <a:off x="1083641" y="2107485"/>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76" name="Rectangle 870"/>
              <p:cNvSpPr>
                <a:spLocks noChangeArrowheads="1"/>
              </p:cNvSpPr>
              <p:nvPr/>
            </p:nvSpPr>
            <p:spPr bwMode="auto">
              <a:xfrm>
                <a:off x="1083641" y="2417552"/>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77" name="Rectangle 871"/>
              <p:cNvSpPr>
                <a:spLocks noChangeArrowheads="1"/>
              </p:cNvSpPr>
              <p:nvPr/>
            </p:nvSpPr>
            <p:spPr bwMode="auto">
              <a:xfrm>
                <a:off x="1083641" y="2717929"/>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78" name="Rectangle 888"/>
              <p:cNvSpPr>
                <a:spLocks noChangeArrowheads="1"/>
              </p:cNvSpPr>
              <p:nvPr/>
            </p:nvSpPr>
            <p:spPr bwMode="auto">
              <a:xfrm>
                <a:off x="2167281" y="2417552"/>
                <a:ext cx="273442"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79" name="Rectangle 889"/>
              <p:cNvSpPr>
                <a:spLocks noChangeArrowheads="1"/>
              </p:cNvSpPr>
              <p:nvPr/>
            </p:nvSpPr>
            <p:spPr bwMode="auto">
              <a:xfrm>
                <a:off x="2167281" y="2717929"/>
                <a:ext cx="273442"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80" name="Rectangle 909"/>
              <p:cNvSpPr>
                <a:spLocks noChangeArrowheads="1"/>
              </p:cNvSpPr>
              <p:nvPr/>
            </p:nvSpPr>
            <p:spPr bwMode="auto">
              <a:xfrm>
                <a:off x="3245858" y="1511576"/>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81" name="Rectangle 910"/>
              <p:cNvSpPr>
                <a:spLocks noChangeArrowheads="1"/>
              </p:cNvSpPr>
              <p:nvPr/>
            </p:nvSpPr>
            <p:spPr bwMode="auto">
              <a:xfrm>
                <a:off x="3245858" y="1807108"/>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82" name="Rectangle 911"/>
              <p:cNvSpPr>
                <a:spLocks noChangeArrowheads="1"/>
              </p:cNvSpPr>
              <p:nvPr/>
            </p:nvSpPr>
            <p:spPr bwMode="auto">
              <a:xfrm>
                <a:off x="3245858" y="2107485"/>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83" name="Rectangle 912"/>
              <p:cNvSpPr>
                <a:spLocks noChangeArrowheads="1"/>
              </p:cNvSpPr>
              <p:nvPr/>
            </p:nvSpPr>
            <p:spPr bwMode="auto">
              <a:xfrm>
                <a:off x="3245858" y="2417552"/>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84" name="Rectangle 913"/>
              <p:cNvSpPr>
                <a:spLocks noChangeArrowheads="1"/>
              </p:cNvSpPr>
              <p:nvPr/>
            </p:nvSpPr>
            <p:spPr bwMode="auto">
              <a:xfrm>
                <a:off x="3245858" y="2717929"/>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85" name="Rectangle 928"/>
              <p:cNvSpPr>
                <a:spLocks noChangeArrowheads="1"/>
              </p:cNvSpPr>
              <p:nvPr/>
            </p:nvSpPr>
            <p:spPr bwMode="auto">
              <a:xfrm>
                <a:off x="4329497" y="600755"/>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86" name="Rectangle 929"/>
              <p:cNvSpPr>
                <a:spLocks noChangeArrowheads="1"/>
              </p:cNvSpPr>
              <p:nvPr/>
            </p:nvSpPr>
            <p:spPr bwMode="auto">
              <a:xfrm>
                <a:off x="4329497" y="910821"/>
                <a:ext cx="278506"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87" name="Rectangle 930"/>
              <p:cNvSpPr>
                <a:spLocks noChangeArrowheads="1"/>
              </p:cNvSpPr>
              <p:nvPr/>
            </p:nvSpPr>
            <p:spPr bwMode="auto">
              <a:xfrm>
                <a:off x="4329497" y="1211199"/>
                <a:ext cx="278506"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88" name="Rectangle 931"/>
              <p:cNvSpPr>
                <a:spLocks noChangeArrowheads="1"/>
              </p:cNvSpPr>
              <p:nvPr/>
            </p:nvSpPr>
            <p:spPr bwMode="auto">
              <a:xfrm>
                <a:off x="4329497" y="1511576"/>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89" name="Rectangle 932"/>
              <p:cNvSpPr>
                <a:spLocks noChangeArrowheads="1"/>
              </p:cNvSpPr>
              <p:nvPr/>
            </p:nvSpPr>
            <p:spPr bwMode="auto">
              <a:xfrm>
                <a:off x="4329497" y="1807108"/>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90" name="Rectangle 933"/>
              <p:cNvSpPr>
                <a:spLocks noChangeArrowheads="1"/>
              </p:cNvSpPr>
              <p:nvPr/>
            </p:nvSpPr>
            <p:spPr bwMode="auto">
              <a:xfrm>
                <a:off x="4329497" y="2107485"/>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91" name="Rectangle 934"/>
              <p:cNvSpPr>
                <a:spLocks noChangeArrowheads="1"/>
              </p:cNvSpPr>
              <p:nvPr/>
            </p:nvSpPr>
            <p:spPr bwMode="auto">
              <a:xfrm>
                <a:off x="4329497" y="2417552"/>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92" name="Rectangle 935"/>
              <p:cNvSpPr>
                <a:spLocks noChangeArrowheads="1"/>
              </p:cNvSpPr>
              <p:nvPr/>
            </p:nvSpPr>
            <p:spPr bwMode="auto">
              <a:xfrm>
                <a:off x="4329497" y="2717929"/>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93" name="Rectangle 954"/>
              <p:cNvSpPr>
                <a:spLocks noChangeArrowheads="1"/>
              </p:cNvSpPr>
              <p:nvPr/>
            </p:nvSpPr>
            <p:spPr bwMode="auto">
              <a:xfrm>
                <a:off x="5413138" y="0"/>
                <a:ext cx="273442"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94" name="Rectangle 955"/>
              <p:cNvSpPr>
                <a:spLocks noChangeArrowheads="1"/>
              </p:cNvSpPr>
              <p:nvPr/>
            </p:nvSpPr>
            <p:spPr bwMode="auto">
              <a:xfrm>
                <a:off x="5413138" y="300377"/>
                <a:ext cx="273442"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95" name="Rectangle 956"/>
              <p:cNvSpPr>
                <a:spLocks noChangeArrowheads="1"/>
              </p:cNvSpPr>
              <p:nvPr/>
            </p:nvSpPr>
            <p:spPr bwMode="auto">
              <a:xfrm>
                <a:off x="5413138" y="600755"/>
                <a:ext cx="273442"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96" name="Rectangle 957"/>
              <p:cNvSpPr>
                <a:spLocks noChangeArrowheads="1"/>
              </p:cNvSpPr>
              <p:nvPr/>
            </p:nvSpPr>
            <p:spPr bwMode="auto">
              <a:xfrm>
                <a:off x="5413138" y="910821"/>
                <a:ext cx="273442"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97" name="Rectangle 958"/>
              <p:cNvSpPr>
                <a:spLocks noChangeArrowheads="1"/>
              </p:cNvSpPr>
              <p:nvPr/>
            </p:nvSpPr>
            <p:spPr bwMode="auto">
              <a:xfrm>
                <a:off x="5413138" y="1211199"/>
                <a:ext cx="273442"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98" name="Rectangle 959"/>
              <p:cNvSpPr>
                <a:spLocks noChangeArrowheads="1"/>
              </p:cNvSpPr>
              <p:nvPr/>
            </p:nvSpPr>
            <p:spPr bwMode="auto">
              <a:xfrm>
                <a:off x="5413138" y="1511576"/>
                <a:ext cx="273442"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99" name="Rectangle 960"/>
              <p:cNvSpPr>
                <a:spLocks noChangeArrowheads="1"/>
              </p:cNvSpPr>
              <p:nvPr/>
            </p:nvSpPr>
            <p:spPr bwMode="auto">
              <a:xfrm>
                <a:off x="5413138" y="1807108"/>
                <a:ext cx="273442"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00" name="Rectangle 961"/>
              <p:cNvSpPr>
                <a:spLocks noChangeArrowheads="1"/>
              </p:cNvSpPr>
              <p:nvPr/>
            </p:nvSpPr>
            <p:spPr bwMode="auto">
              <a:xfrm>
                <a:off x="5413138" y="2107485"/>
                <a:ext cx="273442"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01" name="Rectangle 962"/>
              <p:cNvSpPr>
                <a:spLocks noChangeArrowheads="1"/>
              </p:cNvSpPr>
              <p:nvPr/>
            </p:nvSpPr>
            <p:spPr bwMode="auto">
              <a:xfrm>
                <a:off x="5413138" y="2417552"/>
                <a:ext cx="273442"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02" name="Rectangle 963"/>
              <p:cNvSpPr>
                <a:spLocks noChangeArrowheads="1"/>
              </p:cNvSpPr>
              <p:nvPr/>
            </p:nvSpPr>
            <p:spPr bwMode="auto">
              <a:xfrm>
                <a:off x="5413138" y="2717929"/>
                <a:ext cx="273442"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03" name="Rectangle 981"/>
              <p:cNvSpPr>
                <a:spLocks noChangeArrowheads="1"/>
              </p:cNvSpPr>
              <p:nvPr/>
            </p:nvSpPr>
            <p:spPr bwMode="auto">
              <a:xfrm>
                <a:off x="6491714" y="300377"/>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04" name="Rectangle 982"/>
              <p:cNvSpPr>
                <a:spLocks noChangeArrowheads="1"/>
              </p:cNvSpPr>
              <p:nvPr/>
            </p:nvSpPr>
            <p:spPr bwMode="auto">
              <a:xfrm>
                <a:off x="6491714" y="600755"/>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05" name="Rectangle 983"/>
              <p:cNvSpPr>
                <a:spLocks noChangeArrowheads="1"/>
              </p:cNvSpPr>
              <p:nvPr/>
            </p:nvSpPr>
            <p:spPr bwMode="auto">
              <a:xfrm>
                <a:off x="6491714" y="910821"/>
                <a:ext cx="278506"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06" name="Rectangle 984"/>
              <p:cNvSpPr>
                <a:spLocks noChangeArrowheads="1"/>
              </p:cNvSpPr>
              <p:nvPr/>
            </p:nvSpPr>
            <p:spPr bwMode="auto">
              <a:xfrm>
                <a:off x="6491714" y="1211199"/>
                <a:ext cx="278506" cy="2519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07" name="Rectangle 985"/>
              <p:cNvSpPr>
                <a:spLocks noChangeArrowheads="1"/>
              </p:cNvSpPr>
              <p:nvPr/>
            </p:nvSpPr>
            <p:spPr bwMode="auto">
              <a:xfrm>
                <a:off x="6491714" y="1511576"/>
                <a:ext cx="278506" cy="2616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08" name="Rectangle 986"/>
              <p:cNvSpPr>
                <a:spLocks noChangeArrowheads="1"/>
              </p:cNvSpPr>
              <p:nvPr/>
            </p:nvSpPr>
            <p:spPr bwMode="auto">
              <a:xfrm>
                <a:off x="6491714" y="1807108"/>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09" name="Rectangle 987"/>
              <p:cNvSpPr>
                <a:spLocks noChangeArrowheads="1"/>
              </p:cNvSpPr>
              <p:nvPr/>
            </p:nvSpPr>
            <p:spPr bwMode="auto">
              <a:xfrm>
                <a:off x="6491714" y="2107485"/>
                <a:ext cx="278506" cy="266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10" name="Rectangle 988"/>
              <p:cNvSpPr>
                <a:spLocks noChangeArrowheads="1"/>
              </p:cNvSpPr>
              <p:nvPr/>
            </p:nvSpPr>
            <p:spPr bwMode="auto">
              <a:xfrm>
                <a:off x="6491714" y="2417552"/>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511" name="Rectangle 989"/>
              <p:cNvSpPr>
                <a:spLocks noChangeArrowheads="1"/>
              </p:cNvSpPr>
              <p:nvPr/>
            </p:nvSpPr>
            <p:spPr bwMode="auto">
              <a:xfrm>
                <a:off x="6491714" y="2717929"/>
                <a:ext cx="278506" cy="2567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14406" name="TextBox 1033"/>
          <p:cNvSpPr>
            <a:spLocks noChangeArrowheads="1"/>
          </p:cNvSpPr>
          <p:nvPr/>
        </p:nvSpPr>
        <p:spPr bwMode="auto">
          <a:xfrm>
            <a:off x="641350" y="553561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07" name="TextBox 1034"/>
          <p:cNvSpPr>
            <a:spLocks noChangeArrowheads="1"/>
          </p:cNvSpPr>
          <p:nvPr/>
        </p:nvSpPr>
        <p:spPr bwMode="auto">
          <a:xfrm>
            <a:off x="1000125" y="553561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08" name="TextBox 1035"/>
          <p:cNvSpPr>
            <a:spLocks noChangeArrowheads="1"/>
          </p:cNvSpPr>
          <p:nvPr/>
        </p:nvSpPr>
        <p:spPr bwMode="auto">
          <a:xfrm>
            <a:off x="1373188" y="5535613"/>
            <a:ext cx="439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09" name="TextBox 1036"/>
          <p:cNvSpPr>
            <a:spLocks noChangeArrowheads="1"/>
          </p:cNvSpPr>
          <p:nvPr/>
        </p:nvSpPr>
        <p:spPr bwMode="auto">
          <a:xfrm>
            <a:off x="1738313" y="553561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10" name="TextBox 1037"/>
          <p:cNvSpPr>
            <a:spLocks noChangeArrowheads="1"/>
          </p:cNvSpPr>
          <p:nvPr/>
        </p:nvSpPr>
        <p:spPr bwMode="auto">
          <a:xfrm>
            <a:off x="2085975" y="553561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05</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11" name="TextBox 1058"/>
          <p:cNvSpPr>
            <a:spLocks noChangeArrowheads="1"/>
          </p:cNvSpPr>
          <p:nvPr/>
        </p:nvSpPr>
        <p:spPr bwMode="auto">
          <a:xfrm>
            <a:off x="2463800" y="55308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06</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12" name="TextBox 1059"/>
          <p:cNvSpPr>
            <a:spLocks noChangeArrowheads="1"/>
          </p:cNvSpPr>
          <p:nvPr/>
        </p:nvSpPr>
        <p:spPr bwMode="auto">
          <a:xfrm>
            <a:off x="2824163" y="5530850"/>
            <a:ext cx="439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07</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13" name="TextBox 1060"/>
          <p:cNvSpPr>
            <a:spLocks noChangeArrowheads="1"/>
          </p:cNvSpPr>
          <p:nvPr/>
        </p:nvSpPr>
        <p:spPr bwMode="auto">
          <a:xfrm>
            <a:off x="3184525" y="5530850"/>
            <a:ext cx="43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08</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14" name="TextBox 1061"/>
          <p:cNvSpPr>
            <a:spLocks noChangeArrowheads="1"/>
          </p:cNvSpPr>
          <p:nvPr/>
        </p:nvSpPr>
        <p:spPr bwMode="auto">
          <a:xfrm>
            <a:off x="3543300" y="55308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09</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15" name="TextBox 1062"/>
          <p:cNvSpPr>
            <a:spLocks noChangeArrowheads="1"/>
          </p:cNvSpPr>
          <p:nvPr/>
        </p:nvSpPr>
        <p:spPr bwMode="auto">
          <a:xfrm>
            <a:off x="3903663" y="5530850"/>
            <a:ext cx="439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10</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16" name="TextBox 1063"/>
          <p:cNvSpPr>
            <a:spLocks noChangeArrowheads="1"/>
          </p:cNvSpPr>
          <p:nvPr/>
        </p:nvSpPr>
        <p:spPr bwMode="auto">
          <a:xfrm>
            <a:off x="4264025" y="5530850"/>
            <a:ext cx="43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11</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17" name="TextBox 1064"/>
          <p:cNvSpPr>
            <a:spLocks noChangeArrowheads="1"/>
          </p:cNvSpPr>
          <p:nvPr/>
        </p:nvSpPr>
        <p:spPr bwMode="auto">
          <a:xfrm>
            <a:off x="4622800" y="55308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12</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18" name="TextBox 1065"/>
          <p:cNvSpPr>
            <a:spLocks noChangeArrowheads="1"/>
          </p:cNvSpPr>
          <p:nvPr/>
        </p:nvSpPr>
        <p:spPr bwMode="auto">
          <a:xfrm>
            <a:off x="4983163" y="5530850"/>
            <a:ext cx="439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13</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19" name="TextBox 1066"/>
          <p:cNvSpPr>
            <a:spLocks noChangeArrowheads="1"/>
          </p:cNvSpPr>
          <p:nvPr/>
        </p:nvSpPr>
        <p:spPr bwMode="auto">
          <a:xfrm>
            <a:off x="5341938" y="55308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14</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20" name="TextBox 1067"/>
          <p:cNvSpPr>
            <a:spLocks noChangeArrowheads="1"/>
          </p:cNvSpPr>
          <p:nvPr/>
        </p:nvSpPr>
        <p:spPr bwMode="auto">
          <a:xfrm>
            <a:off x="5702300" y="55308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15</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21" name="TextBox 1068"/>
          <p:cNvSpPr>
            <a:spLocks noChangeArrowheads="1"/>
          </p:cNvSpPr>
          <p:nvPr/>
        </p:nvSpPr>
        <p:spPr bwMode="auto">
          <a:xfrm>
            <a:off x="6062663" y="5530850"/>
            <a:ext cx="439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16</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22" name="TextBox 1069"/>
          <p:cNvSpPr>
            <a:spLocks noChangeArrowheads="1"/>
          </p:cNvSpPr>
          <p:nvPr/>
        </p:nvSpPr>
        <p:spPr bwMode="auto">
          <a:xfrm>
            <a:off x="6421438" y="55308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17</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23" name="TextBox 1070"/>
          <p:cNvSpPr>
            <a:spLocks noChangeArrowheads="1"/>
          </p:cNvSpPr>
          <p:nvPr/>
        </p:nvSpPr>
        <p:spPr bwMode="auto">
          <a:xfrm>
            <a:off x="6781800" y="55308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18</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24" name="TextBox 1071"/>
          <p:cNvSpPr>
            <a:spLocks noChangeArrowheads="1"/>
          </p:cNvSpPr>
          <p:nvPr/>
        </p:nvSpPr>
        <p:spPr bwMode="auto">
          <a:xfrm>
            <a:off x="7140575" y="55308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19</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25" name="TextBox 1072"/>
          <p:cNvSpPr>
            <a:spLocks noChangeArrowheads="1"/>
          </p:cNvSpPr>
          <p:nvPr/>
        </p:nvSpPr>
        <p:spPr bwMode="auto">
          <a:xfrm>
            <a:off x="7500938" y="55308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20</a:t>
            </a:r>
            <a:endParaRPr lang="zh-CN" altLang="en-US" sz="2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26" name="Rectangle 632"/>
          <p:cNvSpPr>
            <a:spLocks noChangeArrowheads="1"/>
          </p:cNvSpPr>
          <p:nvPr/>
        </p:nvSpPr>
        <p:spPr bwMode="auto">
          <a:xfrm>
            <a:off x="8296275" y="2093913"/>
            <a:ext cx="3227388" cy="9366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27" name="Rectangle 633"/>
          <p:cNvSpPr>
            <a:spLocks noChangeArrowheads="1"/>
          </p:cNvSpPr>
          <p:nvPr/>
        </p:nvSpPr>
        <p:spPr bwMode="auto">
          <a:xfrm>
            <a:off x="8296275" y="6030913"/>
            <a:ext cx="3227388" cy="10001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428" name="TextBox 635"/>
          <p:cNvSpPr>
            <a:spLocks noChangeArrowheads="1"/>
          </p:cNvSpPr>
          <p:nvPr/>
        </p:nvSpPr>
        <p:spPr bwMode="auto">
          <a:xfrm>
            <a:off x="8307388" y="1543050"/>
            <a:ext cx="3230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grpSp>
        <p:nvGrpSpPr>
          <p:cNvPr id="14429" name="Group 209"/>
          <p:cNvGrpSpPr>
            <a:grpSpLocks/>
          </p:cNvGrpSpPr>
          <p:nvPr/>
        </p:nvGrpSpPr>
        <p:grpSpPr bwMode="auto">
          <a:xfrm>
            <a:off x="0" y="434975"/>
            <a:ext cx="12192000" cy="890588"/>
            <a:chOff x="0" y="0"/>
            <a:chExt cx="19200" cy="1404"/>
          </a:xfrm>
        </p:grpSpPr>
        <p:grpSp>
          <p:nvGrpSpPr>
            <p:cNvPr id="14433" name="组合 24"/>
            <p:cNvGrpSpPr>
              <a:grpSpLocks/>
            </p:cNvGrpSpPr>
            <p:nvPr/>
          </p:nvGrpSpPr>
          <p:grpSpPr bwMode="auto">
            <a:xfrm>
              <a:off x="0" y="0"/>
              <a:ext cx="19200" cy="1404"/>
              <a:chOff x="0" y="0"/>
              <a:chExt cx="56983904" cy="4165600"/>
            </a:xfrm>
          </p:grpSpPr>
          <p:sp>
            <p:nvSpPr>
              <p:cNvPr id="17619" name="矩形 14"/>
              <p:cNvSpPr>
                <a:spLocks noChangeArrowheads="1"/>
              </p:cNvSpPr>
              <p:nvPr/>
            </p:nvSpPr>
            <p:spPr bwMode="auto">
              <a:xfrm>
                <a:off x="0" y="395289"/>
                <a:ext cx="56983904" cy="3770311"/>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14438"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439"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440"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441"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442"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443"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4444" name="Picture 5" descr="E:\Design Area\CSO\Processing\presentation\bizpro\asd\images\01_Main-Background_Light_0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445" name="Picture 6" descr="E:\Design Area\CSO\Processing\presentation\bizpro\asd\images\01_Main-Background_Light_05.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446" name="Picture 7" descr="E:\Design Area\CSO\Processing\presentation\bizpro\asd\images\01_Main-Background_Light_07.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4434"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4430" name="Group 222"/>
          <p:cNvGrpSpPr>
            <a:grpSpLocks/>
          </p:cNvGrpSpPr>
          <p:nvPr/>
        </p:nvGrpSpPr>
        <p:grpSpPr bwMode="auto">
          <a:xfrm>
            <a:off x="8315325" y="2287588"/>
            <a:ext cx="3213100" cy="3609975"/>
            <a:chOff x="0" y="0"/>
            <a:chExt cx="7251" cy="5072"/>
          </a:xfrm>
        </p:grpSpPr>
        <p:pic>
          <p:nvPicPr>
            <p:cNvPr id="14431" name="Picture 4" descr="http://cdn.duitang.com/uploads/item/201210/08/20121008093644_xArai.jpe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0" y="0"/>
              <a:ext cx="7215" cy="5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432" name="TextBox 33"/>
            <p:cNvSpPr>
              <a:spLocks noChangeArrowheads="1"/>
            </p:cNvSpPr>
            <p:nvPr/>
          </p:nvSpPr>
          <p:spPr bwMode="auto">
            <a:xfrm>
              <a:off x="37" y="3765"/>
              <a:ext cx="7215" cy="1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SUGGESTION</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103"/>
          <p:cNvSpPr>
            <a:spLocks noChangeArrowheads="1"/>
          </p:cNvSpPr>
          <p:nvPr/>
        </p:nvSpPr>
        <p:spPr bwMode="auto">
          <a:xfrm>
            <a:off x="1814513" y="2084388"/>
            <a:ext cx="2119312" cy="2125662"/>
          </a:xfrm>
          <a:custGeom>
            <a:avLst/>
            <a:gdLst>
              <a:gd name="T0" fmla="*/ 74 w 129"/>
              <a:gd name="T1" fmla="*/ 19 h 129"/>
              <a:gd name="T2" fmla="*/ 45 w 129"/>
              <a:gd name="T3" fmla="*/ 27 h 129"/>
              <a:gd name="T4" fmla="*/ 0 w 129"/>
              <a:gd name="T5" fmla="*/ 0 h 129"/>
              <a:gd name="T6" fmla="*/ 27 w 129"/>
              <a:gd name="T7" fmla="*/ 44 h 129"/>
              <a:gd name="T8" fmla="*/ 19 w 129"/>
              <a:gd name="T9" fmla="*/ 74 h 129"/>
              <a:gd name="T10" fmla="*/ 74 w 129"/>
              <a:gd name="T11" fmla="*/ 129 h 129"/>
              <a:gd name="T12" fmla="*/ 129 w 129"/>
              <a:gd name="T13" fmla="*/ 74 h 129"/>
              <a:gd name="T14" fmla="*/ 74 w 129"/>
              <a:gd name="T15" fmla="*/ 19 h 129"/>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129"/>
              <a:gd name="T26" fmla="*/ 129 w 129"/>
              <a:gd name="T27" fmla="*/ 129 h 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129">
                <a:moveTo>
                  <a:pt x="74" y="19"/>
                </a:moveTo>
                <a:cubicBezTo>
                  <a:pt x="63" y="19"/>
                  <a:pt x="53" y="22"/>
                  <a:pt x="45" y="27"/>
                </a:cubicBezTo>
                <a:cubicBezTo>
                  <a:pt x="22" y="15"/>
                  <a:pt x="0" y="0"/>
                  <a:pt x="0" y="0"/>
                </a:cubicBezTo>
                <a:cubicBezTo>
                  <a:pt x="0" y="0"/>
                  <a:pt x="16" y="21"/>
                  <a:pt x="27" y="44"/>
                </a:cubicBezTo>
                <a:cubicBezTo>
                  <a:pt x="22" y="53"/>
                  <a:pt x="19" y="63"/>
                  <a:pt x="19" y="74"/>
                </a:cubicBezTo>
                <a:cubicBezTo>
                  <a:pt x="19" y="105"/>
                  <a:pt x="43" y="129"/>
                  <a:pt x="74" y="129"/>
                </a:cubicBezTo>
                <a:cubicBezTo>
                  <a:pt x="105" y="129"/>
                  <a:pt x="129" y="105"/>
                  <a:pt x="129" y="74"/>
                </a:cubicBezTo>
                <a:cubicBezTo>
                  <a:pt x="129" y="44"/>
                  <a:pt x="105" y="19"/>
                  <a:pt x="74" y="19"/>
                </a:cubicBezTo>
                <a:close/>
              </a:path>
            </a:pathLst>
          </a:custGeom>
          <a:blipFill dpi="0" rotWithShape="1">
            <a:blip r:embed="rId2"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sp>
        <p:nvSpPr>
          <p:cNvPr id="18435" name="Freeform 104"/>
          <p:cNvSpPr>
            <a:spLocks noChangeArrowheads="1"/>
          </p:cNvSpPr>
          <p:nvPr/>
        </p:nvSpPr>
        <p:spPr bwMode="auto">
          <a:xfrm>
            <a:off x="3913188" y="2398713"/>
            <a:ext cx="2119312" cy="2119312"/>
          </a:xfrm>
          <a:custGeom>
            <a:avLst/>
            <a:gdLst>
              <a:gd name="T0" fmla="*/ 19 w 129"/>
              <a:gd name="T1" fmla="*/ 55 h 129"/>
              <a:gd name="T2" fmla="*/ 27 w 129"/>
              <a:gd name="T3" fmla="*/ 85 h 129"/>
              <a:gd name="T4" fmla="*/ 0 w 129"/>
              <a:gd name="T5" fmla="*/ 129 h 129"/>
              <a:gd name="T6" fmla="*/ 44 w 129"/>
              <a:gd name="T7" fmla="*/ 102 h 129"/>
              <a:gd name="T8" fmla="*/ 74 w 129"/>
              <a:gd name="T9" fmla="*/ 111 h 129"/>
              <a:gd name="T10" fmla="*/ 129 w 129"/>
              <a:gd name="T11" fmla="*/ 55 h 129"/>
              <a:gd name="T12" fmla="*/ 74 w 129"/>
              <a:gd name="T13" fmla="*/ 0 h 129"/>
              <a:gd name="T14" fmla="*/ 19 w 129"/>
              <a:gd name="T15" fmla="*/ 55 h 129"/>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129"/>
              <a:gd name="T26" fmla="*/ 129 w 129"/>
              <a:gd name="T27" fmla="*/ 129 h 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129">
                <a:moveTo>
                  <a:pt x="19" y="55"/>
                </a:moveTo>
                <a:cubicBezTo>
                  <a:pt x="19" y="66"/>
                  <a:pt x="22" y="76"/>
                  <a:pt x="27" y="85"/>
                </a:cubicBezTo>
                <a:cubicBezTo>
                  <a:pt x="15" y="107"/>
                  <a:pt x="0" y="129"/>
                  <a:pt x="0" y="129"/>
                </a:cubicBezTo>
                <a:cubicBezTo>
                  <a:pt x="0" y="129"/>
                  <a:pt x="21" y="114"/>
                  <a:pt x="44" y="102"/>
                </a:cubicBezTo>
                <a:cubicBezTo>
                  <a:pt x="53" y="107"/>
                  <a:pt x="63" y="111"/>
                  <a:pt x="74" y="111"/>
                </a:cubicBezTo>
                <a:cubicBezTo>
                  <a:pt x="105" y="111"/>
                  <a:pt x="129" y="86"/>
                  <a:pt x="129" y="55"/>
                </a:cubicBezTo>
                <a:cubicBezTo>
                  <a:pt x="129" y="25"/>
                  <a:pt x="105" y="0"/>
                  <a:pt x="74" y="0"/>
                </a:cubicBezTo>
                <a:cubicBezTo>
                  <a:pt x="44" y="0"/>
                  <a:pt x="19" y="25"/>
                  <a:pt x="19" y="55"/>
                </a:cubicBezTo>
                <a:close/>
              </a:path>
            </a:pathLst>
          </a:custGeom>
          <a:blipFill dpi="0" rotWithShape="1">
            <a:blip r:embed="rId3"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sp>
        <p:nvSpPr>
          <p:cNvPr id="18436" name="Freeform 105"/>
          <p:cNvSpPr>
            <a:spLocks noChangeArrowheads="1"/>
          </p:cNvSpPr>
          <p:nvPr/>
        </p:nvSpPr>
        <p:spPr bwMode="auto">
          <a:xfrm>
            <a:off x="8278813" y="2460625"/>
            <a:ext cx="2112962" cy="2127250"/>
          </a:xfrm>
          <a:custGeom>
            <a:avLst/>
            <a:gdLst>
              <a:gd name="T0" fmla="*/ 55 w 129"/>
              <a:gd name="T1" fmla="*/ 111 h 129"/>
              <a:gd name="T2" fmla="*/ 85 w 129"/>
              <a:gd name="T3" fmla="*/ 102 h 129"/>
              <a:gd name="T4" fmla="*/ 129 w 129"/>
              <a:gd name="T5" fmla="*/ 129 h 129"/>
              <a:gd name="T6" fmla="*/ 102 w 129"/>
              <a:gd name="T7" fmla="*/ 85 h 129"/>
              <a:gd name="T8" fmla="*/ 111 w 129"/>
              <a:gd name="T9" fmla="*/ 55 h 129"/>
              <a:gd name="T10" fmla="*/ 55 w 129"/>
              <a:gd name="T11" fmla="*/ 0 h 129"/>
              <a:gd name="T12" fmla="*/ 0 w 129"/>
              <a:gd name="T13" fmla="*/ 55 h 129"/>
              <a:gd name="T14" fmla="*/ 55 w 129"/>
              <a:gd name="T15" fmla="*/ 111 h 129"/>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129"/>
              <a:gd name="T26" fmla="*/ 129 w 129"/>
              <a:gd name="T27" fmla="*/ 129 h 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129">
                <a:moveTo>
                  <a:pt x="55" y="111"/>
                </a:moveTo>
                <a:cubicBezTo>
                  <a:pt x="66" y="111"/>
                  <a:pt x="76" y="107"/>
                  <a:pt x="85" y="102"/>
                </a:cubicBezTo>
                <a:cubicBezTo>
                  <a:pt x="107" y="114"/>
                  <a:pt x="129" y="129"/>
                  <a:pt x="129" y="129"/>
                </a:cubicBezTo>
                <a:cubicBezTo>
                  <a:pt x="129" y="129"/>
                  <a:pt x="114" y="108"/>
                  <a:pt x="102" y="85"/>
                </a:cubicBezTo>
                <a:cubicBezTo>
                  <a:pt x="107" y="76"/>
                  <a:pt x="111" y="66"/>
                  <a:pt x="111" y="55"/>
                </a:cubicBezTo>
                <a:cubicBezTo>
                  <a:pt x="111" y="25"/>
                  <a:pt x="86" y="0"/>
                  <a:pt x="55" y="0"/>
                </a:cubicBezTo>
                <a:cubicBezTo>
                  <a:pt x="25" y="0"/>
                  <a:pt x="0" y="25"/>
                  <a:pt x="0" y="55"/>
                </a:cubicBezTo>
                <a:cubicBezTo>
                  <a:pt x="0" y="86"/>
                  <a:pt x="25" y="111"/>
                  <a:pt x="55" y="111"/>
                </a:cubicBezTo>
                <a:close/>
              </a:path>
            </a:pathLst>
          </a:custGeom>
          <a:blipFill dpi="0" rotWithShape="1">
            <a:blip r:embed="rId4"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sp>
        <p:nvSpPr>
          <p:cNvPr id="18437" name="Freeform 106"/>
          <p:cNvSpPr>
            <a:spLocks noChangeArrowheads="1"/>
          </p:cNvSpPr>
          <p:nvPr/>
        </p:nvSpPr>
        <p:spPr bwMode="auto">
          <a:xfrm>
            <a:off x="6229350" y="2181225"/>
            <a:ext cx="2125663" cy="2127250"/>
          </a:xfrm>
          <a:custGeom>
            <a:avLst/>
            <a:gdLst>
              <a:gd name="T0" fmla="*/ 111 w 130"/>
              <a:gd name="T1" fmla="*/ 74 h 129"/>
              <a:gd name="T2" fmla="*/ 103 w 130"/>
              <a:gd name="T3" fmla="*/ 45 h 129"/>
              <a:gd name="T4" fmla="*/ 130 w 130"/>
              <a:gd name="T5" fmla="*/ 0 h 129"/>
              <a:gd name="T6" fmla="*/ 86 w 130"/>
              <a:gd name="T7" fmla="*/ 27 h 129"/>
              <a:gd name="T8" fmla="*/ 56 w 130"/>
              <a:gd name="T9" fmla="*/ 19 h 129"/>
              <a:gd name="T10" fmla="*/ 0 w 130"/>
              <a:gd name="T11" fmla="*/ 74 h 129"/>
              <a:gd name="T12" fmla="*/ 56 w 130"/>
              <a:gd name="T13" fmla="*/ 129 h 129"/>
              <a:gd name="T14" fmla="*/ 111 w 130"/>
              <a:gd name="T15" fmla="*/ 74 h 129"/>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29"/>
              <a:gd name="T26" fmla="*/ 130 w 130"/>
              <a:gd name="T27" fmla="*/ 129 h 1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29">
                <a:moveTo>
                  <a:pt x="111" y="74"/>
                </a:moveTo>
                <a:cubicBezTo>
                  <a:pt x="111" y="63"/>
                  <a:pt x="108" y="53"/>
                  <a:pt x="103" y="45"/>
                </a:cubicBezTo>
                <a:cubicBezTo>
                  <a:pt x="115" y="22"/>
                  <a:pt x="130" y="0"/>
                  <a:pt x="130" y="0"/>
                </a:cubicBezTo>
                <a:cubicBezTo>
                  <a:pt x="130" y="0"/>
                  <a:pt x="108" y="15"/>
                  <a:pt x="86" y="27"/>
                </a:cubicBezTo>
                <a:cubicBezTo>
                  <a:pt x="77" y="22"/>
                  <a:pt x="67" y="19"/>
                  <a:pt x="56" y="19"/>
                </a:cubicBezTo>
                <a:cubicBezTo>
                  <a:pt x="25" y="19"/>
                  <a:pt x="0" y="43"/>
                  <a:pt x="0" y="74"/>
                </a:cubicBezTo>
                <a:cubicBezTo>
                  <a:pt x="0" y="105"/>
                  <a:pt x="25" y="129"/>
                  <a:pt x="56" y="129"/>
                </a:cubicBezTo>
                <a:cubicBezTo>
                  <a:pt x="86" y="129"/>
                  <a:pt x="111" y="105"/>
                  <a:pt x="111" y="74"/>
                </a:cubicBezTo>
                <a:close/>
              </a:path>
            </a:pathLst>
          </a:custGeom>
          <a:blipFill dpi="0" rotWithShape="1">
            <a:blip r:embed="rId5"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sp>
        <p:nvSpPr>
          <p:cNvPr id="15374" name="Freeform 107"/>
          <p:cNvSpPr>
            <a:spLocks noChangeArrowheads="1"/>
          </p:cNvSpPr>
          <p:nvPr/>
        </p:nvSpPr>
        <p:spPr bwMode="auto">
          <a:xfrm>
            <a:off x="2982913" y="3286125"/>
            <a:ext cx="49212" cy="63500"/>
          </a:xfrm>
          <a:custGeom>
            <a:avLst/>
            <a:gdLst>
              <a:gd name="T0" fmla="*/ 0 w 3"/>
              <a:gd name="T1" fmla="*/ 252015625 h 4"/>
              <a:gd name="T2" fmla="*/ 0 w 3"/>
              <a:gd name="T3" fmla="*/ 504031250 h 4"/>
              <a:gd name="T4" fmla="*/ 269091216 w 3"/>
              <a:gd name="T5" fmla="*/ 756046875 h 4"/>
              <a:gd name="T6" fmla="*/ 807273648 w 3"/>
              <a:gd name="T7" fmla="*/ 1008062500 h 4"/>
              <a:gd name="T8" fmla="*/ 807273648 w 3"/>
              <a:gd name="T9" fmla="*/ 0 h 4"/>
              <a:gd name="T10" fmla="*/ 269091216 w 3"/>
              <a:gd name="T11" fmla="*/ 0 h 4"/>
              <a:gd name="T12" fmla="*/ 0 w 3"/>
              <a:gd name="T13" fmla="*/ 252015625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0" y="1"/>
                </a:moveTo>
                <a:cubicBezTo>
                  <a:pt x="0" y="1"/>
                  <a:pt x="0" y="2"/>
                  <a:pt x="0" y="2"/>
                </a:cubicBezTo>
                <a:cubicBezTo>
                  <a:pt x="0" y="3"/>
                  <a:pt x="0" y="3"/>
                  <a:pt x="1" y="3"/>
                </a:cubicBezTo>
                <a:cubicBezTo>
                  <a:pt x="1" y="3"/>
                  <a:pt x="2" y="3"/>
                  <a:pt x="3" y="4"/>
                </a:cubicBezTo>
                <a:cubicBezTo>
                  <a:pt x="3" y="0"/>
                  <a:pt x="3" y="0"/>
                  <a:pt x="3" y="0"/>
                </a:cubicBezTo>
                <a:cubicBezTo>
                  <a:pt x="2" y="0"/>
                  <a:pt x="2" y="0"/>
                  <a:pt x="1" y="0"/>
                </a:cubicBezTo>
                <a:cubicBezTo>
                  <a:pt x="1" y="0"/>
                  <a:pt x="1" y="1"/>
                  <a:pt x="0" y="1"/>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75" name="Freeform 108"/>
          <p:cNvSpPr>
            <a:spLocks noChangeArrowheads="1"/>
          </p:cNvSpPr>
          <p:nvPr/>
        </p:nvSpPr>
        <p:spPr bwMode="auto">
          <a:xfrm>
            <a:off x="3060700" y="3398838"/>
            <a:ext cx="47625" cy="84137"/>
          </a:xfrm>
          <a:custGeom>
            <a:avLst/>
            <a:gdLst>
              <a:gd name="T0" fmla="*/ 0 w 3"/>
              <a:gd name="T1" fmla="*/ 1415806954 h 5"/>
              <a:gd name="T2" fmla="*/ 504031250 w 3"/>
              <a:gd name="T3" fmla="*/ 1132652294 h 5"/>
              <a:gd name="T4" fmla="*/ 756046875 w 3"/>
              <a:gd name="T5" fmla="*/ 849480807 h 5"/>
              <a:gd name="T6" fmla="*/ 756046875 w 3"/>
              <a:gd name="T7" fmla="*/ 566326147 h 5"/>
              <a:gd name="T8" fmla="*/ 504031250 w 3"/>
              <a:gd name="T9" fmla="*/ 283154660 h 5"/>
              <a:gd name="T10" fmla="*/ 0 w 3"/>
              <a:gd name="T11" fmla="*/ 0 h 5"/>
              <a:gd name="T12" fmla="*/ 0 w 3"/>
              <a:gd name="T13" fmla="*/ 0 h 5"/>
              <a:gd name="T14" fmla="*/ 0 w 3"/>
              <a:gd name="T15" fmla="*/ 1415806954 h 5"/>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5"/>
              <a:gd name="T26" fmla="*/ 3 w 3"/>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5">
                <a:moveTo>
                  <a:pt x="0" y="5"/>
                </a:moveTo>
                <a:cubicBezTo>
                  <a:pt x="1" y="4"/>
                  <a:pt x="1" y="4"/>
                  <a:pt x="2" y="4"/>
                </a:cubicBezTo>
                <a:cubicBezTo>
                  <a:pt x="2" y="4"/>
                  <a:pt x="3" y="4"/>
                  <a:pt x="3" y="3"/>
                </a:cubicBezTo>
                <a:cubicBezTo>
                  <a:pt x="3" y="3"/>
                  <a:pt x="3" y="3"/>
                  <a:pt x="3" y="2"/>
                </a:cubicBezTo>
                <a:cubicBezTo>
                  <a:pt x="3" y="2"/>
                  <a:pt x="3" y="1"/>
                  <a:pt x="2" y="1"/>
                </a:cubicBezTo>
                <a:cubicBezTo>
                  <a:pt x="2" y="1"/>
                  <a:pt x="1" y="1"/>
                  <a:pt x="0" y="0"/>
                </a:cubicBezTo>
                <a:cubicBezTo>
                  <a:pt x="0" y="0"/>
                  <a:pt x="0" y="0"/>
                  <a:pt x="0" y="0"/>
                </a:cubicBezTo>
                <a:lnTo>
                  <a:pt x="0" y="5"/>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76" name="Freeform 109"/>
          <p:cNvSpPr>
            <a:spLocks noEditPoints="1" noChangeArrowheads="1"/>
          </p:cNvSpPr>
          <p:nvPr/>
        </p:nvSpPr>
        <p:spPr bwMode="auto">
          <a:xfrm>
            <a:off x="2654300" y="2762250"/>
            <a:ext cx="784225" cy="1035050"/>
          </a:xfrm>
          <a:custGeom>
            <a:avLst/>
            <a:gdLst>
              <a:gd name="T0" fmla="*/ 2147483646 w 48"/>
              <a:gd name="T1" fmla="*/ 2147483646 h 63"/>
              <a:gd name="T2" fmla="*/ 2147483646 w 48"/>
              <a:gd name="T3" fmla="*/ 1619541092 h 63"/>
              <a:gd name="T4" fmla="*/ 2147483646 w 48"/>
              <a:gd name="T5" fmla="*/ 1619541092 h 63"/>
              <a:gd name="T6" fmla="*/ 2147483646 w 48"/>
              <a:gd name="T7" fmla="*/ 0 h 63"/>
              <a:gd name="T8" fmla="*/ 2147483646 w 48"/>
              <a:gd name="T9" fmla="*/ 1619541092 h 63"/>
              <a:gd name="T10" fmla="*/ 1868514091 w 48"/>
              <a:gd name="T11" fmla="*/ 2147483646 h 63"/>
              <a:gd name="T12" fmla="*/ 2147483646 w 48"/>
              <a:gd name="T13" fmla="*/ 2147483646 h 63"/>
              <a:gd name="T14" fmla="*/ 2147483646 w 48"/>
              <a:gd name="T15" fmla="*/ 2147483646 h 63"/>
              <a:gd name="T16" fmla="*/ 2147483646 w 48"/>
              <a:gd name="T17" fmla="*/ 2147483646 h 63"/>
              <a:gd name="T18" fmla="*/ 2147483646 w 48"/>
              <a:gd name="T19" fmla="*/ 1079688585 h 63"/>
              <a:gd name="T20" fmla="*/ 2147483646 w 48"/>
              <a:gd name="T21" fmla="*/ 1889475560 h 63"/>
              <a:gd name="T22" fmla="*/ 2147483646 w 48"/>
              <a:gd name="T23" fmla="*/ 2147483646 h 63"/>
              <a:gd name="T24" fmla="*/ 2147483646 w 48"/>
              <a:gd name="T25" fmla="*/ 2147483646 h 63"/>
              <a:gd name="T26" fmla="*/ 2147483646 w 48"/>
              <a:gd name="T27" fmla="*/ 2147483646 h 63"/>
              <a:gd name="T28" fmla="*/ 2135444675 w 48"/>
              <a:gd name="T29" fmla="*/ 2147483646 h 63"/>
              <a:gd name="T30" fmla="*/ 2147483646 w 48"/>
              <a:gd name="T31" fmla="*/ 1889475560 h 63"/>
              <a:gd name="T32" fmla="*/ 2147483646 w 48"/>
              <a:gd name="T33" fmla="*/ 2147483646 h 63"/>
              <a:gd name="T34" fmla="*/ 2147483646 w 48"/>
              <a:gd name="T35" fmla="*/ 2147483646 h 63"/>
              <a:gd name="T36" fmla="*/ 2147483646 w 48"/>
              <a:gd name="T37" fmla="*/ 2147483646 h 63"/>
              <a:gd name="T38" fmla="*/ 2147483646 w 48"/>
              <a:gd name="T39" fmla="*/ 2147483646 h 63"/>
              <a:gd name="T40" fmla="*/ 2147483646 w 48"/>
              <a:gd name="T41" fmla="*/ 2147483646 h 63"/>
              <a:gd name="T42" fmla="*/ 2147483646 w 48"/>
              <a:gd name="T43" fmla="*/ 2147483646 h 63"/>
              <a:gd name="T44" fmla="*/ 2147483646 w 48"/>
              <a:gd name="T45" fmla="*/ 2147483646 h 63"/>
              <a:gd name="T46" fmla="*/ 2147483646 w 48"/>
              <a:gd name="T47" fmla="*/ 2147483646 h 63"/>
              <a:gd name="T48" fmla="*/ 2147483646 w 48"/>
              <a:gd name="T49" fmla="*/ 2147483646 h 63"/>
              <a:gd name="T50" fmla="*/ 2147483646 w 48"/>
              <a:gd name="T51" fmla="*/ 2147483646 h 63"/>
              <a:gd name="T52" fmla="*/ 2147483646 w 48"/>
              <a:gd name="T53" fmla="*/ 2147483646 h 63"/>
              <a:gd name="T54" fmla="*/ 2147483646 w 48"/>
              <a:gd name="T55" fmla="*/ 2147483646 h 63"/>
              <a:gd name="T56" fmla="*/ 2147483646 w 48"/>
              <a:gd name="T57" fmla="*/ 2147483646 h 63"/>
              <a:gd name="T58" fmla="*/ 2147483646 w 48"/>
              <a:gd name="T59" fmla="*/ 2147483646 h 63"/>
              <a:gd name="T60" fmla="*/ 2147483646 w 48"/>
              <a:gd name="T61" fmla="*/ 2147483646 h 63"/>
              <a:gd name="T62" fmla="*/ 2147483646 w 48"/>
              <a:gd name="T63" fmla="*/ 2147483646 h 63"/>
              <a:gd name="T64" fmla="*/ 2147483646 w 48"/>
              <a:gd name="T65" fmla="*/ 2147483646 h 63"/>
              <a:gd name="T66" fmla="*/ 2147483646 w 48"/>
              <a:gd name="T67" fmla="*/ 2147483646 h 63"/>
              <a:gd name="T68" fmla="*/ 2147483646 w 48"/>
              <a:gd name="T69" fmla="*/ 2147483646 h 63"/>
              <a:gd name="T70" fmla="*/ 2147483646 w 48"/>
              <a:gd name="T71" fmla="*/ 2147483646 h 63"/>
              <a:gd name="T72" fmla="*/ 2147483646 w 48"/>
              <a:gd name="T73" fmla="*/ 2147483646 h 63"/>
              <a:gd name="T74" fmla="*/ 2147483646 w 48"/>
              <a:gd name="T75" fmla="*/ 2147483646 h 63"/>
              <a:gd name="T76" fmla="*/ 2147483646 w 48"/>
              <a:gd name="T77" fmla="*/ 2147483646 h 63"/>
              <a:gd name="T78" fmla="*/ 2147483646 w 48"/>
              <a:gd name="T79" fmla="*/ 2147483646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
              <a:gd name="T121" fmla="*/ 0 h 63"/>
              <a:gd name="T122" fmla="*/ 48 w 48"/>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 h="63">
                <a:moveTo>
                  <a:pt x="29" y="11"/>
                </a:moveTo>
                <a:cubicBezTo>
                  <a:pt x="30" y="11"/>
                  <a:pt x="31" y="11"/>
                  <a:pt x="32" y="11"/>
                </a:cubicBezTo>
                <a:cubicBezTo>
                  <a:pt x="36" y="10"/>
                  <a:pt x="40" y="10"/>
                  <a:pt x="42" y="8"/>
                </a:cubicBezTo>
                <a:cubicBezTo>
                  <a:pt x="42" y="7"/>
                  <a:pt x="42" y="6"/>
                  <a:pt x="42" y="6"/>
                </a:cubicBezTo>
                <a:cubicBezTo>
                  <a:pt x="42" y="4"/>
                  <a:pt x="41" y="3"/>
                  <a:pt x="39" y="3"/>
                </a:cubicBezTo>
                <a:cubicBezTo>
                  <a:pt x="36" y="3"/>
                  <a:pt x="33" y="4"/>
                  <a:pt x="31" y="6"/>
                </a:cubicBezTo>
                <a:cubicBezTo>
                  <a:pt x="34" y="0"/>
                  <a:pt x="34" y="0"/>
                  <a:pt x="34" y="0"/>
                </a:cubicBezTo>
                <a:cubicBezTo>
                  <a:pt x="14" y="0"/>
                  <a:pt x="14" y="0"/>
                  <a:pt x="14" y="0"/>
                </a:cubicBezTo>
                <a:cubicBezTo>
                  <a:pt x="18" y="7"/>
                  <a:pt x="18" y="7"/>
                  <a:pt x="18" y="7"/>
                </a:cubicBezTo>
                <a:cubicBezTo>
                  <a:pt x="15" y="6"/>
                  <a:pt x="12" y="5"/>
                  <a:pt x="9" y="6"/>
                </a:cubicBezTo>
                <a:cubicBezTo>
                  <a:pt x="7" y="6"/>
                  <a:pt x="6" y="7"/>
                  <a:pt x="6" y="9"/>
                </a:cubicBezTo>
                <a:cubicBezTo>
                  <a:pt x="6" y="10"/>
                  <a:pt x="6" y="11"/>
                  <a:pt x="7" y="11"/>
                </a:cubicBezTo>
                <a:cubicBezTo>
                  <a:pt x="8" y="12"/>
                  <a:pt x="10" y="12"/>
                  <a:pt x="13" y="12"/>
                </a:cubicBezTo>
                <a:cubicBezTo>
                  <a:pt x="14" y="12"/>
                  <a:pt x="16" y="12"/>
                  <a:pt x="17" y="12"/>
                </a:cubicBezTo>
                <a:cubicBezTo>
                  <a:pt x="9" y="17"/>
                  <a:pt x="0" y="29"/>
                  <a:pt x="0" y="38"/>
                </a:cubicBezTo>
                <a:cubicBezTo>
                  <a:pt x="0" y="52"/>
                  <a:pt x="11" y="63"/>
                  <a:pt x="24" y="63"/>
                </a:cubicBezTo>
                <a:cubicBezTo>
                  <a:pt x="37" y="63"/>
                  <a:pt x="48" y="52"/>
                  <a:pt x="48" y="38"/>
                </a:cubicBezTo>
                <a:cubicBezTo>
                  <a:pt x="48" y="28"/>
                  <a:pt x="37" y="16"/>
                  <a:pt x="29" y="11"/>
                </a:cubicBezTo>
                <a:close/>
                <a:moveTo>
                  <a:pt x="39" y="4"/>
                </a:moveTo>
                <a:cubicBezTo>
                  <a:pt x="39" y="4"/>
                  <a:pt x="39" y="4"/>
                  <a:pt x="39" y="4"/>
                </a:cubicBezTo>
                <a:cubicBezTo>
                  <a:pt x="41" y="4"/>
                  <a:pt x="41" y="5"/>
                  <a:pt x="41" y="6"/>
                </a:cubicBezTo>
                <a:cubicBezTo>
                  <a:pt x="41" y="6"/>
                  <a:pt x="41" y="6"/>
                  <a:pt x="41" y="7"/>
                </a:cubicBezTo>
                <a:cubicBezTo>
                  <a:pt x="39" y="8"/>
                  <a:pt x="35" y="9"/>
                  <a:pt x="32" y="9"/>
                </a:cubicBezTo>
                <a:cubicBezTo>
                  <a:pt x="31" y="9"/>
                  <a:pt x="30" y="10"/>
                  <a:pt x="29" y="10"/>
                </a:cubicBezTo>
                <a:cubicBezTo>
                  <a:pt x="31" y="7"/>
                  <a:pt x="35" y="5"/>
                  <a:pt x="39" y="4"/>
                </a:cubicBezTo>
                <a:close/>
                <a:moveTo>
                  <a:pt x="28" y="11"/>
                </a:moveTo>
                <a:cubicBezTo>
                  <a:pt x="28" y="11"/>
                  <a:pt x="28" y="11"/>
                  <a:pt x="28" y="11"/>
                </a:cubicBezTo>
                <a:cubicBezTo>
                  <a:pt x="28" y="11"/>
                  <a:pt x="28" y="11"/>
                  <a:pt x="28" y="11"/>
                </a:cubicBezTo>
                <a:cubicBezTo>
                  <a:pt x="28" y="11"/>
                  <a:pt x="28" y="11"/>
                  <a:pt x="28" y="11"/>
                </a:cubicBezTo>
                <a:close/>
                <a:moveTo>
                  <a:pt x="8" y="10"/>
                </a:moveTo>
                <a:cubicBezTo>
                  <a:pt x="8" y="10"/>
                  <a:pt x="8" y="9"/>
                  <a:pt x="8" y="9"/>
                </a:cubicBezTo>
                <a:cubicBezTo>
                  <a:pt x="8" y="9"/>
                  <a:pt x="8" y="8"/>
                  <a:pt x="10" y="7"/>
                </a:cubicBezTo>
                <a:cubicBezTo>
                  <a:pt x="10" y="7"/>
                  <a:pt x="10" y="7"/>
                  <a:pt x="11" y="7"/>
                </a:cubicBezTo>
                <a:cubicBezTo>
                  <a:pt x="14" y="7"/>
                  <a:pt x="18" y="9"/>
                  <a:pt x="19" y="10"/>
                </a:cubicBezTo>
                <a:cubicBezTo>
                  <a:pt x="20" y="10"/>
                  <a:pt x="20" y="10"/>
                  <a:pt x="20" y="10"/>
                </a:cubicBezTo>
                <a:cubicBezTo>
                  <a:pt x="19" y="10"/>
                  <a:pt x="18" y="11"/>
                  <a:pt x="17" y="11"/>
                </a:cubicBezTo>
                <a:cubicBezTo>
                  <a:pt x="14" y="11"/>
                  <a:pt x="10" y="11"/>
                  <a:pt x="8" y="10"/>
                </a:cubicBezTo>
                <a:close/>
                <a:moveTo>
                  <a:pt x="29" y="33"/>
                </a:moveTo>
                <a:cubicBezTo>
                  <a:pt x="28" y="33"/>
                  <a:pt x="26" y="32"/>
                  <a:pt x="25" y="32"/>
                </a:cubicBezTo>
                <a:cubicBezTo>
                  <a:pt x="25" y="36"/>
                  <a:pt x="25" y="36"/>
                  <a:pt x="25" y="36"/>
                </a:cubicBezTo>
                <a:cubicBezTo>
                  <a:pt x="25" y="36"/>
                  <a:pt x="25" y="36"/>
                  <a:pt x="25" y="36"/>
                </a:cubicBezTo>
                <a:cubicBezTo>
                  <a:pt x="27" y="36"/>
                  <a:pt x="28" y="36"/>
                  <a:pt x="28" y="36"/>
                </a:cubicBezTo>
                <a:cubicBezTo>
                  <a:pt x="29" y="37"/>
                  <a:pt x="30" y="37"/>
                  <a:pt x="30" y="37"/>
                </a:cubicBezTo>
                <a:cubicBezTo>
                  <a:pt x="31" y="38"/>
                  <a:pt x="31" y="38"/>
                  <a:pt x="31" y="39"/>
                </a:cubicBezTo>
                <a:cubicBezTo>
                  <a:pt x="32" y="40"/>
                  <a:pt x="32" y="40"/>
                  <a:pt x="32" y="41"/>
                </a:cubicBezTo>
                <a:cubicBezTo>
                  <a:pt x="32" y="42"/>
                  <a:pt x="32" y="43"/>
                  <a:pt x="31" y="44"/>
                </a:cubicBezTo>
                <a:cubicBezTo>
                  <a:pt x="30" y="45"/>
                  <a:pt x="29" y="46"/>
                  <a:pt x="28" y="46"/>
                </a:cubicBezTo>
                <a:cubicBezTo>
                  <a:pt x="27" y="46"/>
                  <a:pt x="26" y="46"/>
                  <a:pt x="25" y="46"/>
                </a:cubicBezTo>
                <a:cubicBezTo>
                  <a:pt x="25" y="49"/>
                  <a:pt x="25" y="49"/>
                  <a:pt x="25" y="49"/>
                </a:cubicBezTo>
                <a:cubicBezTo>
                  <a:pt x="23" y="49"/>
                  <a:pt x="23" y="49"/>
                  <a:pt x="23" y="49"/>
                </a:cubicBezTo>
                <a:cubicBezTo>
                  <a:pt x="23" y="46"/>
                  <a:pt x="23" y="46"/>
                  <a:pt x="23" y="46"/>
                </a:cubicBezTo>
                <a:cubicBezTo>
                  <a:pt x="21" y="46"/>
                  <a:pt x="19" y="46"/>
                  <a:pt x="17" y="45"/>
                </a:cubicBezTo>
                <a:cubicBezTo>
                  <a:pt x="17" y="45"/>
                  <a:pt x="17" y="45"/>
                  <a:pt x="17" y="45"/>
                </a:cubicBezTo>
                <a:cubicBezTo>
                  <a:pt x="16" y="45"/>
                  <a:pt x="16" y="45"/>
                  <a:pt x="16" y="45"/>
                </a:cubicBezTo>
                <a:cubicBezTo>
                  <a:pt x="16" y="45"/>
                  <a:pt x="16" y="45"/>
                  <a:pt x="16" y="45"/>
                </a:cubicBezTo>
                <a:cubicBezTo>
                  <a:pt x="18" y="40"/>
                  <a:pt x="18" y="40"/>
                  <a:pt x="18" y="40"/>
                </a:cubicBezTo>
                <a:cubicBezTo>
                  <a:pt x="18" y="41"/>
                  <a:pt x="18" y="41"/>
                  <a:pt x="18" y="41"/>
                </a:cubicBezTo>
                <a:cubicBezTo>
                  <a:pt x="18" y="41"/>
                  <a:pt x="18" y="41"/>
                  <a:pt x="18" y="41"/>
                </a:cubicBezTo>
                <a:cubicBezTo>
                  <a:pt x="18" y="41"/>
                  <a:pt x="18" y="42"/>
                  <a:pt x="18" y="42"/>
                </a:cubicBezTo>
                <a:cubicBezTo>
                  <a:pt x="19" y="42"/>
                  <a:pt x="20" y="43"/>
                  <a:pt x="21" y="43"/>
                </a:cubicBezTo>
                <a:cubicBezTo>
                  <a:pt x="22" y="43"/>
                  <a:pt x="22" y="43"/>
                  <a:pt x="23" y="44"/>
                </a:cubicBezTo>
                <a:cubicBezTo>
                  <a:pt x="23" y="39"/>
                  <a:pt x="23" y="39"/>
                  <a:pt x="23" y="39"/>
                </a:cubicBezTo>
                <a:cubicBezTo>
                  <a:pt x="22" y="39"/>
                  <a:pt x="21" y="39"/>
                  <a:pt x="20" y="39"/>
                </a:cubicBezTo>
                <a:cubicBezTo>
                  <a:pt x="20" y="39"/>
                  <a:pt x="19" y="39"/>
                  <a:pt x="19" y="38"/>
                </a:cubicBezTo>
                <a:cubicBezTo>
                  <a:pt x="18" y="38"/>
                  <a:pt x="17" y="37"/>
                  <a:pt x="17" y="37"/>
                </a:cubicBezTo>
                <a:cubicBezTo>
                  <a:pt x="17" y="36"/>
                  <a:pt x="16" y="35"/>
                  <a:pt x="16" y="34"/>
                </a:cubicBezTo>
                <a:cubicBezTo>
                  <a:pt x="16" y="33"/>
                  <a:pt x="17" y="32"/>
                  <a:pt x="18" y="31"/>
                </a:cubicBezTo>
                <a:cubicBezTo>
                  <a:pt x="19" y="30"/>
                  <a:pt x="21" y="29"/>
                  <a:pt x="23" y="29"/>
                </a:cubicBezTo>
                <a:cubicBezTo>
                  <a:pt x="23" y="26"/>
                  <a:pt x="23" y="26"/>
                  <a:pt x="23" y="26"/>
                </a:cubicBezTo>
                <a:cubicBezTo>
                  <a:pt x="25" y="26"/>
                  <a:pt x="25" y="26"/>
                  <a:pt x="25" y="26"/>
                </a:cubicBezTo>
                <a:cubicBezTo>
                  <a:pt x="25" y="29"/>
                  <a:pt x="25" y="29"/>
                  <a:pt x="25" y="29"/>
                </a:cubicBezTo>
                <a:cubicBezTo>
                  <a:pt x="25" y="29"/>
                  <a:pt x="26" y="29"/>
                  <a:pt x="27" y="29"/>
                </a:cubicBezTo>
                <a:cubicBezTo>
                  <a:pt x="28" y="29"/>
                  <a:pt x="29" y="30"/>
                  <a:pt x="30" y="30"/>
                </a:cubicBezTo>
                <a:cubicBezTo>
                  <a:pt x="31" y="31"/>
                  <a:pt x="31" y="31"/>
                  <a:pt x="31" y="31"/>
                </a:cubicBezTo>
                <a:cubicBezTo>
                  <a:pt x="31" y="31"/>
                  <a:pt x="31" y="31"/>
                  <a:pt x="32" y="30"/>
                </a:cubicBezTo>
                <a:cubicBezTo>
                  <a:pt x="32" y="31"/>
                  <a:pt x="32" y="31"/>
                  <a:pt x="32" y="31"/>
                </a:cubicBezTo>
                <a:cubicBezTo>
                  <a:pt x="30" y="35"/>
                  <a:pt x="30" y="35"/>
                  <a:pt x="30" y="35"/>
                </a:cubicBezTo>
                <a:cubicBezTo>
                  <a:pt x="30" y="34"/>
                  <a:pt x="30" y="34"/>
                  <a:pt x="30" y="34"/>
                </a:cubicBezTo>
                <a:cubicBezTo>
                  <a:pt x="30" y="34"/>
                  <a:pt x="30" y="34"/>
                  <a:pt x="30" y="34"/>
                </a:cubicBezTo>
                <a:cubicBezTo>
                  <a:pt x="30" y="34"/>
                  <a:pt x="29" y="34"/>
                  <a:pt x="29" y="33"/>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77" name="Freeform 110"/>
          <p:cNvSpPr>
            <a:spLocks noChangeArrowheads="1"/>
          </p:cNvSpPr>
          <p:nvPr/>
        </p:nvSpPr>
        <p:spPr bwMode="auto">
          <a:xfrm>
            <a:off x="6802438" y="3070225"/>
            <a:ext cx="246062" cy="217488"/>
          </a:xfrm>
          <a:custGeom>
            <a:avLst/>
            <a:gdLst>
              <a:gd name="T0" fmla="*/ 269093403 w 15"/>
              <a:gd name="T1" fmla="*/ 1399434901 h 13"/>
              <a:gd name="T2" fmla="*/ 269093403 w 15"/>
              <a:gd name="T3" fmla="*/ 1959215553 h 13"/>
              <a:gd name="T4" fmla="*/ 538186806 w 15"/>
              <a:gd name="T5" fmla="*/ 2147483646 h 13"/>
              <a:gd name="T6" fmla="*/ 807280210 w 15"/>
              <a:gd name="T7" fmla="*/ 2147483646 h 13"/>
              <a:gd name="T8" fmla="*/ 1076390017 w 15"/>
              <a:gd name="T9" fmla="*/ 2147483646 h 13"/>
              <a:gd name="T10" fmla="*/ 1614576823 w 15"/>
              <a:gd name="T11" fmla="*/ 2147483646 h 13"/>
              <a:gd name="T12" fmla="*/ 2147483646 w 15"/>
              <a:gd name="T13" fmla="*/ 2147483646 h 13"/>
              <a:gd name="T14" fmla="*/ 2147483646 w 15"/>
              <a:gd name="T15" fmla="*/ 2147483646 h 13"/>
              <a:gd name="T16" fmla="*/ 2147483646 w 15"/>
              <a:gd name="T17" fmla="*/ 2147483646 h 13"/>
              <a:gd name="T18" fmla="*/ 2147483646 w 15"/>
              <a:gd name="T19" fmla="*/ 2147483646 h 13"/>
              <a:gd name="T20" fmla="*/ 2147483646 w 15"/>
              <a:gd name="T21" fmla="*/ 2147483646 h 13"/>
              <a:gd name="T22" fmla="*/ 2147483646 w 15"/>
              <a:gd name="T23" fmla="*/ 1959215553 h 13"/>
              <a:gd name="T24" fmla="*/ 2147483646 w 15"/>
              <a:gd name="T25" fmla="*/ 1679325227 h 13"/>
              <a:gd name="T26" fmla="*/ 2147483646 w 15"/>
              <a:gd name="T27" fmla="*/ 1399434901 h 13"/>
              <a:gd name="T28" fmla="*/ 2147483646 w 15"/>
              <a:gd name="T29" fmla="*/ 1399434901 h 13"/>
              <a:gd name="T30" fmla="*/ 2147483646 w 15"/>
              <a:gd name="T31" fmla="*/ 1119544575 h 13"/>
              <a:gd name="T32" fmla="*/ 2147483646 w 15"/>
              <a:gd name="T33" fmla="*/ 839670978 h 13"/>
              <a:gd name="T34" fmla="*/ 2147483646 w 15"/>
              <a:gd name="T35" fmla="*/ 1119544575 h 13"/>
              <a:gd name="T36" fmla="*/ 2147483646 w 15"/>
              <a:gd name="T37" fmla="*/ 1399434901 h 13"/>
              <a:gd name="T38" fmla="*/ 2147483646 w 15"/>
              <a:gd name="T39" fmla="*/ 1399434901 h 13"/>
              <a:gd name="T40" fmla="*/ 2147483646 w 15"/>
              <a:gd name="T41" fmla="*/ 1679325227 h 13"/>
              <a:gd name="T42" fmla="*/ 2147483646 w 15"/>
              <a:gd name="T43" fmla="*/ 1959215553 h 13"/>
              <a:gd name="T44" fmla="*/ 2147483646 w 15"/>
              <a:gd name="T45" fmla="*/ 2147483646 h 13"/>
              <a:gd name="T46" fmla="*/ 2147483646 w 15"/>
              <a:gd name="T47" fmla="*/ 2147483646 h 13"/>
              <a:gd name="T48" fmla="*/ 2147483646 w 15"/>
              <a:gd name="T49" fmla="*/ 2147483646 h 13"/>
              <a:gd name="T50" fmla="*/ 2147483646 w 15"/>
              <a:gd name="T51" fmla="*/ 2147483646 h 13"/>
              <a:gd name="T52" fmla="*/ 1614576823 w 15"/>
              <a:gd name="T53" fmla="*/ 2147483646 h 13"/>
              <a:gd name="T54" fmla="*/ 1076390017 w 15"/>
              <a:gd name="T55" fmla="*/ 2147483646 h 13"/>
              <a:gd name="T56" fmla="*/ 807280210 w 15"/>
              <a:gd name="T57" fmla="*/ 2147483646 h 13"/>
              <a:gd name="T58" fmla="*/ 538186806 w 15"/>
              <a:gd name="T59" fmla="*/ 2147483646 h 13"/>
              <a:gd name="T60" fmla="*/ 269093403 w 15"/>
              <a:gd name="T61" fmla="*/ 1959215553 h 13"/>
              <a:gd name="T62" fmla="*/ 269093403 w 15"/>
              <a:gd name="T63" fmla="*/ 1399434901 h 13"/>
              <a:gd name="T64" fmla="*/ 269093403 w 15"/>
              <a:gd name="T65" fmla="*/ 839670978 h 13"/>
              <a:gd name="T66" fmla="*/ 269093403 w 15"/>
              <a:gd name="T67" fmla="*/ 559780652 h 13"/>
              <a:gd name="T68" fmla="*/ 269093403 w 15"/>
              <a:gd name="T69" fmla="*/ 559780652 h 13"/>
              <a:gd name="T70" fmla="*/ 269093403 w 15"/>
              <a:gd name="T71" fmla="*/ 279890326 h 13"/>
              <a:gd name="T72" fmla="*/ 269093403 w 15"/>
              <a:gd name="T73" fmla="*/ 0 h 13"/>
              <a:gd name="T74" fmla="*/ 269093403 w 15"/>
              <a:gd name="T75" fmla="*/ 0 h 13"/>
              <a:gd name="T76" fmla="*/ 269093403 w 15"/>
              <a:gd name="T77" fmla="*/ 279890326 h 13"/>
              <a:gd name="T78" fmla="*/ 0 w 15"/>
              <a:gd name="T79" fmla="*/ 559780652 h 13"/>
              <a:gd name="T80" fmla="*/ 0 w 15"/>
              <a:gd name="T81" fmla="*/ 559780652 h 13"/>
              <a:gd name="T82" fmla="*/ 0 w 15"/>
              <a:gd name="T83" fmla="*/ 839670978 h 13"/>
              <a:gd name="T84" fmla="*/ 269093403 w 15"/>
              <a:gd name="T85" fmla="*/ 1399434901 h 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
              <a:gd name="T130" fmla="*/ 0 h 13"/>
              <a:gd name="T131" fmla="*/ 15 w 15"/>
              <a:gd name="T132" fmla="*/ 13 h 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 h="13">
                <a:moveTo>
                  <a:pt x="1" y="5"/>
                </a:moveTo>
                <a:cubicBezTo>
                  <a:pt x="1" y="6"/>
                  <a:pt x="1" y="6"/>
                  <a:pt x="1" y="7"/>
                </a:cubicBezTo>
                <a:cubicBezTo>
                  <a:pt x="1" y="8"/>
                  <a:pt x="2" y="9"/>
                  <a:pt x="2" y="9"/>
                </a:cubicBezTo>
                <a:cubicBezTo>
                  <a:pt x="2" y="10"/>
                  <a:pt x="3" y="10"/>
                  <a:pt x="3" y="10"/>
                </a:cubicBezTo>
                <a:cubicBezTo>
                  <a:pt x="3" y="11"/>
                  <a:pt x="3" y="11"/>
                  <a:pt x="4" y="11"/>
                </a:cubicBezTo>
                <a:cubicBezTo>
                  <a:pt x="4" y="12"/>
                  <a:pt x="5" y="13"/>
                  <a:pt x="6" y="13"/>
                </a:cubicBezTo>
                <a:cubicBezTo>
                  <a:pt x="7" y="13"/>
                  <a:pt x="8" y="13"/>
                  <a:pt x="9" y="13"/>
                </a:cubicBezTo>
                <a:cubicBezTo>
                  <a:pt x="10" y="13"/>
                  <a:pt x="10" y="12"/>
                  <a:pt x="11" y="12"/>
                </a:cubicBezTo>
                <a:cubicBezTo>
                  <a:pt x="11" y="11"/>
                  <a:pt x="12" y="11"/>
                  <a:pt x="12" y="11"/>
                </a:cubicBezTo>
                <a:cubicBezTo>
                  <a:pt x="12" y="10"/>
                  <a:pt x="12" y="10"/>
                  <a:pt x="13" y="10"/>
                </a:cubicBezTo>
                <a:cubicBezTo>
                  <a:pt x="13" y="9"/>
                  <a:pt x="13" y="8"/>
                  <a:pt x="14" y="8"/>
                </a:cubicBezTo>
                <a:cubicBezTo>
                  <a:pt x="14" y="8"/>
                  <a:pt x="14" y="7"/>
                  <a:pt x="14" y="7"/>
                </a:cubicBezTo>
                <a:cubicBezTo>
                  <a:pt x="14" y="7"/>
                  <a:pt x="14" y="6"/>
                  <a:pt x="14" y="6"/>
                </a:cubicBezTo>
                <a:cubicBezTo>
                  <a:pt x="14" y="6"/>
                  <a:pt x="14" y="6"/>
                  <a:pt x="14" y="5"/>
                </a:cubicBezTo>
                <a:cubicBezTo>
                  <a:pt x="14" y="5"/>
                  <a:pt x="14" y="5"/>
                  <a:pt x="15" y="5"/>
                </a:cubicBezTo>
                <a:cubicBezTo>
                  <a:pt x="15" y="4"/>
                  <a:pt x="15" y="4"/>
                  <a:pt x="15" y="4"/>
                </a:cubicBezTo>
                <a:cubicBezTo>
                  <a:pt x="15" y="4"/>
                  <a:pt x="15" y="3"/>
                  <a:pt x="15" y="3"/>
                </a:cubicBezTo>
                <a:cubicBezTo>
                  <a:pt x="15" y="3"/>
                  <a:pt x="15" y="4"/>
                  <a:pt x="15" y="4"/>
                </a:cubicBezTo>
                <a:cubicBezTo>
                  <a:pt x="15" y="4"/>
                  <a:pt x="15" y="4"/>
                  <a:pt x="14" y="5"/>
                </a:cubicBezTo>
                <a:cubicBezTo>
                  <a:pt x="14" y="5"/>
                  <a:pt x="14" y="5"/>
                  <a:pt x="14" y="5"/>
                </a:cubicBezTo>
                <a:cubicBezTo>
                  <a:pt x="14" y="6"/>
                  <a:pt x="14" y="6"/>
                  <a:pt x="14" y="6"/>
                </a:cubicBezTo>
                <a:cubicBezTo>
                  <a:pt x="14" y="6"/>
                  <a:pt x="14" y="7"/>
                  <a:pt x="14" y="7"/>
                </a:cubicBezTo>
                <a:cubicBezTo>
                  <a:pt x="14" y="7"/>
                  <a:pt x="14" y="7"/>
                  <a:pt x="13" y="8"/>
                </a:cubicBezTo>
                <a:cubicBezTo>
                  <a:pt x="13" y="8"/>
                  <a:pt x="13" y="9"/>
                  <a:pt x="12" y="10"/>
                </a:cubicBezTo>
                <a:cubicBezTo>
                  <a:pt x="12" y="10"/>
                  <a:pt x="11" y="11"/>
                  <a:pt x="11" y="11"/>
                </a:cubicBezTo>
                <a:cubicBezTo>
                  <a:pt x="10" y="12"/>
                  <a:pt x="9" y="12"/>
                  <a:pt x="9" y="13"/>
                </a:cubicBezTo>
                <a:cubicBezTo>
                  <a:pt x="8" y="13"/>
                  <a:pt x="7" y="13"/>
                  <a:pt x="6" y="13"/>
                </a:cubicBezTo>
                <a:cubicBezTo>
                  <a:pt x="5" y="12"/>
                  <a:pt x="5" y="12"/>
                  <a:pt x="4" y="11"/>
                </a:cubicBezTo>
                <a:cubicBezTo>
                  <a:pt x="4" y="11"/>
                  <a:pt x="3" y="10"/>
                  <a:pt x="3" y="10"/>
                </a:cubicBezTo>
                <a:cubicBezTo>
                  <a:pt x="3" y="10"/>
                  <a:pt x="3" y="9"/>
                  <a:pt x="2" y="9"/>
                </a:cubicBezTo>
                <a:cubicBezTo>
                  <a:pt x="2" y="8"/>
                  <a:pt x="2" y="8"/>
                  <a:pt x="1" y="7"/>
                </a:cubicBezTo>
                <a:cubicBezTo>
                  <a:pt x="1" y="6"/>
                  <a:pt x="1" y="6"/>
                  <a:pt x="1" y="5"/>
                </a:cubicBezTo>
                <a:cubicBezTo>
                  <a:pt x="1" y="4"/>
                  <a:pt x="1" y="4"/>
                  <a:pt x="1" y="3"/>
                </a:cubicBezTo>
                <a:cubicBezTo>
                  <a:pt x="1" y="3"/>
                  <a:pt x="1" y="3"/>
                  <a:pt x="1" y="2"/>
                </a:cubicBezTo>
                <a:cubicBezTo>
                  <a:pt x="1" y="2"/>
                  <a:pt x="1" y="2"/>
                  <a:pt x="1" y="2"/>
                </a:cubicBezTo>
                <a:cubicBezTo>
                  <a:pt x="1" y="1"/>
                  <a:pt x="1" y="1"/>
                  <a:pt x="1" y="1"/>
                </a:cubicBezTo>
                <a:cubicBezTo>
                  <a:pt x="1" y="1"/>
                  <a:pt x="1" y="0"/>
                  <a:pt x="1" y="0"/>
                </a:cubicBezTo>
                <a:cubicBezTo>
                  <a:pt x="1" y="0"/>
                  <a:pt x="1" y="0"/>
                  <a:pt x="1" y="0"/>
                </a:cubicBezTo>
                <a:cubicBezTo>
                  <a:pt x="1" y="0"/>
                  <a:pt x="1" y="1"/>
                  <a:pt x="1" y="1"/>
                </a:cubicBezTo>
                <a:cubicBezTo>
                  <a:pt x="1" y="1"/>
                  <a:pt x="0" y="1"/>
                  <a:pt x="0" y="2"/>
                </a:cubicBezTo>
                <a:cubicBezTo>
                  <a:pt x="0" y="2"/>
                  <a:pt x="0" y="2"/>
                  <a:pt x="0" y="2"/>
                </a:cubicBezTo>
                <a:cubicBezTo>
                  <a:pt x="0" y="3"/>
                  <a:pt x="0" y="3"/>
                  <a:pt x="0" y="3"/>
                </a:cubicBezTo>
                <a:cubicBezTo>
                  <a:pt x="0" y="4"/>
                  <a:pt x="1" y="4"/>
                  <a:pt x="1" y="5"/>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78" name="Freeform 111"/>
          <p:cNvSpPr>
            <a:spLocks noChangeArrowheads="1"/>
          </p:cNvSpPr>
          <p:nvPr/>
        </p:nvSpPr>
        <p:spPr bwMode="auto">
          <a:xfrm>
            <a:off x="6816725" y="2986088"/>
            <a:ext cx="231775" cy="153987"/>
          </a:xfrm>
          <a:custGeom>
            <a:avLst/>
            <a:gdLst>
              <a:gd name="T0" fmla="*/ 0 w 14"/>
              <a:gd name="T1" fmla="*/ 1463697764 h 9"/>
              <a:gd name="T2" fmla="*/ 548164430 w 14"/>
              <a:gd name="T3" fmla="*/ 1170968477 h 9"/>
              <a:gd name="T4" fmla="*/ 1370402798 w 14"/>
              <a:gd name="T5" fmla="*/ 1756444161 h 9"/>
              <a:gd name="T6" fmla="*/ 1918550673 w 14"/>
              <a:gd name="T7" fmla="*/ 2049190557 h 9"/>
              <a:gd name="T8" fmla="*/ 2147483646 w 14"/>
              <a:gd name="T9" fmla="*/ 2147483646 h 9"/>
              <a:gd name="T10" fmla="*/ 2147483646 w 14"/>
              <a:gd name="T11" fmla="*/ 2147483646 h 9"/>
              <a:gd name="T12" fmla="*/ 1918550673 w 14"/>
              <a:gd name="T13" fmla="*/ 0 h 9"/>
              <a:gd name="T14" fmla="*/ 1918550673 w 14"/>
              <a:gd name="T15" fmla="*/ 0 h 9"/>
              <a:gd name="T16" fmla="*/ 1644476736 w 14"/>
              <a:gd name="T17" fmla="*/ 0 h 9"/>
              <a:gd name="T18" fmla="*/ 0 w 14"/>
              <a:gd name="T19" fmla="*/ 1463697764 h 9"/>
              <a:gd name="T20" fmla="*/ 0 w 14"/>
              <a:gd name="T21" fmla="*/ 1463697764 h 9"/>
              <a:gd name="T22" fmla="*/ 0 w 14"/>
              <a:gd name="T23" fmla="*/ 146369776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9"/>
              <a:gd name="T38" fmla="*/ 14 w 14"/>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9">
                <a:moveTo>
                  <a:pt x="0" y="5"/>
                </a:moveTo>
                <a:cubicBezTo>
                  <a:pt x="2" y="4"/>
                  <a:pt x="2" y="4"/>
                  <a:pt x="2" y="4"/>
                </a:cubicBezTo>
                <a:cubicBezTo>
                  <a:pt x="2" y="4"/>
                  <a:pt x="4" y="5"/>
                  <a:pt x="5" y="6"/>
                </a:cubicBezTo>
                <a:cubicBezTo>
                  <a:pt x="6" y="6"/>
                  <a:pt x="7" y="7"/>
                  <a:pt x="7" y="7"/>
                </a:cubicBezTo>
                <a:cubicBezTo>
                  <a:pt x="7" y="7"/>
                  <a:pt x="6" y="6"/>
                  <a:pt x="9" y="8"/>
                </a:cubicBezTo>
                <a:cubicBezTo>
                  <a:pt x="11" y="9"/>
                  <a:pt x="13" y="9"/>
                  <a:pt x="14" y="8"/>
                </a:cubicBezTo>
                <a:cubicBezTo>
                  <a:pt x="14" y="8"/>
                  <a:pt x="14" y="1"/>
                  <a:pt x="7" y="0"/>
                </a:cubicBezTo>
                <a:cubicBezTo>
                  <a:pt x="7" y="0"/>
                  <a:pt x="7" y="0"/>
                  <a:pt x="7" y="0"/>
                </a:cubicBezTo>
                <a:cubicBezTo>
                  <a:pt x="7" y="0"/>
                  <a:pt x="6" y="0"/>
                  <a:pt x="6" y="0"/>
                </a:cubicBezTo>
                <a:cubicBezTo>
                  <a:pt x="3" y="0"/>
                  <a:pt x="0" y="0"/>
                  <a:pt x="0" y="5"/>
                </a:cubicBezTo>
                <a:cubicBezTo>
                  <a:pt x="0" y="5"/>
                  <a:pt x="0" y="5"/>
                  <a:pt x="0" y="5"/>
                </a:cubicBezTo>
                <a:cubicBezTo>
                  <a:pt x="0" y="5"/>
                  <a:pt x="0" y="5"/>
                  <a:pt x="0" y="5"/>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79" name="Freeform 112"/>
          <p:cNvSpPr>
            <a:spLocks noChangeArrowheads="1"/>
          </p:cNvSpPr>
          <p:nvPr/>
        </p:nvSpPr>
        <p:spPr bwMode="auto">
          <a:xfrm>
            <a:off x="6683375" y="3251200"/>
            <a:ext cx="447675" cy="315913"/>
          </a:xfrm>
          <a:custGeom>
            <a:avLst/>
            <a:gdLst>
              <a:gd name="T0" fmla="*/ 2147483646 w 27"/>
              <a:gd name="T1" fmla="*/ 1382285645 h 19"/>
              <a:gd name="T2" fmla="*/ 2147483646 w 27"/>
              <a:gd name="T3" fmla="*/ 1382285645 h 19"/>
              <a:gd name="T4" fmla="*/ 2147483646 w 27"/>
              <a:gd name="T5" fmla="*/ 0 h 19"/>
              <a:gd name="T6" fmla="*/ 2147483646 w 27"/>
              <a:gd name="T7" fmla="*/ 0 h 19"/>
              <a:gd name="T8" fmla="*/ 2147483646 w 27"/>
              <a:gd name="T9" fmla="*/ 276457129 h 19"/>
              <a:gd name="T10" fmla="*/ 2147483646 w 27"/>
              <a:gd name="T11" fmla="*/ 552914258 h 19"/>
              <a:gd name="T12" fmla="*/ 2147483646 w 27"/>
              <a:gd name="T13" fmla="*/ 829371387 h 19"/>
              <a:gd name="T14" fmla="*/ 2147483646 w 27"/>
              <a:gd name="T15" fmla="*/ 829371387 h 19"/>
              <a:gd name="T16" fmla="*/ 2147483646 w 27"/>
              <a:gd name="T17" fmla="*/ 276457129 h 19"/>
              <a:gd name="T18" fmla="*/ 2147483646 w 27"/>
              <a:gd name="T19" fmla="*/ 0 h 19"/>
              <a:gd name="T20" fmla="*/ 2147483646 w 27"/>
              <a:gd name="T21" fmla="*/ 0 h 19"/>
              <a:gd name="T22" fmla="*/ 1924405600 w 27"/>
              <a:gd name="T23" fmla="*/ 0 h 19"/>
              <a:gd name="T24" fmla="*/ 824749994 w 27"/>
              <a:gd name="T25" fmla="*/ 1382285645 h 19"/>
              <a:gd name="T26" fmla="*/ 549827803 w 27"/>
              <a:gd name="T27" fmla="*/ 2147483646 h 19"/>
              <a:gd name="T28" fmla="*/ 2147483646 w 27"/>
              <a:gd name="T29" fmla="*/ 2147483646 h 19"/>
              <a:gd name="T30" fmla="*/ 2147483646 w 27"/>
              <a:gd name="T31" fmla="*/ 2147483646 h 19"/>
              <a:gd name="T32" fmla="*/ 2147483646 w 27"/>
              <a:gd name="T33" fmla="*/ 1382285645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19"/>
              <a:gd name="T53" fmla="*/ 27 w 27"/>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19">
                <a:moveTo>
                  <a:pt x="27" y="5"/>
                </a:moveTo>
                <a:cubicBezTo>
                  <a:pt x="27" y="5"/>
                  <a:pt x="27" y="5"/>
                  <a:pt x="27" y="5"/>
                </a:cubicBezTo>
                <a:cubicBezTo>
                  <a:pt x="27" y="2"/>
                  <a:pt x="25" y="0"/>
                  <a:pt x="22" y="0"/>
                </a:cubicBezTo>
                <a:cubicBezTo>
                  <a:pt x="19" y="0"/>
                  <a:pt x="19" y="0"/>
                  <a:pt x="19" y="0"/>
                </a:cubicBezTo>
                <a:cubicBezTo>
                  <a:pt x="19" y="1"/>
                  <a:pt x="19" y="1"/>
                  <a:pt x="19" y="1"/>
                </a:cubicBezTo>
                <a:cubicBezTo>
                  <a:pt x="19" y="1"/>
                  <a:pt x="18" y="2"/>
                  <a:pt x="18" y="2"/>
                </a:cubicBezTo>
                <a:cubicBezTo>
                  <a:pt x="17" y="2"/>
                  <a:pt x="17" y="3"/>
                  <a:pt x="16" y="3"/>
                </a:cubicBezTo>
                <a:cubicBezTo>
                  <a:pt x="15" y="3"/>
                  <a:pt x="14" y="3"/>
                  <a:pt x="13" y="3"/>
                </a:cubicBezTo>
                <a:cubicBezTo>
                  <a:pt x="12" y="3"/>
                  <a:pt x="11" y="2"/>
                  <a:pt x="11" y="1"/>
                </a:cubicBezTo>
                <a:cubicBezTo>
                  <a:pt x="10" y="1"/>
                  <a:pt x="10" y="1"/>
                  <a:pt x="10" y="0"/>
                </a:cubicBezTo>
                <a:cubicBezTo>
                  <a:pt x="10" y="0"/>
                  <a:pt x="10" y="0"/>
                  <a:pt x="10" y="0"/>
                </a:cubicBezTo>
                <a:cubicBezTo>
                  <a:pt x="7" y="0"/>
                  <a:pt x="7" y="0"/>
                  <a:pt x="7" y="0"/>
                </a:cubicBezTo>
                <a:cubicBezTo>
                  <a:pt x="5" y="0"/>
                  <a:pt x="3" y="2"/>
                  <a:pt x="3" y="5"/>
                </a:cubicBezTo>
                <a:cubicBezTo>
                  <a:pt x="3" y="5"/>
                  <a:pt x="0" y="12"/>
                  <a:pt x="2" y="14"/>
                </a:cubicBezTo>
                <a:cubicBezTo>
                  <a:pt x="5" y="18"/>
                  <a:pt x="13" y="19"/>
                  <a:pt x="20" y="18"/>
                </a:cubicBezTo>
                <a:cubicBezTo>
                  <a:pt x="21" y="14"/>
                  <a:pt x="22" y="11"/>
                  <a:pt x="22" y="11"/>
                </a:cubicBezTo>
                <a:cubicBezTo>
                  <a:pt x="22" y="8"/>
                  <a:pt x="24" y="6"/>
                  <a:pt x="27" y="5"/>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80" name="Freeform 113"/>
          <p:cNvSpPr>
            <a:spLocks noChangeArrowheads="1"/>
          </p:cNvSpPr>
          <p:nvPr/>
        </p:nvSpPr>
        <p:spPr bwMode="auto">
          <a:xfrm>
            <a:off x="7159625" y="3090863"/>
            <a:ext cx="328613" cy="293687"/>
          </a:xfrm>
          <a:custGeom>
            <a:avLst/>
            <a:gdLst>
              <a:gd name="T0" fmla="*/ 269972010 w 20"/>
              <a:gd name="T1" fmla="*/ 1863476647 h 18"/>
              <a:gd name="T2" fmla="*/ 269972010 w 20"/>
              <a:gd name="T3" fmla="*/ 2147483646 h 18"/>
              <a:gd name="T4" fmla="*/ 809899600 w 20"/>
              <a:gd name="T5" fmla="*/ 2147483646 h 18"/>
              <a:gd name="T6" fmla="*/ 1079871610 w 20"/>
              <a:gd name="T7" fmla="*/ 2147483646 h 18"/>
              <a:gd name="T8" fmla="*/ 1349827189 w 20"/>
              <a:gd name="T9" fmla="*/ 2147483646 h 18"/>
              <a:gd name="T10" fmla="*/ 2147483646 w 20"/>
              <a:gd name="T11" fmla="*/ 2147483646 h 18"/>
              <a:gd name="T12" fmla="*/ 2147483646 w 20"/>
              <a:gd name="T13" fmla="*/ 2147483646 h 18"/>
              <a:gd name="T14" fmla="*/ 2147483646 w 20"/>
              <a:gd name="T15" fmla="*/ 2147483646 h 18"/>
              <a:gd name="T16" fmla="*/ 2147483646 w 20"/>
              <a:gd name="T17" fmla="*/ 2147483646 h 18"/>
              <a:gd name="T18" fmla="*/ 2147483646 w 20"/>
              <a:gd name="T19" fmla="*/ 2147483646 h 18"/>
              <a:gd name="T20" fmla="*/ 2147483646 w 20"/>
              <a:gd name="T21" fmla="*/ 2147483646 h 18"/>
              <a:gd name="T22" fmla="*/ 2147483646 w 20"/>
              <a:gd name="T23" fmla="*/ 2147483646 h 18"/>
              <a:gd name="T24" fmla="*/ 2147483646 w 20"/>
              <a:gd name="T25" fmla="*/ 2129687596 h 18"/>
              <a:gd name="T26" fmla="*/ 2147483646 w 20"/>
              <a:gd name="T27" fmla="*/ 1863476647 h 18"/>
              <a:gd name="T28" fmla="*/ 2147483646 w 20"/>
              <a:gd name="T29" fmla="*/ 1597265697 h 18"/>
              <a:gd name="T30" fmla="*/ 2147483646 w 20"/>
              <a:gd name="T31" fmla="*/ 1331054748 h 18"/>
              <a:gd name="T32" fmla="*/ 2147483646 w 20"/>
              <a:gd name="T33" fmla="*/ 1331054748 h 18"/>
              <a:gd name="T34" fmla="*/ 2147483646 w 20"/>
              <a:gd name="T35" fmla="*/ 1331054748 h 18"/>
              <a:gd name="T36" fmla="*/ 2147483646 w 20"/>
              <a:gd name="T37" fmla="*/ 1597265697 h 18"/>
              <a:gd name="T38" fmla="*/ 2147483646 w 20"/>
              <a:gd name="T39" fmla="*/ 1863476647 h 18"/>
              <a:gd name="T40" fmla="*/ 2147483646 w 20"/>
              <a:gd name="T41" fmla="*/ 2129687596 h 18"/>
              <a:gd name="T42" fmla="*/ 2147483646 w 20"/>
              <a:gd name="T43" fmla="*/ 2147483646 h 18"/>
              <a:gd name="T44" fmla="*/ 2147483646 w 20"/>
              <a:gd name="T45" fmla="*/ 2147483646 h 18"/>
              <a:gd name="T46" fmla="*/ 2147483646 w 20"/>
              <a:gd name="T47" fmla="*/ 2147483646 h 18"/>
              <a:gd name="T48" fmla="*/ 2147483646 w 20"/>
              <a:gd name="T49" fmla="*/ 2147483646 h 18"/>
              <a:gd name="T50" fmla="*/ 2147483646 w 20"/>
              <a:gd name="T51" fmla="*/ 2147483646 h 18"/>
              <a:gd name="T52" fmla="*/ 2147483646 w 20"/>
              <a:gd name="T53" fmla="*/ 2147483646 h 18"/>
              <a:gd name="T54" fmla="*/ 1349827189 w 20"/>
              <a:gd name="T55" fmla="*/ 2147483646 h 18"/>
              <a:gd name="T56" fmla="*/ 1079871610 w 20"/>
              <a:gd name="T57" fmla="*/ 2147483646 h 18"/>
              <a:gd name="T58" fmla="*/ 809899600 w 20"/>
              <a:gd name="T59" fmla="*/ 2147483646 h 18"/>
              <a:gd name="T60" fmla="*/ 539927590 w 20"/>
              <a:gd name="T61" fmla="*/ 2147483646 h 18"/>
              <a:gd name="T62" fmla="*/ 269972010 w 20"/>
              <a:gd name="T63" fmla="*/ 1597265697 h 18"/>
              <a:gd name="T64" fmla="*/ 0 w 20"/>
              <a:gd name="T65" fmla="*/ 1064843798 h 18"/>
              <a:gd name="T66" fmla="*/ 0 w 20"/>
              <a:gd name="T67" fmla="*/ 798632849 h 18"/>
              <a:gd name="T68" fmla="*/ 0 w 20"/>
              <a:gd name="T69" fmla="*/ 532421899 h 18"/>
              <a:gd name="T70" fmla="*/ 0 w 20"/>
              <a:gd name="T71" fmla="*/ 266210950 h 18"/>
              <a:gd name="T72" fmla="*/ 269972010 w 20"/>
              <a:gd name="T73" fmla="*/ 0 h 18"/>
              <a:gd name="T74" fmla="*/ 269972010 w 20"/>
              <a:gd name="T75" fmla="*/ 0 h 18"/>
              <a:gd name="T76" fmla="*/ 0 w 20"/>
              <a:gd name="T77" fmla="*/ 266210950 h 18"/>
              <a:gd name="T78" fmla="*/ 0 w 20"/>
              <a:gd name="T79" fmla="*/ 532421899 h 18"/>
              <a:gd name="T80" fmla="*/ 0 w 20"/>
              <a:gd name="T81" fmla="*/ 798632849 h 18"/>
              <a:gd name="T82" fmla="*/ 0 w 20"/>
              <a:gd name="T83" fmla="*/ 1064843798 h 18"/>
              <a:gd name="T84" fmla="*/ 269972010 w 20"/>
              <a:gd name="T85" fmla="*/ 1863476647 h 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
              <a:gd name="T130" fmla="*/ 0 h 18"/>
              <a:gd name="T131" fmla="*/ 20 w 20"/>
              <a:gd name="T132" fmla="*/ 18 h 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 h="18">
                <a:moveTo>
                  <a:pt x="1" y="7"/>
                </a:moveTo>
                <a:cubicBezTo>
                  <a:pt x="1" y="7"/>
                  <a:pt x="1" y="8"/>
                  <a:pt x="1" y="9"/>
                </a:cubicBezTo>
                <a:cubicBezTo>
                  <a:pt x="2" y="11"/>
                  <a:pt x="2" y="12"/>
                  <a:pt x="3" y="13"/>
                </a:cubicBezTo>
                <a:cubicBezTo>
                  <a:pt x="3" y="13"/>
                  <a:pt x="3" y="14"/>
                  <a:pt x="4" y="14"/>
                </a:cubicBezTo>
                <a:cubicBezTo>
                  <a:pt x="4" y="15"/>
                  <a:pt x="4" y="15"/>
                  <a:pt x="5" y="16"/>
                </a:cubicBezTo>
                <a:cubicBezTo>
                  <a:pt x="6" y="16"/>
                  <a:pt x="7" y="17"/>
                  <a:pt x="8" y="18"/>
                </a:cubicBezTo>
                <a:cubicBezTo>
                  <a:pt x="9" y="18"/>
                  <a:pt x="11" y="18"/>
                  <a:pt x="12" y="18"/>
                </a:cubicBezTo>
                <a:cubicBezTo>
                  <a:pt x="13" y="17"/>
                  <a:pt x="14" y="17"/>
                  <a:pt x="15" y="16"/>
                </a:cubicBezTo>
                <a:cubicBezTo>
                  <a:pt x="16" y="16"/>
                  <a:pt x="16" y="15"/>
                  <a:pt x="16" y="15"/>
                </a:cubicBezTo>
                <a:cubicBezTo>
                  <a:pt x="17" y="14"/>
                  <a:pt x="17" y="14"/>
                  <a:pt x="17" y="13"/>
                </a:cubicBezTo>
                <a:cubicBezTo>
                  <a:pt x="18" y="12"/>
                  <a:pt x="18" y="11"/>
                  <a:pt x="19" y="11"/>
                </a:cubicBezTo>
                <a:cubicBezTo>
                  <a:pt x="19" y="10"/>
                  <a:pt x="19" y="10"/>
                  <a:pt x="19" y="9"/>
                </a:cubicBezTo>
                <a:cubicBezTo>
                  <a:pt x="19" y="9"/>
                  <a:pt x="19" y="9"/>
                  <a:pt x="20" y="8"/>
                </a:cubicBezTo>
                <a:cubicBezTo>
                  <a:pt x="20" y="8"/>
                  <a:pt x="20" y="7"/>
                  <a:pt x="20" y="7"/>
                </a:cubicBezTo>
                <a:cubicBezTo>
                  <a:pt x="20" y="7"/>
                  <a:pt x="20" y="7"/>
                  <a:pt x="20" y="6"/>
                </a:cubicBezTo>
                <a:cubicBezTo>
                  <a:pt x="20" y="6"/>
                  <a:pt x="20" y="5"/>
                  <a:pt x="20" y="5"/>
                </a:cubicBezTo>
                <a:cubicBezTo>
                  <a:pt x="20" y="5"/>
                  <a:pt x="20" y="5"/>
                  <a:pt x="20" y="5"/>
                </a:cubicBezTo>
                <a:cubicBezTo>
                  <a:pt x="20" y="5"/>
                  <a:pt x="20" y="5"/>
                  <a:pt x="20" y="5"/>
                </a:cubicBezTo>
                <a:cubicBezTo>
                  <a:pt x="20" y="5"/>
                  <a:pt x="20" y="6"/>
                  <a:pt x="20" y="6"/>
                </a:cubicBezTo>
                <a:cubicBezTo>
                  <a:pt x="20" y="7"/>
                  <a:pt x="20" y="7"/>
                  <a:pt x="20" y="7"/>
                </a:cubicBezTo>
                <a:cubicBezTo>
                  <a:pt x="20" y="7"/>
                  <a:pt x="19" y="8"/>
                  <a:pt x="19" y="8"/>
                </a:cubicBezTo>
                <a:cubicBezTo>
                  <a:pt x="19" y="9"/>
                  <a:pt x="19" y="9"/>
                  <a:pt x="19" y="9"/>
                </a:cubicBezTo>
                <a:cubicBezTo>
                  <a:pt x="19" y="10"/>
                  <a:pt x="19" y="10"/>
                  <a:pt x="18" y="11"/>
                </a:cubicBezTo>
                <a:cubicBezTo>
                  <a:pt x="18" y="11"/>
                  <a:pt x="18" y="12"/>
                  <a:pt x="17" y="13"/>
                </a:cubicBezTo>
                <a:cubicBezTo>
                  <a:pt x="16" y="14"/>
                  <a:pt x="16" y="15"/>
                  <a:pt x="15" y="16"/>
                </a:cubicBezTo>
                <a:cubicBezTo>
                  <a:pt x="14" y="16"/>
                  <a:pt x="13" y="17"/>
                  <a:pt x="12" y="17"/>
                </a:cubicBezTo>
                <a:cubicBezTo>
                  <a:pt x="11" y="18"/>
                  <a:pt x="9" y="18"/>
                  <a:pt x="8" y="17"/>
                </a:cubicBezTo>
                <a:cubicBezTo>
                  <a:pt x="7" y="17"/>
                  <a:pt x="6" y="16"/>
                  <a:pt x="5" y="15"/>
                </a:cubicBezTo>
                <a:cubicBezTo>
                  <a:pt x="5" y="15"/>
                  <a:pt x="4" y="14"/>
                  <a:pt x="4" y="14"/>
                </a:cubicBezTo>
                <a:cubicBezTo>
                  <a:pt x="4" y="13"/>
                  <a:pt x="3" y="13"/>
                  <a:pt x="3" y="12"/>
                </a:cubicBezTo>
                <a:cubicBezTo>
                  <a:pt x="3" y="11"/>
                  <a:pt x="2" y="10"/>
                  <a:pt x="2" y="9"/>
                </a:cubicBezTo>
                <a:cubicBezTo>
                  <a:pt x="1" y="8"/>
                  <a:pt x="1" y="7"/>
                  <a:pt x="1" y="6"/>
                </a:cubicBezTo>
                <a:cubicBezTo>
                  <a:pt x="1" y="6"/>
                  <a:pt x="1" y="5"/>
                  <a:pt x="0" y="4"/>
                </a:cubicBezTo>
                <a:cubicBezTo>
                  <a:pt x="0" y="4"/>
                  <a:pt x="0" y="3"/>
                  <a:pt x="0" y="3"/>
                </a:cubicBezTo>
                <a:cubicBezTo>
                  <a:pt x="0" y="3"/>
                  <a:pt x="0" y="2"/>
                  <a:pt x="0" y="2"/>
                </a:cubicBezTo>
                <a:cubicBezTo>
                  <a:pt x="0" y="1"/>
                  <a:pt x="0" y="1"/>
                  <a:pt x="0" y="1"/>
                </a:cubicBezTo>
                <a:cubicBezTo>
                  <a:pt x="1" y="0"/>
                  <a:pt x="1" y="0"/>
                  <a:pt x="1" y="0"/>
                </a:cubicBezTo>
                <a:cubicBezTo>
                  <a:pt x="1" y="0"/>
                  <a:pt x="1" y="0"/>
                  <a:pt x="1" y="0"/>
                </a:cubicBezTo>
                <a:cubicBezTo>
                  <a:pt x="1" y="0"/>
                  <a:pt x="1" y="0"/>
                  <a:pt x="0" y="1"/>
                </a:cubicBezTo>
                <a:cubicBezTo>
                  <a:pt x="0" y="1"/>
                  <a:pt x="0" y="1"/>
                  <a:pt x="0" y="2"/>
                </a:cubicBezTo>
                <a:cubicBezTo>
                  <a:pt x="0" y="2"/>
                  <a:pt x="0" y="3"/>
                  <a:pt x="0" y="3"/>
                </a:cubicBezTo>
                <a:cubicBezTo>
                  <a:pt x="0" y="3"/>
                  <a:pt x="0" y="4"/>
                  <a:pt x="0" y="4"/>
                </a:cubicBezTo>
                <a:cubicBezTo>
                  <a:pt x="0" y="5"/>
                  <a:pt x="0" y="6"/>
                  <a:pt x="1" y="7"/>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81" name="Freeform 114"/>
          <p:cNvSpPr>
            <a:spLocks noChangeArrowheads="1"/>
          </p:cNvSpPr>
          <p:nvPr/>
        </p:nvSpPr>
        <p:spPr bwMode="auto">
          <a:xfrm>
            <a:off x="7159625" y="2971800"/>
            <a:ext cx="328613" cy="196850"/>
          </a:xfrm>
          <a:custGeom>
            <a:avLst/>
            <a:gdLst>
              <a:gd name="T0" fmla="*/ 269972010 w 20"/>
              <a:gd name="T1" fmla="*/ 1883674054 h 12"/>
              <a:gd name="T2" fmla="*/ 1079871610 w 20"/>
              <a:gd name="T3" fmla="*/ 1345486154 h 12"/>
              <a:gd name="T4" fmla="*/ 2147483646 w 20"/>
              <a:gd name="T5" fmla="*/ 2147483646 h 12"/>
              <a:gd name="T6" fmla="*/ 2147483646 w 20"/>
              <a:gd name="T7" fmla="*/ 2147483646 h 12"/>
              <a:gd name="T8" fmla="*/ 2147483646 w 20"/>
              <a:gd name="T9" fmla="*/ 2147483646 h 12"/>
              <a:gd name="T10" fmla="*/ 2147483646 w 20"/>
              <a:gd name="T11" fmla="*/ 2147483646 h 12"/>
              <a:gd name="T12" fmla="*/ 2147483646 w 20"/>
              <a:gd name="T13" fmla="*/ 0 h 12"/>
              <a:gd name="T14" fmla="*/ 2147483646 w 20"/>
              <a:gd name="T15" fmla="*/ 0 h 12"/>
              <a:gd name="T16" fmla="*/ 2147483646 w 20"/>
              <a:gd name="T17" fmla="*/ 0 h 12"/>
              <a:gd name="T18" fmla="*/ 0 w 20"/>
              <a:gd name="T19" fmla="*/ 1883674054 h 12"/>
              <a:gd name="T20" fmla="*/ 269972010 w 20"/>
              <a:gd name="T21" fmla="*/ 1883674054 h 12"/>
              <a:gd name="T22" fmla="*/ 269972010 w 20"/>
              <a:gd name="T23" fmla="*/ 1883674054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1" y="7"/>
                </a:moveTo>
                <a:cubicBezTo>
                  <a:pt x="4" y="5"/>
                  <a:pt x="4" y="5"/>
                  <a:pt x="4" y="5"/>
                </a:cubicBezTo>
                <a:cubicBezTo>
                  <a:pt x="4" y="5"/>
                  <a:pt x="6" y="6"/>
                  <a:pt x="9" y="8"/>
                </a:cubicBezTo>
                <a:cubicBezTo>
                  <a:pt x="9" y="8"/>
                  <a:pt x="10" y="10"/>
                  <a:pt x="10" y="10"/>
                </a:cubicBezTo>
                <a:cubicBezTo>
                  <a:pt x="10" y="10"/>
                  <a:pt x="10" y="9"/>
                  <a:pt x="13" y="10"/>
                </a:cubicBezTo>
                <a:cubicBezTo>
                  <a:pt x="16" y="12"/>
                  <a:pt x="19" y="12"/>
                  <a:pt x="20" y="12"/>
                </a:cubicBezTo>
                <a:cubicBezTo>
                  <a:pt x="20" y="12"/>
                  <a:pt x="20" y="1"/>
                  <a:pt x="11" y="0"/>
                </a:cubicBezTo>
                <a:cubicBezTo>
                  <a:pt x="10" y="0"/>
                  <a:pt x="11" y="0"/>
                  <a:pt x="11" y="0"/>
                </a:cubicBezTo>
                <a:cubicBezTo>
                  <a:pt x="11" y="0"/>
                  <a:pt x="10" y="0"/>
                  <a:pt x="9" y="0"/>
                </a:cubicBezTo>
                <a:cubicBezTo>
                  <a:pt x="6" y="0"/>
                  <a:pt x="1" y="0"/>
                  <a:pt x="0" y="7"/>
                </a:cubicBezTo>
                <a:cubicBezTo>
                  <a:pt x="1" y="7"/>
                  <a:pt x="1" y="7"/>
                  <a:pt x="1" y="7"/>
                </a:cubicBezTo>
                <a:cubicBezTo>
                  <a:pt x="1" y="7"/>
                  <a:pt x="1" y="7"/>
                  <a:pt x="1" y="7"/>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82" name="Freeform 115"/>
          <p:cNvSpPr>
            <a:spLocks noChangeArrowheads="1"/>
          </p:cNvSpPr>
          <p:nvPr/>
        </p:nvSpPr>
        <p:spPr bwMode="auto">
          <a:xfrm>
            <a:off x="7011988" y="3349625"/>
            <a:ext cx="658812" cy="447675"/>
          </a:xfrm>
          <a:custGeom>
            <a:avLst/>
            <a:gdLst>
              <a:gd name="T0" fmla="*/ 2147483646 w 40"/>
              <a:gd name="T1" fmla="*/ 1649483408 h 27"/>
              <a:gd name="T2" fmla="*/ 2147483646 w 40"/>
              <a:gd name="T3" fmla="*/ 0 h 27"/>
              <a:gd name="T4" fmla="*/ 2147483646 w 40"/>
              <a:gd name="T5" fmla="*/ 0 h 27"/>
              <a:gd name="T6" fmla="*/ 2147483646 w 40"/>
              <a:gd name="T7" fmla="*/ 0 h 27"/>
              <a:gd name="T8" fmla="*/ 2147483646 w 40"/>
              <a:gd name="T9" fmla="*/ 549827803 h 27"/>
              <a:gd name="T10" fmla="*/ 2147483646 w 40"/>
              <a:gd name="T11" fmla="*/ 824749994 h 27"/>
              <a:gd name="T12" fmla="*/ 2147483646 w 40"/>
              <a:gd name="T13" fmla="*/ 824749994 h 27"/>
              <a:gd name="T14" fmla="*/ 2147483646 w 40"/>
              <a:gd name="T15" fmla="*/ 274922192 h 27"/>
              <a:gd name="T16" fmla="*/ 2147483646 w 40"/>
              <a:gd name="T17" fmla="*/ 0 h 27"/>
              <a:gd name="T18" fmla="*/ 2147483646 w 40"/>
              <a:gd name="T19" fmla="*/ 0 h 27"/>
              <a:gd name="T20" fmla="*/ 2147483646 w 40"/>
              <a:gd name="T21" fmla="*/ 0 h 27"/>
              <a:gd name="T22" fmla="*/ 2147483646 w 40"/>
              <a:gd name="T23" fmla="*/ 0 h 27"/>
              <a:gd name="T24" fmla="*/ 813813993 w 40"/>
              <a:gd name="T25" fmla="*/ 1649483408 h 27"/>
              <a:gd name="T26" fmla="*/ 271265841 w 40"/>
              <a:gd name="T27" fmla="*/ 2147483646 h 27"/>
              <a:gd name="T28" fmla="*/ 271265841 w 40"/>
              <a:gd name="T29" fmla="*/ 2147483646 h 27"/>
              <a:gd name="T30" fmla="*/ 2147483646 w 40"/>
              <a:gd name="T31" fmla="*/ 2147483646 h 27"/>
              <a:gd name="T32" fmla="*/ 2147483646 w 40"/>
              <a:gd name="T33" fmla="*/ 1649483408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27"/>
              <a:gd name="T53" fmla="*/ 40 w 40"/>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27">
                <a:moveTo>
                  <a:pt x="36" y="6"/>
                </a:moveTo>
                <a:cubicBezTo>
                  <a:pt x="36" y="2"/>
                  <a:pt x="33" y="0"/>
                  <a:pt x="30" y="0"/>
                </a:cubicBezTo>
                <a:cubicBezTo>
                  <a:pt x="26" y="0"/>
                  <a:pt x="26" y="0"/>
                  <a:pt x="26" y="0"/>
                </a:cubicBezTo>
                <a:cubicBezTo>
                  <a:pt x="26" y="0"/>
                  <a:pt x="25" y="0"/>
                  <a:pt x="25" y="0"/>
                </a:cubicBezTo>
                <a:cubicBezTo>
                  <a:pt x="25" y="1"/>
                  <a:pt x="24" y="1"/>
                  <a:pt x="24" y="2"/>
                </a:cubicBezTo>
                <a:cubicBezTo>
                  <a:pt x="23" y="2"/>
                  <a:pt x="22" y="3"/>
                  <a:pt x="21" y="3"/>
                </a:cubicBezTo>
                <a:cubicBezTo>
                  <a:pt x="20" y="4"/>
                  <a:pt x="18" y="4"/>
                  <a:pt x="17" y="3"/>
                </a:cubicBezTo>
                <a:cubicBezTo>
                  <a:pt x="16" y="3"/>
                  <a:pt x="15" y="2"/>
                  <a:pt x="14" y="1"/>
                </a:cubicBezTo>
                <a:cubicBezTo>
                  <a:pt x="13" y="1"/>
                  <a:pt x="13" y="0"/>
                  <a:pt x="13" y="0"/>
                </a:cubicBezTo>
                <a:cubicBezTo>
                  <a:pt x="13" y="0"/>
                  <a:pt x="13" y="0"/>
                  <a:pt x="13" y="0"/>
                </a:cubicBezTo>
                <a:cubicBezTo>
                  <a:pt x="9" y="0"/>
                  <a:pt x="9" y="0"/>
                  <a:pt x="9" y="0"/>
                </a:cubicBezTo>
                <a:cubicBezTo>
                  <a:pt x="9" y="0"/>
                  <a:pt x="8" y="0"/>
                  <a:pt x="8" y="0"/>
                </a:cubicBezTo>
                <a:cubicBezTo>
                  <a:pt x="5" y="1"/>
                  <a:pt x="3" y="3"/>
                  <a:pt x="3" y="6"/>
                </a:cubicBezTo>
                <a:cubicBezTo>
                  <a:pt x="3" y="6"/>
                  <a:pt x="2" y="9"/>
                  <a:pt x="1" y="13"/>
                </a:cubicBezTo>
                <a:cubicBezTo>
                  <a:pt x="0" y="15"/>
                  <a:pt x="0" y="18"/>
                  <a:pt x="1" y="19"/>
                </a:cubicBezTo>
                <a:cubicBezTo>
                  <a:pt x="8" y="27"/>
                  <a:pt x="32" y="26"/>
                  <a:pt x="38" y="19"/>
                </a:cubicBezTo>
                <a:cubicBezTo>
                  <a:pt x="40" y="16"/>
                  <a:pt x="36" y="6"/>
                  <a:pt x="36" y="6"/>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83" name="Freeform 116"/>
          <p:cNvSpPr>
            <a:spLocks noChangeArrowheads="1"/>
          </p:cNvSpPr>
          <p:nvPr/>
        </p:nvSpPr>
        <p:spPr bwMode="auto">
          <a:xfrm>
            <a:off x="8718550" y="3021013"/>
            <a:ext cx="84138" cy="84137"/>
          </a:xfrm>
          <a:custGeom>
            <a:avLst/>
            <a:gdLst>
              <a:gd name="T0" fmla="*/ 1415840609 w 5"/>
              <a:gd name="T1" fmla="*/ 566326147 h 5"/>
              <a:gd name="T2" fmla="*/ 849507731 w 5"/>
              <a:gd name="T3" fmla="*/ 0 h 5"/>
              <a:gd name="T4" fmla="*/ 0 w 5"/>
              <a:gd name="T5" fmla="*/ 566326147 h 5"/>
              <a:gd name="T6" fmla="*/ 849507731 w 5"/>
              <a:gd name="T7" fmla="*/ 1415806954 h 5"/>
              <a:gd name="T8" fmla="*/ 1415840609 w 5"/>
              <a:gd name="T9" fmla="*/ 849480807 h 5"/>
              <a:gd name="T10" fmla="*/ 1415840609 w 5"/>
              <a:gd name="T11" fmla="*/ 566326147 h 5"/>
              <a:gd name="T12" fmla="*/ 1415840609 w 5"/>
              <a:gd name="T13" fmla="*/ 566326147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2"/>
                </a:moveTo>
                <a:cubicBezTo>
                  <a:pt x="5" y="1"/>
                  <a:pt x="4" y="0"/>
                  <a:pt x="3" y="0"/>
                </a:cubicBezTo>
                <a:cubicBezTo>
                  <a:pt x="1" y="0"/>
                  <a:pt x="0" y="1"/>
                  <a:pt x="0" y="2"/>
                </a:cubicBezTo>
                <a:cubicBezTo>
                  <a:pt x="0" y="4"/>
                  <a:pt x="1" y="5"/>
                  <a:pt x="3" y="5"/>
                </a:cubicBezTo>
                <a:cubicBezTo>
                  <a:pt x="4" y="5"/>
                  <a:pt x="5" y="4"/>
                  <a:pt x="5" y="3"/>
                </a:cubicBezTo>
                <a:cubicBezTo>
                  <a:pt x="5" y="3"/>
                  <a:pt x="5" y="3"/>
                  <a:pt x="5" y="2"/>
                </a:cubicBezTo>
                <a:cubicBezTo>
                  <a:pt x="5" y="2"/>
                  <a:pt x="5" y="2"/>
                  <a:pt x="5" y="2"/>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84" name="Oval 117"/>
          <p:cNvSpPr>
            <a:spLocks noChangeArrowheads="1"/>
          </p:cNvSpPr>
          <p:nvPr/>
        </p:nvSpPr>
        <p:spPr bwMode="auto">
          <a:xfrm>
            <a:off x="9013825" y="3552825"/>
            <a:ext cx="117475" cy="111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85" name="Oval 118"/>
          <p:cNvSpPr>
            <a:spLocks noChangeArrowheads="1"/>
          </p:cNvSpPr>
          <p:nvPr/>
        </p:nvSpPr>
        <p:spPr bwMode="auto">
          <a:xfrm>
            <a:off x="9377363" y="3552825"/>
            <a:ext cx="96837" cy="111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86" name="Freeform 119"/>
          <p:cNvSpPr>
            <a:spLocks noEditPoints="1" noChangeArrowheads="1"/>
          </p:cNvSpPr>
          <p:nvPr/>
        </p:nvSpPr>
        <p:spPr bwMode="auto">
          <a:xfrm>
            <a:off x="8816975" y="3055938"/>
            <a:ext cx="685800" cy="476250"/>
          </a:xfrm>
          <a:custGeom>
            <a:avLst/>
            <a:gdLst>
              <a:gd name="T0" fmla="*/ 2147483646 w 42"/>
              <a:gd name="T1" fmla="*/ 2147483646 h 29"/>
              <a:gd name="T2" fmla="*/ 2147483646 w 42"/>
              <a:gd name="T3" fmla="*/ 1618166121 h 29"/>
              <a:gd name="T4" fmla="*/ 2147483646 w 42"/>
              <a:gd name="T5" fmla="*/ 1618166121 h 29"/>
              <a:gd name="T6" fmla="*/ 2147483646 w 42"/>
              <a:gd name="T7" fmla="*/ 1618166121 h 29"/>
              <a:gd name="T8" fmla="*/ 0 w 42"/>
              <a:gd name="T9" fmla="*/ 0 h 29"/>
              <a:gd name="T10" fmla="*/ 0 w 42"/>
              <a:gd name="T11" fmla="*/ 0 h 29"/>
              <a:gd name="T12" fmla="*/ 0 w 42"/>
              <a:gd name="T13" fmla="*/ 269688879 h 29"/>
              <a:gd name="T14" fmla="*/ 2147483646 w 42"/>
              <a:gd name="T15" fmla="*/ 1618166121 h 29"/>
              <a:gd name="T16" fmla="*/ 2147483646 w 42"/>
              <a:gd name="T17" fmla="*/ 2147483646 h 29"/>
              <a:gd name="T18" fmla="*/ 2147483646 w 42"/>
              <a:gd name="T19" fmla="*/ 2147483646 h 29"/>
              <a:gd name="T20" fmla="*/ 2147483646 w 42"/>
              <a:gd name="T21" fmla="*/ 2147483646 h 29"/>
              <a:gd name="T22" fmla="*/ 2147483646 w 42"/>
              <a:gd name="T23" fmla="*/ 2147483646 h 29"/>
              <a:gd name="T24" fmla="*/ 2147483646 w 42"/>
              <a:gd name="T25" fmla="*/ 2147483646 h 29"/>
              <a:gd name="T26" fmla="*/ 2147483646 w 42"/>
              <a:gd name="T27" fmla="*/ 2147483646 h 29"/>
              <a:gd name="T28" fmla="*/ 2147483646 w 42"/>
              <a:gd name="T29" fmla="*/ 2147483646 h 29"/>
              <a:gd name="T30" fmla="*/ 2147483646 w 42"/>
              <a:gd name="T31" fmla="*/ 2147483646 h 29"/>
              <a:gd name="T32" fmla="*/ 2147483646 w 42"/>
              <a:gd name="T33" fmla="*/ 2147483646 h 29"/>
              <a:gd name="T34" fmla="*/ 2147483646 w 42"/>
              <a:gd name="T35" fmla="*/ 2147483646 h 29"/>
              <a:gd name="T36" fmla="*/ 2147483646 w 42"/>
              <a:gd name="T37" fmla="*/ 2147483646 h 29"/>
              <a:gd name="T38" fmla="*/ 2147483646 w 42"/>
              <a:gd name="T39" fmla="*/ 2147483646 h 29"/>
              <a:gd name="T40" fmla="*/ 2147483646 w 42"/>
              <a:gd name="T41" fmla="*/ 2147483646 h 29"/>
              <a:gd name="T42" fmla="*/ 2147483646 w 42"/>
              <a:gd name="T43" fmla="*/ 2147483646 h 29"/>
              <a:gd name="T44" fmla="*/ 2147483646 w 42"/>
              <a:gd name="T45" fmla="*/ 2147483646 h 29"/>
              <a:gd name="T46" fmla="*/ 2147483646 w 42"/>
              <a:gd name="T47" fmla="*/ 2147483646 h 29"/>
              <a:gd name="T48" fmla="*/ 2147483646 w 42"/>
              <a:gd name="T49" fmla="*/ 2147483646 h 29"/>
              <a:gd name="T50" fmla="*/ 2147483646 w 42"/>
              <a:gd name="T51" fmla="*/ 2147483646 h 29"/>
              <a:gd name="T52" fmla="*/ 2147483646 w 42"/>
              <a:gd name="T53" fmla="*/ 2147483646 h 29"/>
              <a:gd name="T54" fmla="*/ 2147483646 w 42"/>
              <a:gd name="T55" fmla="*/ 2147483646 h 29"/>
              <a:gd name="T56" fmla="*/ 2147483646 w 42"/>
              <a:gd name="T57" fmla="*/ 2147483646 h 29"/>
              <a:gd name="T58" fmla="*/ 2147483646 w 42"/>
              <a:gd name="T59" fmla="*/ 2147483646 h 29"/>
              <a:gd name="T60" fmla="*/ 2147483646 w 42"/>
              <a:gd name="T61" fmla="*/ 2147483646 h 29"/>
              <a:gd name="T62" fmla="*/ 2147483646 w 42"/>
              <a:gd name="T63" fmla="*/ 2147483646 h 29"/>
              <a:gd name="T64" fmla="*/ 2147483646 w 42"/>
              <a:gd name="T65" fmla="*/ 2147483646 h 29"/>
              <a:gd name="T66" fmla="*/ 2147483646 w 42"/>
              <a:gd name="T67" fmla="*/ 2147483646 h 29"/>
              <a:gd name="T68" fmla="*/ 2147483646 w 42"/>
              <a:gd name="T69" fmla="*/ 2147483646 h 29"/>
              <a:gd name="T70" fmla="*/ 2147483646 w 42"/>
              <a:gd name="T71" fmla="*/ 2147483646 h 29"/>
              <a:gd name="T72" fmla="*/ 2147483646 w 42"/>
              <a:gd name="T73" fmla="*/ 2147483646 h 29"/>
              <a:gd name="T74" fmla="*/ 2147483646 w 42"/>
              <a:gd name="T75" fmla="*/ 2147483646 h 29"/>
              <a:gd name="T76" fmla="*/ 2147483646 w 42"/>
              <a:gd name="T77" fmla="*/ 2147483646 h 29"/>
              <a:gd name="T78" fmla="*/ 2147483646 w 42"/>
              <a:gd name="T79" fmla="*/ 2147483646 h 29"/>
              <a:gd name="T80" fmla="*/ 2147483646 w 42"/>
              <a:gd name="T81" fmla="*/ 2147483646 h 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
              <a:gd name="T124" fmla="*/ 0 h 29"/>
              <a:gd name="T125" fmla="*/ 42 w 42"/>
              <a:gd name="T126" fmla="*/ 29 h 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 h="29">
                <a:moveTo>
                  <a:pt x="41" y="12"/>
                </a:moveTo>
                <a:cubicBezTo>
                  <a:pt x="12" y="6"/>
                  <a:pt x="12" y="6"/>
                  <a:pt x="12" y="6"/>
                </a:cubicBezTo>
                <a:cubicBezTo>
                  <a:pt x="12" y="6"/>
                  <a:pt x="12" y="6"/>
                  <a:pt x="12" y="6"/>
                </a:cubicBezTo>
                <a:cubicBezTo>
                  <a:pt x="12" y="6"/>
                  <a:pt x="12" y="6"/>
                  <a:pt x="12" y="6"/>
                </a:cubicBezTo>
                <a:cubicBezTo>
                  <a:pt x="12" y="6"/>
                  <a:pt x="11" y="0"/>
                  <a:pt x="0" y="0"/>
                </a:cubicBezTo>
                <a:cubicBezTo>
                  <a:pt x="0" y="0"/>
                  <a:pt x="0" y="0"/>
                  <a:pt x="0" y="0"/>
                </a:cubicBezTo>
                <a:cubicBezTo>
                  <a:pt x="0" y="1"/>
                  <a:pt x="0" y="1"/>
                  <a:pt x="0" y="1"/>
                </a:cubicBezTo>
                <a:cubicBezTo>
                  <a:pt x="10" y="1"/>
                  <a:pt x="11" y="6"/>
                  <a:pt x="11" y="6"/>
                </a:cubicBezTo>
                <a:cubicBezTo>
                  <a:pt x="11" y="26"/>
                  <a:pt x="11" y="26"/>
                  <a:pt x="11" y="26"/>
                </a:cubicBezTo>
                <a:cubicBezTo>
                  <a:pt x="11" y="26"/>
                  <a:pt x="11" y="26"/>
                  <a:pt x="11" y="26"/>
                </a:cubicBezTo>
                <a:cubicBezTo>
                  <a:pt x="11" y="27"/>
                  <a:pt x="11" y="27"/>
                  <a:pt x="11" y="27"/>
                </a:cubicBezTo>
                <a:cubicBezTo>
                  <a:pt x="11" y="28"/>
                  <a:pt x="12" y="29"/>
                  <a:pt x="12" y="29"/>
                </a:cubicBezTo>
                <a:cubicBezTo>
                  <a:pt x="41" y="29"/>
                  <a:pt x="41" y="29"/>
                  <a:pt x="41" y="29"/>
                </a:cubicBezTo>
                <a:cubicBezTo>
                  <a:pt x="41" y="29"/>
                  <a:pt x="42" y="28"/>
                  <a:pt x="42" y="27"/>
                </a:cubicBezTo>
                <a:cubicBezTo>
                  <a:pt x="42" y="14"/>
                  <a:pt x="42" y="14"/>
                  <a:pt x="42" y="14"/>
                </a:cubicBezTo>
                <a:cubicBezTo>
                  <a:pt x="42" y="13"/>
                  <a:pt x="41" y="12"/>
                  <a:pt x="41" y="12"/>
                </a:cubicBezTo>
                <a:close/>
                <a:moveTo>
                  <a:pt x="24" y="12"/>
                </a:moveTo>
                <a:cubicBezTo>
                  <a:pt x="28" y="12"/>
                  <a:pt x="28" y="12"/>
                  <a:pt x="28" y="12"/>
                </a:cubicBezTo>
                <a:cubicBezTo>
                  <a:pt x="28" y="26"/>
                  <a:pt x="28" y="26"/>
                  <a:pt x="28" y="26"/>
                </a:cubicBezTo>
                <a:cubicBezTo>
                  <a:pt x="24" y="26"/>
                  <a:pt x="24" y="26"/>
                  <a:pt x="24" y="26"/>
                </a:cubicBezTo>
                <a:lnTo>
                  <a:pt x="24" y="12"/>
                </a:lnTo>
                <a:close/>
                <a:moveTo>
                  <a:pt x="23" y="26"/>
                </a:moveTo>
                <a:cubicBezTo>
                  <a:pt x="19" y="26"/>
                  <a:pt x="19" y="26"/>
                  <a:pt x="19" y="26"/>
                </a:cubicBezTo>
                <a:cubicBezTo>
                  <a:pt x="19" y="11"/>
                  <a:pt x="19" y="11"/>
                  <a:pt x="19" y="11"/>
                </a:cubicBezTo>
                <a:cubicBezTo>
                  <a:pt x="23" y="11"/>
                  <a:pt x="23" y="11"/>
                  <a:pt x="23" y="11"/>
                </a:cubicBezTo>
                <a:lnTo>
                  <a:pt x="23" y="26"/>
                </a:lnTo>
                <a:close/>
                <a:moveTo>
                  <a:pt x="30" y="13"/>
                </a:moveTo>
                <a:cubicBezTo>
                  <a:pt x="34" y="14"/>
                  <a:pt x="34" y="14"/>
                  <a:pt x="34" y="14"/>
                </a:cubicBezTo>
                <a:cubicBezTo>
                  <a:pt x="34" y="26"/>
                  <a:pt x="34" y="26"/>
                  <a:pt x="34" y="26"/>
                </a:cubicBezTo>
                <a:cubicBezTo>
                  <a:pt x="30" y="26"/>
                  <a:pt x="30" y="26"/>
                  <a:pt x="30" y="26"/>
                </a:cubicBezTo>
                <a:lnTo>
                  <a:pt x="30" y="13"/>
                </a:lnTo>
                <a:close/>
                <a:moveTo>
                  <a:pt x="14" y="10"/>
                </a:moveTo>
                <a:cubicBezTo>
                  <a:pt x="17" y="10"/>
                  <a:pt x="17" y="10"/>
                  <a:pt x="17" y="10"/>
                </a:cubicBezTo>
                <a:cubicBezTo>
                  <a:pt x="17" y="26"/>
                  <a:pt x="17" y="26"/>
                  <a:pt x="17" y="26"/>
                </a:cubicBezTo>
                <a:cubicBezTo>
                  <a:pt x="14" y="26"/>
                  <a:pt x="14" y="26"/>
                  <a:pt x="14" y="26"/>
                </a:cubicBezTo>
                <a:lnTo>
                  <a:pt x="14" y="10"/>
                </a:lnTo>
                <a:close/>
                <a:moveTo>
                  <a:pt x="39" y="26"/>
                </a:moveTo>
                <a:cubicBezTo>
                  <a:pt x="36" y="26"/>
                  <a:pt x="36" y="26"/>
                  <a:pt x="36" y="26"/>
                </a:cubicBezTo>
                <a:cubicBezTo>
                  <a:pt x="36" y="14"/>
                  <a:pt x="36" y="14"/>
                  <a:pt x="36" y="14"/>
                </a:cubicBezTo>
                <a:cubicBezTo>
                  <a:pt x="39" y="15"/>
                  <a:pt x="39" y="15"/>
                  <a:pt x="39" y="15"/>
                </a:cubicBezTo>
                <a:lnTo>
                  <a:pt x="39" y="26"/>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87" name="Freeform 120"/>
          <p:cNvSpPr>
            <a:spLocks noChangeArrowheads="1"/>
          </p:cNvSpPr>
          <p:nvPr/>
        </p:nvSpPr>
        <p:spPr bwMode="auto">
          <a:xfrm>
            <a:off x="4767263" y="3154363"/>
            <a:ext cx="96837" cy="412750"/>
          </a:xfrm>
          <a:custGeom>
            <a:avLst/>
            <a:gdLst>
              <a:gd name="T0" fmla="*/ 669814612 w 14"/>
              <a:gd name="T1" fmla="*/ 2147483646 h 59"/>
              <a:gd name="T2" fmla="*/ 0 w 14"/>
              <a:gd name="T3" fmla="*/ 2147483646 h 59"/>
              <a:gd name="T4" fmla="*/ 0 w 14"/>
              <a:gd name="T5" fmla="*/ 342582500 h 59"/>
              <a:gd name="T6" fmla="*/ 669814612 w 14"/>
              <a:gd name="T7" fmla="*/ 0 h 59"/>
              <a:gd name="T8" fmla="*/ 669814612 w 14"/>
              <a:gd name="T9" fmla="*/ 2147483646 h 59"/>
              <a:gd name="T10" fmla="*/ 0 60000 65536"/>
              <a:gd name="T11" fmla="*/ 0 60000 65536"/>
              <a:gd name="T12" fmla="*/ 0 60000 65536"/>
              <a:gd name="T13" fmla="*/ 0 60000 65536"/>
              <a:gd name="T14" fmla="*/ 0 60000 65536"/>
              <a:gd name="T15" fmla="*/ 0 w 14"/>
              <a:gd name="T16" fmla="*/ 0 h 59"/>
              <a:gd name="T17" fmla="*/ 14 w 14"/>
              <a:gd name="T18" fmla="*/ 59 h 59"/>
            </a:gdLst>
            <a:ahLst/>
            <a:cxnLst>
              <a:cxn ang="T10">
                <a:pos x="T0" y="T1"/>
              </a:cxn>
              <a:cxn ang="T11">
                <a:pos x="T2" y="T3"/>
              </a:cxn>
              <a:cxn ang="T12">
                <a:pos x="T4" y="T5"/>
              </a:cxn>
              <a:cxn ang="T13">
                <a:pos x="T6" y="T7"/>
              </a:cxn>
              <a:cxn ang="T14">
                <a:pos x="T8" y="T9"/>
              </a:cxn>
            </a:cxnLst>
            <a:rect l="T15" t="T16" r="T17" b="T18"/>
            <a:pathLst>
              <a:path w="14" h="59">
                <a:moveTo>
                  <a:pt x="14" y="59"/>
                </a:moveTo>
                <a:lnTo>
                  <a:pt x="0" y="59"/>
                </a:lnTo>
                <a:lnTo>
                  <a:pt x="0" y="7"/>
                </a:lnTo>
                <a:lnTo>
                  <a:pt x="14" y="0"/>
                </a:lnTo>
                <a:lnTo>
                  <a:pt x="14" y="59"/>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88" name="Freeform 121"/>
          <p:cNvSpPr>
            <a:spLocks noChangeArrowheads="1"/>
          </p:cNvSpPr>
          <p:nvPr/>
        </p:nvSpPr>
        <p:spPr bwMode="auto">
          <a:xfrm>
            <a:off x="4864100" y="3105150"/>
            <a:ext cx="98425" cy="461963"/>
          </a:xfrm>
          <a:custGeom>
            <a:avLst/>
            <a:gdLst>
              <a:gd name="T0" fmla="*/ 691962902 w 14"/>
              <a:gd name="T1" fmla="*/ 2147483646 h 66"/>
              <a:gd name="T2" fmla="*/ 0 w 14"/>
              <a:gd name="T3" fmla="*/ 2147483646 h 66"/>
              <a:gd name="T4" fmla="*/ 0 w 14"/>
              <a:gd name="T5" fmla="*/ 342944533 h 66"/>
              <a:gd name="T6" fmla="*/ 691962902 w 14"/>
              <a:gd name="T7" fmla="*/ 0 h 66"/>
              <a:gd name="T8" fmla="*/ 691962902 w 14"/>
              <a:gd name="T9" fmla="*/ 2147483646 h 66"/>
              <a:gd name="T10" fmla="*/ 0 60000 65536"/>
              <a:gd name="T11" fmla="*/ 0 60000 65536"/>
              <a:gd name="T12" fmla="*/ 0 60000 65536"/>
              <a:gd name="T13" fmla="*/ 0 60000 65536"/>
              <a:gd name="T14" fmla="*/ 0 60000 65536"/>
              <a:gd name="T15" fmla="*/ 0 w 14"/>
              <a:gd name="T16" fmla="*/ 0 h 66"/>
              <a:gd name="T17" fmla="*/ 14 w 14"/>
              <a:gd name="T18" fmla="*/ 66 h 66"/>
            </a:gdLst>
            <a:ahLst/>
            <a:cxnLst>
              <a:cxn ang="T10">
                <a:pos x="T0" y="T1"/>
              </a:cxn>
              <a:cxn ang="T11">
                <a:pos x="T2" y="T3"/>
              </a:cxn>
              <a:cxn ang="T12">
                <a:pos x="T4" y="T5"/>
              </a:cxn>
              <a:cxn ang="T13">
                <a:pos x="T6" y="T7"/>
              </a:cxn>
              <a:cxn ang="T14">
                <a:pos x="T8" y="T9"/>
              </a:cxn>
            </a:cxnLst>
            <a:rect l="T15" t="T16" r="T17" b="T18"/>
            <a:pathLst>
              <a:path w="14" h="66">
                <a:moveTo>
                  <a:pt x="14" y="66"/>
                </a:moveTo>
                <a:lnTo>
                  <a:pt x="0" y="66"/>
                </a:lnTo>
                <a:lnTo>
                  <a:pt x="0" y="7"/>
                </a:lnTo>
                <a:lnTo>
                  <a:pt x="14" y="0"/>
                </a:lnTo>
                <a:lnTo>
                  <a:pt x="14" y="66"/>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89" name="Freeform 122"/>
          <p:cNvSpPr>
            <a:spLocks noChangeArrowheads="1"/>
          </p:cNvSpPr>
          <p:nvPr/>
        </p:nvSpPr>
        <p:spPr bwMode="auto">
          <a:xfrm>
            <a:off x="4962525" y="3041650"/>
            <a:ext cx="98425" cy="525463"/>
          </a:xfrm>
          <a:custGeom>
            <a:avLst/>
            <a:gdLst>
              <a:gd name="T0" fmla="*/ 691962902 w 14"/>
              <a:gd name="T1" fmla="*/ 2147483646 h 75"/>
              <a:gd name="T2" fmla="*/ 148277263 w 14"/>
              <a:gd name="T3" fmla="*/ 2147483646 h 75"/>
              <a:gd name="T4" fmla="*/ 0 w 14"/>
              <a:gd name="T5" fmla="*/ 441781266 h 75"/>
              <a:gd name="T6" fmla="*/ 691962902 w 14"/>
              <a:gd name="T7" fmla="*/ 0 h 75"/>
              <a:gd name="T8" fmla="*/ 691962902 w 14"/>
              <a:gd name="T9" fmla="*/ 2147483646 h 75"/>
              <a:gd name="T10" fmla="*/ 0 60000 65536"/>
              <a:gd name="T11" fmla="*/ 0 60000 65536"/>
              <a:gd name="T12" fmla="*/ 0 60000 65536"/>
              <a:gd name="T13" fmla="*/ 0 60000 65536"/>
              <a:gd name="T14" fmla="*/ 0 60000 65536"/>
              <a:gd name="T15" fmla="*/ 0 w 14"/>
              <a:gd name="T16" fmla="*/ 0 h 75"/>
              <a:gd name="T17" fmla="*/ 14 w 14"/>
              <a:gd name="T18" fmla="*/ 75 h 75"/>
            </a:gdLst>
            <a:ahLst/>
            <a:cxnLst>
              <a:cxn ang="T10">
                <a:pos x="T0" y="T1"/>
              </a:cxn>
              <a:cxn ang="T11">
                <a:pos x="T2" y="T3"/>
              </a:cxn>
              <a:cxn ang="T12">
                <a:pos x="T4" y="T5"/>
              </a:cxn>
              <a:cxn ang="T13">
                <a:pos x="T6" y="T7"/>
              </a:cxn>
              <a:cxn ang="T14">
                <a:pos x="T8" y="T9"/>
              </a:cxn>
            </a:cxnLst>
            <a:rect l="T15" t="T16" r="T17" b="T18"/>
            <a:pathLst>
              <a:path w="14" h="75">
                <a:moveTo>
                  <a:pt x="14" y="75"/>
                </a:moveTo>
                <a:lnTo>
                  <a:pt x="3" y="75"/>
                </a:lnTo>
                <a:lnTo>
                  <a:pt x="0" y="9"/>
                </a:lnTo>
                <a:lnTo>
                  <a:pt x="14" y="0"/>
                </a:lnTo>
                <a:lnTo>
                  <a:pt x="14" y="75"/>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0" name="Freeform 123"/>
          <p:cNvSpPr>
            <a:spLocks noChangeArrowheads="1"/>
          </p:cNvSpPr>
          <p:nvPr/>
        </p:nvSpPr>
        <p:spPr bwMode="auto">
          <a:xfrm>
            <a:off x="5081588" y="3105150"/>
            <a:ext cx="77787" cy="461963"/>
          </a:xfrm>
          <a:custGeom>
            <a:avLst/>
            <a:gdLst>
              <a:gd name="T0" fmla="*/ 550074306 w 11"/>
              <a:gd name="T1" fmla="*/ 2147483646 h 66"/>
              <a:gd name="T2" fmla="*/ 0 w 11"/>
              <a:gd name="T3" fmla="*/ 2147483646 h 66"/>
              <a:gd name="T4" fmla="*/ 0 w 11"/>
              <a:gd name="T5" fmla="*/ 440929685 h 66"/>
              <a:gd name="T6" fmla="*/ 550074306 w 11"/>
              <a:gd name="T7" fmla="*/ 0 h 66"/>
              <a:gd name="T8" fmla="*/ 550074306 w 11"/>
              <a:gd name="T9" fmla="*/ 2147483646 h 66"/>
              <a:gd name="T10" fmla="*/ 0 60000 65536"/>
              <a:gd name="T11" fmla="*/ 0 60000 65536"/>
              <a:gd name="T12" fmla="*/ 0 60000 65536"/>
              <a:gd name="T13" fmla="*/ 0 60000 65536"/>
              <a:gd name="T14" fmla="*/ 0 60000 65536"/>
              <a:gd name="T15" fmla="*/ 0 w 11"/>
              <a:gd name="T16" fmla="*/ 0 h 66"/>
              <a:gd name="T17" fmla="*/ 11 w 11"/>
              <a:gd name="T18" fmla="*/ 66 h 66"/>
            </a:gdLst>
            <a:ahLst/>
            <a:cxnLst>
              <a:cxn ang="T10">
                <a:pos x="T0" y="T1"/>
              </a:cxn>
              <a:cxn ang="T11">
                <a:pos x="T2" y="T3"/>
              </a:cxn>
              <a:cxn ang="T12">
                <a:pos x="T4" y="T5"/>
              </a:cxn>
              <a:cxn ang="T13">
                <a:pos x="T6" y="T7"/>
              </a:cxn>
              <a:cxn ang="T14">
                <a:pos x="T8" y="T9"/>
              </a:cxn>
            </a:cxnLst>
            <a:rect l="T15" t="T16" r="T17" b="T18"/>
            <a:pathLst>
              <a:path w="11" h="66">
                <a:moveTo>
                  <a:pt x="11" y="66"/>
                </a:moveTo>
                <a:lnTo>
                  <a:pt x="0" y="66"/>
                </a:lnTo>
                <a:lnTo>
                  <a:pt x="0" y="9"/>
                </a:lnTo>
                <a:lnTo>
                  <a:pt x="11" y="0"/>
                </a:lnTo>
                <a:lnTo>
                  <a:pt x="11" y="66"/>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1" name="Freeform 124"/>
          <p:cNvSpPr>
            <a:spLocks noChangeArrowheads="1"/>
          </p:cNvSpPr>
          <p:nvPr/>
        </p:nvSpPr>
        <p:spPr bwMode="auto">
          <a:xfrm>
            <a:off x="5180013" y="3006725"/>
            <a:ext cx="96837" cy="560388"/>
          </a:xfrm>
          <a:custGeom>
            <a:avLst/>
            <a:gdLst>
              <a:gd name="T0" fmla="*/ 669814612 w 14"/>
              <a:gd name="T1" fmla="*/ 2147483646 h 80"/>
              <a:gd name="T2" fmla="*/ 0 w 14"/>
              <a:gd name="T3" fmla="*/ 2147483646 h 80"/>
              <a:gd name="T4" fmla="*/ 0 w 14"/>
              <a:gd name="T5" fmla="*/ 588813681 h 80"/>
              <a:gd name="T6" fmla="*/ 669814612 w 14"/>
              <a:gd name="T7" fmla="*/ 0 h 80"/>
              <a:gd name="T8" fmla="*/ 669814612 w 14"/>
              <a:gd name="T9" fmla="*/ 2147483646 h 80"/>
              <a:gd name="T10" fmla="*/ 0 60000 65536"/>
              <a:gd name="T11" fmla="*/ 0 60000 65536"/>
              <a:gd name="T12" fmla="*/ 0 60000 65536"/>
              <a:gd name="T13" fmla="*/ 0 60000 65536"/>
              <a:gd name="T14" fmla="*/ 0 60000 65536"/>
              <a:gd name="T15" fmla="*/ 0 w 14"/>
              <a:gd name="T16" fmla="*/ 0 h 80"/>
              <a:gd name="T17" fmla="*/ 14 w 14"/>
              <a:gd name="T18" fmla="*/ 80 h 80"/>
            </a:gdLst>
            <a:ahLst/>
            <a:cxnLst>
              <a:cxn ang="T10">
                <a:pos x="T0" y="T1"/>
              </a:cxn>
              <a:cxn ang="T11">
                <a:pos x="T2" y="T3"/>
              </a:cxn>
              <a:cxn ang="T12">
                <a:pos x="T4" y="T5"/>
              </a:cxn>
              <a:cxn ang="T13">
                <a:pos x="T6" y="T7"/>
              </a:cxn>
              <a:cxn ang="T14">
                <a:pos x="T8" y="T9"/>
              </a:cxn>
            </a:cxnLst>
            <a:rect l="T15" t="T16" r="T17" b="T18"/>
            <a:pathLst>
              <a:path w="14" h="80">
                <a:moveTo>
                  <a:pt x="14" y="80"/>
                </a:moveTo>
                <a:lnTo>
                  <a:pt x="0" y="80"/>
                </a:lnTo>
                <a:lnTo>
                  <a:pt x="0" y="12"/>
                </a:lnTo>
                <a:lnTo>
                  <a:pt x="14" y="0"/>
                </a:lnTo>
                <a:lnTo>
                  <a:pt x="14" y="8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2" name="Freeform 125"/>
          <p:cNvSpPr>
            <a:spLocks noChangeArrowheads="1"/>
          </p:cNvSpPr>
          <p:nvPr/>
        </p:nvSpPr>
        <p:spPr bwMode="auto">
          <a:xfrm>
            <a:off x="5291138" y="2936875"/>
            <a:ext cx="84137" cy="630238"/>
          </a:xfrm>
          <a:custGeom>
            <a:avLst/>
            <a:gdLst>
              <a:gd name="T0" fmla="*/ 589919564 w 12"/>
              <a:gd name="T1" fmla="*/ 2147483646 h 90"/>
              <a:gd name="T2" fmla="*/ 0 w 12"/>
              <a:gd name="T3" fmla="*/ 2147483646 h 90"/>
              <a:gd name="T4" fmla="*/ 0 w 12"/>
              <a:gd name="T5" fmla="*/ 490367180 h 90"/>
              <a:gd name="T6" fmla="*/ 589919564 w 12"/>
              <a:gd name="T7" fmla="*/ 0 h 90"/>
              <a:gd name="T8" fmla="*/ 589919564 w 12"/>
              <a:gd name="T9" fmla="*/ 2147483646 h 90"/>
              <a:gd name="T10" fmla="*/ 0 60000 65536"/>
              <a:gd name="T11" fmla="*/ 0 60000 65536"/>
              <a:gd name="T12" fmla="*/ 0 60000 65536"/>
              <a:gd name="T13" fmla="*/ 0 60000 65536"/>
              <a:gd name="T14" fmla="*/ 0 60000 65536"/>
              <a:gd name="T15" fmla="*/ 0 w 12"/>
              <a:gd name="T16" fmla="*/ 0 h 90"/>
              <a:gd name="T17" fmla="*/ 12 w 12"/>
              <a:gd name="T18" fmla="*/ 90 h 90"/>
            </a:gdLst>
            <a:ahLst/>
            <a:cxnLst>
              <a:cxn ang="T10">
                <a:pos x="T0" y="T1"/>
              </a:cxn>
              <a:cxn ang="T11">
                <a:pos x="T2" y="T3"/>
              </a:cxn>
              <a:cxn ang="T12">
                <a:pos x="T4" y="T5"/>
              </a:cxn>
              <a:cxn ang="T13">
                <a:pos x="T6" y="T7"/>
              </a:cxn>
              <a:cxn ang="T14">
                <a:pos x="T8" y="T9"/>
              </a:cxn>
            </a:cxnLst>
            <a:rect l="T15" t="T16" r="T17" b="T18"/>
            <a:pathLst>
              <a:path w="12" h="90">
                <a:moveTo>
                  <a:pt x="12" y="90"/>
                </a:moveTo>
                <a:lnTo>
                  <a:pt x="0" y="90"/>
                </a:lnTo>
                <a:lnTo>
                  <a:pt x="0" y="10"/>
                </a:lnTo>
                <a:lnTo>
                  <a:pt x="12" y="0"/>
                </a:lnTo>
                <a:lnTo>
                  <a:pt x="12" y="9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3" name="Freeform 126"/>
          <p:cNvSpPr>
            <a:spLocks noChangeArrowheads="1"/>
          </p:cNvSpPr>
          <p:nvPr/>
        </p:nvSpPr>
        <p:spPr bwMode="auto">
          <a:xfrm>
            <a:off x="5389563" y="2838450"/>
            <a:ext cx="84137" cy="728663"/>
          </a:xfrm>
          <a:custGeom>
            <a:avLst/>
            <a:gdLst>
              <a:gd name="T0" fmla="*/ 589919564 w 12"/>
              <a:gd name="T1" fmla="*/ 2147483646 h 104"/>
              <a:gd name="T2" fmla="*/ 0 w 12"/>
              <a:gd name="T3" fmla="*/ 2147483646 h 104"/>
              <a:gd name="T4" fmla="*/ 0 w 12"/>
              <a:gd name="T5" fmla="*/ 589074991 h 104"/>
              <a:gd name="T6" fmla="*/ 589919564 w 12"/>
              <a:gd name="T7" fmla="*/ 0 h 104"/>
              <a:gd name="T8" fmla="*/ 589919564 w 12"/>
              <a:gd name="T9" fmla="*/ 2147483646 h 104"/>
              <a:gd name="T10" fmla="*/ 0 60000 65536"/>
              <a:gd name="T11" fmla="*/ 0 60000 65536"/>
              <a:gd name="T12" fmla="*/ 0 60000 65536"/>
              <a:gd name="T13" fmla="*/ 0 60000 65536"/>
              <a:gd name="T14" fmla="*/ 0 60000 65536"/>
              <a:gd name="T15" fmla="*/ 0 w 12"/>
              <a:gd name="T16" fmla="*/ 0 h 104"/>
              <a:gd name="T17" fmla="*/ 12 w 12"/>
              <a:gd name="T18" fmla="*/ 104 h 104"/>
            </a:gdLst>
            <a:ahLst/>
            <a:cxnLst>
              <a:cxn ang="T10">
                <a:pos x="T0" y="T1"/>
              </a:cxn>
              <a:cxn ang="T11">
                <a:pos x="T2" y="T3"/>
              </a:cxn>
              <a:cxn ang="T12">
                <a:pos x="T4" y="T5"/>
              </a:cxn>
              <a:cxn ang="T13">
                <a:pos x="T6" y="T7"/>
              </a:cxn>
              <a:cxn ang="T14">
                <a:pos x="T8" y="T9"/>
              </a:cxn>
            </a:cxnLst>
            <a:rect l="T15" t="T16" r="T17" b="T18"/>
            <a:pathLst>
              <a:path w="12" h="104">
                <a:moveTo>
                  <a:pt x="12" y="104"/>
                </a:moveTo>
                <a:lnTo>
                  <a:pt x="0" y="104"/>
                </a:lnTo>
                <a:lnTo>
                  <a:pt x="0" y="12"/>
                </a:lnTo>
                <a:lnTo>
                  <a:pt x="12" y="0"/>
                </a:lnTo>
                <a:lnTo>
                  <a:pt x="12" y="104"/>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4" name="Freeform 127"/>
          <p:cNvSpPr>
            <a:spLocks noChangeArrowheads="1"/>
          </p:cNvSpPr>
          <p:nvPr/>
        </p:nvSpPr>
        <p:spPr bwMode="auto">
          <a:xfrm>
            <a:off x="4767263" y="2776538"/>
            <a:ext cx="755650" cy="392112"/>
          </a:xfrm>
          <a:custGeom>
            <a:avLst/>
            <a:gdLst>
              <a:gd name="T0" fmla="*/ 97912649 w 108"/>
              <a:gd name="T1" fmla="*/ 2147483646 h 56"/>
              <a:gd name="T2" fmla="*/ 0 w 108"/>
              <a:gd name="T3" fmla="*/ 2147483646 h 56"/>
              <a:gd name="T4" fmla="*/ 2147483646 w 108"/>
              <a:gd name="T5" fmla="*/ 1274728104 h 56"/>
              <a:gd name="T6" fmla="*/ 2147483646 w 108"/>
              <a:gd name="T7" fmla="*/ 2147483646 h 56"/>
              <a:gd name="T8" fmla="*/ 2147483646 w 108"/>
              <a:gd name="T9" fmla="*/ 0 h 56"/>
              <a:gd name="T10" fmla="*/ 2147483646 w 108"/>
              <a:gd name="T11" fmla="*/ 98056008 h 56"/>
              <a:gd name="T12" fmla="*/ 2147483646 w 108"/>
              <a:gd name="T13" fmla="*/ 2147483646 h 56"/>
              <a:gd name="T14" fmla="*/ 2147483646 w 108"/>
              <a:gd name="T15" fmla="*/ 1470840120 h 56"/>
              <a:gd name="T16" fmla="*/ 97912649 w 108"/>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
              <a:gd name="T28" fmla="*/ 0 h 56"/>
              <a:gd name="T29" fmla="*/ 108 w 108"/>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 h="56">
                <a:moveTo>
                  <a:pt x="2" y="56"/>
                </a:moveTo>
                <a:lnTo>
                  <a:pt x="0" y="54"/>
                </a:lnTo>
                <a:lnTo>
                  <a:pt x="47" y="26"/>
                </a:lnTo>
                <a:lnTo>
                  <a:pt x="47" y="47"/>
                </a:lnTo>
                <a:lnTo>
                  <a:pt x="106" y="0"/>
                </a:lnTo>
                <a:lnTo>
                  <a:pt x="108" y="2"/>
                </a:lnTo>
                <a:lnTo>
                  <a:pt x="45" y="52"/>
                </a:lnTo>
                <a:lnTo>
                  <a:pt x="45" y="30"/>
                </a:lnTo>
                <a:lnTo>
                  <a:pt x="2" y="56"/>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5" name="Freeform 128"/>
          <p:cNvSpPr>
            <a:spLocks noChangeArrowheads="1"/>
          </p:cNvSpPr>
          <p:nvPr/>
        </p:nvSpPr>
        <p:spPr bwMode="auto">
          <a:xfrm>
            <a:off x="5473700" y="2762250"/>
            <a:ext cx="63500" cy="63500"/>
          </a:xfrm>
          <a:custGeom>
            <a:avLst/>
            <a:gdLst>
              <a:gd name="T0" fmla="*/ 448027778 w 9"/>
              <a:gd name="T1" fmla="*/ 0 h 9"/>
              <a:gd name="T2" fmla="*/ 0 w 9"/>
              <a:gd name="T3" fmla="*/ 99560944 h 9"/>
              <a:gd name="T4" fmla="*/ 348466833 w 9"/>
              <a:gd name="T5" fmla="*/ 448027778 h 9"/>
              <a:gd name="T6" fmla="*/ 448027778 w 9"/>
              <a:gd name="T7" fmla="*/ 0 h 9"/>
              <a:gd name="T8" fmla="*/ 0 w 9"/>
              <a:gd name="T9" fmla="*/ 99560944 h 9"/>
              <a:gd name="T10" fmla="*/ 348466833 w 9"/>
              <a:gd name="T11" fmla="*/ 448027778 h 9"/>
              <a:gd name="T12" fmla="*/ 448027778 w 9"/>
              <a:gd name="T13" fmla="*/ 0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9" y="0"/>
                </a:moveTo>
                <a:lnTo>
                  <a:pt x="0" y="2"/>
                </a:lnTo>
                <a:lnTo>
                  <a:pt x="7" y="9"/>
                </a:lnTo>
                <a:lnTo>
                  <a:pt x="9" y="0"/>
                </a:lnTo>
                <a:lnTo>
                  <a:pt x="0" y="2"/>
                </a:lnTo>
                <a:lnTo>
                  <a:pt x="7" y="9"/>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6" name="TextBox 131"/>
          <p:cNvSpPr>
            <a:spLocks noChangeArrowheads="1"/>
          </p:cNvSpPr>
          <p:nvPr/>
        </p:nvSpPr>
        <p:spPr bwMode="auto">
          <a:xfrm>
            <a:off x="1195388" y="1419225"/>
            <a:ext cx="1308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75%</a:t>
            </a:r>
            <a:endParaRPr lang="zh-CN" altLang="en-US"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97" name="TextBox 132"/>
          <p:cNvSpPr>
            <a:spLocks noChangeArrowheads="1"/>
          </p:cNvSpPr>
          <p:nvPr/>
        </p:nvSpPr>
        <p:spPr bwMode="auto">
          <a:xfrm>
            <a:off x="7848600" y="1419225"/>
            <a:ext cx="1308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67%</a:t>
            </a:r>
            <a:endParaRPr lang="zh-CN" altLang="en-US"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98" name="TextBox 133"/>
          <p:cNvSpPr>
            <a:spLocks noChangeArrowheads="1"/>
          </p:cNvSpPr>
          <p:nvPr/>
        </p:nvSpPr>
        <p:spPr bwMode="auto">
          <a:xfrm>
            <a:off x="3360738" y="4587875"/>
            <a:ext cx="1308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51%</a:t>
            </a:r>
            <a:endParaRPr lang="zh-CN" altLang="en-US"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99" name="TextBox 134"/>
          <p:cNvSpPr>
            <a:spLocks noChangeArrowheads="1"/>
          </p:cNvSpPr>
          <p:nvPr/>
        </p:nvSpPr>
        <p:spPr bwMode="auto">
          <a:xfrm>
            <a:off x="9982200" y="4587875"/>
            <a:ext cx="1308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25%</a:t>
            </a:r>
            <a:endParaRPr lang="zh-CN" altLang="en-US" sz="40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400" name="TextBox 136"/>
          <p:cNvSpPr>
            <a:spLocks noChangeArrowheads="1"/>
          </p:cNvSpPr>
          <p:nvPr/>
        </p:nvSpPr>
        <p:spPr bwMode="auto">
          <a:xfrm>
            <a:off x="0" y="5524500"/>
            <a:ext cx="12192000" cy="762000"/>
          </a:xfrm>
          <a:prstGeom prst="rect">
            <a:avLst/>
          </a:prstGeom>
          <a:solidFill>
            <a:srgbClr val="A4B6B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不同方式购买产品人数所占比例</a:t>
            </a:r>
            <a:endParaRPr lang="zh-CN" altLang="en-US" b="1"/>
          </a:p>
        </p:txBody>
      </p:sp>
      <p:grpSp>
        <p:nvGrpSpPr>
          <p:cNvPr id="15401" name="Group 33"/>
          <p:cNvGrpSpPr>
            <a:grpSpLocks/>
          </p:cNvGrpSpPr>
          <p:nvPr/>
        </p:nvGrpSpPr>
        <p:grpSpPr bwMode="auto">
          <a:xfrm>
            <a:off x="0" y="434975"/>
            <a:ext cx="12192000" cy="890588"/>
            <a:chOff x="0" y="0"/>
            <a:chExt cx="19200" cy="1404"/>
          </a:xfrm>
        </p:grpSpPr>
        <p:grpSp>
          <p:nvGrpSpPr>
            <p:cNvPr id="15402" name="组合 24"/>
            <p:cNvGrpSpPr>
              <a:grpSpLocks/>
            </p:cNvGrpSpPr>
            <p:nvPr/>
          </p:nvGrpSpPr>
          <p:grpSpPr bwMode="auto">
            <a:xfrm>
              <a:off x="0" y="0"/>
              <a:ext cx="19200" cy="1404"/>
              <a:chOff x="0" y="0"/>
              <a:chExt cx="56983904" cy="4165600"/>
            </a:xfrm>
          </p:grpSpPr>
          <p:sp>
            <p:nvSpPr>
              <p:cNvPr id="18467" name="矩形 14"/>
              <p:cNvSpPr>
                <a:spLocks noChangeArrowheads="1"/>
              </p:cNvSpPr>
              <p:nvPr/>
            </p:nvSpPr>
            <p:spPr bwMode="auto">
              <a:xfrm>
                <a:off x="0" y="395289"/>
                <a:ext cx="56983904" cy="3770311"/>
              </a:xfrm>
              <a:prstGeom prst="rect">
                <a:avLst/>
              </a:prstGeom>
              <a:blipFill dpi="0" rotWithShape="1">
                <a:blip r:embed="rId6" cstate="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15407"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408"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409"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410"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411"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412"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5413" name="Picture 5" descr="E:\Design Area\CSO\Processing\presentation\bizpro\asd\images\01_Main-Background_Light_03.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414" name="Picture 6" descr="E:\Design Area\CSO\Processing\presentation\bizpro\asd\images\01_Main-Background_Light_05.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415" name="Picture 7" descr="E:\Design Area\CSO\Processing\presentation\bizpro\asd\images\01_Main-Background_Light_07.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5403"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3"/>
          <p:cNvGrpSpPr>
            <a:grpSpLocks/>
          </p:cNvGrpSpPr>
          <p:nvPr/>
        </p:nvGrpSpPr>
        <p:grpSpPr bwMode="auto">
          <a:xfrm>
            <a:off x="641350" y="1955800"/>
            <a:ext cx="7566025" cy="4003675"/>
            <a:chOff x="0" y="0"/>
            <a:chExt cx="7565433" cy="4003743"/>
          </a:xfrm>
        </p:grpSpPr>
        <p:sp>
          <p:nvSpPr>
            <p:cNvPr id="16409" name="Freeform 5"/>
            <p:cNvSpPr>
              <a:spLocks noChangeArrowheads="1"/>
            </p:cNvSpPr>
            <p:nvPr/>
          </p:nvSpPr>
          <p:spPr bwMode="auto">
            <a:xfrm>
              <a:off x="6872882" y="637820"/>
              <a:ext cx="58940" cy="25260"/>
            </a:xfrm>
            <a:custGeom>
              <a:avLst/>
              <a:gdLst>
                <a:gd name="T0" fmla="*/ 48247302 w 12"/>
                <a:gd name="T1" fmla="*/ 76568112 h 5"/>
                <a:gd name="T2" fmla="*/ 96499515 w 12"/>
                <a:gd name="T3" fmla="*/ 76568112 h 5"/>
                <a:gd name="T4" fmla="*/ 241246332 w 12"/>
                <a:gd name="T5" fmla="*/ 127613520 h 5"/>
                <a:gd name="T6" fmla="*/ 289493633 w 12"/>
                <a:gd name="T7" fmla="*/ 102090816 h 5"/>
                <a:gd name="T8" fmla="*/ 168872923 w 12"/>
                <a:gd name="T9" fmla="*/ 25522704 h 5"/>
                <a:gd name="T10" fmla="*/ 96499515 w 12"/>
                <a:gd name="T11" fmla="*/ 51045408 h 5"/>
                <a:gd name="T12" fmla="*/ 24126107 w 12"/>
                <a:gd name="T13" fmla="*/ 25522704 h 5"/>
                <a:gd name="T14" fmla="*/ 48247302 w 12"/>
                <a:gd name="T15" fmla="*/ 76568112 h 5"/>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5"/>
                <a:gd name="T26" fmla="*/ 12 w 12"/>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5">
                  <a:moveTo>
                    <a:pt x="2" y="3"/>
                  </a:moveTo>
                  <a:cubicBezTo>
                    <a:pt x="3" y="4"/>
                    <a:pt x="3" y="3"/>
                    <a:pt x="4" y="3"/>
                  </a:cubicBezTo>
                  <a:cubicBezTo>
                    <a:pt x="5" y="3"/>
                    <a:pt x="8" y="5"/>
                    <a:pt x="10" y="5"/>
                  </a:cubicBezTo>
                  <a:cubicBezTo>
                    <a:pt x="11" y="5"/>
                    <a:pt x="12" y="4"/>
                    <a:pt x="12" y="4"/>
                  </a:cubicBezTo>
                  <a:cubicBezTo>
                    <a:pt x="12" y="4"/>
                    <a:pt x="9" y="2"/>
                    <a:pt x="7" y="1"/>
                  </a:cubicBezTo>
                  <a:cubicBezTo>
                    <a:pt x="6" y="0"/>
                    <a:pt x="5" y="2"/>
                    <a:pt x="4" y="2"/>
                  </a:cubicBezTo>
                  <a:cubicBezTo>
                    <a:pt x="3" y="2"/>
                    <a:pt x="2" y="1"/>
                    <a:pt x="1" y="1"/>
                  </a:cubicBezTo>
                  <a:cubicBezTo>
                    <a:pt x="0" y="1"/>
                    <a:pt x="1" y="3"/>
                    <a:pt x="2"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10" name="Freeform 6"/>
            <p:cNvSpPr>
              <a:spLocks noChangeArrowheads="1"/>
            </p:cNvSpPr>
            <p:nvPr/>
          </p:nvSpPr>
          <p:spPr bwMode="auto">
            <a:xfrm>
              <a:off x="1644019" y="113671"/>
              <a:ext cx="63151" cy="61046"/>
            </a:xfrm>
            <a:custGeom>
              <a:avLst/>
              <a:gdLst>
                <a:gd name="T0" fmla="*/ 47198086 w 13"/>
                <a:gd name="T1" fmla="*/ 77640338 h 12"/>
                <a:gd name="T2" fmla="*/ 117990357 w 13"/>
                <a:gd name="T3" fmla="*/ 51756834 h 12"/>
                <a:gd name="T4" fmla="*/ 165183585 w 13"/>
                <a:gd name="T5" fmla="*/ 51756834 h 12"/>
                <a:gd name="T6" fmla="*/ 165183585 w 13"/>
                <a:gd name="T7" fmla="*/ 77640338 h 12"/>
                <a:gd name="T8" fmla="*/ 94391314 w 13"/>
                <a:gd name="T9" fmla="*/ 103518755 h 12"/>
                <a:gd name="T10" fmla="*/ 70792271 w 13"/>
                <a:gd name="T11" fmla="*/ 181154005 h 12"/>
                <a:gd name="T12" fmla="*/ 94391314 w 13"/>
                <a:gd name="T13" fmla="*/ 181154005 h 12"/>
                <a:gd name="T14" fmla="*/ 117990357 w 13"/>
                <a:gd name="T15" fmla="*/ 232915926 h 12"/>
                <a:gd name="T16" fmla="*/ 188782628 w 13"/>
                <a:gd name="T17" fmla="*/ 284672760 h 12"/>
                <a:gd name="T18" fmla="*/ 259574899 w 13"/>
                <a:gd name="T19" fmla="*/ 284672760 h 12"/>
                <a:gd name="T20" fmla="*/ 283173942 w 13"/>
                <a:gd name="T21" fmla="*/ 232915926 h 12"/>
                <a:gd name="T22" fmla="*/ 306772985 w 13"/>
                <a:gd name="T23" fmla="*/ 155275588 h 12"/>
                <a:gd name="T24" fmla="*/ 306772985 w 13"/>
                <a:gd name="T25" fmla="*/ 77640338 h 12"/>
                <a:gd name="T26" fmla="*/ 283173942 w 13"/>
                <a:gd name="T27" fmla="*/ 25878417 h 12"/>
                <a:gd name="T28" fmla="*/ 188782628 w 13"/>
                <a:gd name="T29" fmla="*/ 25878417 h 12"/>
                <a:gd name="T30" fmla="*/ 47198086 w 13"/>
                <a:gd name="T31" fmla="*/ 25878417 h 12"/>
                <a:gd name="T32" fmla="*/ 23599043 w 13"/>
                <a:gd name="T33" fmla="*/ 25878417 h 12"/>
                <a:gd name="T34" fmla="*/ 47198086 w 13"/>
                <a:gd name="T35" fmla="*/ 77640338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2"/>
                <a:gd name="T56" fmla="*/ 13 w 13"/>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2">
                  <a:moveTo>
                    <a:pt x="2" y="3"/>
                  </a:moveTo>
                  <a:cubicBezTo>
                    <a:pt x="3" y="4"/>
                    <a:pt x="4" y="3"/>
                    <a:pt x="5" y="2"/>
                  </a:cubicBezTo>
                  <a:cubicBezTo>
                    <a:pt x="5" y="2"/>
                    <a:pt x="6" y="2"/>
                    <a:pt x="7" y="2"/>
                  </a:cubicBezTo>
                  <a:cubicBezTo>
                    <a:pt x="7" y="2"/>
                    <a:pt x="7" y="2"/>
                    <a:pt x="7" y="3"/>
                  </a:cubicBezTo>
                  <a:cubicBezTo>
                    <a:pt x="7" y="3"/>
                    <a:pt x="5" y="4"/>
                    <a:pt x="4" y="4"/>
                  </a:cubicBezTo>
                  <a:cubicBezTo>
                    <a:pt x="3" y="5"/>
                    <a:pt x="3" y="6"/>
                    <a:pt x="3" y="7"/>
                  </a:cubicBezTo>
                  <a:cubicBezTo>
                    <a:pt x="3" y="8"/>
                    <a:pt x="3" y="7"/>
                    <a:pt x="4" y="7"/>
                  </a:cubicBezTo>
                  <a:cubicBezTo>
                    <a:pt x="4" y="7"/>
                    <a:pt x="4" y="9"/>
                    <a:pt x="5" y="9"/>
                  </a:cubicBezTo>
                  <a:cubicBezTo>
                    <a:pt x="6" y="10"/>
                    <a:pt x="7" y="11"/>
                    <a:pt x="8" y="11"/>
                  </a:cubicBezTo>
                  <a:cubicBezTo>
                    <a:pt x="9" y="12"/>
                    <a:pt x="11" y="11"/>
                    <a:pt x="11" y="11"/>
                  </a:cubicBezTo>
                  <a:cubicBezTo>
                    <a:pt x="12" y="11"/>
                    <a:pt x="12" y="9"/>
                    <a:pt x="12" y="9"/>
                  </a:cubicBezTo>
                  <a:cubicBezTo>
                    <a:pt x="12" y="8"/>
                    <a:pt x="13" y="7"/>
                    <a:pt x="13" y="6"/>
                  </a:cubicBezTo>
                  <a:cubicBezTo>
                    <a:pt x="13" y="6"/>
                    <a:pt x="13" y="4"/>
                    <a:pt x="13" y="3"/>
                  </a:cubicBezTo>
                  <a:cubicBezTo>
                    <a:pt x="12" y="3"/>
                    <a:pt x="12" y="1"/>
                    <a:pt x="12" y="1"/>
                  </a:cubicBezTo>
                  <a:cubicBezTo>
                    <a:pt x="11" y="0"/>
                    <a:pt x="9" y="0"/>
                    <a:pt x="8" y="1"/>
                  </a:cubicBezTo>
                  <a:cubicBezTo>
                    <a:pt x="6" y="1"/>
                    <a:pt x="4" y="1"/>
                    <a:pt x="2" y="1"/>
                  </a:cubicBezTo>
                  <a:cubicBezTo>
                    <a:pt x="0" y="1"/>
                    <a:pt x="0" y="1"/>
                    <a:pt x="1" y="1"/>
                  </a:cubicBezTo>
                  <a:cubicBezTo>
                    <a:pt x="1" y="2"/>
                    <a:pt x="2" y="3"/>
                    <a:pt x="2"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11" name="Freeform 7"/>
            <p:cNvSpPr>
              <a:spLocks noChangeArrowheads="1"/>
            </p:cNvSpPr>
            <p:nvPr/>
          </p:nvSpPr>
          <p:spPr bwMode="auto">
            <a:xfrm>
              <a:off x="1170390" y="2231318"/>
              <a:ext cx="25260" cy="25260"/>
            </a:xfrm>
            <a:custGeom>
              <a:avLst/>
              <a:gdLst>
                <a:gd name="T0" fmla="*/ 25522704 w 5"/>
                <a:gd name="T1" fmla="*/ 127613520 h 5"/>
                <a:gd name="T2" fmla="*/ 127613520 w 5"/>
                <a:gd name="T3" fmla="*/ 76568112 h 5"/>
                <a:gd name="T4" fmla="*/ 76568112 w 5"/>
                <a:gd name="T5" fmla="*/ 25522704 h 5"/>
                <a:gd name="T6" fmla="*/ 51045408 w 5"/>
                <a:gd name="T7" fmla="*/ 76568112 h 5"/>
                <a:gd name="T8" fmla="*/ 25522704 w 5"/>
                <a:gd name="T9" fmla="*/ 12761352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1" y="5"/>
                  </a:moveTo>
                  <a:cubicBezTo>
                    <a:pt x="2" y="5"/>
                    <a:pt x="4" y="4"/>
                    <a:pt x="5" y="3"/>
                  </a:cubicBezTo>
                  <a:cubicBezTo>
                    <a:pt x="5" y="3"/>
                    <a:pt x="4" y="1"/>
                    <a:pt x="3" y="1"/>
                  </a:cubicBezTo>
                  <a:cubicBezTo>
                    <a:pt x="2" y="0"/>
                    <a:pt x="2" y="2"/>
                    <a:pt x="2" y="3"/>
                  </a:cubicBezTo>
                  <a:cubicBezTo>
                    <a:pt x="3" y="4"/>
                    <a:pt x="0" y="5"/>
                    <a:pt x="1"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12" name="Freeform 8"/>
            <p:cNvSpPr>
              <a:spLocks noChangeArrowheads="1"/>
            </p:cNvSpPr>
            <p:nvPr/>
          </p:nvSpPr>
          <p:spPr bwMode="auto">
            <a:xfrm>
              <a:off x="2888084" y="549410"/>
              <a:ext cx="214712" cy="113671"/>
            </a:xfrm>
            <a:custGeom>
              <a:avLst/>
              <a:gdLst>
                <a:gd name="T0" fmla="*/ 99731227 w 43"/>
                <a:gd name="T1" fmla="*/ 219829830 h 23"/>
                <a:gd name="T2" fmla="*/ 249330565 w 43"/>
                <a:gd name="T3" fmla="*/ 219829830 h 23"/>
                <a:gd name="T4" fmla="*/ 249330565 w 43"/>
                <a:gd name="T5" fmla="*/ 244254268 h 23"/>
                <a:gd name="T6" fmla="*/ 249330565 w 43"/>
                <a:gd name="T7" fmla="*/ 268678706 h 23"/>
                <a:gd name="T8" fmla="*/ 274262124 w 43"/>
                <a:gd name="T9" fmla="*/ 293108087 h 23"/>
                <a:gd name="T10" fmla="*/ 74799669 w 43"/>
                <a:gd name="T11" fmla="*/ 317532525 h 23"/>
                <a:gd name="T12" fmla="*/ 174530896 w 43"/>
                <a:gd name="T13" fmla="*/ 317532525 h 23"/>
                <a:gd name="T14" fmla="*/ 224399007 w 43"/>
                <a:gd name="T15" fmla="*/ 366381402 h 23"/>
                <a:gd name="T16" fmla="*/ 249330565 w 43"/>
                <a:gd name="T17" fmla="*/ 415235221 h 23"/>
                <a:gd name="T18" fmla="*/ 149599338 w 43"/>
                <a:gd name="T19" fmla="*/ 464084097 h 23"/>
                <a:gd name="T20" fmla="*/ 224399007 w 43"/>
                <a:gd name="T21" fmla="*/ 512937916 h 23"/>
                <a:gd name="T22" fmla="*/ 349061792 w 43"/>
                <a:gd name="T23" fmla="*/ 537362355 h 23"/>
                <a:gd name="T24" fmla="*/ 523592689 w 43"/>
                <a:gd name="T25" fmla="*/ 561786793 h 23"/>
                <a:gd name="T26" fmla="*/ 598392357 w 43"/>
                <a:gd name="T27" fmla="*/ 512937916 h 23"/>
                <a:gd name="T28" fmla="*/ 698123585 w 43"/>
                <a:gd name="T29" fmla="*/ 512937916 h 23"/>
                <a:gd name="T30" fmla="*/ 797859805 w 43"/>
                <a:gd name="T31" fmla="*/ 439659659 h 23"/>
                <a:gd name="T32" fmla="*/ 872659474 w 43"/>
                <a:gd name="T33" fmla="*/ 415235221 h 23"/>
                <a:gd name="T34" fmla="*/ 947454150 w 43"/>
                <a:gd name="T35" fmla="*/ 341956964 h 23"/>
                <a:gd name="T36" fmla="*/ 1022253819 w 43"/>
                <a:gd name="T37" fmla="*/ 268678706 h 23"/>
                <a:gd name="T38" fmla="*/ 1022253819 w 43"/>
                <a:gd name="T39" fmla="*/ 195405391 h 23"/>
                <a:gd name="T40" fmla="*/ 972390702 w 43"/>
                <a:gd name="T41" fmla="*/ 146551572 h 23"/>
                <a:gd name="T42" fmla="*/ 947454150 w 43"/>
                <a:gd name="T43" fmla="*/ 97702696 h 23"/>
                <a:gd name="T44" fmla="*/ 947454150 w 43"/>
                <a:gd name="T45" fmla="*/ 48848877 h 23"/>
                <a:gd name="T46" fmla="*/ 922522591 w 43"/>
                <a:gd name="T47" fmla="*/ 24424438 h 23"/>
                <a:gd name="T48" fmla="*/ 872659474 w 43"/>
                <a:gd name="T49" fmla="*/ 73278257 h 23"/>
                <a:gd name="T50" fmla="*/ 822791364 w 43"/>
                <a:gd name="T51" fmla="*/ 0 h 23"/>
                <a:gd name="T52" fmla="*/ 797859805 w 43"/>
                <a:gd name="T53" fmla="*/ 48848877 h 23"/>
                <a:gd name="T54" fmla="*/ 747991695 w 43"/>
                <a:gd name="T55" fmla="*/ 73278257 h 23"/>
                <a:gd name="T56" fmla="*/ 723060137 w 43"/>
                <a:gd name="T57" fmla="*/ 122127134 h 23"/>
                <a:gd name="T58" fmla="*/ 648260468 w 43"/>
                <a:gd name="T59" fmla="*/ 97702696 h 23"/>
                <a:gd name="T60" fmla="*/ 648260468 w 43"/>
                <a:gd name="T61" fmla="*/ 146551572 h 23"/>
                <a:gd name="T62" fmla="*/ 598392357 w 43"/>
                <a:gd name="T63" fmla="*/ 122127134 h 23"/>
                <a:gd name="T64" fmla="*/ 548529240 w 43"/>
                <a:gd name="T65" fmla="*/ 97702696 h 23"/>
                <a:gd name="T66" fmla="*/ 523592689 w 43"/>
                <a:gd name="T67" fmla="*/ 146551572 h 23"/>
                <a:gd name="T68" fmla="*/ 448793020 w 43"/>
                <a:gd name="T69" fmla="*/ 97702696 h 23"/>
                <a:gd name="T70" fmla="*/ 423861461 w 43"/>
                <a:gd name="T71" fmla="*/ 170980953 h 23"/>
                <a:gd name="T72" fmla="*/ 398929903 w 43"/>
                <a:gd name="T73" fmla="*/ 170980953 h 23"/>
                <a:gd name="T74" fmla="*/ 349061792 w 43"/>
                <a:gd name="T75" fmla="*/ 244254268 h 23"/>
                <a:gd name="T76" fmla="*/ 324130234 w 43"/>
                <a:gd name="T77" fmla="*/ 122127134 h 23"/>
                <a:gd name="T78" fmla="*/ 299198675 w 43"/>
                <a:gd name="T79" fmla="*/ 73278257 h 23"/>
                <a:gd name="T80" fmla="*/ 199462455 w 43"/>
                <a:gd name="T81" fmla="*/ 48848877 h 23"/>
                <a:gd name="T82" fmla="*/ 224399007 w 43"/>
                <a:gd name="T83" fmla="*/ 122127134 h 23"/>
                <a:gd name="T84" fmla="*/ 149599338 w 43"/>
                <a:gd name="T85" fmla="*/ 97702696 h 23"/>
                <a:gd name="T86" fmla="*/ 149599338 w 43"/>
                <a:gd name="T87" fmla="*/ 146551572 h 23"/>
                <a:gd name="T88" fmla="*/ 74799669 w 43"/>
                <a:gd name="T89" fmla="*/ 146551572 h 23"/>
                <a:gd name="T90" fmla="*/ 99731227 w 43"/>
                <a:gd name="T91" fmla="*/ 170980953 h 23"/>
                <a:gd name="T92" fmla="*/ 49868110 w 43"/>
                <a:gd name="T93" fmla="*/ 195405391 h 23"/>
                <a:gd name="T94" fmla="*/ 99731227 w 43"/>
                <a:gd name="T95" fmla="*/ 219829830 h 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
                <a:gd name="T145" fmla="*/ 0 h 23"/>
                <a:gd name="T146" fmla="*/ 43 w 43"/>
                <a:gd name="T147" fmla="*/ 23 h 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 h="23">
                  <a:moveTo>
                    <a:pt x="4" y="9"/>
                  </a:moveTo>
                  <a:cubicBezTo>
                    <a:pt x="5" y="9"/>
                    <a:pt x="9" y="8"/>
                    <a:pt x="10" y="9"/>
                  </a:cubicBezTo>
                  <a:cubicBezTo>
                    <a:pt x="11" y="9"/>
                    <a:pt x="11" y="9"/>
                    <a:pt x="10" y="10"/>
                  </a:cubicBezTo>
                  <a:cubicBezTo>
                    <a:pt x="8" y="11"/>
                    <a:pt x="9" y="11"/>
                    <a:pt x="10" y="11"/>
                  </a:cubicBezTo>
                  <a:cubicBezTo>
                    <a:pt x="11" y="11"/>
                    <a:pt x="11" y="10"/>
                    <a:pt x="11" y="12"/>
                  </a:cubicBezTo>
                  <a:cubicBezTo>
                    <a:pt x="11" y="13"/>
                    <a:pt x="5" y="12"/>
                    <a:pt x="3" y="13"/>
                  </a:cubicBezTo>
                  <a:cubicBezTo>
                    <a:pt x="1" y="14"/>
                    <a:pt x="6" y="13"/>
                    <a:pt x="7" y="13"/>
                  </a:cubicBezTo>
                  <a:cubicBezTo>
                    <a:pt x="8" y="13"/>
                    <a:pt x="8" y="15"/>
                    <a:pt x="9" y="15"/>
                  </a:cubicBezTo>
                  <a:cubicBezTo>
                    <a:pt x="10" y="15"/>
                    <a:pt x="10" y="15"/>
                    <a:pt x="10" y="17"/>
                  </a:cubicBezTo>
                  <a:cubicBezTo>
                    <a:pt x="11" y="19"/>
                    <a:pt x="8" y="19"/>
                    <a:pt x="6" y="19"/>
                  </a:cubicBezTo>
                  <a:cubicBezTo>
                    <a:pt x="4" y="20"/>
                    <a:pt x="7" y="20"/>
                    <a:pt x="9" y="21"/>
                  </a:cubicBezTo>
                  <a:cubicBezTo>
                    <a:pt x="11" y="21"/>
                    <a:pt x="13" y="21"/>
                    <a:pt x="14" y="22"/>
                  </a:cubicBezTo>
                  <a:cubicBezTo>
                    <a:pt x="15" y="23"/>
                    <a:pt x="19" y="23"/>
                    <a:pt x="21" y="23"/>
                  </a:cubicBezTo>
                  <a:cubicBezTo>
                    <a:pt x="22" y="23"/>
                    <a:pt x="23" y="22"/>
                    <a:pt x="24" y="21"/>
                  </a:cubicBezTo>
                  <a:cubicBezTo>
                    <a:pt x="25" y="21"/>
                    <a:pt x="26" y="21"/>
                    <a:pt x="28" y="21"/>
                  </a:cubicBezTo>
                  <a:cubicBezTo>
                    <a:pt x="29" y="20"/>
                    <a:pt x="31" y="19"/>
                    <a:pt x="32" y="18"/>
                  </a:cubicBezTo>
                  <a:cubicBezTo>
                    <a:pt x="33" y="17"/>
                    <a:pt x="34" y="17"/>
                    <a:pt x="35" y="17"/>
                  </a:cubicBezTo>
                  <a:cubicBezTo>
                    <a:pt x="37" y="17"/>
                    <a:pt x="38" y="15"/>
                    <a:pt x="38" y="14"/>
                  </a:cubicBezTo>
                  <a:cubicBezTo>
                    <a:pt x="38" y="13"/>
                    <a:pt x="40" y="12"/>
                    <a:pt x="41" y="11"/>
                  </a:cubicBezTo>
                  <a:cubicBezTo>
                    <a:pt x="43" y="11"/>
                    <a:pt x="41" y="10"/>
                    <a:pt x="41" y="8"/>
                  </a:cubicBezTo>
                  <a:cubicBezTo>
                    <a:pt x="41" y="7"/>
                    <a:pt x="40" y="7"/>
                    <a:pt x="39" y="6"/>
                  </a:cubicBezTo>
                  <a:cubicBezTo>
                    <a:pt x="37" y="6"/>
                    <a:pt x="38" y="4"/>
                    <a:pt x="38" y="4"/>
                  </a:cubicBezTo>
                  <a:cubicBezTo>
                    <a:pt x="37" y="3"/>
                    <a:pt x="37" y="3"/>
                    <a:pt x="38" y="2"/>
                  </a:cubicBezTo>
                  <a:cubicBezTo>
                    <a:pt x="39" y="1"/>
                    <a:pt x="39" y="1"/>
                    <a:pt x="37" y="1"/>
                  </a:cubicBezTo>
                  <a:cubicBezTo>
                    <a:pt x="36" y="2"/>
                    <a:pt x="36" y="2"/>
                    <a:pt x="35" y="3"/>
                  </a:cubicBezTo>
                  <a:cubicBezTo>
                    <a:pt x="34" y="3"/>
                    <a:pt x="34" y="0"/>
                    <a:pt x="33" y="0"/>
                  </a:cubicBezTo>
                  <a:cubicBezTo>
                    <a:pt x="33" y="0"/>
                    <a:pt x="31" y="1"/>
                    <a:pt x="32" y="2"/>
                  </a:cubicBezTo>
                  <a:cubicBezTo>
                    <a:pt x="32" y="3"/>
                    <a:pt x="31" y="3"/>
                    <a:pt x="30" y="3"/>
                  </a:cubicBezTo>
                  <a:cubicBezTo>
                    <a:pt x="29" y="3"/>
                    <a:pt x="29" y="4"/>
                    <a:pt x="29" y="5"/>
                  </a:cubicBezTo>
                  <a:cubicBezTo>
                    <a:pt x="28" y="5"/>
                    <a:pt x="27" y="4"/>
                    <a:pt x="26" y="4"/>
                  </a:cubicBezTo>
                  <a:cubicBezTo>
                    <a:pt x="25" y="4"/>
                    <a:pt x="26" y="5"/>
                    <a:pt x="26" y="6"/>
                  </a:cubicBezTo>
                  <a:cubicBezTo>
                    <a:pt x="26" y="7"/>
                    <a:pt x="25" y="6"/>
                    <a:pt x="24" y="5"/>
                  </a:cubicBezTo>
                  <a:cubicBezTo>
                    <a:pt x="24" y="4"/>
                    <a:pt x="23" y="3"/>
                    <a:pt x="22" y="4"/>
                  </a:cubicBezTo>
                  <a:cubicBezTo>
                    <a:pt x="21" y="4"/>
                    <a:pt x="22" y="5"/>
                    <a:pt x="21" y="6"/>
                  </a:cubicBezTo>
                  <a:cubicBezTo>
                    <a:pt x="20" y="7"/>
                    <a:pt x="19" y="4"/>
                    <a:pt x="18" y="4"/>
                  </a:cubicBezTo>
                  <a:cubicBezTo>
                    <a:pt x="17" y="4"/>
                    <a:pt x="17" y="6"/>
                    <a:pt x="17" y="7"/>
                  </a:cubicBezTo>
                  <a:cubicBezTo>
                    <a:pt x="17" y="7"/>
                    <a:pt x="16" y="6"/>
                    <a:pt x="16" y="7"/>
                  </a:cubicBezTo>
                  <a:cubicBezTo>
                    <a:pt x="15" y="7"/>
                    <a:pt x="15" y="10"/>
                    <a:pt x="14" y="10"/>
                  </a:cubicBezTo>
                  <a:cubicBezTo>
                    <a:pt x="13" y="10"/>
                    <a:pt x="14" y="5"/>
                    <a:pt x="13" y="5"/>
                  </a:cubicBezTo>
                  <a:cubicBezTo>
                    <a:pt x="12" y="5"/>
                    <a:pt x="12" y="4"/>
                    <a:pt x="12" y="3"/>
                  </a:cubicBezTo>
                  <a:cubicBezTo>
                    <a:pt x="11" y="2"/>
                    <a:pt x="9" y="1"/>
                    <a:pt x="8" y="2"/>
                  </a:cubicBezTo>
                  <a:cubicBezTo>
                    <a:pt x="6" y="3"/>
                    <a:pt x="10" y="4"/>
                    <a:pt x="9" y="5"/>
                  </a:cubicBezTo>
                  <a:cubicBezTo>
                    <a:pt x="9" y="6"/>
                    <a:pt x="7" y="3"/>
                    <a:pt x="6" y="4"/>
                  </a:cubicBezTo>
                  <a:cubicBezTo>
                    <a:pt x="5" y="4"/>
                    <a:pt x="6" y="5"/>
                    <a:pt x="6" y="6"/>
                  </a:cubicBezTo>
                  <a:cubicBezTo>
                    <a:pt x="6" y="7"/>
                    <a:pt x="5" y="6"/>
                    <a:pt x="3" y="6"/>
                  </a:cubicBezTo>
                  <a:cubicBezTo>
                    <a:pt x="2" y="6"/>
                    <a:pt x="4" y="6"/>
                    <a:pt x="4" y="7"/>
                  </a:cubicBezTo>
                  <a:cubicBezTo>
                    <a:pt x="5" y="8"/>
                    <a:pt x="3" y="7"/>
                    <a:pt x="2" y="8"/>
                  </a:cubicBezTo>
                  <a:cubicBezTo>
                    <a:pt x="0" y="9"/>
                    <a:pt x="3" y="9"/>
                    <a:pt x="4" y="9"/>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13" name="Freeform 9"/>
            <p:cNvSpPr>
              <a:spLocks noChangeArrowheads="1"/>
            </p:cNvSpPr>
            <p:nvPr/>
          </p:nvSpPr>
          <p:spPr bwMode="auto">
            <a:xfrm>
              <a:off x="3201732" y="818852"/>
              <a:ext cx="164191" cy="258917"/>
            </a:xfrm>
            <a:custGeom>
              <a:avLst/>
              <a:gdLst>
                <a:gd name="T0" fmla="*/ 49511050 w 33"/>
                <a:gd name="T1" fmla="*/ 223131683 h 52"/>
                <a:gd name="T2" fmla="*/ 0 w 33"/>
                <a:gd name="T3" fmla="*/ 272714289 h 52"/>
                <a:gd name="T4" fmla="*/ 49511050 w 33"/>
                <a:gd name="T5" fmla="*/ 297505591 h 52"/>
                <a:gd name="T6" fmla="*/ 123775137 w 33"/>
                <a:gd name="T7" fmla="*/ 297505591 h 52"/>
                <a:gd name="T8" fmla="*/ 74264087 w 33"/>
                <a:gd name="T9" fmla="*/ 347088197 h 52"/>
                <a:gd name="T10" fmla="*/ 49511050 w 33"/>
                <a:gd name="T11" fmla="*/ 396675782 h 52"/>
                <a:gd name="T12" fmla="*/ 123775137 w 33"/>
                <a:gd name="T13" fmla="*/ 371884479 h 52"/>
                <a:gd name="T14" fmla="*/ 148533149 w 33"/>
                <a:gd name="T15" fmla="*/ 421467084 h 52"/>
                <a:gd name="T16" fmla="*/ 148533149 w 33"/>
                <a:gd name="T17" fmla="*/ 471049690 h 52"/>
                <a:gd name="T18" fmla="*/ 148533149 w 33"/>
                <a:gd name="T19" fmla="*/ 570219880 h 52"/>
                <a:gd name="T20" fmla="*/ 173286186 w 33"/>
                <a:gd name="T21" fmla="*/ 619802485 h 52"/>
                <a:gd name="T22" fmla="*/ 272308286 w 33"/>
                <a:gd name="T23" fmla="*/ 595011183 h 52"/>
                <a:gd name="T24" fmla="*/ 297066298 w 33"/>
                <a:gd name="T25" fmla="*/ 694181373 h 52"/>
                <a:gd name="T26" fmla="*/ 321819335 w 33"/>
                <a:gd name="T27" fmla="*/ 768555281 h 52"/>
                <a:gd name="T28" fmla="*/ 222797236 w 33"/>
                <a:gd name="T29" fmla="*/ 818142866 h 52"/>
                <a:gd name="T30" fmla="*/ 148533149 w 33"/>
                <a:gd name="T31" fmla="*/ 842934169 h 52"/>
                <a:gd name="T32" fmla="*/ 173286186 w 33"/>
                <a:gd name="T33" fmla="*/ 892516774 h 52"/>
                <a:gd name="T34" fmla="*/ 198044199 w 33"/>
                <a:gd name="T35" fmla="*/ 942104359 h 52"/>
                <a:gd name="T36" fmla="*/ 74264087 w 33"/>
                <a:gd name="T37" fmla="*/ 1016478267 h 52"/>
                <a:gd name="T38" fmla="*/ 198044199 w 33"/>
                <a:gd name="T39" fmla="*/ 1066060872 h 52"/>
                <a:gd name="T40" fmla="*/ 272308286 w 33"/>
                <a:gd name="T41" fmla="*/ 1090857154 h 52"/>
                <a:gd name="T42" fmla="*/ 173286186 w 33"/>
                <a:gd name="T43" fmla="*/ 1140439760 h 52"/>
                <a:gd name="T44" fmla="*/ 123775137 w 33"/>
                <a:gd name="T45" fmla="*/ 1214813668 h 52"/>
                <a:gd name="T46" fmla="*/ 49511050 w 33"/>
                <a:gd name="T47" fmla="*/ 1289192556 h 52"/>
                <a:gd name="T48" fmla="*/ 173286186 w 33"/>
                <a:gd name="T49" fmla="*/ 1239609950 h 52"/>
                <a:gd name="T50" fmla="*/ 247555249 w 33"/>
                <a:gd name="T51" fmla="*/ 1239609950 h 52"/>
                <a:gd name="T52" fmla="*/ 321819335 w 33"/>
                <a:gd name="T53" fmla="*/ 1190022365 h 52"/>
                <a:gd name="T54" fmla="*/ 420841435 w 33"/>
                <a:gd name="T55" fmla="*/ 1190022365 h 52"/>
                <a:gd name="T56" fmla="*/ 569374584 w 33"/>
                <a:gd name="T57" fmla="*/ 1165231063 h 52"/>
                <a:gd name="T58" fmla="*/ 717907733 w 33"/>
                <a:gd name="T59" fmla="*/ 1115648457 h 52"/>
                <a:gd name="T60" fmla="*/ 668396684 w 33"/>
                <a:gd name="T61" fmla="*/ 1066060872 h 52"/>
                <a:gd name="T62" fmla="*/ 792176796 w 33"/>
                <a:gd name="T63" fmla="*/ 917308077 h 52"/>
                <a:gd name="T64" fmla="*/ 643643646 w 33"/>
                <a:gd name="T65" fmla="*/ 892516774 h 52"/>
                <a:gd name="T66" fmla="*/ 643643646 w 33"/>
                <a:gd name="T67" fmla="*/ 842934169 h 52"/>
                <a:gd name="T68" fmla="*/ 618885634 w 33"/>
                <a:gd name="T69" fmla="*/ 768555281 h 52"/>
                <a:gd name="T70" fmla="*/ 569374584 w 33"/>
                <a:gd name="T71" fmla="*/ 669390070 h 52"/>
                <a:gd name="T72" fmla="*/ 470352485 w 33"/>
                <a:gd name="T73" fmla="*/ 570219880 h 52"/>
                <a:gd name="T74" fmla="*/ 420841435 w 33"/>
                <a:gd name="T75" fmla="*/ 446258387 h 52"/>
                <a:gd name="T76" fmla="*/ 371330385 w 33"/>
                <a:gd name="T77" fmla="*/ 371884479 h 52"/>
                <a:gd name="T78" fmla="*/ 445599448 w 33"/>
                <a:gd name="T79" fmla="*/ 272714289 h 52"/>
                <a:gd name="T80" fmla="*/ 470352485 w 33"/>
                <a:gd name="T81" fmla="*/ 173544098 h 52"/>
                <a:gd name="T82" fmla="*/ 371330385 w 33"/>
                <a:gd name="T83" fmla="*/ 173544098 h 52"/>
                <a:gd name="T84" fmla="*/ 222797236 w 33"/>
                <a:gd name="T85" fmla="*/ 198335401 h 52"/>
                <a:gd name="T86" fmla="*/ 297066298 w 33"/>
                <a:gd name="T87" fmla="*/ 99170190 h 52"/>
                <a:gd name="T88" fmla="*/ 371330385 w 33"/>
                <a:gd name="T89" fmla="*/ 24791303 h 52"/>
                <a:gd name="T90" fmla="*/ 272308286 w 33"/>
                <a:gd name="T91" fmla="*/ 24791303 h 52"/>
                <a:gd name="T92" fmla="*/ 148533149 w 33"/>
                <a:gd name="T93" fmla="*/ 24791303 h 52"/>
                <a:gd name="T94" fmla="*/ 123775137 w 33"/>
                <a:gd name="T95" fmla="*/ 99170190 h 52"/>
                <a:gd name="T96" fmla="*/ 148533149 w 33"/>
                <a:gd name="T97" fmla="*/ 148752796 h 52"/>
                <a:gd name="T98" fmla="*/ 99022099 w 33"/>
                <a:gd name="T99" fmla="*/ 198335401 h 52"/>
                <a:gd name="T100" fmla="*/ 74264087 w 33"/>
                <a:gd name="T101" fmla="*/ 247922986 h 52"/>
                <a:gd name="T102" fmla="*/ 49511050 w 33"/>
                <a:gd name="T103" fmla="*/ 223131683 h 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
                <a:gd name="T157" fmla="*/ 0 h 52"/>
                <a:gd name="T158" fmla="*/ 33 w 33"/>
                <a:gd name="T159" fmla="*/ 52 h 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 h="52">
                  <a:moveTo>
                    <a:pt x="2" y="9"/>
                  </a:moveTo>
                  <a:cubicBezTo>
                    <a:pt x="1" y="9"/>
                    <a:pt x="0" y="10"/>
                    <a:pt x="0" y="11"/>
                  </a:cubicBezTo>
                  <a:cubicBezTo>
                    <a:pt x="1" y="11"/>
                    <a:pt x="2" y="13"/>
                    <a:pt x="2" y="12"/>
                  </a:cubicBezTo>
                  <a:cubicBezTo>
                    <a:pt x="3" y="12"/>
                    <a:pt x="5" y="12"/>
                    <a:pt x="5" y="12"/>
                  </a:cubicBezTo>
                  <a:cubicBezTo>
                    <a:pt x="4" y="13"/>
                    <a:pt x="4" y="13"/>
                    <a:pt x="3" y="14"/>
                  </a:cubicBezTo>
                  <a:cubicBezTo>
                    <a:pt x="3" y="14"/>
                    <a:pt x="2" y="15"/>
                    <a:pt x="2" y="16"/>
                  </a:cubicBezTo>
                  <a:cubicBezTo>
                    <a:pt x="3" y="16"/>
                    <a:pt x="6" y="14"/>
                    <a:pt x="5" y="15"/>
                  </a:cubicBezTo>
                  <a:cubicBezTo>
                    <a:pt x="5" y="15"/>
                    <a:pt x="6" y="16"/>
                    <a:pt x="6" y="17"/>
                  </a:cubicBezTo>
                  <a:cubicBezTo>
                    <a:pt x="7" y="17"/>
                    <a:pt x="6" y="19"/>
                    <a:pt x="6" y="19"/>
                  </a:cubicBezTo>
                  <a:cubicBezTo>
                    <a:pt x="6" y="20"/>
                    <a:pt x="6" y="22"/>
                    <a:pt x="6" y="23"/>
                  </a:cubicBezTo>
                  <a:cubicBezTo>
                    <a:pt x="5" y="23"/>
                    <a:pt x="6" y="25"/>
                    <a:pt x="7" y="25"/>
                  </a:cubicBezTo>
                  <a:cubicBezTo>
                    <a:pt x="8" y="25"/>
                    <a:pt x="11" y="24"/>
                    <a:pt x="11" y="24"/>
                  </a:cubicBezTo>
                  <a:cubicBezTo>
                    <a:pt x="11" y="25"/>
                    <a:pt x="11" y="27"/>
                    <a:pt x="12" y="28"/>
                  </a:cubicBezTo>
                  <a:cubicBezTo>
                    <a:pt x="13" y="29"/>
                    <a:pt x="14" y="30"/>
                    <a:pt x="13" y="31"/>
                  </a:cubicBezTo>
                  <a:cubicBezTo>
                    <a:pt x="12" y="32"/>
                    <a:pt x="10" y="33"/>
                    <a:pt x="9" y="33"/>
                  </a:cubicBezTo>
                  <a:cubicBezTo>
                    <a:pt x="9" y="33"/>
                    <a:pt x="7" y="33"/>
                    <a:pt x="6" y="34"/>
                  </a:cubicBezTo>
                  <a:cubicBezTo>
                    <a:pt x="6" y="35"/>
                    <a:pt x="6" y="37"/>
                    <a:pt x="7" y="36"/>
                  </a:cubicBezTo>
                  <a:cubicBezTo>
                    <a:pt x="8" y="36"/>
                    <a:pt x="9" y="37"/>
                    <a:pt x="8" y="38"/>
                  </a:cubicBezTo>
                  <a:cubicBezTo>
                    <a:pt x="7" y="39"/>
                    <a:pt x="3" y="41"/>
                    <a:pt x="3" y="41"/>
                  </a:cubicBezTo>
                  <a:cubicBezTo>
                    <a:pt x="3" y="42"/>
                    <a:pt x="6" y="43"/>
                    <a:pt x="8" y="43"/>
                  </a:cubicBezTo>
                  <a:cubicBezTo>
                    <a:pt x="9" y="43"/>
                    <a:pt x="12" y="44"/>
                    <a:pt x="11" y="44"/>
                  </a:cubicBezTo>
                  <a:cubicBezTo>
                    <a:pt x="11" y="45"/>
                    <a:pt x="7" y="45"/>
                    <a:pt x="7" y="46"/>
                  </a:cubicBezTo>
                  <a:cubicBezTo>
                    <a:pt x="6" y="47"/>
                    <a:pt x="5" y="49"/>
                    <a:pt x="5" y="49"/>
                  </a:cubicBezTo>
                  <a:cubicBezTo>
                    <a:pt x="4" y="50"/>
                    <a:pt x="1" y="51"/>
                    <a:pt x="2" y="52"/>
                  </a:cubicBezTo>
                  <a:cubicBezTo>
                    <a:pt x="3" y="52"/>
                    <a:pt x="6" y="50"/>
                    <a:pt x="7" y="50"/>
                  </a:cubicBezTo>
                  <a:cubicBezTo>
                    <a:pt x="8" y="50"/>
                    <a:pt x="9" y="51"/>
                    <a:pt x="10" y="50"/>
                  </a:cubicBezTo>
                  <a:cubicBezTo>
                    <a:pt x="12" y="49"/>
                    <a:pt x="12" y="47"/>
                    <a:pt x="13" y="48"/>
                  </a:cubicBezTo>
                  <a:cubicBezTo>
                    <a:pt x="14" y="48"/>
                    <a:pt x="15" y="49"/>
                    <a:pt x="17" y="48"/>
                  </a:cubicBezTo>
                  <a:cubicBezTo>
                    <a:pt x="19" y="47"/>
                    <a:pt x="22" y="47"/>
                    <a:pt x="23" y="47"/>
                  </a:cubicBezTo>
                  <a:cubicBezTo>
                    <a:pt x="25" y="47"/>
                    <a:pt x="30" y="46"/>
                    <a:pt x="29" y="45"/>
                  </a:cubicBezTo>
                  <a:cubicBezTo>
                    <a:pt x="28" y="44"/>
                    <a:pt x="26" y="44"/>
                    <a:pt x="27" y="43"/>
                  </a:cubicBezTo>
                  <a:cubicBezTo>
                    <a:pt x="29" y="41"/>
                    <a:pt x="33" y="39"/>
                    <a:pt x="32" y="37"/>
                  </a:cubicBezTo>
                  <a:cubicBezTo>
                    <a:pt x="30" y="36"/>
                    <a:pt x="28" y="35"/>
                    <a:pt x="26" y="36"/>
                  </a:cubicBezTo>
                  <a:cubicBezTo>
                    <a:pt x="25" y="36"/>
                    <a:pt x="26" y="35"/>
                    <a:pt x="26" y="34"/>
                  </a:cubicBezTo>
                  <a:cubicBezTo>
                    <a:pt x="26" y="33"/>
                    <a:pt x="25" y="32"/>
                    <a:pt x="25" y="31"/>
                  </a:cubicBezTo>
                  <a:cubicBezTo>
                    <a:pt x="25" y="30"/>
                    <a:pt x="24" y="27"/>
                    <a:pt x="23" y="27"/>
                  </a:cubicBezTo>
                  <a:cubicBezTo>
                    <a:pt x="21" y="26"/>
                    <a:pt x="19" y="25"/>
                    <a:pt x="19" y="23"/>
                  </a:cubicBezTo>
                  <a:cubicBezTo>
                    <a:pt x="18" y="21"/>
                    <a:pt x="19" y="19"/>
                    <a:pt x="17" y="18"/>
                  </a:cubicBezTo>
                  <a:cubicBezTo>
                    <a:pt x="15" y="17"/>
                    <a:pt x="14" y="17"/>
                    <a:pt x="15" y="15"/>
                  </a:cubicBezTo>
                  <a:cubicBezTo>
                    <a:pt x="16" y="14"/>
                    <a:pt x="17" y="12"/>
                    <a:pt x="18" y="11"/>
                  </a:cubicBezTo>
                  <a:cubicBezTo>
                    <a:pt x="19" y="10"/>
                    <a:pt x="21" y="8"/>
                    <a:pt x="19" y="7"/>
                  </a:cubicBezTo>
                  <a:cubicBezTo>
                    <a:pt x="18" y="7"/>
                    <a:pt x="16" y="7"/>
                    <a:pt x="15" y="7"/>
                  </a:cubicBezTo>
                  <a:cubicBezTo>
                    <a:pt x="14" y="7"/>
                    <a:pt x="9" y="9"/>
                    <a:pt x="9" y="8"/>
                  </a:cubicBezTo>
                  <a:cubicBezTo>
                    <a:pt x="10" y="8"/>
                    <a:pt x="12" y="5"/>
                    <a:pt x="12" y="4"/>
                  </a:cubicBezTo>
                  <a:cubicBezTo>
                    <a:pt x="13" y="4"/>
                    <a:pt x="15" y="3"/>
                    <a:pt x="15" y="1"/>
                  </a:cubicBezTo>
                  <a:cubicBezTo>
                    <a:pt x="15" y="0"/>
                    <a:pt x="13" y="1"/>
                    <a:pt x="11" y="1"/>
                  </a:cubicBezTo>
                  <a:cubicBezTo>
                    <a:pt x="10" y="1"/>
                    <a:pt x="7" y="1"/>
                    <a:pt x="6" y="1"/>
                  </a:cubicBezTo>
                  <a:cubicBezTo>
                    <a:pt x="6" y="1"/>
                    <a:pt x="5" y="3"/>
                    <a:pt x="5" y="4"/>
                  </a:cubicBezTo>
                  <a:cubicBezTo>
                    <a:pt x="4" y="4"/>
                    <a:pt x="7" y="5"/>
                    <a:pt x="6" y="6"/>
                  </a:cubicBezTo>
                  <a:cubicBezTo>
                    <a:pt x="5" y="6"/>
                    <a:pt x="3" y="7"/>
                    <a:pt x="4" y="8"/>
                  </a:cubicBezTo>
                  <a:cubicBezTo>
                    <a:pt x="4" y="8"/>
                    <a:pt x="4" y="10"/>
                    <a:pt x="3" y="10"/>
                  </a:cubicBezTo>
                  <a:cubicBezTo>
                    <a:pt x="2" y="10"/>
                    <a:pt x="2" y="8"/>
                    <a:pt x="2" y="9"/>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14" name="Freeform 10"/>
            <p:cNvSpPr>
              <a:spLocks noChangeArrowheads="1"/>
            </p:cNvSpPr>
            <p:nvPr/>
          </p:nvSpPr>
          <p:spPr bwMode="auto">
            <a:xfrm>
              <a:off x="3107006" y="932523"/>
              <a:ext cx="105251" cy="101041"/>
            </a:xfrm>
            <a:custGeom>
              <a:avLst/>
              <a:gdLst>
                <a:gd name="T0" fmla="*/ 175839337 w 21"/>
                <a:gd name="T1" fmla="*/ 510464184 h 20"/>
                <a:gd name="T2" fmla="*/ 326553757 w 21"/>
                <a:gd name="T3" fmla="*/ 433895314 h 20"/>
                <a:gd name="T4" fmla="*/ 452153284 w 21"/>
                <a:gd name="T5" fmla="*/ 408372358 h 20"/>
                <a:gd name="T6" fmla="*/ 527513000 w 21"/>
                <a:gd name="T7" fmla="*/ 255234618 h 20"/>
                <a:gd name="T8" fmla="*/ 502393095 w 21"/>
                <a:gd name="T9" fmla="*/ 153137740 h 20"/>
                <a:gd name="T10" fmla="*/ 502393095 w 21"/>
                <a:gd name="T11" fmla="*/ 153137740 h 20"/>
                <a:gd name="T12" fmla="*/ 502393095 w 21"/>
                <a:gd name="T13" fmla="*/ 153137740 h 20"/>
                <a:gd name="T14" fmla="*/ 527513000 w 21"/>
                <a:gd name="T15" fmla="*/ 127614783 h 20"/>
                <a:gd name="T16" fmla="*/ 527513000 w 21"/>
                <a:gd name="T17" fmla="*/ 127614783 h 20"/>
                <a:gd name="T18" fmla="*/ 527513000 w 21"/>
                <a:gd name="T19" fmla="*/ 102091826 h 20"/>
                <a:gd name="T20" fmla="*/ 527513000 w 21"/>
                <a:gd name="T21" fmla="*/ 102091826 h 20"/>
                <a:gd name="T22" fmla="*/ 527513000 w 21"/>
                <a:gd name="T23" fmla="*/ 102091826 h 20"/>
                <a:gd name="T24" fmla="*/ 527513000 w 21"/>
                <a:gd name="T25" fmla="*/ 76568870 h 20"/>
                <a:gd name="T26" fmla="*/ 527513000 w 21"/>
                <a:gd name="T27" fmla="*/ 76568870 h 20"/>
                <a:gd name="T28" fmla="*/ 527513000 w 21"/>
                <a:gd name="T29" fmla="*/ 51045913 h 20"/>
                <a:gd name="T30" fmla="*/ 527513000 w 21"/>
                <a:gd name="T31" fmla="*/ 51045913 h 20"/>
                <a:gd name="T32" fmla="*/ 527513000 w 21"/>
                <a:gd name="T33" fmla="*/ 51045913 h 20"/>
                <a:gd name="T34" fmla="*/ 527513000 w 21"/>
                <a:gd name="T35" fmla="*/ 25522957 h 20"/>
                <a:gd name="T36" fmla="*/ 527513000 w 21"/>
                <a:gd name="T37" fmla="*/ 25522957 h 20"/>
                <a:gd name="T38" fmla="*/ 527513000 w 21"/>
                <a:gd name="T39" fmla="*/ 25522957 h 20"/>
                <a:gd name="T40" fmla="*/ 527513000 w 21"/>
                <a:gd name="T41" fmla="*/ 25522957 h 20"/>
                <a:gd name="T42" fmla="*/ 527513000 w 21"/>
                <a:gd name="T43" fmla="*/ 0 h 20"/>
                <a:gd name="T44" fmla="*/ 502393095 w 21"/>
                <a:gd name="T45" fmla="*/ 0 h 20"/>
                <a:gd name="T46" fmla="*/ 502393095 w 21"/>
                <a:gd name="T47" fmla="*/ 0 h 20"/>
                <a:gd name="T48" fmla="*/ 502393095 w 21"/>
                <a:gd name="T49" fmla="*/ 0 h 20"/>
                <a:gd name="T50" fmla="*/ 477273189 w 21"/>
                <a:gd name="T51" fmla="*/ 0 h 20"/>
                <a:gd name="T52" fmla="*/ 477273189 w 21"/>
                <a:gd name="T53" fmla="*/ 0 h 20"/>
                <a:gd name="T54" fmla="*/ 452153284 w 21"/>
                <a:gd name="T55" fmla="*/ 0 h 20"/>
                <a:gd name="T56" fmla="*/ 452153284 w 21"/>
                <a:gd name="T57" fmla="*/ 0 h 20"/>
                <a:gd name="T58" fmla="*/ 427033379 w 21"/>
                <a:gd name="T59" fmla="*/ 0 h 20"/>
                <a:gd name="T60" fmla="*/ 401913473 w 21"/>
                <a:gd name="T61" fmla="*/ 0 h 20"/>
                <a:gd name="T62" fmla="*/ 401913473 w 21"/>
                <a:gd name="T63" fmla="*/ 0 h 20"/>
                <a:gd name="T64" fmla="*/ 376793568 w 21"/>
                <a:gd name="T65" fmla="*/ 0 h 20"/>
                <a:gd name="T66" fmla="*/ 376793568 w 21"/>
                <a:gd name="T67" fmla="*/ 0 h 20"/>
                <a:gd name="T68" fmla="*/ 351673663 w 21"/>
                <a:gd name="T69" fmla="*/ 0 h 20"/>
                <a:gd name="T70" fmla="*/ 251199053 w 21"/>
                <a:gd name="T71" fmla="*/ 51045913 h 20"/>
                <a:gd name="T72" fmla="*/ 276313947 w 21"/>
                <a:gd name="T73" fmla="*/ 127614783 h 20"/>
                <a:gd name="T74" fmla="*/ 125599527 w 21"/>
                <a:gd name="T75" fmla="*/ 127614783 h 20"/>
                <a:gd name="T76" fmla="*/ 175839337 w 21"/>
                <a:gd name="T77" fmla="*/ 178660696 h 20"/>
                <a:gd name="T78" fmla="*/ 125599527 w 21"/>
                <a:gd name="T79" fmla="*/ 229706609 h 20"/>
                <a:gd name="T80" fmla="*/ 175839337 w 21"/>
                <a:gd name="T81" fmla="*/ 255234618 h 20"/>
                <a:gd name="T82" fmla="*/ 200959243 w 21"/>
                <a:gd name="T83" fmla="*/ 280757575 h 20"/>
                <a:gd name="T84" fmla="*/ 175839337 w 21"/>
                <a:gd name="T85" fmla="*/ 357326444 h 20"/>
                <a:gd name="T86" fmla="*/ 175839337 w 21"/>
                <a:gd name="T87" fmla="*/ 382849401 h 20"/>
                <a:gd name="T88" fmla="*/ 75359716 w 21"/>
                <a:gd name="T89" fmla="*/ 433895314 h 20"/>
                <a:gd name="T90" fmla="*/ 175839337 w 21"/>
                <a:gd name="T91" fmla="*/ 510464184 h 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
                <a:gd name="T139" fmla="*/ 0 h 20"/>
                <a:gd name="T140" fmla="*/ 21 w 21"/>
                <a:gd name="T141" fmla="*/ 20 h 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 h="20">
                  <a:moveTo>
                    <a:pt x="7" y="20"/>
                  </a:moveTo>
                  <a:cubicBezTo>
                    <a:pt x="9" y="20"/>
                    <a:pt x="12" y="18"/>
                    <a:pt x="13" y="17"/>
                  </a:cubicBezTo>
                  <a:cubicBezTo>
                    <a:pt x="14" y="17"/>
                    <a:pt x="17" y="16"/>
                    <a:pt x="18" y="16"/>
                  </a:cubicBezTo>
                  <a:cubicBezTo>
                    <a:pt x="19" y="16"/>
                    <a:pt x="21" y="12"/>
                    <a:pt x="21" y="10"/>
                  </a:cubicBezTo>
                  <a:cubicBezTo>
                    <a:pt x="21" y="9"/>
                    <a:pt x="20" y="7"/>
                    <a:pt x="20" y="6"/>
                  </a:cubicBezTo>
                  <a:cubicBezTo>
                    <a:pt x="20" y="6"/>
                    <a:pt x="20" y="6"/>
                    <a:pt x="20" y="6"/>
                  </a:cubicBezTo>
                  <a:cubicBezTo>
                    <a:pt x="20" y="6"/>
                    <a:pt x="20" y="6"/>
                    <a:pt x="20" y="6"/>
                  </a:cubicBezTo>
                  <a:cubicBezTo>
                    <a:pt x="20" y="5"/>
                    <a:pt x="20" y="5"/>
                    <a:pt x="21" y="5"/>
                  </a:cubicBezTo>
                  <a:cubicBezTo>
                    <a:pt x="21" y="5"/>
                    <a:pt x="21" y="5"/>
                    <a:pt x="21" y="5"/>
                  </a:cubicBezTo>
                  <a:cubicBezTo>
                    <a:pt x="21" y="5"/>
                    <a:pt x="21" y="4"/>
                    <a:pt x="21" y="4"/>
                  </a:cubicBezTo>
                  <a:cubicBezTo>
                    <a:pt x="21" y="4"/>
                    <a:pt x="21" y="4"/>
                    <a:pt x="21" y="4"/>
                  </a:cubicBezTo>
                  <a:cubicBezTo>
                    <a:pt x="21" y="4"/>
                    <a:pt x="21" y="4"/>
                    <a:pt x="21" y="4"/>
                  </a:cubicBezTo>
                  <a:cubicBezTo>
                    <a:pt x="21" y="3"/>
                    <a:pt x="21" y="3"/>
                    <a:pt x="21" y="3"/>
                  </a:cubicBezTo>
                  <a:cubicBezTo>
                    <a:pt x="21" y="3"/>
                    <a:pt x="21" y="3"/>
                    <a:pt x="21" y="3"/>
                  </a:cubicBezTo>
                  <a:cubicBezTo>
                    <a:pt x="21" y="3"/>
                    <a:pt x="21" y="3"/>
                    <a:pt x="21" y="2"/>
                  </a:cubicBezTo>
                  <a:cubicBezTo>
                    <a:pt x="21" y="2"/>
                    <a:pt x="21" y="2"/>
                    <a:pt x="21" y="2"/>
                  </a:cubicBezTo>
                  <a:cubicBezTo>
                    <a:pt x="21" y="2"/>
                    <a:pt x="21" y="2"/>
                    <a:pt x="21" y="2"/>
                  </a:cubicBezTo>
                  <a:cubicBezTo>
                    <a:pt x="21" y="2"/>
                    <a:pt x="21" y="2"/>
                    <a:pt x="21" y="1"/>
                  </a:cubicBezTo>
                  <a:cubicBezTo>
                    <a:pt x="21" y="1"/>
                    <a:pt x="21" y="1"/>
                    <a:pt x="21" y="1"/>
                  </a:cubicBezTo>
                  <a:cubicBezTo>
                    <a:pt x="21" y="1"/>
                    <a:pt x="21" y="1"/>
                    <a:pt x="21" y="1"/>
                  </a:cubicBezTo>
                  <a:cubicBezTo>
                    <a:pt x="21" y="1"/>
                    <a:pt x="21" y="1"/>
                    <a:pt x="21" y="1"/>
                  </a:cubicBezTo>
                  <a:cubicBezTo>
                    <a:pt x="21" y="1"/>
                    <a:pt x="21" y="1"/>
                    <a:pt x="21" y="0"/>
                  </a:cubicBezTo>
                  <a:cubicBezTo>
                    <a:pt x="21" y="0"/>
                    <a:pt x="21" y="0"/>
                    <a:pt x="20" y="0"/>
                  </a:cubicBezTo>
                  <a:cubicBezTo>
                    <a:pt x="20" y="0"/>
                    <a:pt x="20" y="0"/>
                    <a:pt x="20" y="0"/>
                  </a:cubicBezTo>
                  <a:cubicBezTo>
                    <a:pt x="20" y="0"/>
                    <a:pt x="20" y="0"/>
                    <a:pt x="20" y="0"/>
                  </a:cubicBezTo>
                  <a:cubicBezTo>
                    <a:pt x="19" y="0"/>
                    <a:pt x="19" y="0"/>
                    <a:pt x="19" y="0"/>
                  </a:cubicBezTo>
                  <a:cubicBezTo>
                    <a:pt x="19" y="0"/>
                    <a:pt x="19" y="0"/>
                    <a:pt x="19" y="0"/>
                  </a:cubicBezTo>
                  <a:cubicBezTo>
                    <a:pt x="18" y="0"/>
                    <a:pt x="18" y="0"/>
                    <a:pt x="18" y="0"/>
                  </a:cubicBezTo>
                  <a:cubicBezTo>
                    <a:pt x="18" y="0"/>
                    <a:pt x="18" y="0"/>
                    <a:pt x="18" y="0"/>
                  </a:cubicBezTo>
                  <a:cubicBezTo>
                    <a:pt x="17" y="0"/>
                    <a:pt x="17" y="0"/>
                    <a:pt x="17" y="0"/>
                  </a:cubicBezTo>
                  <a:cubicBezTo>
                    <a:pt x="17" y="0"/>
                    <a:pt x="17" y="0"/>
                    <a:pt x="16" y="0"/>
                  </a:cubicBezTo>
                  <a:cubicBezTo>
                    <a:pt x="16" y="0"/>
                    <a:pt x="16" y="0"/>
                    <a:pt x="16" y="0"/>
                  </a:cubicBezTo>
                  <a:cubicBezTo>
                    <a:pt x="16" y="0"/>
                    <a:pt x="15" y="0"/>
                    <a:pt x="15" y="0"/>
                  </a:cubicBezTo>
                  <a:cubicBezTo>
                    <a:pt x="15" y="0"/>
                    <a:pt x="15" y="0"/>
                    <a:pt x="15" y="0"/>
                  </a:cubicBezTo>
                  <a:cubicBezTo>
                    <a:pt x="15" y="0"/>
                    <a:pt x="15" y="0"/>
                    <a:pt x="14" y="0"/>
                  </a:cubicBezTo>
                  <a:cubicBezTo>
                    <a:pt x="12" y="0"/>
                    <a:pt x="10" y="2"/>
                    <a:pt x="10" y="2"/>
                  </a:cubicBezTo>
                  <a:cubicBezTo>
                    <a:pt x="10" y="3"/>
                    <a:pt x="11" y="4"/>
                    <a:pt x="11" y="5"/>
                  </a:cubicBezTo>
                  <a:cubicBezTo>
                    <a:pt x="10" y="5"/>
                    <a:pt x="8" y="5"/>
                    <a:pt x="5" y="5"/>
                  </a:cubicBezTo>
                  <a:cubicBezTo>
                    <a:pt x="3" y="5"/>
                    <a:pt x="6" y="6"/>
                    <a:pt x="7" y="7"/>
                  </a:cubicBezTo>
                  <a:cubicBezTo>
                    <a:pt x="8" y="8"/>
                    <a:pt x="7" y="8"/>
                    <a:pt x="5" y="9"/>
                  </a:cubicBezTo>
                  <a:cubicBezTo>
                    <a:pt x="3" y="10"/>
                    <a:pt x="5" y="10"/>
                    <a:pt x="7" y="10"/>
                  </a:cubicBezTo>
                  <a:cubicBezTo>
                    <a:pt x="9" y="10"/>
                    <a:pt x="9" y="11"/>
                    <a:pt x="8" y="11"/>
                  </a:cubicBezTo>
                  <a:cubicBezTo>
                    <a:pt x="7" y="12"/>
                    <a:pt x="5" y="14"/>
                    <a:pt x="7" y="14"/>
                  </a:cubicBezTo>
                  <a:cubicBezTo>
                    <a:pt x="8" y="14"/>
                    <a:pt x="8" y="14"/>
                    <a:pt x="7" y="15"/>
                  </a:cubicBezTo>
                  <a:cubicBezTo>
                    <a:pt x="6" y="15"/>
                    <a:pt x="5" y="16"/>
                    <a:pt x="3" y="17"/>
                  </a:cubicBezTo>
                  <a:cubicBezTo>
                    <a:pt x="0" y="18"/>
                    <a:pt x="5" y="20"/>
                    <a:pt x="7" y="2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15" name="Freeform 11"/>
            <p:cNvSpPr>
              <a:spLocks noChangeArrowheads="1"/>
            </p:cNvSpPr>
            <p:nvPr/>
          </p:nvSpPr>
          <p:spPr bwMode="auto">
            <a:xfrm>
              <a:off x="3197522" y="827272"/>
              <a:ext cx="25260" cy="31575"/>
            </a:xfrm>
            <a:custGeom>
              <a:avLst/>
              <a:gdLst>
                <a:gd name="T0" fmla="*/ 25522704 w 5"/>
                <a:gd name="T1" fmla="*/ 138472163 h 6"/>
                <a:gd name="T2" fmla="*/ 102090816 w 5"/>
                <a:gd name="T3" fmla="*/ 27696538 h 6"/>
                <a:gd name="T4" fmla="*/ 0 w 5"/>
                <a:gd name="T5" fmla="*/ 83084350 h 6"/>
                <a:gd name="T6" fmla="*/ 25522704 w 5"/>
                <a:gd name="T7" fmla="*/ 138472163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1" y="5"/>
                  </a:moveTo>
                  <a:cubicBezTo>
                    <a:pt x="2" y="4"/>
                    <a:pt x="5" y="0"/>
                    <a:pt x="4" y="1"/>
                  </a:cubicBezTo>
                  <a:cubicBezTo>
                    <a:pt x="2" y="2"/>
                    <a:pt x="0" y="3"/>
                    <a:pt x="0" y="3"/>
                  </a:cubicBezTo>
                  <a:cubicBezTo>
                    <a:pt x="0" y="4"/>
                    <a:pt x="0" y="6"/>
                    <a:pt x="1"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16" name="Freeform 12"/>
            <p:cNvSpPr>
              <a:spLocks noChangeArrowheads="1"/>
            </p:cNvSpPr>
            <p:nvPr/>
          </p:nvSpPr>
          <p:spPr bwMode="auto">
            <a:xfrm>
              <a:off x="3481699" y="1256695"/>
              <a:ext cx="25260" cy="46310"/>
            </a:xfrm>
            <a:custGeom>
              <a:avLst/>
              <a:gdLst>
                <a:gd name="T0" fmla="*/ 102090816 w 5"/>
                <a:gd name="T1" fmla="*/ 132384853 h 9"/>
                <a:gd name="T2" fmla="*/ 102090816 w 5"/>
                <a:gd name="T3" fmla="*/ 26479029 h 9"/>
                <a:gd name="T4" fmla="*/ 25522704 w 5"/>
                <a:gd name="T5" fmla="*/ 105905824 h 9"/>
                <a:gd name="T6" fmla="*/ 51045408 w 5"/>
                <a:gd name="T7" fmla="*/ 238290678 h 9"/>
                <a:gd name="T8" fmla="*/ 102090816 w 5"/>
                <a:gd name="T9" fmla="*/ 132384853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4" y="5"/>
                  </a:moveTo>
                  <a:cubicBezTo>
                    <a:pt x="5" y="4"/>
                    <a:pt x="5" y="0"/>
                    <a:pt x="4" y="1"/>
                  </a:cubicBezTo>
                  <a:cubicBezTo>
                    <a:pt x="3" y="1"/>
                    <a:pt x="1" y="3"/>
                    <a:pt x="1" y="4"/>
                  </a:cubicBezTo>
                  <a:cubicBezTo>
                    <a:pt x="0" y="5"/>
                    <a:pt x="1" y="9"/>
                    <a:pt x="2" y="9"/>
                  </a:cubicBezTo>
                  <a:cubicBezTo>
                    <a:pt x="3" y="9"/>
                    <a:pt x="4" y="7"/>
                    <a:pt x="4"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17" name="Freeform 13"/>
            <p:cNvSpPr>
              <a:spLocks noChangeArrowheads="1"/>
            </p:cNvSpPr>
            <p:nvPr/>
          </p:nvSpPr>
          <p:spPr bwMode="auto">
            <a:xfrm>
              <a:off x="3471174" y="1296691"/>
              <a:ext cx="39995" cy="65256"/>
            </a:xfrm>
            <a:custGeom>
              <a:avLst/>
              <a:gdLst>
                <a:gd name="T0" fmla="*/ 49988751 w 8"/>
                <a:gd name="T1" fmla="*/ 327565041 h 13"/>
                <a:gd name="T2" fmla="*/ 149961253 w 8"/>
                <a:gd name="T3" fmla="*/ 251973495 h 13"/>
                <a:gd name="T4" fmla="*/ 124969377 w 8"/>
                <a:gd name="T5" fmla="*/ 75591546 h 13"/>
                <a:gd name="T6" fmla="*/ 49988751 w 8"/>
                <a:gd name="T7" fmla="*/ 176381948 h 13"/>
                <a:gd name="T8" fmla="*/ 49988751 w 8"/>
                <a:gd name="T9" fmla="*/ 327565041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2" y="13"/>
                  </a:moveTo>
                  <a:cubicBezTo>
                    <a:pt x="3" y="13"/>
                    <a:pt x="6" y="11"/>
                    <a:pt x="6" y="10"/>
                  </a:cubicBezTo>
                  <a:cubicBezTo>
                    <a:pt x="7" y="9"/>
                    <a:pt x="8" y="0"/>
                    <a:pt x="5" y="3"/>
                  </a:cubicBezTo>
                  <a:cubicBezTo>
                    <a:pt x="4" y="3"/>
                    <a:pt x="2" y="6"/>
                    <a:pt x="2" y="7"/>
                  </a:cubicBezTo>
                  <a:cubicBezTo>
                    <a:pt x="2" y="8"/>
                    <a:pt x="0" y="12"/>
                    <a:pt x="2" y="1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18" name="Freeform 14"/>
            <p:cNvSpPr>
              <a:spLocks noChangeArrowheads="1"/>
            </p:cNvSpPr>
            <p:nvPr/>
          </p:nvSpPr>
          <p:spPr bwMode="auto">
            <a:xfrm>
              <a:off x="3555375" y="1382996"/>
              <a:ext cx="65256" cy="33680"/>
            </a:xfrm>
            <a:custGeom>
              <a:avLst/>
              <a:gdLst>
                <a:gd name="T0" fmla="*/ 226774639 w 13"/>
                <a:gd name="T1" fmla="*/ 23147783 h 7"/>
                <a:gd name="T2" fmla="*/ 100790402 w 13"/>
                <a:gd name="T3" fmla="*/ 23147783 h 7"/>
                <a:gd name="T4" fmla="*/ 25198855 w 13"/>
                <a:gd name="T5" fmla="*/ 23147783 h 7"/>
                <a:gd name="T6" fmla="*/ 125984238 w 13"/>
                <a:gd name="T7" fmla="*/ 92600754 h 7"/>
                <a:gd name="T8" fmla="*/ 251973495 w 13"/>
                <a:gd name="T9" fmla="*/ 162048914 h 7"/>
                <a:gd name="T10" fmla="*/ 302366186 w 13"/>
                <a:gd name="T11" fmla="*/ 92600754 h 7"/>
                <a:gd name="T12" fmla="*/ 327565041 w 13"/>
                <a:gd name="T13" fmla="*/ 23147783 h 7"/>
                <a:gd name="T14" fmla="*/ 226774639 w 13"/>
                <a:gd name="T15" fmla="*/ 23147783 h 7"/>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7"/>
                <a:gd name="T26" fmla="*/ 13 w 13"/>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7">
                  <a:moveTo>
                    <a:pt x="9" y="1"/>
                  </a:moveTo>
                  <a:cubicBezTo>
                    <a:pt x="7" y="2"/>
                    <a:pt x="5" y="1"/>
                    <a:pt x="4" y="1"/>
                  </a:cubicBezTo>
                  <a:cubicBezTo>
                    <a:pt x="2" y="0"/>
                    <a:pt x="1" y="1"/>
                    <a:pt x="1" y="1"/>
                  </a:cubicBezTo>
                  <a:cubicBezTo>
                    <a:pt x="0" y="2"/>
                    <a:pt x="4" y="3"/>
                    <a:pt x="5" y="4"/>
                  </a:cubicBezTo>
                  <a:cubicBezTo>
                    <a:pt x="7" y="4"/>
                    <a:pt x="8" y="6"/>
                    <a:pt x="10" y="7"/>
                  </a:cubicBezTo>
                  <a:cubicBezTo>
                    <a:pt x="13" y="7"/>
                    <a:pt x="12" y="5"/>
                    <a:pt x="12" y="4"/>
                  </a:cubicBezTo>
                  <a:cubicBezTo>
                    <a:pt x="12" y="3"/>
                    <a:pt x="12" y="2"/>
                    <a:pt x="13" y="1"/>
                  </a:cubicBezTo>
                  <a:cubicBezTo>
                    <a:pt x="13" y="0"/>
                    <a:pt x="10" y="1"/>
                    <a:pt x="9"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19" name="Freeform 15"/>
            <p:cNvSpPr>
              <a:spLocks noChangeArrowheads="1"/>
            </p:cNvSpPr>
            <p:nvPr/>
          </p:nvSpPr>
          <p:spPr bwMode="auto">
            <a:xfrm>
              <a:off x="3784822" y="1441937"/>
              <a:ext cx="75781" cy="10525"/>
            </a:xfrm>
            <a:custGeom>
              <a:avLst/>
              <a:gdLst>
                <a:gd name="T0" fmla="*/ 306281542 w 15"/>
                <a:gd name="T1" fmla="*/ 55387813 h 2"/>
                <a:gd name="T2" fmla="*/ 127615204 w 15"/>
                <a:gd name="T3" fmla="*/ 0 h 2"/>
                <a:gd name="T4" fmla="*/ 25523041 w 15"/>
                <a:gd name="T5" fmla="*/ 0 h 2"/>
                <a:gd name="T6" fmla="*/ 127615204 w 15"/>
                <a:gd name="T7" fmla="*/ 55387813 h 2"/>
                <a:gd name="T8" fmla="*/ 306281542 w 15"/>
                <a:gd name="T9" fmla="*/ 55387813 h 2"/>
                <a:gd name="T10" fmla="*/ 0 60000 65536"/>
                <a:gd name="T11" fmla="*/ 0 60000 65536"/>
                <a:gd name="T12" fmla="*/ 0 60000 65536"/>
                <a:gd name="T13" fmla="*/ 0 60000 65536"/>
                <a:gd name="T14" fmla="*/ 0 60000 65536"/>
                <a:gd name="T15" fmla="*/ 0 w 15"/>
                <a:gd name="T16" fmla="*/ 0 h 2"/>
                <a:gd name="T17" fmla="*/ 15 w 15"/>
                <a:gd name="T18" fmla="*/ 2 h 2"/>
              </a:gdLst>
              <a:ahLst/>
              <a:cxnLst>
                <a:cxn ang="T10">
                  <a:pos x="T0" y="T1"/>
                </a:cxn>
                <a:cxn ang="T11">
                  <a:pos x="T2" y="T3"/>
                </a:cxn>
                <a:cxn ang="T12">
                  <a:pos x="T4" y="T5"/>
                </a:cxn>
                <a:cxn ang="T13">
                  <a:pos x="T6" y="T7"/>
                </a:cxn>
                <a:cxn ang="T14">
                  <a:pos x="T8" y="T9"/>
                </a:cxn>
              </a:cxnLst>
              <a:rect l="T15" t="T16" r="T17" b="T18"/>
              <a:pathLst>
                <a:path w="15" h="2">
                  <a:moveTo>
                    <a:pt x="12" y="2"/>
                  </a:moveTo>
                  <a:cubicBezTo>
                    <a:pt x="15" y="2"/>
                    <a:pt x="7" y="0"/>
                    <a:pt x="5" y="0"/>
                  </a:cubicBezTo>
                  <a:cubicBezTo>
                    <a:pt x="3" y="0"/>
                    <a:pt x="1" y="0"/>
                    <a:pt x="1" y="0"/>
                  </a:cubicBezTo>
                  <a:cubicBezTo>
                    <a:pt x="0" y="1"/>
                    <a:pt x="4" y="1"/>
                    <a:pt x="5" y="2"/>
                  </a:cubicBezTo>
                  <a:cubicBezTo>
                    <a:pt x="6" y="2"/>
                    <a:pt x="9" y="2"/>
                    <a:pt x="12"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470" name="Freeform 16"/>
            <p:cNvSpPr>
              <a:spLocks noChangeArrowheads="1"/>
            </p:cNvSpPr>
            <p:nvPr/>
          </p:nvSpPr>
          <p:spPr bwMode="auto">
            <a:xfrm>
              <a:off x="2888084" y="0"/>
              <a:ext cx="3999533" cy="3149106"/>
            </a:xfrm>
            <a:custGeom>
              <a:avLst/>
              <a:gdLst>
                <a:gd name="T0" fmla="*/ 539 w 803"/>
                <a:gd name="T1" fmla="*/ 441 h 631"/>
                <a:gd name="T2" fmla="*/ 515 w 803"/>
                <a:gd name="T3" fmla="*/ 398 h 631"/>
                <a:gd name="T4" fmla="*/ 537 w 803"/>
                <a:gd name="T5" fmla="*/ 365 h 631"/>
                <a:gd name="T6" fmla="*/ 589 w 803"/>
                <a:gd name="T7" fmla="*/ 334 h 631"/>
                <a:gd name="T8" fmla="*/ 592 w 803"/>
                <a:gd name="T9" fmla="*/ 269 h 631"/>
                <a:gd name="T10" fmla="*/ 617 w 803"/>
                <a:gd name="T11" fmla="*/ 293 h 631"/>
                <a:gd name="T12" fmla="*/ 640 w 803"/>
                <a:gd name="T13" fmla="*/ 195 h 631"/>
                <a:gd name="T14" fmla="*/ 691 w 803"/>
                <a:gd name="T15" fmla="*/ 163 h 631"/>
                <a:gd name="T16" fmla="*/ 702 w 803"/>
                <a:gd name="T17" fmla="*/ 198 h 631"/>
                <a:gd name="T18" fmla="*/ 729 w 803"/>
                <a:gd name="T19" fmla="*/ 156 h 631"/>
                <a:gd name="T20" fmla="*/ 766 w 803"/>
                <a:gd name="T21" fmla="*/ 111 h 631"/>
                <a:gd name="T22" fmla="*/ 764 w 803"/>
                <a:gd name="T23" fmla="*/ 94 h 631"/>
                <a:gd name="T24" fmla="*/ 662 w 803"/>
                <a:gd name="T25" fmla="*/ 72 h 631"/>
                <a:gd name="T26" fmla="*/ 599 w 803"/>
                <a:gd name="T27" fmla="*/ 71 h 631"/>
                <a:gd name="T28" fmla="*/ 543 w 803"/>
                <a:gd name="T29" fmla="*/ 46 h 631"/>
                <a:gd name="T30" fmla="*/ 500 w 803"/>
                <a:gd name="T31" fmla="*/ 18 h 631"/>
                <a:gd name="T32" fmla="*/ 443 w 803"/>
                <a:gd name="T33" fmla="*/ 21 h 631"/>
                <a:gd name="T34" fmla="*/ 380 w 803"/>
                <a:gd name="T35" fmla="*/ 55 h 631"/>
                <a:gd name="T36" fmla="*/ 380 w 803"/>
                <a:gd name="T37" fmla="*/ 95 h 631"/>
                <a:gd name="T38" fmla="*/ 340 w 803"/>
                <a:gd name="T39" fmla="*/ 80 h 631"/>
                <a:gd name="T40" fmla="*/ 297 w 803"/>
                <a:gd name="T41" fmla="*/ 88 h 631"/>
                <a:gd name="T42" fmla="*/ 234 w 803"/>
                <a:gd name="T43" fmla="*/ 120 h 631"/>
                <a:gd name="T44" fmla="*/ 237 w 803"/>
                <a:gd name="T45" fmla="*/ 93 h 631"/>
                <a:gd name="T46" fmla="*/ 199 w 803"/>
                <a:gd name="T47" fmla="*/ 71 h 631"/>
                <a:gd name="T48" fmla="*/ 172 w 803"/>
                <a:gd name="T49" fmla="*/ 81 h 631"/>
                <a:gd name="T50" fmla="*/ 142 w 803"/>
                <a:gd name="T51" fmla="*/ 111 h 631"/>
                <a:gd name="T52" fmla="*/ 110 w 803"/>
                <a:gd name="T53" fmla="*/ 151 h 631"/>
                <a:gd name="T54" fmla="*/ 134 w 803"/>
                <a:gd name="T55" fmla="*/ 168 h 631"/>
                <a:gd name="T56" fmla="*/ 177 w 803"/>
                <a:gd name="T57" fmla="*/ 116 h 631"/>
                <a:gd name="T58" fmla="*/ 198 w 803"/>
                <a:gd name="T59" fmla="*/ 159 h 631"/>
                <a:gd name="T60" fmla="*/ 165 w 803"/>
                <a:gd name="T61" fmla="*/ 191 h 631"/>
                <a:gd name="T62" fmla="*/ 127 w 803"/>
                <a:gd name="T63" fmla="*/ 186 h 631"/>
                <a:gd name="T64" fmla="*/ 114 w 803"/>
                <a:gd name="T65" fmla="*/ 196 h 631"/>
                <a:gd name="T66" fmla="*/ 77 w 803"/>
                <a:gd name="T67" fmla="*/ 233 h 631"/>
                <a:gd name="T68" fmla="*/ 50 w 803"/>
                <a:gd name="T69" fmla="*/ 282 h 631"/>
                <a:gd name="T70" fmla="*/ 114 w 803"/>
                <a:gd name="T71" fmla="*/ 250 h 631"/>
                <a:gd name="T72" fmla="*/ 136 w 803"/>
                <a:gd name="T73" fmla="*/ 243 h 631"/>
                <a:gd name="T74" fmla="*/ 163 w 803"/>
                <a:gd name="T75" fmla="*/ 258 h 631"/>
                <a:gd name="T76" fmla="*/ 183 w 803"/>
                <a:gd name="T77" fmla="*/ 274 h 631"/>
                <a:gd name="T78" fmla="*/ 200 w 803"/>
                <a:gd name="T79" fmla="*/ 250 h 631"/>
                <a:gd name="T80" fmla="*/ 241 w 803"/>
                <a:gd name="T81" fmla="*/ 230 h 631"/>
                <a:gd name="T82" fmla="*/ 214 w 803"/>
                <a:gd name="T83" fmla="*/ 260 h 631"/>
                <a:gd name="T84" fmla="*/ 232 w 803"/>
                <a:gd name="T85" fmla="*/ 286 h 631"/>
                <a:gd name="T86" fmla="*/ 175 w 803"/>
                <a:gd name="T87" fmla="*/ 302 h 631"/>
                <a:gd name="T88" fmla="*/ 86 w 803"/>
                <a:gd name="T89" fmla="*/ 285 h 631"/>
                <a:gd name="T90" fmla="*/ 5 w 803"/>
                <a:gd name="T91" fmla="*/ 351 h 631"/>
                <a:gd name="T92" fmla="*/ 8 w 803"/>
                <a:gd name="T93" fmla="*/ 399 h 631"/>
                <a:gd name="T94" fmla="*/ 54 w 803"/>
                <a:gd name="T95" fmla="*/ 424 h 631"/>
                <a:gd name="T96" fmla="*/ 81 w 803"/>
                <a:gd name="T97" fmla="*/ 420 h 631"/>
                <a:gd name="T98" fmla="*/ 117 w 803"/>
                <a:gd name="T99" fmla="*/ 438 h 631"/>
                <a:gd name="T100" fmla="*/ 125 w 803"/>
                <a:gd name="T101" fmla="*/ 471 h 631"/>
                <a:gd name="T102" fmla="*/ 137 w 803"/>
                <a:gd name="T103" fmla="*/ 582 h 631"/>
                <a:gd name="T104" fmla="*/ 210 w 803"/>
                <a:gd name="T105" fmla="*/ 603 h 631"/>
                <a:gd name="T106" fmla="*/ 252 w 803"/>
                <a:gd name="T107" fmla="*/ 489 h 631"/>
                <a:gd name="T108" fmla="*/ 267 w 803"/>
                <a:gd name="T109" fmla="*/ 395 h 631"/>
                <a:gd name="T110" fmla="*/ 225 w 803"/>
                <a:gd name="T111" fmla="*/ 324 h 631"/>
                <a:gd name="T112" fmla="*/ 306 w 803"/>
                <a:gd name="T113" fmla="*/ 374 h 631"/>
                <a:gd name="T114" fmla="*/ 321 w 803"/>
                <a:gd name="T115" fmla="*/ 339 h 631"/>
                <a:gd name="T116" fmla="*/ 283 w 803"/>
                <a:gd name="T117" fmla="*/ 317 h 631"/>
                <a:gd name="T118" fmla="*/ 346 w 803"/>
                <a:gd name="T119" fmla="*/ 336 h 631"/>
                <a:gd name="T120" fmla="*/ 428 w 803"/>
                <a:gd name="T121" fmla="*/ 392 h 631"/>
                <a:gd name="T122" fmla="*/ 475 w 803"/>
                <a:gd name="T123" fmla="*/ 354 h 6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3"/>
                <a:gd name="T187" fmla="*/ 0 h 631"/>
                <a:gd name="T188" fmla="*/ 803 w 803"/>
                <a:gd name="T189" fmla="*/ 631 h 6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3" h="631">
                  <a:moveTo>
                    <a:pt x="500" y="374"/>
                  </a:moveTo>
                  <a:cubicBezTo>
                    <a:pt x="501" y="374"/>
                    <a:pt x="504" y="381"/>
                    <a:pt x="505" y="384"/>
                  </a:cubicBezTo>
                  <a:cubicBezTo>
                    <a:pt x="507" y="387"/>
                    <a:pt x="507" y="389"/>
                    <a:pt x="508" y="391"/>
                  </a:cubicBezTo>
                  <a:cubicBezTo>
                    <a:pt x="510" y="392"/>
                    <a:pt x="508" y="396"/>
                    <a:pt x="509" y="397"/>
                  </a:cubicBezTo>
                  <a:cubicBezTo>
                    <a:pt x="509" y="398"/>
                    <a:pt x="509" y="399"/>
                    <a:pt x="508" y="400"/>
                  </a:cubicBezTo>
                  <a:cubicBezTo>
                    <a:pt x="508" y="401"/>
                    <a:pt x="508" y="401"/>
                    <a:pt x="508" y="402"/>
                  </a:cubicBezTo>
                  <a:cubicBezTo>
                    <a:pt x="508" y="402"/>
                    <a:pt x="508" y="403"/>
                    <a:pt x="508" y="403"/>
                  </a:cubicBezTo>
                  <a:cubicBezTo>
                    <a:pt x="508" y="403"/>
                    <a:pt x="508" y="403"/>
                    <a:pt x="508" y="403"/>
                  </a:cubicBezTo>
                  <a:cubicBezTo>
                    <a:pt x="508" y="403"/>
                    <a:pt x="508" y="403"/>
                    <a:pt x="508" y="403"/>
                  </a:cubicBezTo>
                  <a:cubicBezTo>
                    <a:pt x="508" y="403"/>
                    <a:pt x="508" y="404"/>
                    <a:pt x="508" y="404"/>
                  </a:cubicBezTo>
                  <a:cubicBezTo>
                    <a:pt x="508" y="405"/>
                    <a:pt x="509" y="409"/>
                    <a:pt x="510" y="410"/>
                  </a:cubicBezTo>
                  <a:cubicBezTo>
                    <a:pt x="511" y="411"/>
                    <a:pt x="512" y="411"/>
                    <a:pt x="513" y="412"/>
                  </a:cubicBezTo>
                  <a:cubicBezTo>
                    <a:pt x="513" y="412"/>
                    <a:pt x="513" y="412"/>
                    <a:pt x="513" y="412"/>
                  </a:cubicBezTo>
                  <a:cubicBezTo>
                    <a:pt x="513" y="412"/>
                    <a:pt x="513" y="413"/>
                    <a:pt x="513" y="413"/>
                  </a:cubicBezTo>
                  <a:cubicBezTo>
                    <a:pt x="514" y="413"/>
                    <a:pt x="514" y="413"/>
                    <a:pt x="514" y="413"/>
                  </a:cubicBezTo>
                  <a:cubicBezTo>
                    <a:pt x="514" y="413"/>
                    <a:pt x="514" y="413"/>
                    <a:pt x="515" y="414"/>
                  </a:cubicBezTo>
                  <a:cubicBezTo>
                    <a:pt x="515" y="414"/>
                    <a:pt x="515" y="414"/>
                    <a:pt x="515" y="414"/>
                  </a:cubicBezTo>
                  <a:cubicBezTo>
                    <a:pt x="515" y="414"/>
                    <a:pt x="516" y="414"/>
                    <a:pt x="516" y="415"/>
                  </a:cubicBezTo>
                  <a:cubicBezTo>
                    <a:pt x="516" y="415"/>
                    <a:pt x="516" y="415"/>
                    <a:pt x="516" y="415"/>
                  </a:cubicBezTo>
                  <a:cubicBezTo>
                    <a:pt x="517" y="415"/>
                    <a:pt x="517" y="416"/>
                    <a:pt x="517" y="416"/>
                  </a:cubicBezTo>
                  <a:cubicBezTo>
                    <a:pt x="517" y="416"/>
                    <a:pt x="518" y="416"/>
                    <a:pt x="518" y="417"/>
                  </a:cubicBezTo>
                  <a:cubicBezTo>
                    <a:pt x="518" y="417"/>
                    <a:pt x="518" y="417"/>
                    <a:pt x="519" y="417"/>
                  </a:cubicBezTo>
                  <a:cubicBezTo>
                    <a:pt x="519" y="417"/>
                    <a:pt x="519" y="418"/>
                    <a:pt x="519" y="418"/>
                  </a:cubicBezTo>
                  <a:cubicBezTo>
                    <a:pt x="519" y="418"/>
                    <a:pt x="520" y="419"/>
                    <a:pt x="520" y="419"/>
                  </a:cubicBezTo>
                  <a:cubicBezTo>
                    <a:pt x="520" y="419"/>
                    <a:pt x="520" y="419"/>
                    <a:pt x="521" y="420"/>
                  </a:cubicBezTo>
                  <a:cubicBezTo>
                    <a:pt x="521" y="420"/>
                    <a:pt x="521" y="420"/>
                    <a:pt x="521" y="421"/>
                  </a:cubicBezTo>
                  <a:cubicBezTo>
                    <a:pt x="522" y="422"/>
                    <a:pt x="521" y="423"/>
                    <a:pt x="522" y="425"/>
                  </a:cubicBezTo>
                  <a:cubicBezTo>
                    <a:pt x="523" y="426"/>
                    <a:pt x="524" y="429"/>
                    <a:pt x="525" y="431"/>
                  </a:cubicBezTo>
                  <a:cubicBezTo>
                    <a:pt x="526" y="432"/>
                    <a:pt x="527" y="435"/>
                    <a:pt x="529" y="436"/>
                  </a:cubicBezTo>
                  <a:cubicBezTo>
                    <a:pt x="531" y="437"/>
                    <a:pt x="535" y="440"/>
                    <a:pt x="537" y="441"/>
                  </a:cubicBezTo>
                  <a:cubicBezTo>
                    <a:pt x="538" y="441"/>
                    <a:pt x="538" y="441"/>
                    <a:pt x="539" y="441"/>
                  </a:cubicBezTo>
                  <a:cubicBezTo>
                    <a:pt x="539" y="441"/>
                    <a:pt x="539" y="441"/>
                    <a:pt x="539" y="441"/>
                  </a:cubicBezTo>
                  <a:cubicBezTo>
                    <a:pt x="540" y="441"/>
                    <a:pt x="540" y="441"/>
                    <a:pt x="540" y="441"/>
                  </a:cubicBezTo>
                  <a:cubicBezTo>
                    <a:pt x="540" y="441"/>
                    <a:pt x="540" y="441"/>
                    <a:pt x="541" y="441"/>
                  </a:cubicBezTo>
                  <a:cubicBezTo>
                    <a:pt x="541" y="441"/>
                    <a:pt x="541" y="441"/>
                    <a:pt x="541" y="441"/>
                  </a:cubicBezTo>
                  <a:cubicBezTo>
                    <a:pt x="541" y="441"/>
                    <a:pt x="542" y="441"/>
                    <a:pt x="542" y="441"/>
                  </a:cubicBezTo>
                  <a:cubicBezTo>
                    <a:pt x="542" y="441"/>
                    <a:pt x="542" y="441"/>
                    <a:pt x="542" y="441"/>
                  </a:cubicBezTo>
                  <a:cubicBezTo>
                    <a:pt x="542" y="441"/>
                    <a:pt x="542" y="441"/>
                    <a:pt x="542" y="441"/>
                  </a:cubicBezTo>
                  <a:cubicBezTo>
                    <a:pt x="542" y="441"/>
                    <a:pt x="542" y="441"/>
                    <a:pt x="542" y="441"/>
                  </a:cubicBezTo>
                  <a:cubicBezTo>
                    <a:pt x="542" y="440"/>
                    <a:pt x="542" y="440"/>
                    <a:pt x="542" y="440"/>
                  </a:cubicBezTo>
                  <a:cubicBezTo>
                    <a:pt x="542" y="440"/>
                    <a:pt x="542" y="440"/>
                    <a:pt x="542" y="440"/>
                  </a:cubicBezTo>
                  <a:cubicBezTo>
                    <a:pt x="542" y="439"/>
                    <a:pt x="541" y="439"/>
                    <a:pt x="541" y="439"/>
                  </a:cubicBezTo>
                  <a:cubicBezTo>
                    <a:pt x="541" y="439"/>
                    <a:pt x="541" y="439"/>
                    <a:pt x="541" y="438"/>
                  </a:cubicBezTo>
                  <a:cubicBezTo>
                    <a:pt x="541" y="438"/>
                    <a:pt x="541" y="438"/>
                    <a:pt x="541" y="438"/>
                  </a:cubicBezTo>
                  <a:cubicBezTo>
                    <a:pt x="541" y="438"/>
                    <a:pt x="541" y="438"/>
                    <a:pt x="541" y="438"/>
                  </a:cubicBezTo>
                  <a:cubicBezTo>
                    <a:pt x="541" y="438"/>
                    <a:pt x="541" y="438"/>
                    <a:pt x="540" y="437"/>
                  </a:cubicBezTo>
                  <a:cubicBezTo>
                    <a:pt x="540" y="437"/>
                    <a:pt x="540" y="437"/>
                    <a:pt x="540" y="437"/>
                  </a:cubicBezTo>
                  <a:cubicBezTo>
                    <a:pt x="540" y="436"/>
                    <a:pt x="540" y="436"/>
                    <a:pt x="540" y="436"/>
                  </a:cubicBezTo>
                  <a:cubicBezTo>
                    <a:pt x="540" y="436"/>
                    <a:pt x="540" y="436"/>
                    <a:pt x="539" y="435"/>
                  </a:cubicBezTo>
                  <a:cubicBezTo>
                    <a:pt x="539" y="435"/>
                    <a:pt x="539" y="435"/>
                    <a:pt x="539" y="435"/>
                  </a:cubicBezTo>
                  <a:cubicBezTo>
                    <a:pt x="539" y="435"/>
                    <a:pt x="539" y="435"/>
                    <a:pt x="539" y="435"/>
                  </a:cubicBezTo>
                  <a:cubicBezTo>
                    <a:pt x="537" y="433"/>
                    <a:pt x="536" y="427"/>
                    <a:pt x="536" y="426"/>
                  </a:cubicBezTo>
                  <a:cubicBezTo>
                    <a:pt x="536" y="425"/>
                    <a:pt x="532" y="422"/>
                    <a:pt x="529" y="420"/>
                  </a:cubicBezTo>
                  <a:cubicBezTo>
                    <a:pt x="528" y="420"/>
                    <a:pt x="528" y="419"/>
                    <a:pt x="527" y="419"/>
                  </a:cubicBezTo>
                  <a:cubicBezTo>
                    <a:pt x="527" y="419"/>
                    <a:pt x="527" y="419"/>
                    <a:pt x="527" y="419"/>
                  </a:cubicBezTo>
                  <a:cubicBezTo>
                    <a:pt x="527" y="419"/>
                    <a:pt x="527" y="419"/>
                    <a:pt x="527" y="419"/>
                  </a:cubicBezTo>
                  <a:cubicBezTo>
                    <a:pt x="526" y="418"/>
                    <a:pt x="526" y="418"/>
                    <a:pt x="526" y="418"/>
                  </a:cubicBezTo>
                  <a:cubicBezTo>
                    <a:pt x="526" y="418"/>
                    <a:pt x="526" y="418"/>
                    <a:pt x="525" y="418"/>
                  </a:cubicBezTo>
                  <a:cubicBezTo>
                    <a:pt x="525" y="418"/>
                    <a:pt x="525" y="418"/>
                    <a:pt x="525" y="418"/>
                  </a:cubicBezTo>
                  <a:cubicBezTo>
                    <a:pt x="524" y="417"/>
                    <a:pt x="524" y="417"/>
                    <a:pt x="523" y="417"/>
                  </a:cubicBezTo>
                  <a:cubicBezTo>
                    <a:pt x="521" y="416"/>
                    <a:pt x="518" y="409"/>
                    <a:pt x="517" y="407"/>
                  </a:cubicBezTo>
                  <a:cubicBezTo>
                    <a:pt x="516" y="406"/>
                    <a:pt x="515" y="406"/>
                    <a:pt x="515" y="407"/>
                  </a:cubicBezTo>
                  <a:cubicBezTo>
                    <a:pt x="514" y="407"/>
                    <a:pt x="513" y="403"/>
                    <a:pt x="513" y="402"/>
                  </a:cubicBezTo>
                  <a:cubicBezTo>
                    <a:pt x="514" y="401"/>
                    <a:pt x="514" y="400"/>
                    <a:pt x="515" y="398"/>
                  </a:cubicBezTo>
                  <a:cubicBezTo>
                    <a:pt x="515" y="396"/>
                    <a:pt x="516" y="389"/>
                    <a:pt x="516" y="388"/>
                  </a:cubicBezTo>
                  <a:cubicBezTo>
                    <a:pt x="517" y="387"/>
                    <a:pt x="518" y="389"/>
                    <a:pt x="519" y="390"/>
                  </a:cubicBezTo>
                  <a:cubicBezTo>
                    <a:pt x="520" y="391"/>
                    <a:pt x="520" y="390"/>
                    <a:pt x="521" y="390"/>
                  </a:cubicBezTo>
                  <a:cubicBezTo>
                    <a:pt x="522" y="390"/>
                    <a:pt x="523" y="392"/>
                    <a:pt x="524" y="394"/>
                  </a:cubicBezTo>
                  <a:cubicBezTo>
                    <a:pt x="525" y="395"/>
                    <a:pt x="525" y="394"/>
                    <a:pt x="526" y="394"/>
                  </a:cubicBezTo>
                  <a:cubicBezTo>
                    <a:pt x="526" y="394"/>
                    <a:pt x="527" y="394"/>
                    <a:pt x="527" y="394"/>
                  </a:cubicBezTo>
                  <a:cubicBezTo>
                    <a:pt x="527" y="394"/>
                    <a:pt x="527" y="394"/>
                    <a:pt x="527" y="394"/>
                  </a:cubicBezTo>
                  <a:cubicBezTo>
                    <a:pt x="527" y="395"/>
                    <a:pt x="527" y="395"/>
                    <a:pt x="527" y="395"/>
                  </a:cubicBezTo>
                  <a:cubicBezTo>
                    <a:pt x="527" y="395"/>
                    <a:pt x="528" y="395"/>
                    <a:pt x="528" y="396"/>
                  </a:cubicBezTo>
                  <a:cubicBezTo>
                    <a:pt x="528" y="396"/>
                    <a:pt x="528" y="396"/>
                    <a:pt x="528" y="396"/>
                  </a:cubicBezTo>
                  <a:cubicBezTo>
                    <a:pt x="528" y="396"/>
                    <a:pt x="528" y="397"/>
                    <a:pt x="529" y="397"/>
                  </a:cubicBezTo>
                  <a:cubicBezTo>
                    <a:pt x="529" y="397"/>
                    <a:pt x="529" y="397"/>
                    <a:pt x="529" y="397"/>
                  </a:cubicBezTo>
                  <a:cubicBezTo>
                    <a:pt x="529" y="398"/>
                    <a:pt x="529" y="398"/>
                    <a:pt x="530" y="398"/>
                  </a:cubicBezTo>
                  <a:cubicBezTo>
                    <a:pt x="530" y="399"/>
                    <a:pt x="530" y="399"/>
                    <a:pt x="530" y="399"/>
                  </a:cubicBezTo>
                  <a:cubicBezTo>
                    <a:pt x="531" y="401"/>
                    <a:pt x="533" y="398"/>
                    <a:pt x="535" y="400"/>
                  </a:cubicBezTo>
                  <a:cubicBezTo>
                    <a:pt x="535" y="400"/>
                    <a:pt x="535" y="400"/>
                    <a:pt x="536" y="401"/>
                  </a:cubicBezTo>
                  <a:cubicBezTo>
                    <a:pt x="536" y="401"/>
                    <a:pt x="536" y="401"/>
                    <a:pt x="536" y="401"/>
                  </a:cubicBezTo>
                  <a:cubicBezTo>
                    <a:pt x="536" y="401"/>
                    <a:pt x="536" y="401"/>
                    <a:pt x="536" y="402"/>
                  </a:cubicBezTo>
                  <a:cubicBezTo>
                    <a:pt x="536" y="402"/>
                    <a:pt x="537" y="402"/>
                    <a:pt x="537" y="402"/>
                  </a:cubicBezTo>
                  <a:cubicBezTo>
                    <a:pt x="537" y="402"/>
                    <a:pt x="538" y="402"/>
                    <a:pt x="538" y="403"/>
                  </a:cubicBezTo>
                  <a:cubicBezTo>
                    <a:pt x="538" y="403"/>
                    <a:pt x="539" y="403"/>
                    <a:pt x="539" y="404"/>
                  </a:cubicBezTo>
                  <a:cubicBezTo>
                    <a:pt x="540" y="404"/>
                    <a:pt x="538" y="409"/>
                    <a:pt x="539" y="410"/>
                  </a:cubicBezTo>
                  <a:cubicBezTo>
                    <a:pt x="540" y="411"/>
                    <a:pt x="542" y="408"/>
                    <a:pt x="542" y="407"/>
                  </a:cubicBezTo>
                  <a:cubicBezTo>
                    <a:pt x="542" y="406"/>
                    <a:pt x="545" y="406"/>
                    <a:pt x="545" y="406"/>
                  </a:cubicBezTo>
                  <a:cubicBezTo>
                    <a:pt x="546" y="405"/>
                    <a:pt x="546" y="403"/>
                    <a:pt x="546" y="402"/>
                  </a:cubicBezTo>
                  <a:cubicBezTo>
                    <a:pt x="547" y="400"/>
                    <a:pt x="548" y="401"/>
                    <a:pt x="550" y="401"/>
                  </a:cubicBezTo>
                  <a:cubicBezTo>
                    <a:pt x="551" y="401"/>
                    <a:pt x="554" y="398"/>
                    <a:pt x="555" y="397"/>
                  </a:cubicBezTo>
                  <a:cubicBezTo>
                    <a:pt x="556" y="395"/>
                    <a:pt x="556" y="389"/>
                    <a:pt x="555" y="388"/>
                  </a:cubicBezTo>
                  <a:cubicBezTo>
                    <a:pt x="555" y="386"/>
                    <a:pt x="553" y="381"/>
                    <a:pt x="552" y="380"/>
                  </a:cubicBezTo>
                  <a:cubicBezTo>
                    <a:pt x="551" y="378"/>
                    <a:pt x="547" y="375"/>
                    <a:pt x="545" y="374"/>
                  </a:cubicBezTo>
                  <a:cubicBezTo>
                    <a:pt x="544" y="374"/>
                    <a:pt x="543" y="372"/>
                    <a:pt x="541" y="369"/>
                  </a:cubicBezTo>
                  <a:cubicBezTo>
                    <a:pt x="539" y="367"/>
                    <a:pt x="539" y="367"/>
                    <a:pt x="537" y="365"/>
                  </a:cubicBezTo>
                  <a:cubicBezTo>
                    <a:pt x="535" y="364"/>
                    <a:pt x="536" y="364"/>
                    <a:pt x="536" y="362"/>
                  </a:cubicBezTo>
                  <a:cubicBezTo>
                    <a:pt x="536" y="361"/>
                    <a:pt x="536" y="360"/>
                    <a:pt x="536" y="359"/>
                  </a:cubicBezTo>
                  <a:cubicBezTo>
                    <a:pt x="537" y="359"/>
                    <a:pt x="537" y="358"/>
                    <a:pt x="538" y="357"/>
                  </a:cubicBezTo>
                  <a:cubicBezTo>
                    <a:pt x="538" y="356"/>
                    <a:pt x="538" y="356"/>
                    <a:pt x="539" y="356"/>
                  </a:cubicBezTo>
                  <a:cubicBezTo>
                    <a:pt x="539" y="356"/>
                    <a:pt x="539" y="356"/>
                    <a:pt x="539" y="356"/>
                  </a:cubicBezTo>
                  <a:cubicBezTo>
                    <a:pt x="539" y="356"/>
                    <a:pt x="539" y="356"/>
                    <a:pt x="539" y="355"/>
                  </a:cubicBezTo>
                  <a:cubicBezTo>
                    <a:pt x="539" y="355"/>
                    <a:pt x="540" y="355"/>
                    <a:pt x="540" y="355"/>
                  </a:cubicBezTo>
                  <a:cubicBezTo>
                    <a:pt x="540" y="355"/>
                    <a:pt x="540" y="355"/>
                    <a:pt x="540" y="355"/>
                  </a:cubicBezTo>
                  <a:cubicBezTo>
                    <a:pt x="540" y="355"/>
                    <a:pt x="540" y="355"/>
                    <a:pt x="541" y="355"/>
                  </a:cubicBezTo>
                  <a:cubicBezTo>
                    <a:pt x="541" y="355"/>
                    <a:pt x="541" y="355"/>
                    <a:pt x="541" y="354"/>
                  </a:cubicBezTo>
                  <a:cubicBezTo>
                    <a:pt x="541" y="354"/>
                    <a:pt x="541" y="354"/>
                    <a:pt x="542" y="354"/>
                  </a:cubicBezTo>
                  <a:cubicBezTo>
                    <a:pt x="542" y="354"/>
                    <a:pt x="543" y="354"/>
                    <a:pt x="544" y="353"/>
                  </a:cubicBezTo>
                  <a:cubicBezTo>
                    <a:pt x="544" y="353"/>
                    <a:pt x="544" y="353"/>
                    <a:pt x="544" y="353"/>
                  </a:cubicBezTo>
                  <a:cubicBezTo>
                    <a:pt x="544" y="353"/>
                    <a:pt x="544" y="353"/>
                    <a:pt x="544" y="353"/>
                  </a:cubicBezTo>
                  <a:cubicBezTo>
                    <a:pt x="544" y="353"/>
                    <a:pt x="545" y="353"/>
                    <a:pt x="545" y="353"/>
                  </a:cubicBezTo>
                  <a:cubicBezTo>
                    <a:pt x="546" y="352"/>
                    <a:pt x="546" y="354"/>
                    <a:pt x="547" y="354"/>
                  </a:cubicBezTo>
                  <a:cubicBezTo>
                    <a:pt x="548" y="354"/>
                    <a:pt x="549" y="353"/>
                    <a:pt x="550" y="353"/>
                  </a:cubicBezTo>
                  <a:cubicBezTo>
                    <a:pt x="551" y="353"/>
                    <a:pt x="551" y="353"/>
                    <a:pt x="551" y="355"/>
                  </a:cubicBezTo>
                  <a:cubicBezTo>
                    <a:pt x="551" y="357"/>
                    <a:pt x="554" y="357"/>
                    <a:pt x="554" y="356"/>
                  </a:cubicBezTo>
                  <a:cubicBezTo>
                    <a:pt x="554" y="355"/>
                    <a:pt x="554" y="355"/>
                    <a:pt x="555" y="354"/>
                  </a:cubicBezTo>
                  <a:cubicBezTo>
                    <a:pt x="556" y="353"/>
                    <a:pt x="558" y="353"/>
                    <a:pt x="560" y="353"/>
                  </a:cubicBezTo>
                  <a:cubicBezTo>
                    <a:pt x="562" y="353"/>
                    <a:pt x="566" y="351"/>
                    <a:pt x="566" y="351"/>
                  </a:cubicBezTo>
                  <a:cubicBezTo>
                    <a:pt x="567" y="350"/>
                    <a:pt x="566" y="349"/>
                    <a:pt x="566" y="348"/>
                  </a:cubicBezTo>
                  <a:cubicBezTo>
                    <a:pt x="566" y="348"/>
                    <a:pt x="568" y="349"/>
                    <a:pt x="569" y="349"/>
                  </a:cubicBezTo>
                  <a:cubicBezTo>
                    <a:pt x="571" y="349"/>
                    <a:pt x="571" y="347"/>
                    <a:pt x="572" y="347"/>
                  </a:cubicBezTo>
                  <a:cubicBezTo>
                    <a:pt x="572" y="346"/>
                    <a:pt x="574" y="347"/>
                    <a:pt x="575" y="347"/>
                  </a:cubicBezTo>
                  <a:cubicBezTo>
                    <a:pt x="577" y="347"/>
                    <a:pt x="578" y="346"/>
                    <a:pt x="578" y="345"/>
                  </a:cubicBezTo>
                  <a:cubicBezTo>
                    <a:pt x="578" y="345"/>
                    <a:pt x="579" y="344"/>
                    <a:pt x="580" y="344"/>
                  </a:cubicBezTo>
                  <a:cubicBezTo>
                    <a:pt x="581" y="344"/>
                    <a:pt x="583" y="342"/>
                    <a:pt x="584" y="341"/>
                  </a:cubicBezTo>
                  <a:cubicBezTo>
                    <a:pt x="584" y="340"/>
                    <a:pt x="584" y="339"/>
                    <a:pt x="585" y="339"/>
                  </a:cubicBezTo>
                  <a:cubicBezTo>
                    <a:pt x="587" y="338"/>
                    <a:pt x="586" y="337"/>
                    <a:pt x="586" y="336"/>
                  </a:cubicBezTo>
                  <a:cubicBezTo>
                    <a:pt x="586" y="336"/>
                    <a:pt x="588" y="335"/>
                    <a:pt x="589" y="334"/>
                  </a:cubicBezTo>
                  <a:cubicBezTo>
                    <a:pt x="590" y="333"/>
                    <a:pt x="589" y="332"/>
                    <a:pt x="589" y="332"/>
                  </a:cubicBezTo>
                  <a:cubicBezTo>
                    <a:pt x="590" y="331"/>
                    <a:pt x="590" y="327"/>
                    <a:pt x="590" y="326"/>
                  </a:cubicBezTo>
                  <a:cubicBezTo>
                    <a:pt x="590" y="325"/>
                    <a:pt x="592" y="324"/>
                    <a:pt x="594" y="323"/>
                  </a:cubicBezTo>
                  <a:cubicBezTo>
                    <a:pt x="595" y="323"/>
                    <a:pt x="595" y="323"/>
                    <a:pt x="595" y="321"/>
                  </a:cubicBezTo>
                  <a:cubicBezTo>
                    <a:pt x="595" y="320"/>
                    <a:pt x="596" y="319"/>
                    <a:pt x="596" y="318"/>
                  </a:cubicBezTo>
                  <a:cubicBezTo>
                    <a:pt x="597" y="318"/>
                    <a:pt x="596" y="316"/>
                    <a:pt x="595" y="315"/>
                  </a:cubicBezTo>
                  <a:cubicBezTo>
                    <a:pt x="595" y="315"/>
                    <a:pt x="592" y="315"/>
                    <a:pt x="591" y="314"/>
                  </a:cubicBezTo>
                  <a:cubicBezTo>
                    <a:pt x="590" y="313"/>
                    <a:pt x="594" y="310"/>
                    <a:pt x="594" y="310"/>
                  </a:cubicBezTo>
                  <a:cubicBezTo>
                    <a:pt x="594" y="309"/>
                    <a:pt x="592" y="308"/>
                    <a:pt x="592" y="307"/>
                  </a:cubicBezTo>
                  <a:cubicBezTo>
                    <a:pt x="591" y="307"/>
                    <a:pt x="592" y="307"/>
                    <a:pt x="592" y="307"/>
                  </a:cubicBezTo>
                  <a:cubicBezTo>
                    <a:pt x="593" y="306"/>
                    <a:pt x="591" y="303"/>
                    <a:pt x="589" y="303"/>
                  </a:cubicBezTo>
                  <a:cubicBezTo>
                    <a:pt x="588" y="302"/>
                    <a:pt x="586" y="300"/>
                    <a:pt x="585" y="299"/>
                  </a:cubicBezTo>
                  <a:cubicBezTo>
                    <a:pt x="584" y="297"/>
                    <a:pt x="582" y="294"/>
                    <a:pt x="580" y="293"/>
                  </a:cubicBezTo>
                  <a:cubicBezTo>
                    <a:pt x="579" y="292"/>
                    <a:pt x="579" y="291"/>
                    <a:pt x="580" y="290"/>
                  </a:cubicBezTo>
                  <a:cubicBezTo>
                    <a:pt x="580" y="289"/>
                    <a:pt x="582" y="287"/>
                    <a:pt x="582" y="286"/>
                  </a:cubicBezTo>
                  <a:cubicBezTo>
                    <a:pt x="582" y="285"/>
                    <a:pt x="583" y="284"/>
                    <a:pt x="585" y="284"/>
                  </a:cubicBezTo>
                  <a:cubicBezTo>
                    <a:pt x="586" y="284"/>
                    <a:pt x="589" y="283"/>
                    <a:pt x="591" y="283"/>
                  </a:cubicBezTo>
                  <a:cubicBezTo>
                    <a:pt x="593" y="282"/>
                    <a:pt x="592" y="281"/>
                    <a:pt x="590" y="281"/>
                  </a:cubicBezTo>
                  <a:cubicBezTo>
                    <a:pt x="588" y="281"/>
                    <a:pt x="585" y="280"/>
                    <a:pt x="584" y="279"/>
                  </a:cubicBezTo>
                  <a:cubicBezTo>
                    <a:pt x="582" y="279"/>
                    <a:pt x="579" y="281"/>
                    <a:pt x="578" y="282"/>
                  </a:cubicBezTo>
                  <a:cubicBezTo>
                    <a:pt x="577" y="282"/>
                    <a:pt x="575" y="281"/>
                    <a:pt x="574" y="279"/>
                  </a:cubicBezTo>
                  <a:cubicBezTo>
                    <a:pt x="573" y="277"/>
                    <a:pt x="570" y="276"/>
                    <a:pt x="569" y="274"/>
                  </a:cubicBezTo>
                  <a:cubicBezTo>
                    <a:pt x="568" y="273"/>
                    <a:pt x="567" y="273"/>
                    <a:pt x="569" y="272"/>
                  </a:cubicBezTo>
                  <a:cubicBezTo>
                    <a:pt x="571" y="272"/>
                    <a:pt x="573" y="272"/>
                    <a:pt x="574" y="272"/>
                  </a:cubicBezTo>
                  <a:cubicBezTo>
                    <a:pt x="576" y="271"/>
                    <a:pt x="574" y="270"/>
                    <a:pt x="575" y="268"/>
                  </a:cubicBezTo>
                  <a:cubicBezTo>
                    <a:pt x="576" y="267"/>
                    <a:pt x="581" y="264"/>
                    <a:pt x="581" y="264"/>
                  </a:cubicBezTo>
                  <a:cubicBezTo>
                    <a:pt x="582" y="263"/>
                    <a:pt x="583" y="263"/>
                    <a:pt x="583" y="263"/>
                  </a:cubicBezTo>
                  <a:cubicBezTo>
                    <a:pt x="584" y="263"/>
                    <a:pt x="585" y="264"/>
                    <a:pt x="585" y="265"/>
                  </a:cubicBezTo>
                  <a:cubicBezTo>
                    <a:pt x="586" y="266"/>
                    <a:pt x="584" y="268"/>
                    <a:pt x="584" y="268"/>
                  </a:cubicBezTo>
                  <a:cubicBezTo>
                    <a:pt x="583" y="269"/>
                    <a:pt x="584" y="269"/>
                    <a:pt x="584" y="270"/>
                  </a:cubicBezTo>
                  <a:cubicBezTo>
                    <a:pt x="585" y="272"/>
                    <a:pt x="584" y="272"/>
                    <a:pt x="585" y="273"/>
                  </a:cubicBezTo>
                  <a:cubicBezTo>
                    <a:pt x="586" y="273"/>
                    <a:pt x="590" y="270"/>
                    <a:pt x="592" y="269"/>
                  </a:cubicBezTo>
                  <a:cubicBezTo>
                    <a:pt x="592" y="269"/>
                    <a:pt x="593" y="269"/>
                    <a:pt x="593" y="269"/>
                  </a:cubicBezTo>
                  <a:cubicBezTo>
                    <a:pt x="593" y="269"/>
                    <a:pt x="593" y="269"/>
                    <a:pt x="593" y="269"/>
                  </a:cubicBezTo>
                  <a:cubicBezTo>
                    <a:pt x="594" y="269"/>
                    <a:pt x="594" y="269"/>
                    <a:pt x="594" y="269"/>
                  </a:cubicBezTo>
                  <a:cubicBezTo>
                    <a:pt x="594" y="269"/>
                    <a:pt x="594" y="269"/>
                    <a:pt x="594" y="269"/>
                  </a:cubicBezTo>
                  <a:cubicBezTo>
                    <a:pt x="595" y="269"/>
                    <a:pt x="595" y="269"/>
                    <a:pt x="595" y="269"/>
                  </a:cubicBezTo>
                  <a:cubicBezTo>
                    <a:pt x="595" y="269"/>
                    <a:pt x="595" y="269"/>
                    <a:pt x="595" y="269"/>
                  </a:cubicBezTo>
                  <a:cubicBezTo>
                    <a:pt x="595" y="269"/>
                    <a:pt x="595" y="269"/>
                    <a:pt x="595" y="269"/>
                  </a:cubicBezTo>
                  <a:cubicBezTo>
                    <a:pt x="595" y="269"/>
                    <a:pt x="595" y="269"/>
                    <a:pt x="595" y="269"/>
                  </a:cubicBezTo>
                  <a:cubicBezTo>
                    <a:pt x="595" y="269"/>
                    <a:pt x="596" y="269"/>
                    <a:pt x="596" y="269"/>
                  </a:cubicBezTo>
                  <a:cubicBezTo>
                    <a:pt x="596" y="269"/>
                    <a:pt x="596" y="269"/>
                    <a:pt x="596" y="269"/>
                  </a:cubicBezTo>
                  <a:cubicBezTo>
                    <a:pt x="597" y="270"/>
                    <a:pt x="598" y="270"/>
                    <a:pt x="599" y="270"/>
                  </a:cubicBezTo>
                  <a:cubicBezTo>
                    <a:pt x="600" y="270"/>
                    <a:pt x="599" y="272"/>
                    <a:pt x="599" y="273"/>
                  </a:cubicBezTo>
                  <a:cubicBezTo>
                    <a:pt x="600" y="274"/>
                    <a:pt x="598" y="276"/>
                    <a:pt x="598" y="277"/>
                  </a:cubicBezTo>
                  <a:cubicBezTo>
                    <a:pt x="598" y="277"/>
                    <a:pt x="598" y="277"/>
                    <a:pt x="598" y="277"/>
                  </a:cubicBezTo>
                  <a:cubicBezTo>
                    <a:pt x="599" y="277"/>
                    <a:pt x="599" y="277"/>
                    <a:pt x="599" y="277"/>
                  </a:cubicBezTo>
                  <a:cubicBezTo>
                    <a:pt x="599" y="277"/>
                    <a:pt x="599" y="277"/>
                    <a:pt x="599" y="277"/>
                  </a:cubicBezTo>
                  <a:cubicBezTo>
                    <a:pt x="599" y="277"/>
                    <a:pt x="599" y="278"/>
                    <a:pt x="600" y="278"/>
                  </a:cubicBezTo>
                  <a:cubicBezTo>
                    <a:pt x="600" y="278"/>
                    <a:pt x="600" y="278"/>
                    <a:pt x="600" y="278"/>
                  </a:cubicBezTo>
                  <a:cubicBezTo>
                    <a:pt x="601" y="278"/>
                    <a:pt x="601" y="278"/>
                    <a:pt x="601" y="278"/>
                  </a:cubicBezTo>
                  <a:cubicBezTo>
                    <a:pt x="601" y="278"/>
                    <a:pt x="602" y="278"/>
                    <a:pt x="602" y="278"/>
                  </a:cubicBezTo>
                  <a:cubicBezTo>
                    <a:pt x="602" y="278"/>
                    <a:pt x="602" y="278"/>
                    <a:pt x="602" y="278"/>
                  </a:cubicBezTo>
                  <a:cubicBezTo>
                    <a:pt x="603" y="278"/>
                    <a:pt x="604" y="279"/>
                    <a:pt x="605" y="279"/>
                  </a:cubicBezTo>
                  <a:cubicBezTo>
                    <a:pt x="605" y="279"/>
                    <a:pt x="605" y="279"/>
                    <a:pt x="606" y="279"/>
                  </a:cubicBezTo>
                  <a:cubicBezTo>
                    <a:pt x="606" y="279"/>
                    <a:pt x="606" y="279"/>
                    <a:pt x="606" y="279"/>
                  </a:cubicBezTo>
                  <a:cubicBezTo>
                    <a:pt x="606" y="279"/>
                    <a:pt x="606" y="279"/>
                    <a:pt x="606" y="279"/>
                  </a:cubicBezTo>
                  <a:cubicBezTo>
                    <a:pt x="607" y="279"/>
                    <a:pt x="608" y="282"/>
                    <a:pt x="608" y="282"/>
                  </a:cubicBezTo>
                  <a:cubicBezTo>
                    <a:pt x="608" y="283"/>
                    <a:pt x="607" y="282"/>
                    <a:pt x="606" y="282"/>
                  </a:cubicBezTo>
                  <a:cubicBezTo>
                    <a:pt x="605" y="283"/>
                    <a:pt x="608" y="286"/>
                    <a:pt x="608" y="287"/>
                  </a:cubicBezTo>
                  <a:cubicBezTo>
                    <a:pt x="609" y="288"/>
                    <a:pt x="608" y="290"/>
                    <a:pt x="608" y="291"/>
                  </a:cubicBezTo>
                  <a:cubicBezTo>
                    <a:pt x="608" y="293"/>
                    <a:pt x="609" y="295"/>
                    <a:pt x="610" y="295"/>
                  </a:cubicBezTo>
                  <a:cubicBezTo>
                    <a:pt x="611" y="295"/>
                    <a:pt x="613" y="293"/>
                    <a:pt x="614" y="293"/>
                  </a:cubicBezTo>
                  <a:cubicBezTo>
                    <a:pt x="614" y="292"/>
                    <a:pt x="616" y="293"/>
                    <a:pt x="617" y="293"/>
                  </a:cubicBezTo>
                  <a:cubicBezTo>
                    <a:pt x="618" y="293"/>
                    <a:pt x="619" y="291"/>
                    <a:pt x="620" y="290"/>
                  </a:cubicBezTo>
                  <a:cubicBezTo>
                    <a:pt x="620" y="288"/>
                    <a:pt x="619" y="286"/>
                    <a:pt x="618" y="285"/>
                  </a:cubicBezTo>
                  <a:cubicBezTo>
                    <a:pt x="618" y="283"/>
                    <a:pt x="617" y="280"/>
                    <a:pt x="616" y="278"/>
                  </a:cubicBezTo>
                  <a:cubicBezTo>
                    <a:pt x="616" y="278"/>
                    <a:pt x="616" y="278"/>
                    <a:pt x="616" y="278"/>
                  </a:cubicBezTo>
                  <a:cubicBezTo>
                    <a:pt x="616" y="278"/>
                    <a:pt x="616" y="278"/>
                    <a:pt x="616" y="278"/>
                  </a:cubicBezTo>
                  <a:cubicBezTo>
                    <a:pt x="615" y="276"/>
                    <a:pt x="613" y="275"/>
                    <a:pt x="612" y="273"/>
                  </a:cubicBezTo>
                  <a:cubicBezTo>
                    <a:pt x="612" y="273"/>
                    <a:pt x="612" y="273"/>
                    <a:pt x="611" y="273"/>
                  </a:cubicBezTo>
                  <a:cubicBezTo>
                    <a:pt x="611" y="273"/>
                    <a:pt x="611" y="273"/>
                    <a:pt x="610" y="272"/>
                  </a:cubicBezTo>
                  <a:cubicBezTo>
                    <a:pt x="607" y="271"/>
                    <a:pt x="608" y="270"/>
                    <a:pt x="608" y="269"/>
                  </a:cubicBezTo>
                  <a:cubicBezTo>
                    <a:pt x="609" y="268"/>
                    <a:pt x="611" y="268"/>
                    <a:pt x="612" y="267"/>
                  </a:cubicBezTo>
                  <a:cubicBezTo>
                    <a:pt x="613" y="266"/>
                    <a:pt x="615" y="262"/>
                    <a:pt x="615" y="261"/>
                  </a:cubicBezTo>
                  <a:cubicBezTo>
                    <a:pt x="616" y="260"/>
                    <a:pt x="617" y="256"/>
                    <a:pt x="617" y="256"/>
                  </a:cubicBezTo>
                  <a:cubicBezTo>
                    <a:pt x="617" y="256"/>
                    <a:pt x="617" y="255"/>
                    <a:pt x="617" y="255"/>
                  </a:cubicBezTo>
                  <a:cubicBezTo>
                    <a:pt x="618" y="255"/>
                    <a:pt x="619" y="255"/>
                    <a:pt x="620" y="254"/>
                  </a:cubicBezTo>
                  <a:cubicBezTo>
                    <a:pt x="620" y="254"/>
                    <a:pt x="620" y="254"/>
                    <a:pt x="620" y="254"/>
                  </a:cubicBezTo>
                  <a:cubicBezTo>
                    <a:pt x="620" y="254"/>
                    <a:pt x="620" y="254"/>
                    <a:pt x="620" y="254"/>
                  </a:cubicBezTo>
                  <a:cubicBezTo>
                    <a:pt x="621" y="254"/>
                    <a:pt x="621" y="252"/>
                    <a:pt x="622" y="251"/>
                  </a:cubicBezTo>
                  <a:cubicBezTo>
                    <a:pt x="622" y="251"/>
                    <a:pt x="624" y="253"/>
                    <a:pt x="625" y="254"/>
                  </a:cubicBezTo>
                  <a:cubicBezTo>
                    <a:pt x="627" y="255"/>
                    <a:pt x="631" y="253"/>
                    <a:pt x="632" y="253"/>
                  </a:cubicBezTo>
                  <a:cubicBezTo>
                    <a:pt x="633" y="252"/>
                    <a:pt x="635" y="249"/>
                    <a:pt x="636" y="248"/>
                  </a:cubicBezTo>
                  <a:cubicBezTo>
                    <a:pt x="636" y="247"/>
                    <a:pt x="638" y="245"/>
                    <a:pt x="638" y="244"/>
                  </a:cubicBezTo>
                  <a:cubicBezTo>
                    <a:pt x="639" y="243"/>
                    <a:pt x="640" y="242"/>
                    <a:pt x="642" y="241"/>
                  </a:cubicBezTo>
                  <a:cubicBezTo>
                    <a:pt x="643" y="240"/>
                    <a:pt x="644" y="236"/>
                    <a:pt x="644" y="235"/>
                  </a:cubicBezTo>
                  <a:cubicBezTo>
                    <a:pt x="644" y="234"/>
                    <a:pt x="646" y="231"/>
                    <a:pt x="647" y="229"/>
                  </a:cubicBezTo>
                  <a:cubicBezTo>
                    <a:pt x="647" y="227"/>
                    <a:pt x="648" y="227"/>
                    <a:pt x="649" y="226"/>
                  </a:cubicBezTo>
                  <a:cubicBezTo>
                    <a:pt x="650" y="225"/>
                    <a:pt x="648" y="219"/>
                    <a:pt x="648" y="216"/>
                  </a:cubicBezTo>
                  <a:cubicBezTo>
                    <a:pt x="648" y="213"/>
                    <a:pt x="647" y="212"/>
                    <a:pt x="647" y="210"/>
                  </a:cubicBezTo>
                  <a:cubicBezTo>
                    <a:pt x="647" y="208"/>
                    <a:pt x="649" y="205"/>
                    <a:pt x="649" y="204"/>
                  </a:cubicBezTo>
                  <a:cubicBezTo>
                    <a:pt x="649" y="203"/>
                    <a:pt x="647" y="202"/>
                    <a:pt x="647" y="202"/>
                  </a:cubicBezTo>
                  <a:cubicBezTo>
                    <a:pt x="646" y="203"/>
                    <a:pt x="645" y="199"/>
                    <a:pt x="644" y="198"/>
                  </a:cubicBezTo>
                  <a:cubicBezTo>
                    <a:pt x="643" y="198"/>
                    <a:pt x="644" y="198"/>
                    <a:pt x="645" y="197"/>
                  </a:cubicBezTo>
                  <a:cubicBezTo>
                    <a:pt x="645" y="197"/>
                    <a:pt x="642" y="195"/>
                    <a:pt x="640" y="195"/>
                  </a:cubicBezTo>
                  <a:cubicBezTo>
                    <a:pt x="639" y="194"/>
                    <a:pt x="639" y="192"/>
                    <a:pt x="638" y="192"/>
                  </a:cubicBezTo>
                  <a:cubicBezTo>
                    <a:pt x="636" y="191"/>
                    <a:pt x="633" y="190"/>
                    <a:pt x="632" y="190"/>
                  </a:cubicBezTo>
                  <a:cubicBezTo>
                    <a:pt x="631" y="190"/>
                    <a:pt x="634" y="193"/>
                    <a:pt x="633" y="193"/>
                  </a:cubicBezTo>
                  <a:cubicBezTo>
                    <a:pt x="632" y="193"/>
                    <a:pt x="631" y="194"/>
                    <a:pt x="629" y="194"/>
                  </a:cubicBezTo>
                  <a:cubicBezTo>
                    <a:pt x="627" y="194"/>
                    <a:pt x="629" y="193"/>
                    <a:pt x="629" y="193"/>
                  </a:cubicBezTo>
                  <a:cubicBezTo>
                    <a:pt x="629" y="192"/>
                    <a:pt x="626" y="193"/>
                    <a:pt x="625" y="193"/>
                  </a:cubicBezTo>
                  <a:cubicBezTo>
                    <a:pt x="624" y="193"/>
                    <a:pt x="626" y="191"/>
                    <a:pt x="625" y="191"/>
                  </a:cubicBezTo>
                  <a:cubicBezTo>
                    <a:pt x="625" y="190"/>
                    <a:pt x="624" y="190"/>
                    <a:pt x="624" y="191"/>
                  </a:cubicBezTo>
                  <a:cubicBezTo>
                    <a:pt x="623" y="191"/>
                    <a:pt x="620" y="189"/>
                    <a:pt x="619" y="189"/>
                  </a:cubicBezTo>
                  <a:cubicBezTo>
                    <a:pt x="618" y="190"/>
                    <a:pt x="617" y="188"/>
                    <a:pt x="619" y="187"/>
                  </a:cubicBezTo>
                  <a:cubicBezTo>
                    <a:pt x="622" y="185"/>
                    <a:pt x="627" y="180"/>
                    <a:pt x="627" y="179"/>
                  </a:cubicBezTo>
                  <a:cubicBezTo>
                    <a:pt x="627" y="177"/>
                    <a:pt x="631" y="175"/>
                    <a:pt x="632" y="174"/>
                  </a:cubicBezTo>
                  <a:cubicBezTo>
                    <a:pt x="633" y="173"/>
                    <a:pt x="634" y="170"/>
                    <a:pt x="636" y="169"/>
                  </a:cubicBezTo>
                  <a:cubicBezTo>
                    <a:pt x="637" y="167"/>
                    <a:pt x="636" y="166"/>
                    <a:pt x="639" y="163"/>
                  </a:cubicBezTo>
                  <a:cubicBezTo>
                    <a:pt x="642" y="160"/>
                    <a:pt x="651" y="161"/>
                    <a:pt x="652" y="162"/>
                  </a:cubicBezTo>
                  <a:cubicBezTo>
                    <a:pt x="654" y="162"/>
                    <a:pt x="657" y="162"/>
                    <a:pt x="659" y="162"/>
                  </a:cubicBezTo>
                  <a:cubicBezTo>
                    <a:pt x="660" y="162"/>
                    <a:pt x="664" y="164"/>
                    <a:pt x="665" y="163"/>
                  </a:cubicBezTo>
                  <a:cubicBezTo>
                    <a:pt x="666" y="162"/>
                    <a:pt x="665" y="162"/>
                    <a:pt x="663" y="162"/>
                  </a:cubicBezTo>
                  <a:cubicBezTo>
                    <a:pt x="661" y="161"/>
                    <a:pt x="664" y="160"/>
                    <a:pt x="665" y="160"/>
                  </a:cubicBezTo>
                  <a:cubicBezTo>
                    <a:pt x="666" y="160"/>
                    <a:pt x="666" y="160"/>
                    <a:pt x="665" y="159"/>
                  </a:cubicBezTo>
                  <a:cubicBezTo>
                    <a:pt x="664" y="159"/>
                    <a:pt x="668" y="159"/>
                    <a:pt x="669" y="159"/>
                  </a:cubicBezTo>
                  <a:cubicBezTo>
                    <a:pt x="670" y="159"/>
                    <a:pt x="670" y="160"/>
                    <a:pt x="670" y="160"/>
                  </a:cubicBezTo>
                  <a:cubicBezTo>
                    <a:pt x="671" y="161"/>
                    <a:pt x="672" y="159"/>
                    <a:pt x="672" y="159"/>
                  </a:cubicBezTo>
                  <a:cubicBezTo>
                    <a:pt x="673" y="159"/>
                    <a:pt x="673" y="161"/>
                    <a:pt x="673" y="161"/>
                  </a:cubicBezTo>
                  <a:cubicBezTo>
                    <a:pt x="673" y="162"/>
                    <a:pt x="674" y="162"/>
                    <a:pt x="676" y="163"/>
                  </a:cubicBezTo>
                  <a:cubicBezTo>
                    <a:pt x="677" y="164"/>
                    <a:pt x="674" y="164"/>
                    <a:pt x="674" y="164"/>
                  </a:cubicBezTo>
                  <a:cubicBezTo>
                    <a:pt x="673" y="164"/>
                    <a:pt x="675" y="166"/>
                    <a:pt x="676" y="166"/>
                  </a:cubicBezTo>
                  <a:cubicBezTo>
                    <a:pt x="676" y="166"/>
                    <a:pt x="680" y="165"/>
                    <a:pt x="681" y="164"/>
                  </a:cubicBezTo>
                  <a:cubicBezTo>
                    <a:pt x="682" y="163"/>
                    <a:pt x="682" y="163"/>
                    <a:pt x="684" y="164"/>
                  </a:cubicBezTo>
                  <a:cubicBezTo>
                    <a:pt x="685" y="164"/>
                    <a:pt x="685" y="164"/>
                    <a:pt x="686" y="164"/>
                  </a:cubicBezTo>
                  <a:cubicBezTo>
                    <a:pt x="686" y="164"/>
                    <a:pt x="687" y="164"/>
                    <a:pt x="688" y="164"/>
                  </a:cubicBezTo>
                  <a:cubicBezTo>
                    <a:pt x="689" y="164"/>
                    <a:pt x="689" y="163"/>
                    <a:pt x="691" y="163"/>
                  </a:cubicBezTo>
                  <a:cubicBezTo>
                    <a:pt x="692" y="163"/>
                    <a:pt x="692" y="162"/>
                    <a:pt x="692" y="161"/>
                  </a:cubicBezTo>
                  <a:cubicBezTo>
                    <a:pt x="691" y="160"/>
                    <a:pt x="688" y="161"/>
                    <a:pt x="687" y="161"/>
                  </a:cubicBezTo>
                  <a:cubicBezTo>
                    <a:pt x="686" y="161"/>
                    <a:pt x="686" y="160"/>
                    <a:pt x="687" y="160"/>
                  </a:cubicBezTo>
                  <a:cubicBezTo>
                    <a:pt x="688" y="159"/>
                    <a:pt x="689" y="157"/>
                    <a:pt x="689" y="156"/>
                  </a:cubicBezTo>
                  <a:cubicBezTo>
                    <a:pt x="690" y="156"/>
                    <a:pt x="691" y="155"/>
                    <a:pt x="692" y="155"/>
                  </a:cubicBezTo>
                  <a:cubicBezTo>
                    <a:pt x="693" y="154"/>
                    <a:pt x="693" y="149"/>
                    <a:pt x="694" y="147"/>
                  </a:cubicBezTo>
                  <a:cubicBezTo>
                    <a:pt x="695" y="146"/>
                    <a:pt x="699" y="145"/>
                    <a:pt x="699" y="145"/>
                  </a:cubicBezTo>
                  <a:cubicBezTo>
                    <a:pt x="700" y="144"/>
                    <a:pt x="701" y="145"/>
                    <a:pt x="702" y="145"/>
                  </a:cubicBezTo>
                  <a:cubicBezTo>
                    <a:pt x="703" y="144"/>
                    <a:pt x="703" y="142"/>
                    <a:pt x="704" y="142"/>
                  </a:cubicBezTo>
                  <a:cubicBezTo>
                    <a:pt x="705" y="141"/>
                    <a:pt x="703" y="145"/>
                    <a:pt x="704" y="146"/>
                  </a:cubicBezTo>
                  <a:cubicBezTo>
                    <a:pt x="704" y="147"/>
                    <a:pt x="702" y="148"/>
                    <a:pt x="703" y="149"/>
                  </a:cubicBezTo>
                  <a:cubicBezTo>
                    <a:pt x="703" y="150"/>
                    <a:pt x="705" y="151"/>
                    <a:pt x="706" y="151"/>
                  </a:cubicBezTo>
                  <a:cubicBezTo>
                    <a:pt x="707" y="152"/>
                    <a:pt x="707" y="151"/>
                    <a:pt x="707" y="150"/>
                  </a:cubicBezTo>
                  <a:cubicBezTo>
                    <a:pt x="708" y="149"/>
                    <a:pt x="710" y="146"/>
                    <a:pt x="711" y="146"/>
                  </a:cubicBezTo>
                  <a:cubicBezTo>
                    <a:pt x="711" y="145"/>
                    <a:pt x="710" y="144"/>
                    <a:pt x="709" y="142"/>
                  </a:cubicBezTo>
                  <a:cubicBezTo>
                    <a:pt x="708" y="141"/>
                    <a:pt x="709" y="140"/>
                    <a:pt x="710" y="140"/>
                  </a:cubicBezTo>
                  <a:cubicBezTo>
                    <a:pt x="711" y="140"/>
                    <a:pt x="712" y="139"/>
                    <a:pt x="712" y="139"/>
                  </a:cubicBezTo>
                  <a:cubicBezTo>
                    <a:pt x="713" y="138"/>
                    <a:pt x="713" y="140"/>
                    <a:pt x="713" y="141"/>
                  </a:cubicBezTo>
                  <a:cubicBezTo>
                    <a:pt x="714" y="141"/>
                    <a:pt x="714" y="141"/>
                    <a:pt x="713" y="142"/>
                  </a:cubicBezTo>
                  <a:cubicBezTo>
                    <a:pt x="712" y="143"/>
                    <a:pt x="713" y="146"/>
                    <a:pt x="713" y="147"/>
                  </a:cubicBezTo>
                  <a:cubicBezTo>
                    <a:pt x="713" y="147"/>
                    <a:pt x="714" y="148"/>
                    <a:pt x="714" y="149"/>
                  </a:cubicBezTo>
                  <a:cubicBezTo>
                    <a:pt x="715" y="149"/>
                    <a:pt x="714" y="150"/>
                    <a:pt x="713" y="150"/>
                  </a:cubicBezTo>
                  <a:cubicBezTo>
                    <a:pt x="713" y="151"/>
                    <a:pt x="714" y="151"/>
                    <a:pt x="715" y="151"/>
                  </a:cubicBezTo>
                  <a:cubicBezTo>
                    <a:pt x="715" y="152"/>
                    <a:pt x="712" y="154"/>
                    <a:pt x="712" y="155"/>
                  </a:cubicBezTo>
                  <a:cubicBezTo>
                    <a:pt x="712" y="156"/>
                    <a:pt x="711" y="157"/>
                    <a:pt x="710" y="158"/>
                  </a:cubicBezTo>
                  <a:cubicBezTo>
                    <a:pt x="709" y="158"/>
                    <a:pt x="706" y="162"/>
                    <a:pt x="705" y="163"/>
                  </a:cubicBezTo>
                  <a:cubicBezTo>
                    <a:pt x="704" y="164"/>
                    <a:pt x="703" y="169"/>
                    <a:pt x="703" y="170"/>
                  </a:cubicBezTo>
                  <a:cubicBezTo>
                    <a:pt x="702" y="170"/>
                    <a:pt x="700" y="171"/>
                    <a:pt x="699" y="171"/>
                  </a:cubicBezTo>
                  <a:cubicBezTo>
                    <a:pt x="698" y="171"/>
                    <a:pt x="699" y="172"/>
                    <a:pt x="699" y="173"/>
                  </a:cubicBezTo>
                  <a:cubicBezTo>
                    <a:pt x="699" y="175"/>
                    <a:pt x="696" y="179"/>
                    <a:pt x="696" y="180"/>
                  </a:cubicBezTo>
                  <a:cubicBezTo>
                    <a:pt x="695" y="181"/>
                    <a:pt x="697" y="187"/>
                    <a:pt x="699" y="190"/>
                  </a:cubicBezTo>
                  <a:cubicBezTo>
                    <a:pt x="700" y="192"/>
                    <a:pt x="701" y="196"/>
                    <a:pt x="702" y="198"/>
                  </a:cubicBezTo>
                  <a:cubicBezTo>
                    <a:pt x="703" y="201"/>
                    <a:pt x="705" y="202"/>
                    <a:pt x="705" y="203"/>
                  </a:cubicBezTo>
                  <a:cubicBezTo>
                    <a:pt x="706" y="203"/>
                    <a:pt x="707" y="205"/>
                    <a:pt x="708" y="206"/>
                  </a:cubicBezTo>
                  <a:cubicBezTo>
                    <a:pt x="709" y="207"/>
                    <a:pt x="709" y="210"/>
                    <a:pt x="711" y="211"/>
                  </a:cubicBezTo>
                  <a:cubicBezTo>
                    <a:pt x="713" y="213"/>
                    <a:pt x="712" y="209"/>
                    <a:pt x="713" y="208"/>
                  </a:cubicBezTo>
                  <a:cubicBezTo>
                    <a:pt x="714" y="208"/>
                    <a:pt x="715" y="205"/>
                    <a:pt x="715" y="204"/>
                  </a:cubicBezTo>
                  <a:cubicBezTo>
                    <a:pt x="715" y="203"/>
                    <a:pt x="713" y="203"/>
                    <a:pt x="714" y="203"/>
                  </a:cubicBezTo>
                  <a:cubicBezTo>
                    <a:pt x="714" y="202"/>
                    <a:pt x="713" y="201"/>
                    <a:pt x="713" y="201"/>
                  </a:cubicBezTo>
                  <a:cubicBezTo>
                    <a:pt x="712" y="200"/>
                    <a:pt x="713" y="198"/>
                    <a:pt x="714" y="198"/>
                  </a:cubicBezTo>
                  <a:cubicBezTo>
                    <a:pt x="715" y="197"/>
                    <a:pt x="717" y="198"/>
                    <a:pt x="717" y="198"/>
                  </a:cubicBezTo>
                  <a:cubicBezTo>
                    <a:pt x="718" y="198"/>
                    <a:pt x="715" y="195"/>
                    <a:pt x="715" y="194"/>
                  </a:cubicBezTo>
                  <a:cubicBezTo>
                    <a:pt x="716" y="192"/>
                    <a:pt x="717" y="192"/>
                    <a:pt x="717" y="191"/>
                  </a:cubicBezTo>
                  <a:cubicBezTo>
                    <a:pt x="718" y="190"/>
                    <a:pt x="720" y="189"/>
                    <a:pt x="721" y="189"/>
                  </a:cubicBezTo>
                  <a:cubicBezTo>
                    <a:pt x="722" y="189"/>
                    <a:pt x="723" y="189"/>
                    <a:pt x="723" y="188"/>
                  </a:cubicBezTo>
                  <a:cubicBezTo>
                    <a:pt x="724" y="187"/>
                    <a:pt x="723" y="186"/>
                    <a:pt x="722" y="186"/>
                  </a:cubicBezTo>
                  <a:cubicBezTo>
                    <a:pt x="721" y="186"/>
                    <a:pt x="721" y="185"/>
                    <a:pt x="722" y="184"/>
                  </a:cubicBezTo>
                  <a:cubicBezTo>
                    <a:pt x="722" y="184"/>
                    <a:pt x="722" y="183"/>
                    <a:pt x="721" y="182"/>
                  </a:cubicBezTo>
                  <a:cubicBezTo>
                    <a:pt x="721" y="182"/>
                    <a:pt x="722" y="181"/>
                    <a:pt x="723" y="180"/>
                  </a:cubicBezTo>
                  <a:cubicBezTo>
                    <a:pt x="724" y="180"/>
                    <a:pt x="725" y="181"/>
                    <a:pt x="726" y="181"/>
                  </a:cubicBezTo>
                  <a:cubicBezTo>
                    <a:pt x="726" y="180"/>
                    <a:pt x="726" y="179"/>
                    <a:pt x="726" y="178"/>
                  </a:cubicBezTo>
                  <a:cubicBezTo>
                    <a:pt x="726" y="177"/>
                    <a:pt x="724" y="177"/>
                    <a:pt x="723" y="177"/>
                  </a:cubicBezTo>
                  <a:cubicBezTo>
                    <a:pt x="722" y="177"/>
                    <a:pt x="721" y="176"/>
                    <a:pt x="721" y="174"/>
                  </a:cubicBezTo>
                  <a:cubicBezTo>
                    <a:pt x="720" y="173"/>
                    <a:pt x="722" y="172"/>
                    <a:pt x="722" y="172"/>
                  </a:cubicBezTo>
                  <a:cubicBezTo>
                    <a:pt x="723" y="171"/>
                    <a:pt x="721" y="169"/>
                    <a:pt x="720" y="169"/>
                  </a:cubicBezTo>
                  <a:cubicBezTo>
                    <a:pt x="719" y="170"/>
                    <a:pt x="718" y="169"/>
                    <a:pt x="719" y="168"/>
                  </a:cubicBezTo>
                  <a:cubicBezTo>
                    <a:pt x="719" y="168"/>
                    <a:pt x="718" y="166"/>
                    <a:pt x="718" y="165"/>
                  </a:cubicBezTo>
                  <a:cubicBezTo>
                    <a:pt x="718" y="164"/>
                    <a:pt x="719" y="161"/>
                    <a:pt x="720" y="161"/>
                  </a:cubicBezTo>
                  <a:cubicBezTo>
                    <a:pt x="721" y="160"/>
                    <a:pt x="721" y="159"/>
                    <a:pt x="720" y="158"/>
                  </a:cubicBezTo>
                  <a:cubicBezTo>
                    <a:pt x="720" y="157"/>
                    <a:pt x="721" y="157"/>
                    <a:pt x="722" y="157"/>
                  </a:cubicBezTo>
                  <a:cubicBezTo>
                    <a:pt x="723" y="156"/>
                    <a:pt x="723" y="157"/>
                    <a:pt x="724" y="157"/>
                  </a:cubicBezTo>
                  <a:cubicBezTo>
                    <a:pt x="725" y="157"/>
                    <a:pt x="724" y="157"/>
                    <a:pt x="725" y="156"/>
                  </a:cubicBezTo>
                  <a:cubicBezTo>
                    <a:pt x="725" y="155"/>
                    <a:pt x="727" y="154"/>
                    <a:pt x="728" y="154"/>
                  </a:cubicBezTo>
                  <a:cubicBezTo>
                    <a:pt x="729" y="154"/>
                    <a:pt x="728" y="156"/>
                    <a:pt x="729" y="156"/>
                  </a:cubicBezTo>
                  <a:cubicBezTo>
                    <a:pt x="730" y="157"/>
                    <a:pt x="731" y="154"/>
                    <a:pt x="732" y="154"/>
                  </a:cubicBezTo>
                  <a:cubicBezTo>
                    <a:pt x="733" y="153"/>
                    <a:pt x="733" y="153"/>
                    <a:pt x="733" y="152"/>
                  </a:cubicBezTo>
                  <a:cubicBezTo>
                    <a:pt x="733" y="152"/>
                    <a:pt x="735" y="151"/>
                    <a:pt x="736" y="151"/>
                  </a:cubicBezTo>
                  <a:cubicBezTo>
                    <a:pt x="738" y="152"/>
                    <a:pt x="739" y="154"/>
                    <a:pt x="739" y="155"/>
                  </a:cubicBezTo>
                  <a:cubicBezTo>
                    <a:pt x="740" y="156"/>
                    <a:pt x="741" y="155"/>
                    <a:pt x="741" y="154"/>
                  </a:cubicBezTo>
                  <a:cubicBezTo>
                    <a:pt x="742" y="153"/>
                    <a:pt x="742" y="152"/>
                    <a:pt x="742" y="152"/>
                  </a:cubicBezTo>
                  <a:cubicBezTo>
                    <a:pt x="743" y="151"/>
                    <a:pt x="744" y="151"/>
                    <a:pt x="745" y="151"/>
                  </a:cubicBezTo>
                  <a:cubicBezTo>
                    <a:pt x="745" y="151"/>
                    <a:pt x="744" y="149"/>
                    <a:pt x="744" y="149"/>
                  </a:cubicBezTo>
                  <a:cubicBezTo>
                    <a:pt x="744" y="148"/>
                    <a:pt x="746" y="149"/>
                    <a:pt x="746" y="149"/>
                  </a:cubicBezTo>
                  <a:cubicBezTo>
                    <a:pt x="747" y="148"/>
                    <a:pt x="745" y="147"/>
                    <a:pt x="745" y="147"/>
                  </a:cubicBezTo>
                  <a:cubicBezTo>
                    <a:pt x="745" y="146"/>
                    <a:pt x="746" y="147"/>
                    <a:pt x="746" y="147"/>
                  </a:cubicBezTo>
                  <a:cubicBezTo>
                    <a:pt x="747" y="147"/>
                    <a:pt x="748" y="146"/>
                    <a:pt x="748" y="145"/>
                  </a:cubicBezTo>
                  <a:cubicBezTo>
                    <a:pt x="748" y="145"/>
                    <a:pt x="749" y="146"/>
                    <a:pt x="750" y="146"/>
                  </a:cubicBezTo>
                  <a:cubicBezTo>
                    <a:pt x="750" y="146"/>
                    <a:pt x="751" y="143"/>
                    <a:pt x="754" y="140"/>
                  </a:cubicBezTo>
                  <a:cubicBezTo>
                    <a:pt x="758" y="137"/>
                    <a:pt x="763" y="137"/>
                    <a:pt x="764" y="137"/>
                  </a:cubicBezTo>
                  <a:cubicBezTo>
                    <a:pt x="765" y="137"/>
                    <a:pt x="765" y="137"/>
                    <a:pt x="767" y="138"/>
                  </a:cubicBezTo>
                  <a:cubicBezTo>
                    <a:pt x="769" y="138"/>
                    <a:pt x="769" y="137"/>
                    <a:pt x="770" y="137"/>
                  </a:cubicBezTo>
                  <a:cubicBezTo>
                    <a:pt x="770" y="137"/>
                    <a:pt x="770" y="135"/>
                    <a:pt x="770" y="135"/>
                  </a:cubicBezTo>
                  <a:cubicBezTo>
                    <a:pt x="770" y="134"/>
                    <a:pt x="768" y="132"/>
                    <a:pt x="767" y="132"/>
                  </a:cubicBezTo>
                  <a:cubicBezTo>
                    <a:pt x="766" y="132"/>
                    <a:pt x="766" y="130"/>
                    <a:pt x="764" y="130"/>
                  </a:cubicBezTo>
                  <a:cubicBezTo>
                    <a:pt x="763" y="129"/>
                    <a:pt x="763" y="128"/>
                    <a:pt x="763" y="128"/>
                  </a:cubicBezTo>
                  <a:cubicBezTo>
                    <a:pt x="762" y="127"/>
                    <a:pt x="762" y="127"/>
                    <a:pt x="762" y="128"/>
                  </a:cubicBezTo>
                  <a:cubicBezTo>
                    <a:pt x="761" y="129"/>
                    <a:pt x="762" y="129"/>
                    <a:pt x="759" y="128"/>
                  </a:cubicBezTo>
                  <a:cubicBezTo>
                    <a:pt x="756" y="128"/>
                    <a:pt x="757" y="125"/>
                    <a:pt x="757" y="124"/>
                  </a:cubicBezTo>
                  <a:cubicBezTo>
                    <a:pt x="757" y="123"/>
                    <a:pt x="757" y="122"/>
                    <a:pt x="755" y="122"/>
                  </a:cubicBezTo>
                  <a:cubicBezTo>
                    <a:pt x="753" y="122"/>
                    <a:pt x="754" y="121"/>
                    <a:pt x="755" y="121"/>
                  </a:cubicBezTo>
                  <a:cubicBezTo>
                    <a:pt x="756" y="121"/>
                    <a:pt x="758" y="121"/>
                    <a:pt x="759" y="121"/>
                  </a:cubicBezTo>
                  <a:cubicBezTo>
                    <a:pt x="760" y="121"/>
                    <a:pt x="761" y="122"/>
                    <a:pt x="762" y="122"/>
                  </a:cubicBezTo>
                  <a:cubicBezTo>
                    <a:pt x="763" y="122"/>
                    <a:pt x="765" y="121"/>
                    <a:pt x="767" y="120"/>
                  </a:cubicBezTo>
                  <a:cubicBezTo>
                    <a:pt x="768" y="119"/>
                    <a:pt x="768" y="117"/>
                    <a:pt x="768" y="116"/>
                  </a:cubicBezTo>
                  <a:cubicBezTo>
                    <a:pt x="767" y="116"/>
                    <a:pt x="767" y="115"/>
                    <a:pt x="766" y="115"/>
                  </a:cubicBezTo>
                  <a:cubicBezTo>
                    <a:pt x="766" y="115"/>
                    <a:pt x="766" y="111"/>
                    <a:pt x="766" y="111"/>
                  </a:cubicBezTo>
                  <a:cubicBezTo>
                    <a:pt x="766" y="110"/>
                    <a:pt x="767" y="111"/>
                    <a:pt x="768" y="111"/>
                  </a:cubicBezTo>
                  <a:cubicBezTo>
                    <a:pt x="768" y="112"/>
                    <a:pt x="769" y="112"/>
                    <a:pt x="768" y="113"/>
                  </a:cubicBezTo>
                  <a:cubicBezTo>
                    <a:pt x="768" y="113"/>
                    <a:pt x="769" y="114"/>
                    <a:pt x="769" y="115"/>
                  </a:cubicBezTo>
                  <a:cubicBezTo>
                    <a:pt x="770" y="115"/>
                    <a:pt x="770" y="116"/>
                    <a:pt x="772" y="116"/>
                  </a:cubicBezTo>
                  <a:cubicBezTo>
                    <a:pt x="773" y="117"/>
                    <a:pt x="778" y="117"/>
                    <a:pt x="779" y="117"/>
                  </a:cubicBezTo>
                  <a:cubicBezTo>
                    <a:pt x="780" y="117"/>
                    <a:pt x="783" y="119"/>
                    <a:pt x="782" y="120"/>
                  </a:cubicBezTo>
                  <a:cubicBezTo>
                    <a:pt x="781" y="120"/>
                    <a:pt x="783" y="122"/>
                    <a:pt x="784" y="122"/>
                  </a:cubicBezTo>
                  <a:cubicBezTo>
                    <a:pt x="785" y="122"/>
                    <a:pt x="788" y="122"/>
                    <a:pt x="790" y="123"/>
                  </a:cubicBezTo>
                  <a:cubicBezTo>
                    <a:pt x="791" y="123"/>
                    <a:pt x="792" y="125"/>
                    <a:pt x="794" y="125"/>
                  </a:cubicBezTo>
                  <a:cubicBezTo>
                    <a:pt x="795" y="125"/>
                    <a:pt x="797" y="124"/>
                    <a:pt x="797" y="123"/>
                  </a:cubicBezTo>
                  <a:cubicBezTo>
                    <a:pt x="797" y="123"/>
                    <a:pt x="795" y="122"/>
                    <a:pt x="795" y="123"/>
                  </a:cubicBezTo>
                  <a:cubicBezTo>
                    <a:pt x="794" y="123"/>
                    <a:pt x="794" y="122"/>
                    <a:pt x="793" y="122"/>
                  </a:cubicBezTo>
                  <a:cubicBezTo>
                    <a:pt x="793" y="121"/>
                    <a:pt x="794" y="121"/>
                    <a:pt x="795" y="121"/>
                  </a:cubicBezTo>
                  <a:cubicBezTo>
                    <a:pt x="796" y="120"/>
                    <a:pt x="795" y="119"/>
                    <a:pt x="794" y="118"/>
                  </a:cubicBezTo>
                  <a:cubicBezTo>
                    <a:pt x="794" y="117"/>
                    <a:pt x="793" y="116"/>
                    <a:pt x="793" y="116"/>
                  </a:cubicBezTo>
                  <a:cubicBezTo>
                    <a:pt x="794" y="116"/>
                    <a:pt x="796" y="116"/>
                    <a:pt x="797" y="116"/>
                  </a:cubicBezTo>
                  <a:cubicBezTo>
                    <a:pt x="799" y="116"/>
                    <a:pt x="797" y="115"/>
                    <a:pt x="797" y="114"/>
                  </a:cubicBezTo>
                  <a:cubicBezTo>
                    <a:pt x="796" y="114"/>
                    <a:pt x="799" y="115"/>
                    <a:pt x="800" y="116"/>
                  </a:cubicBezTo>
                  <a:cubicBezTo>
                    <a:pt x="801" y="116"/>
                    <a:pt x="800" y="116"/>
                    <a:pt x="800" y="114"/>
                  </a:cubicBezTo>
                  <a:cubicBezTo>
                    <a:pt x="801" y="113"/>
                    <a:pt x="801" y="113"/>
                    <a:pt x="802" y="113"/>
                  </a:cubicBezTo>
                  <a:cubicBezTo>
                    <a:pt x="803" y="112"/>
                    <a:pt x="802" y="112"/>
                    <a:pt x="800" y="111"/>
                  </a:cubicBezTo>
                  <a:cubicBezTo>
                    <a:pt x="797" y="110"/>
                    <a:pt x="797" y="109"/>
                    <a:pt x="796" y="108"/>
                  </a:cubicBezTo>
                  <a:cubicBezTo>
                    <a:pt x="796" y="107"/>
                    <a:pt x="795" y="107"/>
                    <a:pt x="795" y="108"/>
                  </a:cubicBezTo>
                  <a:cubicBezTo>
                    <a:pt x="794" y="108"/>
                    <a:pt x="793" y="105"/>
                    <a:pt x="792" y="105"/>
                  </a:cubicBezTo>
                  <a:cubicBezTo>
                    <a:pt x="791" y="105"/>
                    <a:pt x="789" y="104"/>
                    <a:pt x="789" y="105"/>
                  </a:cubicBezTo>
                  <a:cubicBezTo>
                    <a:pt x="788" y="105"/>
                    <a:pt x="785" y="104"/>
                    <a:pt x="785" y="105"/>
                  </a:cubicBezTo>
                  <a:cubicBezTo>
                    <a:pt x="784" y="105"/>
                    <a:pt x="786" y="109"/>
                    <a:pt x="785" y="109"/>
                  </a:cubicBezTo>
                  <a:cubicBezTo>
                    <a:pt x="784" y="110"/>
                    <a:pt x="782" y="103"/>
                    <a:pt x="782" y="102"/>
                  </a:cubicBezTo>
                  <a:cubicBezTo>
                    <a:pt x="782" y="101"/>
                    <a:pt x="781" y="100"/>
                    <a:pt x="780" y="100"/>
                  </a:cubicBezTo>
                  <a:cubicBezTo>
                    <a:pt x="779" y="100"/>
                    <a:pt x="776" y="99"/>
                    <a:pt x="774" y="99"/>
                  </a:cubicBezTo>
                  <a:cubicBezTo>
                    <a:pt x="772" y="99"/>
                    <a:pt x="771" y="96"/>
                    <a:pt x="769" y="96"/>
                  </a:cubicBezTo>
                  <a:cubicBezTo>
                    <a:pt x="768" y="96"/>
                    <a:pt x="765" y="95"/>
                    <a:pt x="764" y="94"/>
                  </a:cubicBezTo>
                  <a:cubicBezTo>
                    <a:pt x="762" y="93"/>
                    <a:pt x="761" y="93"/>
                    <a:pt x="759" y="92"/>
                  </a:cubicBezTo>
                  <a:cubicBezTo>
                    <a:pt x="756" y="91"/>
                    <a:pt x="756" y="90"/>
                    <a:pt x="755" y="89"/>
                  </a:cubicBezTo>
                  <a:cubicBezTo>
                    <a:pt x="753" y="88"/>
                    <a:pt x="752" y="89"/>
                    <a:pt x="751" y="88"/>
                  </a:cubicBezTo>
                  <a:cubicBezTo>
                    <a:pt x="750" y="88"/>
                    <a:pt x="750" y="86"/>
                    <a:pt x="749" y="85"/>
                  </a:cubicBezTo>
                  <a:cubicBezTo>
                    <a:pt x="747" y="85"/>
                    <a:pt x="745" y="84"/>
                    <a:pt x="743" y="84"/>
                  </a:cubicBezTo>
                  <a:cubicBezTo>
                    <a:pt x="741" y="83"/>
                    <a:pt x="741" y="82"/>
                    <a:pt x="739" y="81"/>
                  </a:cubicBezTo>
                  <a:cubicBezTo>
                    <a:pt x="736" y="80"/>
                    <a:pt x="728" y="81"/>
                    <a:pt x="725" y="81"/>
                  </a:cubicBezTo>
                  <a:cubicBezTo>
                    <a:pt x="722" y="80"/>
                    <a:pt x="720" y="79"/>
                    <a:pt x="720" y="79"/>
                  </a:cubicBezTo>
                  <a:cubicBezTo>
                    <a:pt x="719" y="80"/>
                    <a:pt x="720" y="81"/>
                    <a:pt x="721" y="81"/>
                  </a:cubicBezTo>
                  <a:cubicBezTo>
                    <a:pt x="722" y="82"/>
                    <a:pt x="719" y="82"/>
                    <a:pt x="719" y="82"/>
                  </a:cubicBezTo>
                  <a:cubicBezTo>
                    <a:pt x="719" y="83"/>
                    <a:pt x="720" y="84"/>
                    <a:pt x="721" y="84"/>
                  </a:cubicBezTo>
                  <a:cubicBezTo>
                    <a:pt x="723" y="85"/>
                    <a:pt x="722" y="85"/>
                    <a:pt x="722" y="86"/>
                  </a:cubicBezTo>
                  <a:cubicBezTo>
                    <a:pt x="722" y="87"/>
                    <a:pt x="722" y="87"/>
                    <a:pt x="723" y="88"/>
                  </a:cubicBezTo>
                  <a:cubicBezTo>
                    <a:pt x="724" y="88"/>
                    <a:pt x="723" y="89"/>
                    <a:pt x="723" y="89"/>
                  </a:cubicBezTo>
                  <a:cubicBezTo>
                    <a:pt x="722" y="89"/>
                    <a:pt x="723" y="91"/>
                    <a:pt x="722" y="92"/>
                  </a:cubicBezTo>
                  <a:cubicBezTo>
                    <a:pt x="721" y="92"/>
                    <a:pt x="720" y="90"/>
                    <a:pt x="720" y="90"/>
                  </a:cubicBezTo>
                  <a:cubicBezTo>
                    <a:pt x="719" y="90"/>
                    <a:pt x="720" y="92"/>
                    <a:pt x="720" y="92"/>
                  </a:cubicBezTo>
                  <a:cubicBezTo>
                    <a:pt x="719" y="92"/>
                    <a:pt x="717" y="89"/>
                    <a:pt x="717" y="89"/>
                  </a:cubicBezTo>
                  <a:cubicBezTo>
                    <a:pt x="717" y="88"/>
                    <a:pt x="714" y="87"/>
                    <a:pt x="713" y="86"/>
                  </a:cubicBezTo>
                  <a:cubicBezTo>
                    <a:pt x="712" y="85"/>
                    <a:pt x="711" y="82"/>
                    <a:pt x="711" y="82"/>
                  </a:cubicBezTo>
                  <a:cubicBezTo>
                    <a:pt x="710" y="82"/>
                    <a:pt x="710" y="82"/>
                    <a:pt x="710" y="83"/>
                  </a:cubicBezTo>
                  <a:cubicBezTo>
                    <a:pt x="710" y="84"/>
                    <a:pt x="703" y="83"/>
                    <a:pt x="701" y="83"/>
                  </a:cubicBezTo>
                  <a:cubicBezTo>
                    <a:pt x="698" y="82"/>
                    <a:pt x="693" y="82"/>
                    <a:pt x="692" y="82"/>
                  </a:cubicBezTo>
                  <a:cubicBezTo>
                    <a:pt x="690" y="83"/>
                    <a:pt x="689" y="84"/>
                    <a:pt x="689" y="85"/>
                  </a:cubicBezTo>
                  <a:cubicBezTo>
                    <a:pt x="689" y="86"/>
                    <a:pt x="690" y="89"/>
                    <a:pt x="690" y="89"/>
                  </a:cubicBezTo>
                  <a:cubicBezTo>
                    <a:pt x="689" y="90"/>
                    <a:pt x="688" y="87"/>
                    <a:pt x="688" y="86"/>
                  </a:cubicBezTo>
                  <a:cubicBezTo>
                    <a:pt x="688" y="85"/>
                    <a:pt x="686" y="85"/>
                    <a:pt x="685" y="84"/>
                  </a:cubicBezTo>
                  <a:cubicBezTo>
                    <a:pt x="684" y="83"/>
                    <a:pt x="683" y="82"/>
                    <a:pt x="682" y="81"/>
                  </a:cubicBezTo>
                  <a:cubicBezTo>
                    <a:pt x="680" y="80"/>
                    <a:pt x="681" y="81"/>
                    <a:pt x="681" y="80"/>
                  </a:cubicBezTo>
                  <a:cubicBezTo>
                    <a:pt x="681" y="79"/>
                    <a:pt x="680" y="78"/>
                    <a:pt x="679" y="77"/>
                  </a:cubicBezTo>
                  <a:cubicBezTo>
                    <a:pt x="678" y="76"/>
                    <a:pt x="676" y="73"/>
                    <a:pt x="674" y="72"/>
                  </a:cubicBezTo>
                  <a:cubicBezTo>
                    <a:pt x="671" y="71"/>
                    <a:pt x="665" y="72"/>
                    <a:pt x="662" y="72"/>
                  </a:cubicBezTo>
                  <a:cubicBezTo>
                    <a:pt x="659" y="72"/>
                    <a:pt x="655" y="73"/>
                    <a:pt x="653" y="73"/>
                  </a:cubicBezTo>
                  <a:cubicBezTo>
                    <a:pt x="651" y="73"/>
                    <a:pt x="649" y="72"/>
                    <a:pt x="648" y="71"/>
                  </a:cubicBezTo>
                  <a:cubicBezTo>
                    <a:pt x="647" y="71"/>
                    <a:pt x="643" y="67"/>
                    <a:pt x="642" y="66"/>
                  </a:cubicBezTo>
                  <a:cubicBezTo>
                    <a:pt x="641" y="65"/>
                    <a:pt x="639" y="66"/>
                    <a:pt x="639" y="65"/>
                  </a:cubicBezTo>
                  <a:cubicBezTo>
                    <a:pt x="639" y="64"/>
                    <a:pt x="641" y="65"/>
                    <a:pt x="642" y="65"/>
                  </a:cubicBezTo>
                  <a:cubicBezTo>
                    <a:pt x="642" y="65"/>
                    <a:pt x="641" y="63"/>
                    <a:pt x="641" y="62"/>
                  </a:cubicBezTo>
                  <a:cubicBezTo>
                    <a:pt x="640" y="61"/>
                    <a:pt x="638" y="60"/>
                    <a:pt x="636" y="60"/>
                  </a:cubicBezTo>
                  <a:cubicBezTo>
                    <a:pt x="634" y="60"/>
                    <a:pt x="633" y="59"/>
                    <a:pt x="631" y="59"/>
                  </a:cubicBezTo>
                  <a:cubicBezTo>
                    <a:pt x="629" y="59"/>
                    <a:pt x="630" y="60"/>
                    <a:pt x="629" y="60"/>
                  </a:cubicBezTo>
                  <a:cubicBezTo>
                    <a:pt x="629" y="60"/>
                    <a:pt x="627" y="60"/>
                    <a:pt x="626" y="60"/>
                  </a:cubicBezTo>
                  <a:cubicBezTo>
                    <a:pt x="625" y="60"/>
                    <a:pt x="625" y="61"/>
                    <a:pt x="624" y="61"/>
                  </a:cubicBezTo>
                  <a:cubicBezTo>
                    <a:pt x="623" y="61"/>
                    <a:pt x="621" y="61"/>
                    <a:pt x="620" y="61"/>
                  </a:cubicBezTo>
                  <a:cubicBezTo>
                    <a:pt x="618" y="61"/>
                    <a:pt x="619" y="61"/>
                    <a:pt x="620" y="60"/>
                  </a:cubicBezTo>
                  <a:cubicBezTo>
                    <a:pt x="620" y="59"/>
                    <a:pt x="620" y="59"/>
                    <a:pt x="620" y="58"/>
                  </a:cubicBezTo>
                  <a:cubicBezTo>
                    <a:pt x="619" y="58"/>
                    <a:pt x="620" y="58"/>
                    <a:pt x="621" y="58"/>
                  </a:cubicBezTo>
                  <a:cubicBezTo>
                    <a:pt x="622" y="58"/>
                    <a:pt x="627" y="59"/>
                    <a:pt x="628" y="59"/>
                  </a:cubicBezTo>
                  <a:cubicBezTo>
                    <a:pt x="630" y="59"/>
                    <a:pt x="622" y="57"/>
                    <a:pt x="619" y="57"/>
                  </a:cubicBezTo>
                  <a:cubicBezTo>
                    <a:pt x="616" y="57"/>
                    <a:pt x="610" y="56"/>
                    <a:pt x="608" y="56"/>
                  </a:cubicBezTo>
                  <a:cubicBezTo>
                    <a:pt x="607" y="57"/>
                    <a:pt x="603" y="58"/>
                    <a:pt x="602" y="58"/>
                  </a:cubicBezTo>
                  <a:cubicBezTo>
                    <a:pt x="602" y="58"/>
                    <a:pt x="601" y="59"/>
                    <a:pt x="602" y="61"/>
                  </a:cubicBezTo>
                  <a:cubicBezTo>
                    <a:pt x="603" y="62"/>
                    <a:pt x="603" y="61"/>
                    <a:pt x="603" y="60"/>
                  </a:cubicBezTo>
                  <a:cubicBezTo>
                    <a:pt x="604" y="60"/>
                    <a:pt x="604" y="61"/>
                    <a:pt x="606" y="61"/>
                  </a:cubicBezTo>
                  <a:cubicBezTo>
                    <a:pt x="607" y="62"/>
                    <a:pt x="604" y="61"/>
                    <a:pt x="604" y="62"/>
                  </a:cubicBezTo>
                  <a:cubicBezTo>
                    <a:pt x="605" y="62"/>
                    <a:pt x="604" y="62"/>
                    <a:pt x="604" y="63"/>
                  </a:cubicBezTo>
                  <a:cubicBezTo>
                    <a:pt x="603" y="64"/>
                    <a:pt x="606" y="66"/>
                    <a:pt x="607" y="67"/>
                  </a:cubicBezTo>
                  <a:cubicBezTo>
                    <a:pt x="607" y="67"/>
                    <a:pt x="606" y="67"/>
                    <a:pt x="605" y="67"/>
                  </a:cubicBezTo>
                  <a:cubicBezTo>
                    <a:pt x="605" y="67"/>
                    <a:pt x="605" y="67"/>
                    <a:pt x="604" y="68"/>
                  </a:cubicBezTo>
                  <a:cubicBezTo>
                    <a:pt x="603" y="68"/>
                    <a:pt x="602" y="66"/>
                    <a:pt x="602" y="66"/>
                  </a:cubicBezTo>
                  <a:cubicBezTo>
                    <a:pt x="602" y="65"/>
                    <a:pt x="600" y="65"/>
                    <a:pt x="599" y="66"/>
                  </a:cubicBezTo>
                  <a:cubicBezTo>
                    <a:pt x="598" y="66"/>
                    <a:pt x="600" y="67"/>
                    <a:pt x="601" y="68"/>
                  </a:cubicBezTo>
                  <a:cubicBezTo>
                    <a:pt x="601" y="69"/>
                    <a:pt x="600" y="69"/>
                    <a:pt x="599" y="69"/>
                  </a:cubicBezTo>
                  <a:cubicBezTo>
                    <a:pt x="599" y="69"/>
                    <a:pt x="600" y="71"/>
                    <a:pt x="599" y="71"/>
                  </a:cubicBezTo>
                  <a:cubicBezTo>
                    <a:pt x="598" y="71"/>
                    <a:pt x="596" y="68"/>
                    <a:pt x="595" y="68"/>
                  </a:cubicBezTo>
                  <a:cubicBezTo>
                    <a:pt x="594" y="67"/>
                    <a:pt x="593" y="66"/>
                    <a:pt x="592" y="67"/>
                  </a:cubicBezTo>
                  <a:cubicBezTo>
                    <a:pt x="591" y="67"/>
                    <a:pt x="590" y="66"/>
                    <a:pt x="588" y="66"/>
                  </a:cubicBezTo>
                  <a:cubicBezTo>
                    <a:pt x="587" y="65"/>
                    <a:pt x="586" y="66"/>
                    <a:pt x="586" y="67"/>
                  </a:cubicBezTo>
                  <a:cubicBezTo>
                    <a:pt x="585" y="67"/>
                    <a:pt x="584" y="67"/>
                    <a:pt x="583" y="67"/>
                  </a:cubicBezTo>
                  <a:cubicBezTo>
                    <a:pt x="582" y="67"/>
                    <a:pt x="580" y="64"/>
                    <a:pt x="579" y="63"/>
                  </a:cubicBezTo>
                  <a:cubicBezTo>
                    <a:pt x="578" y="62"/>
                    <a:pt x="579" y="63"/>
                    <a:pt x="578" y="65"/>
                  </a:cubicBezTo>
                  <a:cubicBezTo>
                    <a:pt x="577" y="66"/>
                    <a:pt x="577" y="68"/>
                    <a:pt x="578" y="70"/>
                  </a:cubicBezTo>
                  <a:cubicBezTo>
                    <a:pt x="578" y="72"/>
                    <a:pt x="576" y="73"/>
                    <a:pt x="576" y="74"/>
                  </a:cubicBezTo>
                  <a:cubicBezTo>
                    <a:pt x="575" y="74"/>
                    <a:pt x="575" y="73"/>
                    <a:pt x="574" y="72"/>
                  </a:cubicBezTo>
                  <a:cubicBezTo>
                    <a:pt x="574" y="72"/>
                    <a:pt x="573" y="72"/>
                    <a:pt x="572" y="72"/>
                  </a:cubicBezTo>
                  <a:cubicBezTo>
                    <a:pt x="572" y="72"/>
                    <a:pt x="571" y="70"/>
                    <a:pt x="571" y="70"/>
                  </a:cubicBezTo>
                  <a:cubicBezTo>
                    <a:pt x="571" y="69"/>
                    <a:pt x="570" y="68"/>
                    <a:pt x="570" y="68"/>
                  </a:cubicBezTo>
                  <a:cubicBezTo>
                    <a:pt x="569" y="67"/>
                    <a:pt x="569" y="67"/>
                    <a:pt x="567" y="66"/>
                  </a:cubicBezTo>
                  <a:cubicBezTo>
                    <a:pt x="566" y="65"/>
                    <a:pt x="566" y="65"/>
                    <a:pt x="566" y="64"/>
                  </a:cubicBezTo>
                  <a:cubicBezTo>
                    <a:pt x="565" y="63"/>
                    <a:pt x="565" y="64"/>
                    <a:pt x="564" y="64"/>
                  </a:cubicBezTo>
                  <a:cubicBezTo>
                    <a:pt x="564" y="64"/>
                    <a:pt x="563" y="63"/>
                    <a:pt x="563" y="63"/>
                  </a:cubicBezTo>
                  <a:cubicBezTo>
                    <a:pt x="563" y="62"/>
                    <a:pt x="562" y="62"/>
                    <a:pt x="562" y="63"/>
                  </a:cubicBezTo>
                  <a:cubicBezTo>
                    <a:pt x="562" y="63"/>
                    <a:pt x="560" y="60"/>
                    <a:pt x="560" y="60"/>
                  </a:cubicBezTo>
                  <a:cubicBezTo>
                    <a:pt x="559" y="59"/>
                    <a:pt x="557" y="59"/>
                    <a:pt x="556" y="59"/>
                  </a:cubicBezTo>
                  <a:cubicBezTo>
                    <a:pt x="555" y="59"/>
                    <a:pt x="554" y="58"/>
                    <a:pt x="554" y="57"/>
                  </a:cubicBezTo>
                  <a:cubicBezTo>
                    <a:pt x="553" y="56"/>
                    <a:pt x="558" y="58"/>
                    <a:pt x="559" y="59"/>
                  </a:cubicBezTo>
                  <a:cubicBezTo>
                    <a:pt x="561" y="59"/>
                    <a:pt x="561" y="60"/>
                    <a:pt x="562" y="61"/>
                  </a:cubicBezTo>
                  <a:cubicBezTo>
                    <a:pt x="564" y="62"/>
                    <a:pt x="565" y="62"/>
                    <a:pt x="565" y="62"/>
                  </a:cubicBezTo>
                  <a:cubicBezTo>
                    <a:pt x="565" y="61"/>
                    <a:pt x="564" y="55"/>
                    <a:pt x="564" y="54"/>
                  </a:cubicBezTo>
                  <a:cubicBezTo>
                    <a:pt x="564" y="53"/>
                    <a:pt x="562" y="53"/>
                    <a:pt x="560" y="52"/>
                  </a:cubicBezTo>
                  <a:cubicBezTo>
                    <a:pt x="559" y="51"/>
                    <a:pt x="560" y="50"/>
                    <a:pt x="558" y="49"/>
                  </a:cubicBezTo>
                  <a:cubicBezTo>
                    <a:pt x="557" y="49"/>
                    <a:pt x="557" y="48"/>
                    <a:pt x="556" y="48"/>
                  </a:cubicBezTo>
                  <a:cubicBezTo>
                    <a:pt x="555" y="48"/>
                    <a:pt x="553" y="48"/>
                    <a:pt x="553" y="48"/>
                  </a:cubicBezTo>
                  <a:cubicBezTo>
                    <a:pt x="552" y="48"/>
                    <a:pt x="551" y="48"/>
                    <a:pt x="550" y="48"/>
                  </a:cubicBezTo>
                  <a:cubicBezTo>
                    <a:pt x="548" y="48"/>
                    <a:pt x="547" y="48"/>
                    <a:pt x="546" y="47"/>
                  </a:cubicBezTo>
                  <a:cubicBezTo>
                    <a:pt x="545" y="46"/>
                    <a:pt x="545" y="46"/>
                    <a:pt x="543" y="46"/>
                  </a:cubicBezTo>
                  <a:cubicBezTo>
                    <a:pt x="542" y="46"/>
                    <a:pt x="541" y="45"/>
                    <a:pt x="540" y="45"/>
                  </a:cubicBezTo>
                  <a:cubicBezTo>
                    <a:pt x="539" y="45"/>
                    <a:pt x="539" y="46"/>
                    <a:pt x="538" y="47"/>
                  </a:cubicBezTo>
                  <a:cubicBezTo>
                    <a:pt x="538" y="47"/>
                    <a:pt x="540" y="48"/>
                    <a:pt x="541" y="49"/>
                  </a:cubicBezTo>
                  <a:cubicBezTo>
                    <a:pt x="542" y="50"/>
                    <a:pt x="542" y="50"/>
                    <a:pt x="541" y="50"/>
                  </a:cubicBezTo>
                  <a:cubicBezTo>
                    <a:pt x="540" y="51"/>
                    <a:pt x="540" y="51"/>
                    <a:pt x="541" y="52"/>
                  </a:cubicBezTo>
                  <a:cubicBezTo>
                    <a:pt x="543" y="53"/>
                    <a:pt x="540" y="52"/>
                    <a:pt x="541" y="53"/>
                  </a:cubicBezTo>
                  <a:cubicBezTo>
                    <a:pt x="542" y="54"/>
                    <a:pt x="538" y="54"/>
                    <a:pt x="536" y="53"/>
                  </a:cubicBezTo>
                  <a:cubicBezTo>
                    <a:pt x="533" y="52"/>
                    <a:pt x="531" y="53"/>
                    <a:pt x="530" y="53"/>
                  </a:cubicBezTo>
                  <a:cubicBezTo>
                    <a:pt x="529" y="53"/>
                    <a:pt x="528" y="50"/>
                    <a:pt x="528" y="50"/>
                  </a:cubicBezTo>
                  <a:cubicBezTo>
                    <a:pt x="528" y="49"/>
                    <a:pt x="525" y="49"/>
                    <a:pt x="523" y="49"/>
                  </a:cubicBezTo>
                  <a:cubicBezTo>
                    <a:pt x="521" y="49"/>
                    <a:pt x="518" y="48"/>
                    <a:pt x="517" y="47"/>
                  </a:cubicBezTo>
                  <a:cubicBezTo>
                    <a:pt x="516" y="47"/>
                    <a:pt x="517" y="47"/>
                    <a:pt x="516" y="48"/>
                  </a:cubicBezTo>
                  <a:cubicBezTo>
                    <a:pt x="516" y="48"/>
                    <a:pt x="512" y="46"/>
                    <a:pt x="510" y="46"/>
                  </a:cubicBezTo>
                  <a:cubicBezTo>
                    <a:pt x="508" y="46"/>
                    <a:pt x="507" y="46"/>
                    <a:pt x="506" y="47"/>
                  </a:cubicBezTo>
                  <a:cubicBezTo>
                    <a:pt x="506" y="48"/>
                    <a:pt x="508" y="50"/>
                    <a:pt x="509" y="51"/>
                  </a:cubicBezTo>
                  <a:cubicBezTo>
                    <a:pt x="510" y="52"/>
                    <a:pt x="507" y="53"/>
                    <a:pt x="506" y="54"/>
                  </a:cubicBezTo>
                  <a:cubicBezTo>
                    <a:pt x="506" y="54"/>
                    <a:pt x="507" y="52"/>
                    <a:pt x="507" y="51"/>
                  </a:cubicBezTo>
                  <a:cubicBezTo>
                    <a:pt x="506" y="50"/>
                    <a:pt x="504" y="44"/>
                    <a:pt x="503" y="44"/>
                  </a:cubicBezTo>
                  <a:cubicBezTo>
                    <a:pt x="503" y="43"/>
                    <a:pt x="502" y="43"/>
                    <a:pt x="500" y="43"/>
                  </a:cubicBezTo>
                  <a:cubicBezTo>
                    <a:pt x="499" y="43"/>
                    <a:pt x="499" y="40"/>
                    <a:pt x="498" y="39"/>
                  </a:cubicBezTo>
                  <a:cubicBezTo>
                    <a:pt x="498" y="39"/>
                    <a:pt x="498" y="40"/>
                    <a:pt x="496" y="40"/>
                  </a:cubicBezTo>
                  <a:cubicBezTo>
                    <a:pt x="495" y="41"/>
                    <a:pt x="495" y="41"/>
                    <a:pt x="494" y="42"/>
                  </a:cubicBezTo>
                  <a:cubicBezTo>
                    <a:pt x="492" y="44"/>
                    <a:pt x="492" y="44"/>
                    <a:pt x="490" y="45"/>
                  </a:cubicBezTo>
                  <a:cubicBezTo>
                    <a:pt x="488" y="46"/>
                    <a:pt x="485" y="50"/>
                    <a:pt x="484" y="51"/>
                  </a:cubicBezTo>
                  <a:cubicBezTo>
                    <a:pt x="482" y="52"/>
                    <a:pt x="483" y="49"/>
                    <a:pt x="483" y="47"/>
                  </a:cubicBezTo>
                  <a:cubicBezTo>
                    <a:pt x="483" y="44"/>
                    <a:pt x="483" y="43"/>
                    <a:pt x="482" y="43"/>
                  </a:cubicBezTo>
                  <a:cubicBezTo>
                    <a:pt x="482" y="42"/>
                    <a:pt x="484" y="43"/>
                    <a:pt x="485" y="43"/>
                  </a:cubicBezTo>
                  <a:cubicBezTo>
                    <a:pt x="486" y="43"/>
                    <a:pt x="490" y="37"/>
                    <a:pt x="491" y="36"/>
                  </a:cubicBezTo>
                  <a:cubicBezTo>
                    <a:pt x="493" y="36"/>
                    <a:pt x="493" y="35"/>
                    <a:pt x="495" y="34"/>
                  </a:cubicBezTo>
                  <a:cubicBezTo>
                    <a:pt x="496" y="33"/>
                    <a:pt x="497" y="34"/>
                    <a:pt x="500" y="32"/>
                  </a:cubicBezTo>
                  <a:cubicBezTo>
                    <a:pt x="502" y="30"/>
                    <a:pt x="501" y="25"/>
                    <a:pt x="501" y="23"/>
                  </a:cubicBezTo>
                  <a:cubicBezTo>
                    <a:pt x="501" y="20"/>
                    <a:pt x="501" y="19"/>
                    <a:pt x="500" y="18"/>
                  </a:cubicBezTo>
                  <a:cubicBezTo>
                    <a:pt x="499" y="17"/>
                    <a:pt x="499" y="17"/>
                    <a:pt x="498" y="15"/>
                  </a:cubicBezTo>
                  <a:cubicBezTo>
                    <a:pt x="497" y="14"/>
                    <a:pt x="496" y="13"/>
                    <a:pt x="495" y="13"/>
                  </a:cubicBezTo>
                  <a:cubicBezTo>
                    <a:pt x="494" y="13"/>
                    <a:pt x="493" y="13"/>
                    <a:pt x="493" y="13"/>
                  </a:cubicBezTo>
                  <a:cubicBezTo>
                    <a:pt x="493" y="13"/>
                    <a:pt x="491" y="13"/>
                    <a:pt x="490" y="13"/>
                  </a:cubicBezTo>
                  <a:cubicBezTo>
                    <a:pt x="489" y="14"/>
                    <a:pt x="481" y="13"/>
                    <a:pt x="478" y="13"/>
                  </a:cubicBezTo>
                  <a:cubicBezTo>
                    <a:pt x="475" y="13"/>
                    <a:pt x="476" y="14"/>
                    <a:pt x="475" y="15"/>
                  </a:cubicBezTo>
                  <a:cubicBezTo>
                    <a:pt x="474" y="16"/>
                    <a:pt x="473" y="16"/>
                    <a:pt x="472" y="17"/>
                  </a:cubicBezTo>
                  <a:cubicBezTo>
                    <a:pt x="471" y="17"/>
                    <a:pt x="471" y="15"/>
                    <a:pt x="472" y="14"/>
                  </a:cubicBezTo>
                  <a:cubicBezTo>
                    <a:pt x="472" y="13"/>
                    <a:pt x="473" y="10"/>
                    <a:pt x="473" y="10"/>
                  </a:cubicBezTo>
                  <a:cubicBezTo>
                    <a:pt x="473" y="9"/>
                    <a:pt x="471" y="9"/>
                    <a:pt x="470" y="9"/>
                  </a:cubicBezTo>
                  <a:cubicBezTo>
                    <a:pt x="469" y="9"/>
                    <a:pt x="471" y="8"/>
                    <a:pt x="471" y="7"/>
                  </a:cubicBezTo>
                  <a:cubicBezTo>
                    <a:pt x="472" y="7"/>
                    <a:pt x="472" y="6"/>
                    <a:pt x="472" y="5"/>
                  </a:cubicBezTo>
                  <a:cubicBezTo>
                    <a:pt x="472" y="4"/>
                    <a:pt x="472" y="4"/>
                    <a:pt x="470" y="3"/>
                  </a:cubicBezTo>
                  <a:cubicBezTo>
                    <a:pt x="469" y="2"/>
                    <a:pt x="468" y="1"/>
                    <a:pt x="467" y="1"/>
                  </a:cubicBezTo>
                  <a:cubicBezTo>
                    <a:pt x="465" y="0"/>
                    <a:pt x="465" y="0"/>
                    <a:pt x="464" y="0"/>
                  </a:cubicBezTo>
                  <a:cubicBezTo>
                    <a:pt x="463" y="0"/>
                    <a:pt x="463" y="0"/>
                    <a:pt x="462" y="1"/>
                  </a:cubicBezTo>
                  <a:cubicBezTo>
                    <a:pt x="461" y="1"/>
                    <a:pt x="458" y="2"/>
                    <a:pt x="458" y="3"/>
                  </a:cubicBezTo>
                  <a:cubicBezTo>
                    <a:pt x="458" y="4"/>
                    <a:pt x="458" y="5"/>
                    <a:pt x="456" y="7"/>
                  </a:cubicBezTo>
                  <a:cubicBezTo>
                    <a:pt x="455" y="9"/>
                    <a:pt x="456" y="10"/>
                    <a:pt x="456" y="12"/>
                  </a:cubicBezTo>
                  <a:cubicBezTo>
                    <a:pt x="456" y="14"/>
                    <a:pt x="456" y="15"/>
                    <a:pt x="452" y="15"/>
                  </a:cubicBezTo>
                  <a:cubicBezTo>
                    <a:pt x="449" y="16"/>
                    <a:pt x="449" y="14"/>
                    <a:pt x="448" y="16"/>
                  </a:cubicBezTo>
                  <a:cubicBezTo>
                    <a:pt x="447" y="17"/>
                    <a:pt x="449" y="19"/>
                    <a:pt x="453" y="21"/>
                  </a:cubicBezTo>
                  <a:cubicBezTo>
                    <a:pt x="457" y="22"/>
                    <a:pt x="456" y="21"/>
                    <a:pt x="456" y="22"/>
                  </a:cubicBezTo>
                  <a:cubicBezTo>
                    <a:pt x="456" y="23"/>
                    <a:pt x="454" y="22"/>
                    <a:pt x="453" y="22"/>
                  </a:cubicBezTo>
                  <a:cubicBezTo>
                    <a:pt x="451" y="23"/>
                    <a:pt x="453" y="23"/>
                    <a:pt x="454" y="23"/>
                  </a:cubicBezTo>
                  <a:cubicBezTo>
                    <a:pt x="455" y="23"/>
                    <a:pt x="456" y="24"/>
                    <a:pt x="457" y="25"/>
                  </a:cubicBezTo>
                  <a:cubicBezTo>
                    <a:pt x="458" y="27"/>
                    <a:pt x="456" y="28"/>
                    <a:pt x="456" y="29"/>
                  </a:cubicBezTo>
                  <a:cubicBezTo>
                    <a:pt x="456" y="29"/>
                    <a:pt x="456" y="27"/>
                    <a:pt x="455" y="26"/>
                  </a:cubicBezTo>
                  <a:cubicBezTo>
                    <a:pt x="455" y="25"/>
                    <a:pt x="454" y="25"/>
                    <a:pt x="453" y="26"/>
                  </a:cubicBezTo>
                  <a:cubicBezTo>
                    <a:pt x="451" y="26"/>
                    <a:pt x="450" y="25"/>
                    <a:pt x="450" y="24"/>
                  </a:cubicBezTo>
                  <a:cubicBezTo>
                    <a:pt x="449" y="23"/>
                    <a:pt x="448" y="22"/>
                    <a:pt x="447" y="21"/>
                  </a:cubicBezTo>
                  <a:cubicBezTo>
                    <a:pt x="445" y="20"/>
                    <a:pt x="445" y="21"/>
                    <a:pt x="443" y="21"/>
                  </a:cubicBezTo>
                  <a:cubicBezTo>
                    <a:pt x="442" y="22"/>
                    <a:pt x="443" y="20"/>
                    <a:pt x="441" y="19"/>
                  </a:cubicBezTo>
                  <a:cubicBezTo>
                    <a:pt x="440" y="19"/>
                    <a:pt x="441" y="18"/>
                    <a:pt x="439" y="19"/>
                  </a:cubicBezTo>
                  <a:cubicBezTo>
                    <a:pt x="438" y="19"/>
                    <a:pt x="438" y="19"/>
                    <a:pt x="436" y="19"/>
                  </a:cubicBezTo>
                  <a:cubicBezTo>
                    <a:pt x="434" y="19"/>
                    <a:pt x="434" y="20"/>
                    <a:pt x="432" y="20"/>
                  </a:cubicBezTo>
                  <a:cubicBezTo>
                    <a:pt x="431" y="20"/>
                    <a:pt x="432" y="19"/>
                    <a:pt x="432" y="18"/>
                  </a:cubicBezTo>
                  <a:cubicBezTo>
                    <a:pt x="432" y="18"/>
                    <a:pt x="430" y="19"/>
                    <a:pt x="429" y="20"/>
                  </a:cubicBezTo>
                  <a:cubicBezTo>
                    <a:pt x="427" y="20"/>
                    <a:pt x="426" y="21"/>
                    <a:pt x="425" y="22"/>
                  </a:cubicBezTo>
                  <a:cubicBezTo>
                    <a:pt x="424" y="22"/>
                    <a:pt x="420" y="23"/>
                    <a:pt x="417" y="25"/>
                  </a:cubicBezTo>
                  <a:cubicBezTo>
                    <a:pt x="414" y="26"/>
                    <a:pt x="414" y="28"/>
                    <a:pt x="412" y="30"/>
                  </a:cubicBezTo>
                  <a:cubicBezTo>
                    <a:pt x="411" y="31"/>
                    <a:pt x="412" y="31"/>
                    <a:pt x="410" y="32"/>
                  </a:cubicBezTo>
                  <a:cubicBezTo>
                    <a:pt x="409" y="32"/>
                    <a:pt x="407" y="33"/>
                    <a:pt x="406" y="34"/>
                  </a:cubicBezTo>
                  <a:cubicBezTo>
                    <a:pt x="405" y="35"/>
                    <a:pt x="405" y="35"/>
                    <a:pt x="404" y="36"/>
                  </a:cubicBezTo>
                  <a:cubicBezTo>
                    <a:pt x="402" y="37"/>
                    <a:pt x="403" y="38"/>
                    <a:pt x="403" y="39"/>
                  </a:cubicBezTo>
                  <a:cubicBezTo>
                    <a:pt x="403" y="40"/>
                    <a:pt x="405" y="40"/>
                    <a:pt x="404" y="41"/>
                  </a:cubicBezTo>
                  <a:cubicBezTo>
                    <a:pt x="404" y="42"/>
                    <a:pt x="404" y="43"/>
                    <a:pt x="402" y="43"/>
                  </a:cubicBezTo>
                  <a:cubicBezTo>
                    <a:pt x="400" y="43"/>
                    <a:pt x="399" y="44"/>
                    <a:pt x="396" y="45"/>
                  </a:cubicBezTo>
                  <a:cubicBezTo>
                    <a:pt x="393" y="46"/>
                    <a:pt x="391" y="45"/>
                    <a:pt x="390" y="46"/>
                  </a:cubicBezTo>
                  <a:cubicBezTo>
                    <a:pt x="388" y="47"/>
                    <a:pt x="390" y="50"/>
                    <a:pt x="389" y="51"/>
                  </a:cubicBezTo>
                  <a:cubicBezTo>
                    <a:pt x="389" y="53"/>
                    <a:pt x="390" y="54"/>
                    <a:pt x="391" y="55"/>
                  </a:cubicBezTo>
                  <a:cubicBezTo>
                    <a:pt x="392" y="57"/>
                    <a:pt x="392" y="58"/>
                    <a:pt x="394" y="58"/>
                  </a:cubicBezTo>
                  <a:cubicBezTo>
                    <a:pt x="395" y="59"/>
                    <a:pt x="397" y="60"/>
                    <a:pt x="398" y="61"/>
                  </a:cubicBezTo>
                  <a:cubicBezTo>
                    <a:pt x="399" y="62"/>
                    <a:pt x="400" y="62"/>
                    <a:pt x="401" y="63"/>
                  </a:cubicBezTo>
                  <a:cubicBezTo>
                    <a:pt x="402" y="64"/>
                    <a:pt x="402" y="67"/>
                    <a:pt x="402" y="68"/>
                  </a:cubicBezTo>
                  <a:cubicBezTo>
                    <a:pt x="402" y="69"/>
                    <a:pt x="401" y="73"/>
                    <a:pt x="401" y="74"/>
                  </a:cubicBezTo>
                  <a:cubicBezTo>
                    <a:pt x="401" y="75"/>
                    <a:pt x="400" y="72"/>
                    <a:pt x="399" y="71"/>
                  </a:cubicBezTo>
                  <a:cubicBezTo>
                    <a:pt x="399" y="71"/>
                    <a:pt x="398" y="71"/>
                    <a:pt x="397" y="71"/>
                  </a:cubicBezTo>
                  <a:cubicBezTo>
                    <a:pt x="396" y="72"/>
                    <a:pt x="398" y="69"/>
                    <a:pt x="399" y="68"/>
                  </a:cubicBezTo>
                  <a:cubicBezTo>
                    <a:pt x="400" y="68"/>
                    <a:pt x="400" y="66"/>
                    <a:pt x="400" y="65"/>
                  </a:cubicBezTo>
                  <a:cubicBezTo>
                    <a:pt x="400" y="64"/>
                    <a:pt x="394" y="64"/>
                    <a:pt x="392" y="63"/>
                  </a:cubicBezTo>
                  <a:cubicBezTo>
                    <a:pt x="391" y="62"/>
                    <a:pt x="387" y="56"/>
                    <a:pt x="386" y="55"/>
                  </a:cubicBezTo>
                  <a:cubicBezTo>
                    <a:pt x="386" y="53"/>
                    <a:pt x="383" y="53"/>
                    <a:pt x="383" y="53"/>
                  </a:cubicBezTo>
                  <a:cubicBezTo>
                    <a:pt x="382" y="53"/>
                    <a:pt x="380" y="55"/>
                    <a:pt x="380" y="55"/>
                  </a:cubicBezTo>
                  <a:cubicBezTo>
                    <a:pt x="379" y="56"/>
                    <a:pt x="381" y="56"/>
                    <a:pt x="382" y="57"/>
                  </a:cubicBezTo>
                  <a:cubicBezTo>
                    <a:pt x="383" y="57"/>
                    <a:pt x="383" y="58"/>
                    <a:pt x="382" y="59"/>
                  </a:cubicBezTo>
                  <a:cubicBezTo>
                    <a:pt x="382" y="59"/>
                    <a:pt x="382" y="57"/>
                    <a:pt x="381" y="58"/>
                  </a:cubicBezTo>
                  <a:cubicBezTo>
                    <a:pt x="380" y="59"/>
                    <a:pt x="378" y="57"/>
                    <a:pt x="377" y="57"/>
                  </a:cubicBezTo>
                  <a:cubicBezTo>
                    <a:pt x="376" y="57"/>
                    <a:pt x="374" y="57"/>
                    <a:pt x="374" y="58"/>
                  </a:cubicBezTo>
                  <a:cubicBezTo>
                    <a:pt x="375" y="58"/>
                    <a:pt x="374" y="59"/>
                    <a:pt x="375" y="60"/>
                  </a:cubicBezTo>
                  <a:cubicBezTo>
                    <a:pt x="375" y="62"/>
                    <a:pt x="377" y="63"/>
                    <a:pt x="378" y="64"/>
                  </a:cubicBezTo>
                  <a:cubicBezTo>
                    <a:pt x="379" y="64"/>
                    <a:pt x="381" y="64"/>
                    <a:pt x="382" y="65"/>
                  </a:cubicBezTo>
                  <a:cubicBezTo>
                    <a:pt x="383" y="66"/>
                    <a:pt x="383" y="67"/>
                    <a:pt x="382" y="68"/>
                  </a:cubicBezTo>
                  <a:cubicBezTo>
                    <a:pt x="382" y="69"/>
                    <a:pt x="380" y="67"/>
                    <a:pt x="378" y="67"/>
                  </a:cubicBezTo>
                  <a:cubicBezTo>
                    <a:pt x="377" y="68"/>
                    <a:pt x="375" y="68"/>
                    <a:pt x="374" y="68"/>
                  </a:cubicBezTo>
                  <a:cubicBezTo>
                    <a:pt x="373" y="68"/>
                    <a:pt x="372" y="67"/>
                    <a:pt x="372" y="65"/>
                  </a:cubicBezTo>
                  <a:cubicBezTo>
                    <a:pt x="373" y="64"/>
                    <a:pt x="372" y="56"/>
                    <a:pt x="371" y="55"/>
                  </a:cubicBezTo>
                  <a:cubicBezTo>
                    <a:pt x="370" y="54"/>
                    <a:pt x="369" y="53"/>
                    <a:pt x="369" y="53"/>
                  </a:cubicBezTo>
                  <a:cubicBezTo>
                    <a:pt x="369" y="54"/>
                    <a:pt x="369" y="58"/>
                    <a:pt x="369" y="59"/>
                  </a:cubicBezTo>
                  <a:cubicBezTo>
                    <a:pt x="369" y="60"/>
                    <a:pt x="365" y="62"/>
                    <a:pt x="365" y="63"/>
                  </a:cubicBezTo>
                  <a:cubicBezTo>
                    <a:pt x="365" y="65"/>
                    <a:pt x="364" y="65"/>
                    <a:pt x="364" y="67"/>
                  </a:cubicBezTo>
                  <a:cubicBezTo>
                    <a:pt x="363" y="68"/>
                    <a:pt x="367" y="71"/>
                    <a:pt x="368" y="72"/>
                  </a:cubicBezTo>
                  <a:cubicBezTo>
                    <a:pt x="369" y="73"/>
                    <a:pt x="368" y="74"/>
                    <a:pt x="368" y="75"/>
                  </a:cubicBezTo>
                  <a:cubicBezTo>
                    <a:pt x="368" y="75"/>
                    <a:pt x="367" y="81"/>
                    <a:pt x="368" y="83"/>
                  </a:cubicBezTo>
                  <a:cubicBezTo>
                    <a:pt x="368" y="86"/>
                    <a:pt x="368" y="87"/>
                    <a:pt x="369" y="88"/>
                  </a:cubicBezTo>
                  <a:cubicBezTo>
                    <a:pt x="370" y="88"/>
                    <a:pt x="370" y="87"/>
                    <a:pt x="371" y="87"/>
                  </a:cubicBezTo>
                  <a:cubicBezTo>
                    <a:pt x="372" y="87"/>
                    <a:pt x="373" y="86"/>
                    <a:pt x="374" y="86"/>
                  </a:cubicBezTo>
                  <a:cubicBezTo>
                    <a:pt x="375" y="86"/>
                    <a:pt x="378" y="86"/>
                    <a:pt x="380" y="86"/>
                  </a:cubicBezTo>
                  <a:cubicBezTo>
                    <a:pt x="382" y="87"/>
                    <a:pt x="382" y="88"/>
                    <a:pt x="383" y="90"/>
                  </a:cubicBezTo>
                  <a:cubicBezTo>
                    <a:pt x="383" y="91"/>
                    <a:pt x="385" y="93"/>
                    <a:pt x="386" y="94"/>
                  </a:cubicBezTo>
                  <a:cubicBezTo>
                    <a:pt x="387" y="96"/>
                    <a:pt x="384" y="96"/>
                    <a:pt x="384" y="98"/>
                  </a:cubicBezTo>
                  <a:cubicBezTo>
                    <a:pt x="384" y="101"/>
                    <a:pt x="386" y="102"/>
                    <a:pt x="388" y="102"/>
                  </a:cubicBezTo>
                  <a:cubicBezTo>
                    <a:pt x="389" y="103"/>
                    <a:pt x="387" y="103"/>
                    <a:pt x="386" y="103"/>
                  </a:cubicBezTo>
                  <a:cubicBezTo>
                    <a:pt x="385" y="103"/>
                    <a:pt x="384" y="104"/>
                    <a:pt x="384" y="105"/>
                  </a:cubicBezTo>
                  <a:cubicBezTo>
                    <a:pt x="383" y="105"/>
                    <a:pt x="382" y="104"/>
                    <a:pt x="382" y="103"/>
                  </a:cubicBezTo>
                  <a:cubicBezTo>
                    <a:pt x="381" y="103"/>
                    <a:pt x="381" y="97"/>
                    <a:pt x="380" y="95"/>
                  </a:cubicBezTo>
                  <a:cubicBezTo>
                    <a:pt x="380" y="93"/>
                    <a:pt x="379" y="91"/>
                    <a:pt x="378" y="90"/>
                  </a:cubicBezTo>
                  <a:cubicBezTo>
                    <a:pt x="376" y="89"/>
                    <a:pt x="371" y="93"/>
                    <a:pt x="370" y="94"/>
                  </a:cubicBezTo>
                  <a:cubicBezTo>
                    <a:pt x="370" y="95"/>
                    <a:pt x="371" y="95"/>
                    <a:pt x="372" y="97"/>
                  </a:cubicBezTo>
                  <a:cubicBezTo>
                    <a:pt x="372" y="98"/>
                    <a:pt x="371" y="101"/>
                    <a:pt x="370" y="103"/>
                  </a:cubicBezTo>
                  <a:cubicBezTo>
                    <a:pt x="369" y="106"/>
                    <a:pt x="366" y="110"/>
                    <a:pt x="365" y="110"/>
                  </a:cubicBezTo>
                  <a:cubicBezTo>
                    <a:pt x="364" y="111"/>
                    <a:pt x="367" y="112"/>
                    <a:pt x="368" y="114"/>
                  </a:cubicBezTo>
                  <a:cubicBezTo>
                    <a:pt x="369" y="115"/>
                    <a:pt x="369" y="116"/>
                    <a:pt x="368" y="118"/>
                  </a:cubicBezTo>
                  <a:cubicBezTo>
                    <a:pt x="368" y="119"/>
                    <a:pt x="365" y="113"/>
                    <a:pt x="364" y="112"/>
                  </a:cubicBezTo>
                  <a:cubicBezTo>
                    <a:pt x="363" y="111"/>
                    <a:pt x="360" y="111"/>
                    <a:pt x="358" y="111"/>
                  </a:cubicBezTo>
                  <a:cubicBezTo>
                    <a:pt x="356" y="111"/>
                    <a:pt x="353" y="110"/>
                    <a:pt x="352" y="108"/>
                  </a:cubicBezTo>
                  <a:cubicBezTo>
                    <a:pt x="351" y="107"/>
                    <a:pt x="350" y="108"/>
                    <a:pt x="350" y="108"/>
                  </a:cubicBezTo>
                  <a:cubicBezTo>
                    <a:pt x="349" y="109"/>
                    <a:pt x="349" y="108"/>
                    <a:pt x="349" y="107"/>
                  </a:cubicBezTo>
                  <a:cubicBezTo>
                    <a:pt x="350" y="106"/>
                    <a:pt x="355" y="107"/>
                    <a:pt x="357" y="107"/>
                  </a:cubicBezTo>
                  <a:cubicBezTo>
                    <a:pt x="359" y="107"/>
                    <a:pt x="360" y="106"/>
                    <a:pt x="362" y="105"/>
                  </a:cubicBezTo>
                  <a:cubicBezTo>
                    <a:pt x="364" y="104"/>
                    <a:pt x="366" y="95"/>
                    <a:pt x="366" y="94"/>
                  </a:cubicBezTo>
                  <a:cubicBezTo>
                    <a:pt x="367" y="93"/>
                    <a:pt x="366" y="92"/>
                    <a:pt x="365" y="91"/>
                  </a:cubicBezTo>
                  <a:cubicBezTo>
                    <a:pt x="364" y="90"/>
                    <a:pt x="362" y="85"/>
                    <a:pt x="362" y="82"/>
                  </a:cubicBezTo>
                  <a:cubicBezTo>
                    <a:pt x="362" y="79"/>
                    <a:pt x="362" y="76"/>
                    <a:pt x="362" y="74"/>
                  </a:cubicBezTo>
                  <a:cubicBezTo>
                    <a:pt x="362" y="72"/>
                    <a:pt x="359" y="70"/>
                    <a:pt x="359" y="68"/>
                  </a:cubicBezTo>
                  <a:cubicBezTo>
                    <a:pt x="358" y="67"/>
                    <a:pt x="359" y="66"/>
                    <a:pt x="359" y="65"/>
                  </a:cubicBezTo>
                  <a:cubicBezTo>
                    <a:pt x="360" y="64"/>
                    <a:pt x="360" y="58"/>
                    <a:pt x="361" y="57"/>
                  </a:cubicBezTo>
                  <a:cubicBezTo>
                    <a:pt x="361" y="56"/>
                    <a:pt x="362" y="56"/>
                    <a:pt x="362" y="55"/>
                  </a:cubicBezTo>
                  <a:cubicBezTo>
                    <a:pt x="362" y="54"/>
                    <a:pt x="360" y="53"/>
                    <a:pt x="359" y="53"/>
                  </a:cubicBezTo>
                  <a:cubicBezTo>
                    <a:pt x="358" y="53"/>
                    <a:pt x="356" y="54"/>
                    <a:pt x="354" y="54"/>
                  </a:cubicBezTo>
                  <a:cubicBezTo>
                    <a:pt x="352" y="54"/>
                    <a:pt x="351" y="53"/>
                    <a:pt x="351" y="53"/>
                  </a:cubicBezTo>
                  <a:cubicBezTo>
                    <a:pt x="350" y="53"/>
                    <a:pt x="349" y="53"/>
                    <a:pt x="348" y="54"/>
                  </a:cubicBezTo>
                  <a:cubicBezTo>
                    <a:pt x="347" y="55"/>
                    <a:pt x="348" y="56"/>
                    <a:pt x="346" y="62"/>
                  </a:cubicBezTo>
                  <a:cubicBezTo>
                    <a:pt x="345" y="67"/>
                    <a:pt x="340" y="68"/>
                    <a:pt x="340" y="69"/>
                  </a:cubicBezTo>
                  <a:cubicBezTo>
                    <a:pt x="340" y="70"/>
                    <a:pt x="339" y="71"/>
                    <a:pt x="339" y="72"/>
                  </a:cubicBezTo>
                  <a:cubicBezTo>
                    <a:pt x="339" y="73"/>
                    <a:pt x="339" y="72"/>
                    <a:pt x="340" y="73"/>
                  </a:cubicBezTo>
                  <a:cubicBezTo>
                    <a:pt x="341" y="73"/>
                    <a:pt x="341" y="79"/>
                    <a:pt x="342" y="79"/>
                  </a:cubicBezTo>
                  <a:cubicBezTo>
                    <a:pt x="342" y="80"/>
                    <a:pt x="341" y="80"/>
                    <a:pt x="340" y="80"/>
                  </a:cubicBezTo>
                  <a:cubicBezTo>
                    <a:pt x="340" y="80"/>
                    <a:pt x="340" y="83"/>
                    <a:pt x="341" y="84"/>
                  </a:cubicBezTo>
                  <a:cubicBezTo>
                    <a:pt x="342" y="85"/>
                    <a:pt x="342" y="84"/>
                    <a:pt x="343" y="83"/>
                  </a:cubicBezTo>
                  <a:cubicBezTo>
                    <a:pt x="343" y="83"/>
                    <a:pt x="344" y="86"/>
                    <a:pt x="345" y="88"/>
                  </a:cubicBezTo>
                  <a:cubicBezTo>
                    <a:pt x="346" y="89"/>
                    <a:pt x="347" y="90"/>
                    <a:pt x="349" y="89"/>
                  </a:cubicBezTo>
                  <a:cubicBezTo>
                    <a:pt x="350" y="89"/>
                    <a:pt x="349" y="94"/>
                    <a:pt x="348" y="95"/>
                  </a:cubicBezTo>
                  <a:cubicBezTo>
                    <a:pt x="347" y="96"/>
                    <a:pt x="347" y="92"/>
                    <a:pt x="344" y="91"/>
                  </a:cubicBezTo>
                  <a:cubicBezTo>
                    <a:pt x="342" y="89"/>
                    <a:pt x="339" y="88"/>
                    <a:pt x="339" y="87"/>
                  </a:cubicBezTo>
                  <a:cubicBezTo>
                    <a:pt x="338" y="87"/>
                    <a:pt x="334" y="83"/>
                    <a:pt x="331" y="83"/>
                  </a:cubicBezTo>
                  <a:cubicBezTo>
                    <a:pt x="329" y="83"/>
                    <a:pt x="327" y="82"/>
                    <a:pt x="324" y="82"/>
                  </a:cubicBezTo>
                  <a:cubicBezTo>
                    <a:pt x="322" y="82"/>
                    <a:pt x="321" y="81"/>
                    <a:pt x="320" y="81"/>
                  </a:cubicBezTo>
                  <a:cubicBezTo>
                    <a:pt x="319" y="80"/>
                    <a:pt x="318" y="81"/>
                    <a:pt x="319" y="82"/>
                  </a:cubicBezTo>
                  <a:cubicBezTo>
                    <a:pt x="319" y="82"/>
                    <a:pt x="317" y="83"/>
                    <a:pt x="318" y="85"/>
                  </a:cubicBezTo>
                  <a:cubicBezTo>
                    <a:pt x="319" y="87"/>
                    <a:pt x="320" y="88"/>
                    <a:pt x="320" y="89"/>
                  </a:cubicBezTo>
                  <a:cubicBezTo>
                    <a:pt x="321" y="91"/>
                    <a:pt x="319" y="91"/>
                    <a:pt x="318" y="91"/>
                  </a:cubicBezTo>
                  <a:cubicBezTo>
                    <a:pt x="316" y="91"/>
                    <a:pt x="317" y="92"/>
                    <a:pt x="317" y="94"/>
                  </a:cubicBezTo>
                  <a:cubicBezTo>
                    <a:pt x="317" y="96"/>
                    <a:pt x="316" y="94"/>
                    <a:pt x="315" y="93"/>
                  </a:cubicBezTo>
                  <a:cubicBezTo>
                    <a:pt x="314" y="93"/>
                    <a:pt x="314" y="93"/>
                    <a:pt x="315" y="93"/>
                  </a:cubicBezTo>
                  <a:cubicBezTo>
                    <a:pt x="315" y="93"/>
                    <a:pt x="315" y="92"/>
                    <a:pt x="315" y="91"/>
                  </a:cubicBezTo>
                  <a:cubicBezTo>
                    <a:pt x="316" y="91"/>
                    <a:pt x="314" y="90"/>
                    <a:pt x="314" y="89"/>
                  </a:cubicBezTo>
                  <a:cubicBezTo>
                    <a:pt x="313" y="89"/>
                    <a:pt x="312" y="89"/>
                    <a:pt x="311" y="91"/>
                  </a:cubicBezTo>
                  <a:cubicBezTo>
                    <a:pt x="309" y="92"/>
                    <a:pt x="309" y="92"/>
                    <a:pt x="306" y="92"/>
                  </a:cubicBezTo>
                  <a:cubicBezTo>
                    <a:pt x="304" y="93"/>
                    <a:pt x="304" y="91"/>
                    <a:pt x="302" y="92"/>
                  </a:cubicBezTo>
                  <a:cubicBezTo>
                    <a:pt x="300" y="93"/>
                    <a:pt x="300" y="93"/>
                    <a:pt x="299" y="94"/>
                  </a:cubicBezTo>
                  <a:cubicBezTo>
                    <a:pt x="299" y="94"/>
                    <a:pt x="300" y="95"/>
                    <a:pt x="299" y="95"/>
                  </a:cubicBezTo>
                  <a:cubicBezTo>
                    <a:pt x="297" y="96"/>
                    <a:pt x="297" y="95"/>
                    <a:pt x="297" y="96"/>
                  </a:cubicBezTo>
                  <a:cubicBezTo>
                    <a:pt x="296" y="97"/>
                    <a:pt x="295" y="97"/>
                    <a:pt x="295" y="98"/>
                  </a:cubicBezTo>
                  <a:cubicBezTo>
                    <a:pt x="294" y="98"/>
                    <a:pt x="294" y="97"/>
                    <a:pt x="293" y="98"/>
                  </a:cubicBezTo>
                  <a:cubicBezTo>
                    <a:pt x="292" y="98"/>
                    <a:pt x="293" y="97"/>
                    <a:pt x="291" y="97"/>
                  </a:cubicBezTo>
                  <a:cubicBezTo>
                    <a:pt x="290" y="98"/>
                    <a:pt x="291" y="96"/>
                    <a:pt x="291" y="96"/>
                  </a:cubicBezTo>
                  <a:cubicBezTo>
                    <a:pt x="292" y="95"/>
                    <a:pt x="294" y="94"/>
                    <a:pt x="295" y="94"/>
                  </a:cubicBezTo>
                  <a:cubicBezTo>
                    <a:pt x="295" y="93"/>
                    <a:pt x="295" y="91"/>
                    <a:pt x="295" y="90"/>
                  </a:cubicBezTo>
                  <a:cubicBezTo>
                    <a:pt x="295" y="89"/>
                    <a:pt x="296" y="89"/>
                    <a:pt x="297" y="88"/>
                  </a:cubicBezTo>
                  <a:cubicBezTo>
                    <a:pt x="297" y="88"/>
                    <a:pt x="295" y="89"/>
                    <a:pt x="294" y="90"/>
                  </a:cubicBezTo>
                  <a:cubicBezTo>
                    <a:pt x="292" y="90"/>
                    <a:pt x="290" y="92"/>
                    <a:pt x="289" y="92"/>
                  </a:cubicBezTo>
                  <a:cubicBezTo>
                    <a:pt x="288" y="93"/>
                    <a:pt x="287" y="93"/>
                    <a:pt x="284" y="94"/>
                  </a:cubicBezTo>
                  <a:cubicBezTo>
                    <a:pt x="282" y="94"/>
                    <a:pt x="281" y="97"/>
                    <a:pt x="280" y="97"/>
                  </a:cubicBezTo>
                  <a:cubicBezTo>
                    <a:pt x="279" y="98"/>
                    <a:pt x="278" y="97"/>
                    <a:pt x="277" y="97"/>
                  </a:cubicBezTo>
                  <a:cubicBezTo>
                    <a:pt x="276" y="97"/>
                    <a:pt x="278" y="98"/>
                    <a:pt x="278" y="99"/>
                  </a:cubicBezTo>
                  <a:cubicBezTo>
                    <a:pt x="278" y="99"/>
                    <a:pt x="275" y="99"/>
                    <a:pt x="275" y="100"/>
                  </a:cubicBezTo>
                  <a:cubicBezTo>
                    <a:pt x="274" y="100"/>
                    <a:pt x="275" y="102"/>
                    <a:pt x="274" y="104"/>
                  </a:cubicBezTo>
                  <a:cubicBezTo>
                    <a:pt x="274" y="106"/>
                    <a:pt x="270" y="105"/>
                    <a:pt x="268" y="106"/>
                  </a:cubicBezTo>
                  <a:cubicBezTo>
                    <a:pt x="266" y="106"/>
                    <a:pt x="266" y="104"/>
                    <a:pt x="266" y="103"/>
                  </a:cubicBezTo>
                  <a:cubicBezTo>
                    <a:pt x="265" y="102"/>
                    <a:pt x="264" y="102"/>
                    <a:pt x="263" y="102"/>
                  </a:cubicBezTo>
                  <a:cubicBezTo>
                    <a:pt x="262" y="101"/>
                    <a:pt x="263" y="100"/>
                    <a:pt x="264" y="99"/>
                  </a:cubicBezTo>
                  <a:cubicBezTo>
                    <a:pt x="265" y="98"/>
                    <a:pt x="268" y="97"/>
                    <a:pt x="268" y="97"/>
                  </a:cubicBezTo>
                  <a:cubicBezTo>
                    <a:pt x="269" y="97"/>
                    <a:pt x="267" y="95"/>
                    <a:pt x="266" y="94"/>
                  </a:cubicBezTo>
                  <a:cubicBezTo>
                    <a:pt x="266" y="93"/>
                    <a:pt x="264" y="92"/>
                    <a:pt x="262" y="92"/>
                  </a:cubicBezTo>
                  <a:cubicBezTo>
                    <a:pt x="260" y="92"/>
                    <a:pt x="259" y="92"/>
                    <a:pt x="257" y="91"/>
                  </a:cubicBezTo>
                  <a:cubicBezTo>
                    <a:pt x="255" y="91"/>
                    <a:pt x="256" y="92"/>
                    <a:pt x="257" y="93"/>
                  </a:cubicBezTo>
                  <a:cubicBezTo>
                    <a:pt x="258" y="93"/>
                    <a:pt x="259" y="95"/>
                    <a:pt x="259" y="96"/>
                  </a:cubicBezTo>
                  <a:cubicBezTo>
                    <a:pt x="260" y="97"/>
                    <a:pt x="257" y="102"/>
                    <a:pt x="257" y="103"/>
                  </a:cubicBezTo>
                  <a:cubicBezTo>
                    <a:pt x="257" y="104"/>
                    <a:pt x="260" y="104"/>
                    <a:pt x="261" y="106"/>
                  </a:cubicBezTo>
                  <a:cubicBezTo>
                    <a:pt x="262" y="108"/>
                    <a:pt x="259" y="111"/>
                    <a:pt x="259" y="112"/>
                  </a:cubicBezTo>
                  <a:cubicBezTo>
                    <a:pt x="258" y="112"/>
                    <a:pt x="257" y="112"/>
                    <a:pt x="257" y="111"/>
                  </a:cubicBezTo>
                  <a:cubicBezTo>
                    <a:pt x="256" y="111"/>
                    <a:pt x="255" y="110"/>
                    <a:pt x="254" y="110"/>
                  </a:cubicBezTo>
                  <a:cubicBezTo>
                    <a:pt x="253" y="110"/>
                    <a:pt x="253" y="109"/>
                    <a:pt x="253" y="109"/>
                  </a:cubicBezTo>
                  <a:cubicBezTo>
                    <a:pt x="252" y="109"/>
                    <a:pt x="251" y="111"/>
                    <a:pt x="250" y="112"/>
                  </a:cubicBezTo>
                  <a:cubicBezTo>
                    <a:pt x="249" y="112"/>
                    <a:pt x="247" y="113"/>
                    <a:pt x="246" y="114"/>
                  </a:cubicBezTo>
                  <a:cubicBezTo>
                    <a:pt x="245" y="115"/>
                    <a:pt x="243" y="116"/>
                    <a:pt x="243" y="117"/>
                  </a:cubicBezTo>
                  <a:cubicBezTo>
                    <a:pt x="242" y="118"/>
                    <a:pt x="245" y="121"/>
                    <a:pt x="246" y="121"/>
                  </a:cubicBezTo>
                  <a:cubicBezTo>
                    <a:pt x="246" y="122"/>
                    <a:pt x="246" y="122"/>
                    <a:pt x="245" y="123"/>
                  </a:cubicBezTo>
                  <a:cubicBezTo>
                    <a:pt x="245" y="124"/>
                    <a:pt x="241" y="122"/>
                    <a:pt x="240" y="122"/>
                  </a:cubicBezTo>
                  <a:cubicBezTo>
                    <a:pt x="239" y="121"/>
                    <a:pt x="238" y="122"/>
                    <a:pt x="237" y="122"/>
                  </a:cubicBezTo>
                  <a:cubicBezTo>
                    <a:pt x="237" y="123"/>
                    <a:pt x="235" y="121"/>
                    <a:pt x="234" y="120"/>
                  </a:cubicBezTo>
                  <a:cubicBezTo>
                    <a:pt x="234" y="119"/>
                    <a:pt x="233" y="119"/>
                    <a:pt x="232" y="119"/>
                  </a:cubicBezTo>
                  <a:cubicBezTo>
                    <a:pt x="231" y="119"/>
                    <a:pt x="232" y="119"/>
                    <a:pt x="232" y="120"/>
                  </a:cubicBezTo>
                  <a:cubicBezTo>
                    <a:pt x="231" y="121"/>
                    <a:pt x="231" y="121"/>
                    <a:pt x="230" y="121"/>
                  </a:cubicBezTo>
                  <a:cubicBezTo>
                    <a:pt x="230" y="121"/>
                    <a:pt x="230" y="123"/>
                    <a:pt x="232" y="125"/>
                  </a:cubicBezTo>
                  <a:cubicBezTo>
                    <a:pt x="234" y="127"/>
                    <a:pt x="233" y="125"/>
                    <a:pt x="235" y="125"/>
                  </a:cubicBezTo>
                  <a:cubicBezTo>
                    <a:pt x="236" y="124"/>
                    <a:pt x="236" y="127"/>
                    <a:pt x="236" y="128"/>
                  </a:cubicBezTo>
                  <a:cubicBezTo>
                    <a:pt x="237" y="129"/>
                    <a:pt x="235" y="129"/>
                    <a:pt x="234" y="129"/>
                  </a:cubicBezTo>
                  <a:cubicBezTo>
                    <a:pt x="233" y="130"/>
                    <a:pt x="231" y="129"/>
                    <a:pt x="230" y="128"/>
                  </a:cubicBezTo>
                  <a:cubicBezTo>
                    <a:pt x="228" y="127"/>
                    <a:pt x="229" y="126"/>
                    <a:pt x="228" y="126"/>
                  </a:cubicBezTo>
                  <a:cubicBezTo>
                    <a:pt x="227" y="126"/>
                    <a:pt x="226" y="125"/>
                    <a:pt x="225" y="125"/>
                  </a:cubicBezTo>
                  <a:cubicBezTo>
                    <a:pt x="224" y="124"/>
                    <a:pt x="223" y="123"/>
                    <a:pt x="224" y="123"/>
                  </a:cubicBezTo>
                  <a:cubicBezTo>
                    <a:pt x="224" y="122"/>
                    <a:pt x="224" y="120"/>
                    <a:pt x="223" y="119"/>
                  </a:cubicBezTo>
                  <a:cubicBezTo>
                    <a:pt x="223" y="117"/>
                    <a:pt x="222" y="117"/>
                    <a:pt x="223" y="117"/>
                  </a:cubicBezTo>
                  <a:cubicBezTo>
                    <a:pt x="224" y="117"/>
                    <a:pt x="224" y="115"/>
                    <a:pt x="223" y="114"/>
                  </a:cubicBezTo>
                  <a:cubicBezTo>
                    <a:pt x="223" y="114"/>
                    <a:pt x="220" y="111"/>
                    <a:pt x="219" y="111"/>
                  </a:cubicBezTo>
                  <a:cubicBezTo>
                    <a:pt x="219" y="111"/>
                    <a:pt x="218" y="110"/>
                    <a:pt x="218" y="109"/>
                  </a:cubicBezTo>
                  <a:cubicBezTo>
                    <a:pt x="218" y="109"/>
                    <a:pt x="217" y="108"/>
                    <a:pt x="216" y="108"/>
                  </a:cubicBezTo>
                  <a:cubicBezTo>
                    <a:pt x="215" y="108"/>
                    <a:pt x="214" y="108"/>
                    <a:pt x="213" y="107"/>
                  </a:cubicBezTo>
                  <a:cubicBezTo>
                    <a:pt x="212" y="107"/>
                    <a:pt x="213" y="106"/>
                    <a:pt x="214" y="106"/>
                  </a:cubicBezTo>
                  <a:cubicBezTo>
                    <a:pt x="214" y="106"/>
                    <a:pt x="214" y="105"/>
                    <a:pt x="215" y="104"/>
                  </a:cubicBezTo>
                  <a:cubicBezTo>
                    <a:pt x="215" y="104"/>
                    <a:pt x="216" y="106"/>
                    <a:pt x="218" y="107"/>
                  </a:cubicBezTo>
                  <a:cubicBezTo>
                    <a:pt x="219" y="108"/>
                    <a:pt x="223" y="109"/>
                    <a:pt x="224" y="110"/>
                  </a:cubicBezTo>
                  <a:cubicBezTo>
                    <a:pt x="226" y="110"/>
                    <a:pt x="230" y="111"/>
                    <a:pt x="232" y="111"/>
                  </a:cubicBezTo>
                  <a:cubicBezTo>
                    <a:pt x="234" y="112"/>
                    <a:pt x="237" y="112"/>
                    <a:pt x="238" y="112"/>
                  </a:cubicBezTo>
                  <a:cubicBezTo>
                    <a:pt x="239" y="112"/>
                    <a:pt x="241" y="111"/>
                    <a:pt x="243" y="111"/>
                  </a:cubicBezTo>
                  <a:cubicBezTo>
                    <a:pt x="244" y="111"/>
                    <a:pt x="245" y="110"/>
                    <a:pt x="247" y="109"/>
                  </a:cubicBezTo>
                  <a:cubicBezTo>
                    <a:pt x="248" y="107"/>
                    <a:pt x="248" y="104"/>
                    <a:pt x="248" y="103"/>
                  </a:cubicBezTo>
                  <a:cubicBezTo>
                    <a:pt x="247" y="103"/>
                    <a:pt x="248" y="99"/>
                    <a:pt x="247" y="98"/>
                  </a:cubicBezTo>
                  <a:cubicBezTo>
                    <a:pt x="246" y="98"/>
                    <a:pt x="246" y="97"/>
                    <a:pt x="244" y="97"/>
                  </a:cubicBezTo>
                  <a:cubicBezTo>
                    <a:pt x="243" y="96"/>
                    <a:pt x="243" y="95"/>
                    <a:pt x="242" y="96"/>
                  </a:cubicBezTo>
                  <a:cubicBezTo>
                    <a:pt x="241" y="96"/>
                    <a:pt x="241" y="95"/>
                    <a:pt x="240" y="94"/>
                  </a:cubicBezTo>
                  <a:cubicBezTo>
                    <a:pt x="239" y="94"/>
                    <a:pt x="239" y="94"/>
                    <a:pt x="237" y="93"/>
                  </a:cubicBezTo>
                  <a:cubicBezTo>
                    <a:pt x="235" y="93"/>
                    <a:pt x="235" y="93"/>
                    <a:pt x="234" y="92"/>
                  </a:cubicBezTo>
                  <a:cubicBezTo>
                    <a:pt x="233" y="91"/>
                    <a:pt x="229" y="88"/>
                    <a:pt x="228" y="87"/>
                  </a:cubicBezTo>
                  <a:cubicBezTo>
                    <a:pt x="226" y="87"/>
                    <a:pt x="225" y="86"/>
                    <a:pt x="223" y="86"/>
                  </a:cubicBezTo>
                  <a:cubicBezTo>
                    <a:pt x="222" y="87"/>
                    <a:pt x="221" y="86"/>
                    <a:pt x="220" y="86"/>
                  </a:cubicBezTo>
                  <a:cubicBezTo>
                    <a:pt x="219" y="86"/>
                    <a:pt x="218" y="86"/>
                    <a:pt x="218" y="85"/>
                  </a:cubicBezTo>
                  <a:cubicBezTo>
                    <a:pt x="218" y="85"/>
                    <a:pt x="217" y="85"/>
                    <a:pt x="216" y="86"/>
                  </a:cubicBezTo>
                  <a:cubicBezTo>
                    <a:pt x="215" y="87"/>
                    <a:pt x="216" y="84"/>
                    <a:pt x="215" y="84"/>
                  </a:cubicBezTo>
                  <a:cubicBezTo>
                    <a:pt x="214" y="84"/>
                    <a:pt x="213" y="83"/>
                    <a:pt x="214" y="84"/>
                  </a:cubicBezTo>
                  <a:cubicBezTo>
                    <a:pt x="215" y="84"/>
                    <a:pt x="218" y="82"/>
                    <a:pt x="216" y="82"/>
                  </a:cubicBezTo>
                  <a:cubicBezTo>
                    <a:pt x="214" y="81"/>
                    <a:pt x="212" y="80"/>
                    <a:pt x="212" y="81"/>
                  </a:cubicBezTo>
                  <a:cubicBezTo>
                    <a:pt x="212" y="81"/>
                    <a:pt x="211" y="82"/>
                    <a:pt x="211" y="82"/>
                  </a:cubicBezTo>
                  <a:cubicBezTo>
                    <a:pt x="211" y="82"/>
                    <a:pt x="211" y="82"/>
                    <a:pt x="211" y="82"/>
                  </a:cubicBezTo>
                  <a:cubicBezTo>
                    <a:pt x="211" y="82"/>
                    <a:pt x="211" y="82"/>
                    <a:pt x="210" y="82"/>
                  </a:cubicBezTo>
                  <a:cubicBezTo>
                    <a:pt x="210" y="82"/>
                    <a:pt x="210" y="82"/>
                    <a:pt x="210" y="82"/>
                  </a:cubicBezTo>
                  <a:cubicBezTo>
                    <a:pt x="210" y="82"/>
                    <a:pt x="210" y="82"/>
                    <a:pt x="209" y="82"/>
                  </a:cubicBezTo>
                  <a:cubicBezTo>
                    <a:pt x="209" y="82"/>
                    <a:pt x="209" y="82"/>
                    <a:pt x="209" y="82"/>
                  </a:cubicBezTo>
                  <a:cubicBezTo>
                    <a:pt x="208" y="82"/>
                    <a:pt x="208" y="82"/>
                    <a:pt x="208" y="82"/>
                  </a:cubicBezTo>
                  <a:cubicBezTo>
                    <a:pt x="206" y="82"/>
                    <a:pt x="204" y="81"/>
                    <a:pt x="204" y="81"/>
                  </a:cubicBezTo>
                  <a:cubicBezTo>
                    <a:pt x="204" y="80"/>
                    <a:pt x="201" y="80"/>
                    <a:pt x="200" y="79"/>
                  </a:cubicBezTo>
                  <a:cubicBezTo>
                    <a:pt x="200" y="78"/>
                    <a:pt x="202" y="79"/>
                    <a:pt x="204" y="79"/>
                  </a:cubicBezTo>
                  <a:cubicBezTo>
                    <a:pt x="205" y="79"/>
                    <a:pt x="206" y="79"/>
                    <a:pt x="206" y="79"/>
                  </a:cubicBezTo>
                  <a:cubicBezTo>
                    <a:pt x="207" y="78"/>
                    <a:pt x="208" y="77"/>
                    <a:pt x="209" y="77"/>
                  </a:cubicBezTo>
                  <a:cubicBezTo>
                    <a:pt x="209" y="76"/>
                    <a:pt x="209" y="75"/>
                    <a:pt x="208" y="75"/>
                  </a:cubicBezTo>
                  <a:cubicBezTo>
                    <a:pt x="207" y="75"/>
                    <a:pt x="207" y="74"/>
                    <a:pt x="205" y="74"/>
                  </a:cubicBezTo>
                  <a:cubicBezTo>
                    <a:pt x="204" y="74"/>
                    <a:pt x="204" y="73"/>
                    <a:pt x="203" y="74"/>
                  </a:cubicBezTo>
                  <a:cubicBezTo>
                    <a:pt x="202" y="74"/>
                    <a:pt x="203" y="73"/>
                    <a:pt x="202" y="72"/>
                  </a:cubicBezTo>
                  <a:cubicBezTo>
                    <a:pt x="201" y="71"/>
                    <a:pt x="200" y="72"/>
                    <a:pt x="200" y="73"/>
                  </a:cubicBezTo>
                  <a:cubicBezTo>
                    <a:pt x="199" y="73"/>
                    <a:pt x="199" y="74"/>
                    <a:pt x="199" y="75"/>
                  </a:cubicBezTo>
                  <a:cubicBezTo>
                    <a:pt x="198" y="75"/>
                    <a:pt x="198" y="74"/>
                    <a:pt x="199" y="74"/>
                  </a:cubicBezTo>
                  <a:cubicBezTo>
                    <a:pt x="199" y="74"/>
                    <a:pt x="198" y="74"/>
                    <a:pt x="198" y="74"/>
                  </a:cubicBezTo>
                  <a:cubicBezTo>
                    <a:pt x="197" y="74"/>
                    <a:pt x="197" y="73"/>
                    <a:pt x="198" y="73"/>
                  </a:cubicBezTo>
                  <a:cubicBezTo>
                    <a:pt x="198" y="72"/>
                    <a:pt x="199" y="71"/>
                    <a:pt x="199" y="71"/>
                  </a:cubicBezTo>
                  <a:cubicBezTo>
                    <a:pt x="199" y="71"/>
                    <a:pt x="199" y="69"/>
                    <a:pt x="198" y="70"/>
                  </a:cubicBezTo>
                  <a:cubicBezTo>
                    <a:pt x="197" y="70"/>
                    <a:pt x="196" y="70"/>
                    <a:pt x="196" y="70"/>
                  </a:cubicBezTo>
                  <a:cubicBezTo>
                    <a:pt x="195" y="71"/>
                    <a:pt x="194" y="73"/>
                    <a:pt x="194" y="74"/>
                  </a:cubicBezTo>
                  <a:cubicBezTo>
                    <a:pt x="194" y="75"/>
                    <a:pt x="193" y="75"/>
                    <a:pt x="193" y="75"/>
                  </a:cubicBezTo>
                  <a:cubicBezTo>
                    <a:pt x="192" y="75"/>
                    <a:pt x="193" y="70"/>
                    <a:pt x="193" y="70"/>
                  </a:cubicBezTo>
                  <a:cubicBezTo>
                    <a:pt x="194" y="69"/>
                    <a:pt x="192" y="70"/>
                    <a:pt x="191" y="71"/>
                  </a:cubicBezTo>
                  <a:cubicBezTo>
                    <a:pt x="190" y="72"/>
                    <a:pt x="190" y="74"/>
                    <a:pt x="189" y="74"/>
                  </a:cubicBezTo>
                  <a:cubicBezTo>
                    <a:pt x="188" y="75"/>
                    <a:pt x="188" y="78"/>
                    <a:pt x="187" y="79"/>
                  </a:cubicBezTo>
                  <a:cubicBezTo>
                    <a:pt x="186" y="80"/>
                    <a:pt x="187" y="77"/>
                    <a:pt x="187" y="76"/>
                  </a:cubicBezTo>
                  <a:cubicBezTo>
                    <a:pt x="188" y="76"/>
                    <a:pt x="188" y="74"/>
                    <a:pt x="188" y="73"/>
                  </a:cubicBezTo>
                  <a:cubicBezTo>
                    <a:pt x="189" y="73"/>
                    <a:pt x="190" y="71"/>
                    <a:pt x="189" y="71"/>
                  </a:cubicBezTo>
                  <a:cubicBezTo>
                    <a:pt x="188" y="71"/>
                    <a:pt x="188" y="70"/>
                    <a:pt x="187" y="71"/>
                  </a:cubicBezTo>
                  <a:cubicBezTo>
                    <a:pt x="186" y="71"/>
                    <a:pt x="186" y="70"/>
                    <a:pt x="185" y="70"/>
                  </a:cubicBezTo>
                  <a:cubicBezTo>
                    <a:pt x="184" y="70"/>
                    <a:pt x="185" y="71"/>
                    <a:pt x="185" y="72"/>
                  </a:cubicBezTo>
                  <a:cubicBezTo>
                    <a:pt x="185" y="72"/>
                    <a:pt x="184" y="73"/>
                    <a:pt x="184" y="73"/>
                  </a:cubicBezTo>
                  <a:cubicBezTo>
                    <a:pt x="184" y="74"/>
                    <a:pt x="184" y="73"/>
                    <a:pt x="183" y="73"/>
                  </a:cubicBezTo>
                  <a:cubicBezTo>
                    <a:pt x="183" y="73"/>
                    <a:pt x="183" y="74"/>
                    <a:pt x="183" y="75"/>
                  </a:cubicBezTo>
                  <a:cubicBezTo>
                    <a:pt x="184" y="75"/>
                    <a:pt x="182" y="75"/>
                    <a:pt x="182" y="74"/>
                  </a:cubicBezTo>
                  <a:cubicBezTo>
                    <a:pt x="182" y="74"/>
                    <a:pt x="181" y="74"/>
                    <a:pt x="180" y="74"/>
                  </a:cubicBezTo>
                  <a:cubicBezTo>
                    <a:pt x="179" y="75"/>
                    <a:pt x="179" y="75"/>
                    <a:pt x="179" y="76"/>
                  </a:cubicBezTo>
                  <a:cubicBezTo>
                    <a:pt x="179" y="76"/>
                    <a:pt x="181" y="77"/>
                    <a:pt x="181" y="78"/>
                  </a:cubicBezTo>
                  <a:cubicBezTo>
                    <a:pt x="180" y="78"/>
                    <a:pt x="180" y="79"/>
                    <a:pt x="180" y="80"/>
                  </a:cubicBezTo>
                  <a:cubicBezTo>
                    <a:pt x="181" y="81"/>
                    <a:pt x="179" y="79"/>
                    <a:pt x="179" y="80"/>
                  </a:cubicBezTo>
                  <a:cubicBezTo>
                    <a:pt x="178" y="80"/>
                    <a:pt x="178" y="78"/>
                    <a:pt x="179" y="78"/>
                  </a:cubicBezTo>
                  <a:cubicBezTo>
                    <a:pt x="179" y="77"/>
                    <a:pt x="179" y="76"/>
                    <a:pt x="178" y="77"/>
                  </a:cubicBezTo>
                  <a:cubicBezTo>
                    <a:pt x="176" y="78"/>
                    <a:pt x="177" y="76"/>
                    <a:pt x="175" y="76"/>
                  </a:cubicBezTo>
                  <a:cubicBezTo>
                    <a:pt x="174" y="77"/>
                    <a:pt x="172" y="77"/>
                    <a:pt x="172" y="78"/>
                  </a:cubicBezTo>
                  <a:cubicBezTo>
                    <a:pt x="172" y="79"/>
                    <a:pt x="174" y="79"/>
                    <a:pt x="175" y="80"/>
                  </a:cubicBezTo>
                  <a:cubicBezTo>
                    <a:pt x="176" y="80"/>
                    <a:pt x="175" y="81"/>
                    <a:pt x="176" y="82"/>
                  </a:cubicBezTo>
                  <a:cubicBezTo>
                    <a:pt x="176" y="82"/>
                    <a:pt x="174" y="80"/>
                    <a:pt x="173" y="80"/>
                  </a:cubicBezTo>
                  <a:cubicBezTo>
                    <a:pt x="172" y="80"/>
                    <a:pt x="173" y="81"/>
                    <a:pt x="173" y="82"/>
                  </a:cubicBezTo>
                  <a:cubicBezTo>
                    <a:pt x="173" y="82"/>
                    <a:pt x="172" y="81"/>
                    <a:pt x="172" y="81"/>
                  </a:cubicBezTo>
                  <a:cubicBezTo>
                    <a:pt x="171" y="80"/>
                    <a:pt x="171" y="82"/>
                    <a:pt x="170" y="83"/>
                  </a:cubicBezTo>
                  <a:cubicBezTo>
                    <a:pt x="169" y="83"/>
                    <a:pt x="170" y="81"/>
                    <a:pt x="170" y="81"/>
                  </a:cubicBezTo>
                  <a:cubicBezTo>
                    <a:pt x="170" y="80"/>
                    <a:pt x="170" y="81"/>
                    <a:pt x="169" y="82"/>
                  </a:cubicBezTo>
                  <a:cubicBezTo>
                    <a:pt x="168" y="83"/>
                    <a:pt x="168" y="82"/>
                    <a:pt x="168" y="81"/>
                  </a:cubicBezTo>
                  <a:cubicBezTo>
                    <a:pt x="169" y="81"/>
                    <a:pt x="168" y="80"/>
                    <a:pt x="166" y="80"/>
                  </a:cubicBezTo>
                  <a:cubicBezTo>
                    <a:pt x="165" y="80"/>
                    <a:pt x="166" y="79"/>
                    <a:pt x="166" y="78"/>
                  </a:cubicBezTo>
                  <a:cubicBezTo>
                    <a:pt x="166" y="77"/>
                    <a:pt x="165" y="78"/>
                    <a:pt x="164" y="79"/>
                  </a:cubicBezTo>
                  <a:cubicBezTo>
                    <a:pt x="163" y="80"/>
                    <a:pt x="163" y="80"/>
                    <a:pt x="164" y="82"/>
                  </a:cubicBezTo>
                  <a:cubicBezTo>
                    <a:pt x="164" y="83"/>
                    <a:pt x="162" y="82"/>
                    <a:pt x="162" y="83"/>
                  </a:cubicBezTo>
                  <a:cubicBezTo>
                    <a:pt x="161" y="84"/>
                    <a:pt x="162" y="84"/>
                    <a:pt x="163" y="84"/>
                  </a:cubicBezTo>
                  <a:cubicBezTo>
                    <a:pt x="164" y="85"/>
                    <a:pt x="164" y="86"/>
                    <a:pt x="164" y="86"/>
                  </a:cubicBezTo>
                  <a:cubicBezTo>
                    <a:pt x="164" y="87"/>
                    <a:pt x="162" y="86"/>
                    <a:pt x="161" y="87"/>
                  </a:cubicBezTo>
                  <a:cubicBezTo>
                    <a:pt x="161" y="87"/>
                    <a:pt x="161" y="88"/>
                    <a:pt x="160" y="88"/>
                  </a:cubicBezTo>
                  <a:cubicBezTo>
                    <a:pt x="159" y="88"/>
                    <a:pt x="159" y="89"/>
                    <a:pt x="160" y="89"/>
                  </a:cubicBezTo>
                  <a:cubicBezTo>
                    <a:pt x="161" y="90"/>
                    <a:pt x="160" y="90"/>
                    <a:pt x="159" y="90"/>
                  </a:cubicBezTo>
                  <a:cubicBezTo>
                    <a:pt x="158" y="90"/>
                    <a:pt x="157" y="90"/>
                    <a:pt x="157" y="91"/>
                  </a:cubicBezTo>
                  <a:cubicBezTo>
                    <a:pt x="156" y="91"/>
                    <a:pt x="155" y="91"/>
                    <a:pt x="154" y="91"/>
                  </a:cubicBezTo>
                  <a:cubicBezTo>
                    <a:pt x="154" y="90"/>
                    <a:pt x="153" y="90"/>
                    <a:pt x="152" y="91"/>
                  </a:cubicBezTo>
                  <a:cubicBezTo>
                    <a:pt x="152" y="92"/>
                    <a:pt x="151" y="93"/>
                    <a:pt x="151" y="94"/>
                  </a:cubicBezTo>
                  <a:cubicBezTo>
                    <a:pt x="151" y="94"/>
                    <a:pt x="153" y="94"/>
                    <a:pt x="154" y="94"/>
                  </a:cubicBezTo>
                  <a:cubicBezTo>
                    <a:pt x="155" y="93"/>
                    <a:pt x="153" y="95"/>
                    <a:pt x="152" y="96"/>
                  </a:cubicBezTo>
                  <a:cubicBezTo>
                    <a:pt x="151" y="96"/>
                    <a:pt x="153" y="96"/>
                    <a:pt x="154" y="96"/>
                  </a:cubicBezTo>
                  <a:cubicBezTo>
                    <a:pt x="155" y="95"/>
                    <a:pt x="154" y="97"/>
                    <a:pt x="153" y="97"/>
                  </a:cubicBezTo>
                  <a:cubicBezTo>
                    <a:pt x="152" y="97"/>
                    <a:pt x="151" y="97"/>
                    <a:pt x="150" y="98"/>
                  </a:cubicBezTo>
                  <a:cubicBezTo>
                    <a:pt x="150" y="99"/>
                    <a:pt x="152" y="99"/>
                    <a:pt x="153" y="100"/>
                  </a:cubicBezTo>
                  <a:cubicBezTo>
                    <a:pt x="155" y="100"/>
                    <a:pt x="149" y="99"/>
                    <a:pt x="149" y="100"/>
                  </a:cubicBezTo>
                  <a:cubicBezTo>
                    <a:pt x="149" y="101"/>
                    <a:pt x="148" y="102"/>
                    <a:pt x="148" y="102"/>
                  </a:cubicBezTo>
                  <a:cubicBezTo>
                    <a:pt x="148" y="103"/>
                    <a:pt x="149" y="103"/>
                    <a:pt x="150" y="103"/>
                  </a:cubicBezTo>
                  <a:cubicBezTo>
                    <a:pt x="151" y="103"/>
                    <a:pt x="148" y="104"/>
                    <a:pt x="147" y="104"/>
                  </a:cubicBezTo>
                  <a:cubicBezTo>
                    <a:pt x="147" y="104"/>
                    <a:pt x="145" y="105"/>
                    <a:pt x="145" y="106"/>
                  </a:cubicBezTo>
                  <a:cubicBezTo>
                    <a:pt x="145" y="107"/>
                    <a:pt x="144" y="107"/>
                    <a:pt x="143" y="108"/>
                  </a:cubicBezTo>
                  <a:cubicBezTo>
                    <a:pt x="142" y="109"/>
                    <a:pt x="142" y="110"/>
                    <a:pt x="142" y="111"/>
                  </a:cubicBezTo>
                  <a:cubicBezTo>
                    <a:pt x="142" y="111"/>
                    <a:pt x="142" y="111"/>
                    <a:pt x="144" y="112"/>
                  </a:cubicBezTo>
                  <a:cubicBezTo>
                    <a:pt x="146" y="113"/>
                    <a:pt x="143" y="112"/>
                    <a:pt x="142" y="112"/>
                  </a:cubicBezTo>
                  <a:cubicBezTo>
                    <a:pt x="141" y="112"/>
                    <a:pt x="140" y="114"/>
                    <a:pt x="141" y="114"/>
                  </a:cubicBezTo>
                  <a:cubicBezTo>
                    <a:pt x="142" y="114"/>
                    <a:pt x="141" y="115"/>
                    <a:pt x="141" y="116"/>
                  </a:cubicBezTo>
                  <a:cubicBezTo>
                    <a:pt x="141" y="117"/>
                    <a:pt x="140" y="118"/>
                    <a:pt x="139" y="119"/>
                  </a:cubicBezTo>
                  <a:cubicBezTo>
                    <a:pt x="138" y="120"/>
                    <a:pt x="140" y="119"/>
                    <a:pt x="140" y="119"/>
                  </a:cubicBezTo>
                  <a:cubicBezTo>
                    <a:pt x="141" y="119"/>
                    <a:pt x="139" y="121"/>
                    <a:pt x="138" y="121"/>
                  </a:cubicBezTo>
                  <a:cubicBezTo>
                    <a:pt x="137" y="122"/>
                    <a:pt x="136" y="122"/>
                    <a:pt x="136" y="123"/>
                  </a:cubicBezTo>
                  <a:cubicBezTo>
                    <a:pt x="136" y="124"/>
                    <a:pt x="135" y="123"/>
                    <a:pt x="134" y="123"/>
                  </a:cubicBezTo>
                  <a:cubicBezTo>
                    <a:pt x="133" y="123"/>
                    <a:pt x="131" y="126"/>
                    <a:pt x="131" y="127"/>
                  </a:cubicBezTo>
                  <a:cubicBezTo>
                    <a:pt x="130" y="128"/>
                    <a:pt x="129" y="129"/>
                    <a:pt x="128" y="130"/>
                  </a:cubicBezTo>
                  <a:cubicBezTo>
                    <a:pt x="128" y="130"/>
                    <a:pt x="130" y="131"/>
                    <a:pt x="131" y="131"/>
                  </a:cubicBezTo>
                  <a:cubicBezTo>
                    <a:pt x="132" y="131"/>
                    <a:pt x="134" y="130"/>
                    <a:pt x="134" y="130"/>
                  </a:cubicBezTo>
                  <a:cubicBezTo>
                    <a:pt x="135" y="129"/>
                    <a:pt x="132" y="132"/>
                    <a:pt x="131" y="132"/>
                  </a:cubicBezTo>
                  <a:cubicBezTo>
                    <a:pt x="130" y="132"/>
                    <a:pt x="130" y="131"/>
                    <a:pt x="129" y="131"/>
                  </a:cubicBezTo>
                  <a:cubicBezTo>
                    <a:pt x="129" y="131"/>
                    <a:pt x="128" y="132"/>
                    <a:pt x="128" y="132"/>
                  </a:cubicBezTo>
                  <a:cubicBezTo>
                    <a:pt x="128" y="133"/>
                    <a:pt x="126" y="133"/>
                    <a:pt x="125" y="133"/>
                  </a:cubicBezTo>
                  <a:cubicBezTo>
                    <a:pt x="124" y="133"/>
                    <a:pt x="124" y="134"/>
                    <a:pt x="124" y="135"/>
                  </a:cubicBezTo>
                  <a:cubicBezTo>
                    <a:pt x="124" y="136"/>
                    <a:pt x="124" y="136"/>
                    <a:pt x="124" y="137"/>
                  </a:cubicBezTo>
                  <a:cubicBezTo>
                    <a:pt x="125" y="138"/>
                    <a:pt x="124" y="137"/>
                    <a:pt x="122" y="136"/>
                  </a:cubicBezTo>
                  <a:cubicBezTo>
                    <a:pt x="121" y="136"/>
                    <a:pt x="121" y="137"/>
                    <a:pt x="120" y="138"/>
                  </a:cubicBezTo>
                  <a:cubicBezTo>
                    <a:pt x="119" y="138"/>
                    <a:pt x="117" y="138"/>
                    <a:pt x="116" y="138"/>
                  </a:cubicBezTo>
                  <a:cubicBezTo>
                    <a:pt x="115" y="139"/>
                    <a:pt x="116" y="139"/>
                    <a:pt x="117" y="139"/>
                  </a:cubicBezTo>
                  <a:cubicBezTo>
                    <a:pt x="118" y="140"/>
                    <a:pt x="117" y="140"/>
                    <a:pt x="115" y="140"/>
                  </a:cubicBezTo>
                  <a:cubicBezTo>
                    <a:pt x="114" y="140"/>
                    <a:pt x="114" y="140"/>
                    <a:pt x="114" y="141"/>
                  </a:cubicBezTo>
                  <a:cubicBezTo>
                    <a:pt x="114" y="142"/>
                    <a:pt x="112" y="141"/>
                    <a:pt x="111" y="142"/>
                  </a:cubicBezTo>
                  <a:cubicBezTo>
                    <a:pt x="111" y="143"/>
                    <a:pt x="113" y="143"/>
                    <a:pt x="112" y="143"/>
                  </a:cubicBezTo>
                  <a:cubicBezTo>
                    <a:pt x="111" y="143"/>
                    <a:pt x="109" y="143"/>
                    <a:pt x="110" y="144"/>
                  </a:cubicBezTo>
                  <a:cubicBezTo>
                    <a:pt x="111" y="145"/>
                    <a:pt x="111" y="146"/>
                    <a:pt x="112" y="147"/>
                  </a:cubicBezTo>
                  <a:cubicBezTo>
                    <a:pt x="112" y="149"/>
                    <a:pt x="114" y="149"/>
                    <a:pt x="112" y="148"/>
                  </a:cubicBezTo>
                  <a:cubicBezTo>
                    <a:pt x="110" y="148"/>
                    <a:pt x="110" y="149"/>
                    <a:pt x="111" y="150"/>
                  </a:cubicBezTo>
                  <a:cubicBezTo>
                    <a:pt x="112" y="151"/>
                    <a:pt x="112" y="151"/>
                    <a:pt x="110" y="151"/>
                  </a:cubicBezTo>
                  <a:cubicBezTo>
                    <a:pt x="108" y="152"/>
                    <a:pt x="110" y="152"/>
                    <a:pt x="111" y="153"/>
                  </a:cubicBezTo>
                  <a:cubicBezTo>
                    <a:pt x="111" y="153"/>
                    <a:pt x="110" y="154"/>
                    <a:pt x="111" y="154"/>
                  </a:cubicBezTo>
                  <a:cubicBezTo>
                    <a:pt x="112" y="154"/>
                    <a:pt x="109" y="155"/>
                    <a:pt x="111" y="156"/>
                  </a:cubicBezTo>
                  <a:cubicBezTo>
                    <a:pt x="112" y="157"/>
                    <a:pt x="112" y="156"/>
                    <a:pt x="113" y="155"/>
                  </a:cubicBezTo>
                  <a:cubicBezTo>
                    <a:pt x="114" y="154"/>
                    <a:pt x="113" y="156"/>
                    <a:pt x="112" y="157"/>
                  </a:cubicBezTo>
                  <a:cubicBezTo>
                    <a:pt x="111" y="159"/>
                    <a:pt x="111" y="157"/>
                    <a:pt x="110" y="158"/>
                  </a:cubicBezTo>
                  <a:cubicBezTo>
                    <a:pt x="108" y="158"/>
                    <a:pt x="110" y="159"/>
                    <a:pt x="111" y="160"/>
                  </a:cubicBezTo>
                  <a:cubicBezTo>
                    <a:pt x="111" y="162"/>
                    <a:pt x="111" y="161"/>
                    <a:pt x="112" y="161"/>
                  </a:cubicBezTo>
                  <a:cubicBezTo>
                    <a:pt x="113" y="161"/>
                    <a:pt x="113" y="161"/>
                    <a:pt x="114" y="160"/>
                  </a:cubicBezTo>
                  <a:cubicBezTo>
                    <a:pt x="115" y="160"/>
                    <a:pt x="113" y="162"/>
                    <a:pt x="114" y="163"/>
                  </a:cubicBezTo>
                  <a:cubicBezTo>
                    <a:pt x="114" y="164"/>
                    <a:pt x="113" y="163"/>
                    <a:pt x="112" y="163"/>
                  </a:cubicBezTo>
                  <a:cubicBezTo>
                    <a:pt x="111" y="164"/>
                    <a:pt x="111" y="165"/>
                    <a:pt x="112" y="166"/>
                  </a:cubicBezTo>
                  <a:cubicBezTo>
                    <a:pt x="113" y="166"/>
                    <a:pt x="114" y="168"/>
                    <a:pt x="115" y="168"/>
                  </a:cubicBezTo>
                  <a:cubicBezTo>
                    <a:pt x="116" y="169"/>
                    <a:pt x="118" y="169"/>
                    <a:pt x="120" y="169"/>
                  </a:cubicBezTo>
                  <a:cubicBezTo>
                    <a:pt x="121" y="168"/>
                    <a:pt x="121" y="169"/>
                    <a:pt x="122" y="168"/>
                  </a:cubicBezTo>
                  <a:cubicBezTo>
                    <a:pt x="123" y="168"/>
                    <a:pt x="125" y="166"/>
                    <a:pt x="126" y="164"/>
                  </a:cubicBezTo>
                  <a:cubicBezTo>
                    <a:pt x="128" y="162"/>
                    <a:pt x="129" y="162"/>
                    <a:pt x="130" y="162"/>
                  </a:cubicBezTo>
                  <a:cubicBezTo>
                    <a:pt x="131" y="161"/>
                    <a:pt x="131" y="161"/>
                    <a:pt x="131" y="159"/>
                  </a:cubicBezTo>
                  <a:cubicBezTo>
                    <a:pt x="131" y="159"/>
                    <a:pt x="131" y="159"/>
                    <a:pt x="131" y="159"/>
                  </a:cubicBezTo>
                  <a:cubicBezTo>
                    <a:pt x="131" y="159"/>
                    <a:pt x="131" y="159"/>
                    <a:pt x="131" y="159"/>
                  </a:cubicBezTo>
                  <a:cubicBezTo>
                    <a:pt x="131" y="159"/>
                    <a:pt x="131" y="159"/>
                    <a:pt x="131" y="159"/>
                  </a:cubicBezTo>
                  <a:cubicBezTo>
                    <a:pt x="131" y="159"/>
                    <a:pt x="131" y="159"/>
                    <a:pt x="131" y="159"/>
                  </a:cubicBezTo>
                  <a:cubicBezTo>
                    <a:pt x="131" y="159"/>
                    <a:pt x="131" y="160"/>
                    <a:pt x="131" y="160"/>
                  </a:cubicBezTo>
                  <a:cubicBezTo>
                    <a:pt x="131" y="160"/>
                    <a:pt x="131" y="160"/>
                    <a:pt x="131" y="160"/>
                  </a:cubicBezTo>
                  <a:cubicBezTo>
                    <a:pt x="131" y="160"/>
                    <a:pt x="132" y="160"/>
                    <a:pt x="132" y="160"/>
                  </a:cubicBezTo>
                  <a:cubicBezTo>
                    <a:pt x="132" y="160"/>
                    <a:pt x="132" y="161"/>
                    <a:pt x="132" y="161"/>
                  </a:cubicBezTo>
                  <a:cubicBezTo>
                    <a:pt x="132" y="161"/>
                    <a:pt x="132" y="161"/>
                    <a:pt x="132" y="161"/>
                  </a:cubicBezTo>
                  <a:cubicBezTo>
                    <a:pt x="132" y="161"/>
                    <a:pt x="132" y="161"/>
                    <a:pt x="132" y="162"/>
                  </a:cubicBezTo>
                  <a:cubicBezTo>
                    <a:pt x="132" y="162"/>
                    <a:pt x="132" y="162"/>
                    <a:pt x="132" y="162"/>
                  </a:cubicBezTo>
                  <a:cubicBezTo>
                    <a:pt x="132" y="162"/>
                    <a:pt x="132" y="162"/>
                    <a:pt x="132" y="162"/>
                  </a:cubicBezTo>
                  <a:cubicBezTo>
                    <a:pt x="132" y="163"/>
                    <a:pt x="133" y="163"/>
                    <a:pt x="133" y="163"/>
                  </a:cubicBezTo>
                  <a:cubicBezTo>
                    <a:pt x="133" y="164"/>
                    <a:pt x="133" y="167"/>
                    <a:pt x="134" y="168"/>
                  </a:cubicBezTo>
                  <a:cubicBezTo>
                    <a:pt x="134" y="169"/>
                    <a:pt x="135" y="169"/>
                    <a:pt x="136" y="168"/>
                  </a:cubicBezTo>
                  <a:cubicBezTo>
                    <a:pt x="137" y="167"/>
                    <a:pt x="135" y="171"/>
                    <a:pt x="135" y="172"/>
                  </a:cubicBezTo>
                  <a:cubicBezTo>
                    <a:pt x="135" y="173"/>
                    <a:pt x="137" y="176"/>
                    <a:pt x="138" y="177"/>
                  </a:cubicBezTo>
                  <a:cubicBezTo>
                    <a:pt x="138" y="178"/>
                    <a:pt x="139" y="180"/>
                    <a:pt x="139" y="181"/>
                  </a:cubicBezTo>
                  <a:cubicBezTo>
                    <a:pt x="139" y="182"/>
                    <a:pt x="138" y="185"/>
                    <a:pt x="139" y="185"/>
                  </a:cubicBezTo>
                  <a:cubicBezTo>
                    <a:pt x="139" y="185"/>
                    <a:pt x="141" y="185"/>
                    <a:pt x="142" y="185"/>
                  </a:cubicBezTo>
                  <a:cubicBezTo>
                    <a:pt x="144" y="185"/>
                    <a:pt x="144" y="185"/>
                    <a:pt x="145" y="184"/>
                  </a:cubicBezTo>
                  <a:cubicBezTo>
                    <a:pt x="145" y="183"/>
                    <a:pt x="145" y="182"/>
                    <a:pt x="147" y="181"/>
                  </a:cubicBezTo>
                  <a:cubicBezTo>
                    <a:pt x="149" y="180"/>
                    <a:pt x="150" y="181"/>
                    <a:pt x="151" y="180"/>
                  </a:cubicBezTo>
                  <a:cubicBezTo>
                    <a:pt x="152" y="180"/>
                    <a:pt x="154" y="174"/>
                    <a:pt x="155" y="173"/>
                  </a:cubicBezTo>
                  <a:cubicBezTo>
                    <a:pt x="155" y="171"/>
                    <a:pt x="155" y="169"/>
                    <a:pt x="155" y="168"/>
                  </a:cubicBezTo>
                  <a:cubicBezTo>
                    <a:pt x="155" y="167"/>
                    <a:pt x="158" y="164"/>
                    <a:pt x="158" y="163"/>
                  </a:cubicBezTo>
                  <a:cubicBezTo>
                    <a:pt x="159" y="163"/>
                    <a:pt x="159" y="163"/>
                    <a:pt x="160" y="163"/>
                  </a:cubicBezTo>
                  <a:cubicBezTo>
                    <a:pt x="160" y="163"/>
                    <a:pt x="161" y="160"/>
                    <a:pt x="162" y="160"/>
                  </a:cubicBezTo>
                  <a:cubicBezTo>
                    <a:pt x="163" y="159"/>
                    <a:pt x="163" y="158"/>
                    <a:pt x="164" y="158"/>
                  </a:cubicBezTo>
                  <a:cubicBezTo>
                    <a:pt x="164" y="157"/>
                    <a:pt x="163" y="155"/>
                    <a:pt x="162" y="154"/>
                  </a:cubicBezTo>
                  <a:cubicBezTo>
                    <a:pt x="162" y="153"/>
                    <a:pt x="161" y="152"/>
                    <a:pt x="159" y="152"/>
                  </a:cubicBezTo>
                  <a:cubicBezTo>
                    <a:pt x="157" y="152"/>
                    <a:pt x="157" y="151"/>
                    <a:pt x="157" y="150"/>
                  </a:cubicBezTo>
                  <a:cubicBezTo>
                    <a:pt x="156" y="149"/>
                    <a:pt x="157" y="146"/>
                    <a:pt x="157" y="146"/>
                  </a:cubicBezTo>
                  <a:cubicBezTo>
                    <a:pt x="158" y="145"/>
                    <a:pt x="158" y="142"/>
                    <a:pt x="158" y="141"/>
                  </a:cubicBezTo>
                  <a:cubicBezTo>
                    <a:pt x="159" y="140"/>
                    <a:pt x="157" y="139"/>
                    <a:pt x="157" y="139"/>
                  </a:cubicBezTo>
                  <a:cubicBezTo>
                    <a:pt x="157" y="138"/>
                    <a:pt x="158" y="139"/>
                    <a:pt x="159" y="139"/>
                  </a:cubicBezTo>
                  <a:cubicBezTo>
                    <a:pt x="160" y="139"/>
                    <a:pt x="162" y="136"/>
                    <a:pt x="163" y="135"/>
                  </a:cubicBezTo>
                  <a:cubicBezTo>
                    <a:pt x="164" y="134"/>
                    <a:pt x="164" y="132"/>
                    <a:pt x="165" y="132"/>
                  </a:cubicBezTo>
                  <a:cubicBezTo>
                    <a:pt x="165" y="131"/>
                    <a:pt x="168" y="130"/>
                    <a:pt x="168" y="130"/>
                  </a:cubicBezTo>
                  <a:cubicBezTo>
                    <a:pt x="169" y="130"/>
                    <a:pt x="171" y="129"/>
                    <a:pt x="171" y="128"/>
                  </a:cubicBezTo>
                  <a:cubicBezTo>
                    <a:pt x="171" y="126"/>
                    <a:pt x="174" y="125"/>
                    <a:pt x="174" y="124"/>
                  </a:cubicBezTo>
                  <a:cubicBezTo>
                    <a:pt x="175" y="123"/>
                    <a:pt x="173" y="123"/>
                    <a:pt x="173" y="122"/>
                  </a:cubicBezTo>
                  <a:cubicBezTo>
                    <a:pt x="172" y="121"/>
                    <a:pt x="173" y="121"/>
                    <a:pt x="174" y="120"/>
                  </a:cubicBezTo>
                  <a:cubicBezTo>
                    <a:pt x="174" y="120"/>
                    <a:pt x="174" y="119"/>
                    <a:pt x="174" y="119"/>
                  </a:cubicBezTo>
                  <a:cubicBezTo>
                    <a:pt x="175" y="118"/>
                    <a:pt x="175" y="118"/>
                    <a:pt x="176" y="117"/>
                  </a:cubicBezTo>
                  <a:cubicBezTo>
                    <a:pt x="178" y="116"/>
                    <a:pt x="177" y="116"/>
                    <a:pt x="177" y="116"/>
                  </a:cubicBezTo>
                  <a:cubicBezTo>
                    <a:pt x="177" y="115"/>
                    <a:pt x="179" y="115"/>
                    <a:pt x="180" y="115"/>
                  </a:cubicBezTo>
                  <a:cubicBezTo>
                    <a:pt x="181" y="116"/>
                    <a:pt x="181" y="116"/>
                    <a:pt x="181" y="116"/>
                  </a:cubicBezTo>
                  <a:cubicBezTo>
                    <a:pt x="181" y="116"/>
                    <a:pt x="181" y="116"/>
                    <a:pt x="182" y="116"/>
                  </a:cubicBezTo>
                  <a:cubicBezTo>
                    <a:pt x="182" y="116"/>
                    <a:pt x="182" y="115"/>
                    <a:pt x="182" y="115"/>
                  </a:cubicBezTo>
                  <a:cubicBezTo>
                    <a:pt x="182" y="115"/>
                    <a:pt x="182" y="115"/>
                    <a:pt x="183" y="115"/>
                  </a:cubicBezTo>
                  <a:cubicBezTo>
                    <a:pt x="183" y="115"/>
                    <a:pt x="183" y="115"/>
                    <a:pt x="183" y="115"/>
                  </a:cubicBezTo>
                  <a:cubicBezTo>
                    <a:pt x="184" y="115"/>
                    <a:pt x="184" y="115"/>
                    <a:pt x="184" y="115"/>
                  </a:cubicBezTo>
                  <a:cubicBezTo>
                    <a:pt x="186" y="115"/>
                    <a:pt x="186" y="116"/>
                    <a:pt x="187" y="117"/>
                  </a:cubicBezTo>
                  <a:cubicBezTo>
                    <a:pt x="188" y="118"/>
                    <a:pt x="187" y="121"/>
                    <a:pt x="186" y="121"/>
                  </a:cubicBezTo>
                  <a:cubicBezTo>
                    <a:pt x="185" y="121"/>
                    <a:pt x="183" y="125"/>
                    <a:pt x="182" y="126"/>
                  </a:cubicBezTo>
                  <a:cubicBezTo>
                    <a:pt x="182" y="127"/>
                    <a:pt x="178" y="130"/>
                    <a:pt x="177" y="131"/>
                  </a:cubicBezTo>
                  <a:cubicBezTo>
                    <a:pt x="177" y="133"/>
                    <a:pt x="173" y="136"/>
                    <a:pt x="172" y="137"/>
                  </a:cubicBezTo>
                  <a:cubicBezTo>
                    <a:pt x="171" y="138"/>
                    <a:pt x="172" y="138"/>
                    <a:pt x="173" y="139"/>
                  </a:cubicBezTo>
                  <a:cubicBezTo>
                    <a:pt x="173" y="141"/>
                    <a:pt x="174" y="146"/>
                    <a:pt x="174" y="147"/>
                  </a:cubicBezTo>
                  <a:cubicBezTo>
                    <a:pt x="173" y="148"/>
                    <a:pt x="173" y="149"/>
                    <a:pt x="173" y="150"/>
                  </a:cubicBezTo>
                  <a:cubicBezTo>
                    <a:pt x="173" y="151"/>
                    <a:pt x="173" y="152"/>
                    <a:pt x="174" y="152"/>
                  </a:cubicBezTo>
                  <a:cubicBezTo>
                    <a:pt x="176" y="152"/>
                    <a:pt x="177" y="153"/>
                    <a:pt x="177" y="154"/>
                  </a:cubicBezTo>
                  <a:cubicBezTo>
                    <a:pt x="177" y="155"/>
                    <a:pt x="177" y="155"/>
                    <a:pt x="179" y="156"/>
                  </a:cubicBezTo>
                  <a:cubicBezTo>
                    <a:pt x="180" y="156"/>
                    <a:pt x="182" y="156"/>
                    <a:pt x="183" y="156"/>
                  </a:cubicBezTo>
                  <a:cubicBezTo>
                    <a:pt x="184" y="156"/>
                    <a:pt x="185" y="155"/>
                    <a:pt x="187" y="155"/>
                  </a:cubicBezTo>
                  <a:cubicBezTo>
                    <a:pt x="189" y="154"/>
                    <a:pt x="191" y="154"/>
                    <a:pt x="193" y="153"/>
                  </a:cubicBezTo>
                  <a:cubicBezTo>
                    <a:pt x="194" y="153"/>
                    <a:pt x="195" y="153"/>
                    <a:pt x="195" y="153"/>
                  </a:cubicBezTo>
                  <a:cubicBezTo>
                    <a:pt x="196" y="153"/>
                    <a:pt x="196" y="153"/>
                    <a:pt x="196" y="153"/>
                  </a:cubicBezTo>
                  <a:cubicBezTo>
                    <a:pt x="196" y="153"/>
                    <a:pt x="196" y="153"/>
                    <a:pt x="196" y="153"/>
                  </a:cubicBezTo>
                  <a:cubicBezTo>
                    <a:pt x="197" y="153"/>
                    <a:pt x="198" y="153"/>
                    <a:pt x="199" y="153"/>
                  </a:cubicBezTo>
                  <a:cubicBezTo>
                    <a:pt x="200" y="152"/>
                    <a:pt x="200" y="152"/>
                    <a:pt x="200" y="153"/>
                  </a:cubicBezTo>
                  <a:cubicBezTo>
                    <a:pt x="200" y="155"/>
                    <a:pt x="202" y="154"/>
                    <a:pt x="203" y="155"/>
                  </a:cubicBezTo>
                  <a:cubicBezTo>
                    <a:pt x="204" y="155"/>
                    <a:pt x="204" y="157"/>
                    <a:pt x="203" y="157"/>
                  </a:cubicBezTo>
                  <a:cubicBezTo>
                    <a:pt x="201" y="157"/>
                    <a:pt x="198" y="157"/>
                    <a:pt x="199" y="158"/>
                  </a:cubicBezTo>
                  <a:cubicBezTo>
                    <a:pt x="199" y="158"/>
                    <a:pt x="199" y="158"/>
                    <a:pt x="199" y="158"/>
                  </a:cubicBezTo>
                  <a:cubicBezTo>
                    <a:pt x="199" y="158"/>
                    <a:pt x="199" y="158"/>
                    <a:pt x="199" y="158"/>
                  </a:cubicBezTo>
                  <a:cubicBezTo>
                    <a:pt x="199" y="159"/>
                    <a:pt x="199" y="159"/>
                    <a:pt x="198" y="159"/>
                  </a:cubicBezTo>
                  <a:cubicBezTo>
                    <a:pt x="198" y="159"/>
                    <a:pt x="198" y="159"/>
                    <a:pt x="197" y="159"/>
                  </a:cubicBezTo>
                  <a:cubicBezTo>
                    <a:pt x="197" y="159"/>
                    <a:pt x="197" y="159"/>
                    <a:pt x="197" y="159"/>
                  </a:cubicBezTo>
                  <a:cubicBezTo>
                    <a:pt x="194" y="159"/>
                    <a:pt x="189" y="159"/>
                    <a:pt x="187" y="159"/>
                  </a:cubicBezTo>
                  <a:cubicBezTo>
                    <a:pt x="186" y="159"/>
                    <a:pt x="181" y="161"/>
                    <a:pt x="181" y="162"/>
                  </a:cubicBezTo>
                  <a:cubicBezTo>
                    <a:pt x="181" y="164"/>
                    <a:pt x="182" y="166"/>
                    <a:pt x="183" y="167"/>
                  </a:cubicBezTo>
                  <a:cubicBezTo>
                    <a:pt x="183" y="167"/>
                    <a:pt x="184" y="167"/>
                    <a:pt x="184" y="167"/>
                  </a:cubicBezTo>
                  <a:cubicBezTo>
                    <a:pt x="184" y="167"/>
                    <a:pt x="184" y="167"/>
                    <a:pt x="184" y="167"/>
                  </a:cubicBezTo>
                  <a:cubicBezTo>
                    <a:pt x="184" y="167"/>
                    <a:pt x="184" y="168"/>
                    <a:pt x="184" y="168"/>
                  </a:cubicBezTo>
                  <a:cubicBezTo>
                    <a:pt x="184" y="168"/>
                    <a:pt x="184" y="168"/>
                    <a:pt x="184" y="168"/>
                  </a:cubicBezTo>
                  <a:cubicBezTo>
                    <a:pt x="184" y="169"/>
                    <a:pt x="185" y="169"/>
                    <a:pt x="185" y="170"/>
                  </a:cubicBezTo>
                  <a:cubicBezTo>
                    <a:pt x="185" y="171"/>
                    <a:pt x="185" y="171"/>
                    <a:pt x="185" y="172"/>
                  </a:cubicBezTo>
                  <a:cubicBezTo>
                    <a:pt x="185" y="174"/>
                    <a:pt x="183" y="176"/>
                    <a:pt x="182" y="176"/>
                  </a:cubicBezTo>
                  <a:cubicBezTo>
                    <a:pt x="180" y="175"/>
                    <a:pt x="178" y="171"/>
                    <a:pt x="177" y="171"/>
                  </a:cubicBezTo>
                  <a:cubicBezTo>
                    <a:pt x="176" y="171"/>
                    <a:pt x="173" y="172"/>
                    <a:pt x="173" y="173"/>
                  </a:cubicBezTo>
                  <a:cubicBezTo>
                    <a:pt x="173" y="174"/>
                    <a:pt x="172" y="175"/>
                    <a:pt x="172" y="176"/>
                  </a:cubicBezTo>
                  <a:cubicBezTo>
                    <a:pt x="171" y="177"/>
                    <a:pt x="171" y="178"/>
                    <a:pt x="171" y="179"/>
                  </a:cubicBezTo>
                  <a:cubicBezTo>
                    <a:pt x="171" y="180"/>
                    <a:pt x="171" y="181"/>
                    <a:pt x="171" y="181"/>
                  </a:cubicBezTo>
                  <a:cubicBezTo>
                    <a:pt x="171" y="181"/>
                    <a:pt x="171" y="181"/>
                    <a:pt x="171" y="181"/>
                  </a:cubicBezTo>
                  <a:cubicBezTo>
                    <a:pt x="171" y="182"/>
                    <a:pt x="171" y="183"/>
                    <a:pt x="171" y="183"/>
                  </a:cubicBezTo>
                  <a:cubicBezTo>
                    <a:pt x="171" y="184"/>
                    <a:pt x="170" y="184"/>
                    <a:pt x="170" y="185"/>
                  </a:cubicBezTo>
                  <a:cubicBezTo>
                    <a:pt x="170" y="185"/>
                    <a:pt x="170" y="185"/>
                    <a:pt x="170" y="185"/>
                  </a:cubicBezTo>
                  <a:cubicBezTo>
                    <a:pt x="170" y="185"/>
                    <a:pt x="170" y="186"/>
                    <a:pt x="169" y="186"/>
                  </a:cubicBezTo>
                  <a:cubicBezTo>
                    <a:pt x="169" y="186"/>
                    <a:pt x="169" y="186"/>
                    <a:pt x="169" y="186"/>
                  </a:cubicBezTo>
                  <a:cubicBezTo>
                    <a:pt x="169" y="187"/>
                    <a:pt x="168" y="187"/>
                    <a:pt x="168" y="187"/>
                  </a:cubicBezTo>
                  <a:cubicBezTo>
                    <a:pt x="168" y="188"/>
                    <a:pt x="167" y="188"/>
                    <a:pt x="167" y="188"/>
                  </a:cubicBezTo>
                  <a:cubicBezTo>
                    <a:pt x="167" y="188"/>
                    <a:pt x="167" y="188"/>
                    <a:pt x="167" y="188"/>
                  </a:cubicBezTo>
                  <a:cubicBezTo>
                    <a:pt x="167" y="188"/>
                    <a:pt x="167" y="188"/>
                    <a:pt x="167" y="188"/>
                  </a:cubicBezTo>
                  <a:cubicBezTo>
                    <a:pt x="167" y="189"/>
                    <a:pt x="167" y="189"/>
                    <a:pt x="167" y="189"/>
                  </a:cubicBezTo>
                  <a:cubicBezTo>
                    <a:pt x="167" y="189"/>
                    <a:pt x="166" y="189"/>
                    <a:pt x="166" y="189"/>
                  </a:cubicBezTo>
                  <a:cubicBezTo>
                    <a:pt x="166" y="190"/>
                    <a:pt x="166" y="190"/>
                    <a:pt x="166" y="190"/>
                  </a:cubicBezTo>
                  <a:cubicBezTo>
                    <a:pt x="166" y="190"/>
                    <a:pt x="166" y="190"/>
                    <a:pt x="166" y="190"/>
                  </a:cubicBezTo>
                  <a:cubicBezTo>
                    <a:pt x="165" y="190"/>
                    <a:pt x="165" y="191"/>
                    <a:pt x="165" y="191"/>
                  </a:cubicBezTo>
                  <a:cubicBezTo>
                    <a:pt x="165" y="191"/>
                    <a:pt x="165" y="191"/>
                    <a:pt x="165" y="191"/>
                  </a:cubicBezTo>
                  <a:cubicBezTo>
                    <a:pt x="164" y="191"/>
                    <a:pt x="164" y="191"/>
                    <a:pt x="164" y="191"/>
                  </a:cubicBezTo>
                  <a:cubicBezTo>
                    <a:pt x="162" y="191"/>
                    <a:pt x="163" y="189"/>
                    <a:pt x="160" y="189"/>
                  </a:cubicBezTo>
                  <a:cubicBezTo>
                    <a:pt x="158" y="189"/>
                    <a:pt x="152" y="190"/>
                    <a:pt x="150" y="191"/>
                  </a:cubicBezTo>
                  <a:cubicBezTo>
                    <a:pt x="150" y="192"/>
                    <a:pt x="149" y="192"/>
                    <a:pt x="149" y="192"/>
                  </a:cubicBezTo>
                  <a:cubicBezTo>
                    <a:pt x="149" y="192"/>
                    <a:pt x="148" y="192"/>
                    <a:pt x="148" y="192"/>
                  </a:cubicBezTo>
                  <a:cubicBezTo>
                    <a:pt x="148" y="192"/>
                    <a:pt x="148" y="192"/>
                    <a:pt x="147" y="192"/>
                  </a:cubicBezTo>
                  <a:cubicBezTo>
                    <a:pt x="147" y="192"/>
                    <a:pt x="147" y="193"/>
                    <a:pt x="147" y="193"/>
                  </a:cubicBezTo>
                  <a:cubicBezTo>
                    <a:pt x="146" y="193"/>
                    <a:pt x="146" y="193"/>
                    <a:pt x="146" y="193"/>
                  </a:cubicBezTo>
                  <a:cubicBezTo>
                    <a:pt x="146" y="193"/>
                    <a:pt x="145" y="193"/>
                    <a:pt x="145" y="193"/>
                  </a:cubicBezTo>
                  <a:cubicBezTo>
                    <a:pt x="145" y="193"/>
                    <a:pt x="145" y="193"/>
                    <a:pt x="144" y="193"/>
                  </a:cubicBezTo>
                  <a:cubicBezTo>
                    <a:pt x="143" y="193"/>
                    <a:pt x="143" y="191"/>
                    <a:pt x="143" y="190"/>
                  </a:cubicBezTo>
                  <a:cubicBezTo>
                    <a:pt x="142" y="190"/>
                    <a:pt x="142" y="191"/>
                    <a:pt x="141" y="192"/>
                  </a:cubicBezTo>
                  <a:cubicBezTo>
                    <a:pt x="140" y="193"/>
                    <a:pt x="140" y="191"/>
                    <a:pt x="138" y="191"/>
                  </a:cubicBezTo>
                  <a:cubicBezTo>
                    <a:pt x="137" y="191"/>
                    <a:pt x="134" y="193"/>
                    <a:pt x="133" y="193"/>
                  </a:cubicBezTo>
                  <a:cubicBezTo>
                    <a:pt x="132" y="193"/>
                    <a:pt x="133" y="191"/>
                    <a:pt x="133" y="191"/>
                  </a:cubicBezTo>
                  <a:cubicBezTo>
                    <a:pt x="132" y="190"/>
                    <a:pt x="129" y="192"/>
                    <a:pt x="129" y="192"/>
                  </a:cubicBezTo>
                  <a:cubicBezTo>
                    <a:pt x="128" y="191"/>
                    <a:pt x="127" y="190"/>
                    <a:pt x="128" y="190"/>
                  </a:cubicBezTo>
                  <a:cubicBezTo>
                    <a:pt x="128" y="190"/>
                    <a:pt x="128" y="190"/>
                    <a:pt x="128" y="190"/>
                  </a:cubicBezTo>
                  <a:cubicBezTo>
                    <a:pt x="128" y="190"/>
                    <a:pt x="128" y="189"/>
                    <a:pt x="128" y="189"/>
                  </a:cubicBezTo>
                  <a:cubicBezTo>
                    <a:pt x="128" y="189"/>
                    <a:pt x="128" y="189"/>
                    <a:pt x="128" y="189"/>
                  </a:cubicBezTo>
                  <a:cubicBezTo>
                    <a:pt x="128" y="189"/>
                    <a:pt x="128" y="189"/>
                    <a:pt x="128" y="189"/>
                  </a:cubicBezTo>
                  <a:cubicBezTo>
                    <a:pt x="128" y="189"/>
                    <a:pt x="128" y="189"/>
                    <a:pt x="128" y="189"/>
                  </a:cubicBezTo>
                  <a:cubicBezTo>
                    <a:pt x="128" y="189"/>
                    <a:pt x="128" y="188"/>
                    <a:pt x="128" y="188"/>
                  </a:cubicBezTo>
                  <a:cubicBezTo>
                    <a:pt x="128" y="188"/>
                    <a:pt x="128" y="188"/>
                    <a:pt x="128" y="188"/>
                  </a:cubicBezTo>
                  <a:cubicBezTo>
                    <a:pt x="128" y="188"/>
                    <a:pt x="128" y="188"/>
                    <a:pt x="128" y="188"/>
                  </a:cubicBezTo>
                  <a:cubicBezTo>
                    <a:pt x="127" y="188"/>
                    <a:pt x="127" y="188"/>
                    <a:pt x="127" y="188"/>
                  </a:cubicBezTo>
                  <a:cubicBezTo>
                    <a:pt x="127" y="187"/>
                    <a:pt x="127" y="187"/>
                    <a:pt x="127" y="187"/>
                  </a:cubicBezTo>
                  <a:cubicBezTo>
                    <a:pt x="127" y="187"/>
                    <a:pt x="127" y="187"/>
                    <a:pt x="127" y="187"/>
                  </a:cubicBezTo>
                  <a:cubicBezTo>
                    <a:pt x="127" y="187"/>
                    <a:pt x="127" y="187"/>
                    <a:pt x="127" y="187"/>
                  </a:cubicBezTo>
                  <a:cubicBezTo>
                    <a:pt x="127" y="187"/>
                    <a:pt x="127" y="187"/>
                    <a:pt x="127" y="187"/>
                  </a:cubicBezTo>
                  <a:cubicBezTo>
                    <a:pt x="127" y="186"/>
                    <a:pt x="127" y="186"/>
                    <a:pt x="127" y="186"/>
                  </a:cubicBezTo>
                  <a:cubicBezTo>
                    <a:pt x="127" y="186"/>
                    <a:pt x="129" y="186"/>
                    <a:pt x="130" y="186"/>
                  </a:cubicBezTo>
                  <a:cubicBezTo>
                    <a:pt x="131" y="185"/>
                    <a:pt x="128" y="184"/>
                    <a:pt x="127" y="184"/>
                  </a:cubicBezTo>
                  <a:cubicBezTo>
                    <a:pt x="126" y="184"/>
                    <a:pt x="128" y="182"/>
                    <a:pt x="129" y="181"/>
                  </a:cubicBezTo>
                  <a:cubicBezTo>
                    <a:pt x="131" y="180"/>
                    <a:pt x="131" y="180"/>
                    <a:pt x="132" y="179"/>
                  </a:cubicBezTo>
                  <a:cubicBezTo>
                    <a:pt x="132" y="178"/>
                    <a:pt x="131" y="178"/>
                    <a:pt x="130" y="179"/>
                  </a:cubicBezTo>
                  <a:cubicBezTo>
                    <a:pt x="129" y="179"/>
                    <a:pt x="128" y="176"/>
                    <a:pt x="129" y="175"/>
                  </a:cubicBezTo>
                  <a:cubicBezTo>
                    <a:pt x="130" y="175"/>
                    <a:pt x="130" y="173"/>
                    <a:pt x="130" y="172"/>
                  </a:cubicBezTo>
                  <a:cubicBezTo>
                    <a:pt x="130" y="171"/>
                    <a:pt x="128" y="172"/>
                    <a:pt x="127" y="173"/>
                  </a:cubicBezTo>
                  <a:cubicBezTo>
                    <a:pt x="127" y="173"/>
                    <a:pt x="126" y="175"/>
                    <a:pt x="126" y="175"/>
                  </a:cubicBezTo>
                  <a:cubicBezTo>
                    <a:pt x="127" y="176"/>
                    <a:pt x="126" y="177"/>
                    <a:pt x="125" y="177"/>
                  </a:cubicBezTo>
                  <a:cubicBezTo>
                    <a:pt x="124" y="178"/>
                    <a:pt x="124" y="176"/>
                    <a:pt x="123" y="175"/>
                  </a:cubicBezTo>
                  <a:cubicBezTo>
                    <a:pt x="123" y="175"/>
                    <a:pt x="122" y="176"/>
                    <a:pt x="122" y="177"/>
                  </a:cubicBezTo>
                  <a:cubicBezTo>
                    <a:pt x="121" y="177"/>
                    <a:pt x="121" y="181"/>
                    <a:pt x="121" y="182"/>
                  </a:cubicBezTo>
                  <a:cubicBezTo>
                    <a:pt x="120" y="182"/>
                    <a:pt x="121" y="184"/>
                    <a:pt x="122" y="185"/>
                  </a:cubicBezTo>
                  <a:cubicBezTo>
                    <a:pt x="122" y="185"/>
                    <a:pt x="122" y="186"/>
                    <a:pt x="122" y="186"/>
                  </a:cubicBezTo>
                  <a:cubicBezTo>
                    <a:pt x="122" y="186"/>
                    <a:pt x="122" y="186"/>
                    <a:pt x="122" y="186"/>
                  </a:cubicBezTo>
                  <a:cubicBezTo>
                    <a:pt x="122" y="186"/>
                    <a:pt x="122" y="187"/>
                    <a:pt x="122" y="187"/>
                  </a:cubicBezTo>
                  <a:cubicBezTo>
                    <a:pt x="122" y="187"/>
                    <a:pt x="122" y="188"/>
                    <a:pt x="122" y="188"/>
                  </a:cubicBezTo>
                  <a:cubicBezTo>
                    <a:pt x="122" y="188"/>
                    <a:pt x="122" y="188"/>
                    <a:pt x="122" y="188"/>
                  </a:cubicBezTo>
                  <a:cubicBezTo>
                    <a:pt x="122" y="188"/>
                    <a:pt x="122" y="189"/>
                    <a:pt x="122" y="189"/>
                  </a:cubicBezTo>
                  <a:cubicBezTo>
                    <a:pt x="122" y="190"/>
                    <a:pt x="122" y="190"/>
                    <a:pt x="122" y="190"/>
                  </a:cubicBezTo>
                  <a:cubicBezTo>
                    <a:pt x="123" y="190"/>
                    <a:pt x="123" y="190"/>
                    <a:pt x="123" y="191"/>
                  </a:cubicBezTo>
                  <a:cubicBezTo>
                    <a:pt x="123" y="191"/>
                    <a:pt x="123" y="191"/>
                    <a:pt x="123" y="191"/>
                  </a:cubicBezTo>
                  <a:cubicBezTo>
                    <a:pt x="123" y="191"/>
                    <a:pt x="123" y="192"/>
                    <a:pt x="123" y="192"/>
                  </a:cubicBezTo>
                  <a:cubicBezTo>
                    <a:pt x="123" y="192"/>
                    <a:pt x="123" y="192"/>
                    <a:pt x="123" y="192"/>
                  </a:cubicBezTo>
                  <a:cubicBezTo>
                    <a:pt x="123" y="192"/>
                    <a:pt x="123" y="193"/>
                    <a:pt x="123" y="193"/>
                  </a:cubicBezTo>
                  <a:cubicBezTo>
                    <a:pt x="123" y="194"/>
                    <a:pt x="123" y="195"/>
                    <a:pt x="122" y="196"/>
                  </a:cubicBezTo>
                  <a:cubicBezTo>
                    <a:pt x="121" y="196"/>
                    <a:pt x="118" y="193"/>
                    <a:pt x="117" y="195"/>
                  </a:cubicBezTo>
                  <a:cubicBezTo>
                    <a:pt x="116" y="195"/>
                    <a:pt x="116" y="195"/>
                    <a:pt x="116" y="196"/>
                  </a:cubicBezTo>
                  <a:cubicBezTo>
                    <a:pt x="115" y="196"/>
                    <a:pt x="115" y="196"/>
                    <a:pt x="115" y="196"/>
                  </a:cubicBezTo>
                  <a:cubicBezTo>
                    <a:pt x="115" y="196"/>
                    <a:pt x="115" y="196"/>
                    <a:pt x="114" y="196"/>
                  </a:cubicBezTo>
                  <a:cubicBezTo>
                    <a:pt x="114" y="196"/>
                    <a:pt x="114" y="196"/>
                    <a:pt x="114" y="196"/>
                  </a:cubicBezTo>
                  <a:cubicBezTo>
                    <a:pt x="114" y="196"/>
                    <a:pt x="113" y="197"/>
                    <a:pt x="113" y="197"/>
                  </a:cubicBezTo>
                  <a:cubicBezTo>
                    <a:pt x="112" y="197"/>
                    <a:pt x="111" y="197"/>
                    <a:pt x="110" y="198"/>
                  </a:cubicBezTo>
                  <a:cubicBezTo>
                    <a:pt x="108" y="199"/>
                    <a:pt x="108" y="199"/>
                    <a:pt x="107" y="199"/>
                  </a:cubicBezTo>
                  <a:cubicBezTo>
                    <a:pt x="106" y="199"/>
                    <a:pt x="104" y="204"/>
                    <a:pt x="103" y="206"/>
                  </a:cubicBezTo>
                  <a:cubicBezTo>
                    <a:pt x="103" y="206"/>
                    <a:pt x="103" y="206"/>
                    <a:pt x="103" y="207"/>
                  </a:cubicBezTo>
                  <a:cubicBezTo>
                    <a:pt x="103" y="207"/>
                    <a:pt x="103" y="207"/>
                    <a:pt x="103" y="207"/>
                  </a:cubicBezTo>
                  <a:cubicBezTo>
                    <a:pt x="102" y="207"/>
                    <a:pt x="102" y="207"/>
                    <a:pt x="102" y="207"/>
                  </a:cubicBezTo>
                  <a:cubicBezTo>
                    <a:pt x="102" y="207"/>
                    <a:pt x="102" y="207"/>
                    <a:pt x="102" y="207"/>
                  </a:cubicBezTo>
                  <a:cubicBezTo>
                    <a:pt x="102" y="208"/>
                    <a:pt x="101" y="208"/>
                    <a:pt x="101" y="208"/>
                  </a:cubicBezTo>
                  <a:cubicBezTo>
                    <a:pt x="101" y="208"/>
                    <a:pt x="101" y="208"/>
                    <a:pt x="101" y="208"/>
                  </a:cubicBezTo>
                  <a:cubicBezTo>
                    <a:pt x="101" y="208"/>
                    <a:pt x="101" y="208"/>
                    <a:pt x="101" y="208"/>
                  </a:cubicBezTo>
                  <a:cubicBezTo>
                    <a:pt x="100" y="208"/>
                    <a:pt x="100" y="208"/>
                    <a:pt x="100" y="208"/>
                  </a:cubicBezTo>
                  <a:cubicBezTo>
                    <a:pt x="100" y="208"/>
                    <a:pt x="100" y="208"/>
                    <a:pt x="100" y="208"/>
                  </a:cubicBezTo>
                  <a:cubicBezTo>
                    <a:pt x="100" y="208"/>
                    <a:pt x="100" y="208"/>
                    <a:pt x="100" y="208"/>
                  </a:cubicBezTo>
                  <a:cubicBezTo>
                    <a:pt x="100" y="208"/>
                    <a:pt x="100" y="208"/>
                    <a:pt x="99" y="208"/>
                  </a:cubicBezTo>
                  <a:cubicBezTo>
                    <a:pt x="99" y="208"/>
                    <a:pt x="98" y="208"/>
                    <a:pt x="97" y="208"/>
                  </a:cubicBezTo>
                  <a:cubicBezTo>
                    <a:pt x="96" y="208"/>
                    <a:pt x="96" y="208"/>
                    <a:pt x="95" y="209"/>
                  </a:cubicBezTo>
                  <a:cubicBezTo>
                    <a:pt x="95" y="209"/>
                    <a:pt x="95" y="209"/>
                    <a:pt x="95" y="209"/>
                  </a:cubicBezTo>
                  <a:cubicBezTo>
                    <a:pt x="95" y="209"/>
                    <a:pt x="94" y="209"/>
                    <a:pt x="94" y="210"/>
                  </a:cubicBezTo>
                  <a:cubicBezTo>
                    <a:pt x="93" y="211"/>
                    <a:pt x="94" y="213"/>
                    <a:pt x="94" y="214"/>
                  </a:cubicBezTo>
                  <a:cubicBezTo>
                    <a:pt x="94" y="214"/>
                    <a:pt x="92" y="216"/>
                    <a:pt x="91" y="216"/>
                  </a:cubicBezTo>
                  <a:cubicBezTo>
                    <a:pt x="91" y="217"/>
                    <a:pt x="90" y="216"/>
                    <a:pt x="88" y="217"/>
                  </a:cubicBezTo>
                  <a:cubicBezTo>
                    <a:pt x="87" y="218"/>
                    <a:pt x="87" y="219"/>
                    <a:pt x="86" y="220"/>
                  </a:cubicBezTo>
                  <a:cubicBezTo>
                    <a:pt x="84" y="221"/>
                    <a:pt x="83" y="220"/>
                    <a:pt x="82" y="219"/>
                  </a:cubicBezTo>
                  <a:cubicBezTo>
                    <a:pt x="80" y="218"/>
                    <a:pt x="79" y="218"/>
                    <a:pt x="80" y="219"/>
                  </a:cubicBezTo>
                  <a:cubicBezTo>
                    <a:pt x="80" y="220"/>
                    <a:pt x="81" y="222"/>
                    <a:pt x="81" y="223"/>
                  </a:cubicBezTo>
                  <a:cubicBezTo>
                    <a:pt x="81" y="223"/>
                    <a:pt x="80" y="224"/>
                    <a:pt x="78" y="224"/>
                  </a:cubicBezTo>
                  <a:cubicBezTo>
                    <a:pt x="76" y="224"/>
                    <a:pt x="74" y="222"/>
                    <a:pt x="71" y="223"/>
                  </a:cubicBezTo>
                  <a:cubicBezTo>
                    <a:pt x="68" y="223"/>
                    <a:pt x="67" y="224"/>
                    <a:pt x="68" y="224"/>
                  </a:cubicBezTo>
                  <a:cubicBezTo>
                    <a:pt x="68" y="224"/>
                    <a:pt x="68" y="226"/>
                    <a:pt x="68" y="227"/>
                  </a:cubicBezTo>
                  <a:cubicBezTo>
                    <a:pt x="69" y="228"/>
                    <a:pt x="76" y="230"/>
                    <a:pt x="77" y="231"/>
                  </a:cubicBezTo>
                  <a:cubicBezTo>
                    <a:pt x="78" y="231"/>
                    <a:pt x="77" y="232"/>
                    <a:pt x="77" y="233"/>
                  </a:cubicBezTo>
                  <a:cubicBezTo>
                    <a:pt x="78" y="234"/>
                    <a:pt x="80" y="235"/>
                    <a:pt x="81" y="240"/>
                  </a:cubicBezTo>
                  <a:cubicBezTo>
                    <a:pt x="82" y="244"/>
                    <a:pt x="80" y="245"/>
                    <a:pt x="80" y="247"/>
                  </a:cubicBezTo>
                  <a:cubicBezTo>
                    <a:pt x="80" y="247"/>
                    <a:pt x="80" y="248"/>
                    <a:pt x="80" y="248"/>
                  </a:cubicBezTo>
                  <a:cubicBezTo>
                    <a:pt x="80" y="248"/>
                    <a:pt x="80" y="248"/>
                    <a:pt x="80" y="249"/>
                  </a:cubicBezTo>
                  <a:cubicBezTo>
                    <a:pt x="79" y="249"/>
                    <a:pt x="79" y="249"/>
                    <a:pt x="79" y="249"/>
                  </a:cubicBezTo>
                  <a:cubicBezTo>
                    <a:pt x="79" y="249"/>
                    <a:pt x="79" y="250"/>
                    <a:pt x="79" y="250"/>
                  </a:cubicBezTo>
                  <a:cubicBezTo>
                    <a:pt x="79" y="250"/>
                    <a:pt x="79" y="250"/>
                    <a:pt x="79" y="250"/>
                  </a:cubicBezTo>
                  <a:cubicBezTo>
                    <a:pt x="79" y="250"/>
                    <a:pt x="78" y="250"/>
                    <a:pt x="78" y="251"/>
                  </a:cubicBezTo>
                  <a:cubicBezTo>
                    <a:pt x="78" y="251"/>
                    <a:pt x="78" y="251"/>
                    <a:pt x="77" y="251"/>
                  </a:cubicBezTo>
                  <a:cubicBezTo>
                    <a:pt x="75" y="252"/>
                    <a:pt x="70" y="250"/>
                    <a:pt x="68" y="250"/>
                  </a:cubicBezTo>
                  <a:cubicBezTo>
                    <a:pt x="65" y="250"/>
                    <a:pt x="59" y="250"/>
                    <a:pt x="57" y="250"/>
                  </a:cubicBezTo>
                  <a:cubicBezTo>
                    <a:pt x="55" y="250"/>
                    <a:pt x="53" y="250"/>
                    <a:pt x="52" y="251"/>
                  </a:cubicBezTo>
                  <a:cubicBezTo>
                    <a:pt x="51" y="252"/>
                    <a:pt x="49" y="251"/>
                    <a:pt x="47" y="252"/>
                  </a:cubicBezTo>
                  <a:cubicBezTo>
                    <a:pt x="46" y="254"/>
                    <a:pt x="47" y="254"/>
                    <a:pt x="48" y="256"/>
                  </a:cubicBezTo>
                  <a:cubicBezTo>
                    <a:pt x="48" y="256"/>
                    <a:pt x="48" y="257"/>
                    <a:pt x="48" y="257"/>
                  </a:cubicBezTo>
                  <a:cubicBezTo>
                    <a:pt x="48" y="257"/>
                    <a:pt x="48" y="258"/>
                    <a:pt x="48" y="258"/>
                  </a:cubicBezTo>
                  <a:cubicBezTo>
                    <a:pt x="48" y="258"/>
                    <a:pt x="48" y="258"/>
                    <a:pt x="48" y="259"/>
                  </a:cubicBezTo>
                  <a:cubicBezTo>
                    <a:pt x="48" y="259"/>
                    <a:pt x="48" y="259"/>
                    <a:pt x="48" y="259"/>
                  </a:cubicBezTo>
                  <a:cubicBezTo>
                    <a:pt x="48" y="259"/>
                    <a:pt x="48" y="259"/>
                    <a:pt x="48" y="260"/>
                  </a:cubicBezTo>
                  <a:cubicBezTo>
                    <a:pt x="48" y="260"/>
                    <a:pt x="48" y="260"/>
                    <a:pt x="48" y="260"/>
                  </a:cubicBezTo>
                  <a:cubicBezTo>
                    <a:pt x="48" y="261"/>
                    <a:pt x="48" y="261"/>
                    <a:pt x="48" y="261"/>
                  </a:cubicBezTo>
                  <a:cubicBezTo>
                    <a:pt x="48" y="261"/>
                    <a:pt x="48" y="262"/>
                    <a:pt x="49" y="263"/>
                  </a:cubicBezTo>
                  <a:cubicBezTo>
                    <a:pt x="49" y="263"/>
                    <a:pt x="49" y="263"/>
                    <a:pt x="49" y="263"/>
                  </a:cubicBezTo>
                  <a:cubicBezTo>
                    <a:pt x="49" y="263"/>
                    <a:pt x="49" y="263"/>
                    <a:pt x="49" y="263"/>
                  </a:cubicBezTo>
                  <a:cubicBezTo>
                    <a:pt x="49" y="264"/>
                    <a:pt x="49" y="264"/>
                    <a:pt x="49" y="264"/>
                  </a:cubicBezTo>
                  <a:cubicBezTo>
                    <a:pt x="49" y="264"/>
                    <a:pt x="49" y="264"/>
                    <a:pt x="49" y="264"/>
                  </a:cubicBezTo>
                  <a:cubicBezTo>
                    <a:pt x="49" y="265"/>
                    <a:pt x="49" y="265"/>
                    <a:pt x="49" y="265"/>
                  </a:cubicBezTo>
                  <a:cubicBezTo>
                    <a:pt x="49" y="267"/>
                    <a:pt x="46" y="271"/>
                    <a:pt x="45" y="273"/>
                  </a:cubicBezTo>
                  <a:cubicBezTo>
                    <a:pt x="44" y="275"/>
                    <a:pt x="45" y="274"/>
                    <a:pt x="46" y="275"/>
                  </a:cubicBezTo>
                  <a:cubicBezTo>
                    <a:pt x="47" y="275"/>
                    <a:pt x="47" y="278"/>
                    <a:pt x="47" y="279"/>
                  </a:cubicBezTo>
                  <a:cubicBezTo>
                    <a:pt x="46" y="281"/>
                    <a:pt x="46" y="282"/>
                    <a:pt x="48" y="282"/>
                  </a:cubicBezTo>
                  <a:cubicBezTo>
                    <a:pt x="49" y="282"/>
                    <a:pt x="49" y="282"/>
                    <a:pt x="50" y="282"/>
                  </a:cubicBezTo>
                  <a:cubicBezTo>
                    <a:pt x="50" y="282"/>
                    <a:pt x="50" y="282"/>
                    <a:pt x="50" y="282"/>
                  </a:cubicBezTo>
                  <a:cubicBezTo>
                    <a:pt x="50" y="282"/>
                    <a:pt x="50" y="282"/>
                    <a:pt x="51" y="282"/>
                  </a:cubicBezTo>
                  <a:cubicBezTo>
                    <a:pt x="51" y="282"/>
                    <a:pt x="51" y="282"/>
                    <a:pt x="51" y="282"/>
                  </a:cubicBezTo>
                  <a:cubicBezTo>
                    <a:pt x="51" y="282"/>
                    <a:pt x="51" y="282"/>
                    <a:pt x="52" y="281"/>
                  </a:cubicBezTo>
                  <a:cubicBezTo>
                    <a:pt x="52" y="281"/>
                    <a:pt x="52" y="281"/>
                    <a:pt x="52" y="281"/>
                  </a:cubicBezTo>
                  <a:cubicBezTo>
                    <a:pt x="54" y="281"/>
                    <a:pt x="57" y="286"/>
                    <a:pt x="58" y="286"/>
                  </a:cubicBezTo>
                  <a:cubicBezTo>
                    <a:pt x="58" y="287"/>
                    <a:pt x="59" y="287"/>
                    <a:pt x="60" y="287"/>
                  </a:cubicBezTo>
                  <a:cubicBezTo>
                    <a:pt x="61" y="286"/>
                    <a:pt x="62" y="285"/>
                    <a:pt x="64" y="285"/>
                  </a:cubicBezTo>
                  <a:cubicBezTo>
                    <a:pt x="67" y="284"/>
                    <a:pt x="65" y="284"/>
                    <a:pt x="67" y="284"/>
                  </a:cubicBezTo>
                  <a:cubicBezTo>
                    <a:pt x="69" y="284"/>
                    <a:pt x="77" y="281"/>
                    <a:pt x="79" y="280"/>
                  </a:cubicBezTo>
                  <a:cubicBezTo>
                    <a:pt x="80" y="279"/>
                    <a:pt x="81" y="279"/>
                    <a:pt x="81" y="278"/>
                  </a:cubicBezTo>
                  <a:cubicBezTo>
                    <a:pt x="81" y="277"/>
                    <a:pt x="83" y="275"/>
                    <a:pt x="84" y="274"/>
                  </a:cubicBezTo>
                  <a:cubicBezTo>
                    <a:pt x="84" y="273"/>
                    <a:pt x="83" y="272"/>
                    <a:pt x="83" y="270"/>
                  </a:cubicBezTo>
                  <a:cubicBezTo>
                    <a:pt x="83" y="268"/>
                    <a:pt x="86" y="265"/>
                    <a:pt x="86" y="264"/>
                  </a:cubicBezTo>
                  <a:cubicBezTo>
                    <a:pt x="86" y="264"/>
                    <a:pt x="88" y="263"/>
                    <a:pt x="90" y="262"/>
                  </a:cubicBezTo>
                  <a:cubicBezTo>
                    <a:pt x="92" y="261"/>
                    <a:pt x="91" y="262"/>
                    <a:pt x="92" y="262"/>
                  </a:cubicBezTo>
                  <a:cubicBezTo>
                    <a:pt x="92" y="262"/>
                    <a:pt x="96" y="260"/>
                    <a:pt x="97" y="258"/>
                  </a:cubicBezTo>
                  <a:cubicBezTo>
                    <a:pt x="97" y="258"/>
                    <a:pt x="97" y="258"/>
                    <a:pt x="97" y="258"/>
                  </a:cubicBezTo>
                  <a:cubicBezTo>
                    <a:pt x="97" y="258"/>
                    <a:pt x="97" y="258"/>
                    <a:pt x="97" y="258"/>
                  </a:cubicBezTo>
                  <a:cubicBezTo>
                    <a:pt x="97" y="258"/>
                    <a:pt x="97" y="258"/>
                    <a:pt x="97" y="258"/>
                  </a:cubicBezTo>
                  <a:cubicBezTo>
                    <a:pt x="97" y="257"/>
                    <a:pt x="97" y="257"/>
                    <a:pt x="97" y="257"/>
                  </a:cubicBezTo>
                  <a:cubicBezTo>
                    <a:pt x="97" y="257"/>
                    <a:pt x="97" y="257"/>
                    <a:pt x="97" y="257"/>
                  </a:cubicBezTo>
                  <a:cubicBezTo>
                    <a:pt x="97" y="257"/>
                    <a:pt x="97" y="257"/>
                    <a:pt x="97" y="257"/>
                  </a:cubicBezTo>
                  <a:cubicBezTo>
                    <a:pt x="97" y="256"/>
                    <a:pt x="97" y="256"/>
                    <a:pt x="97" y="255"/>
                  </a:cubicBezTo>
                  <a:cubicBezTo>
                    <a:pt x="97" y="255"/>
                    <a:pt x="97" y="255"/>
                    <a:pt x="97" y="255"/>
                  </a:cubicBezTo>
                  <a:cubicBezTo>
                    <a:pt x="97" y="254"/>
                    <a:pt x="101" y="250"/>
                    <a:pt x="102" y="250"/>
                  </a:cubicBezTo>
                  <a:cubicBezTo>
                    <a:pt x="103" y="250"/>
                    <a:pt x="107" y="252"/>
                    <a:pt x="110" y="252"/>
                  </a:cubicBezTo>
                  <a:cubicBezTo>
                    <a:pt x="110" y="252"/>
                    <a:pt x="111" y="252"/>
                    <a:pt x="111" y="252"/>
                  </a:cubicBezTo>
                  <a:cubicBezTo>
                    <a:pt x="112" y="251"/>
                    <a:pt x="112" y="251"/>
                    <a:pt x="112" y="251"/>
                  </a:cubicBezTo>
                  <a:cubicBezTo>
                    <a:pt x="112" y="251"/>
                    <a:pt x="113" y="251"/>
                    <a:pt x="113" y="251"/>
                  </a:cubicBezTo>
                  <a:cubicBezTo>
                    <a:pt x="113" y="251"/>
                    <a:pt x="113" y="251"/>
                    <a:pt x="113" y="251"/>
                  </a:cubicBezTo>
                  <a:cubicBezTo>
                    <a:pt x="113" y="251"/>
                    <a:pt x="114" y="250"/>
                    <a:pt x="114" y="250"/>
                  </a:cubicBezTo>
                  <a:cubicBezTo>
                    <a:pt x="114" y="250"/>
                    <a:pt x="114" y="250"/>
                    <a:pt x="114" y="250"/>
                  </a:cubicBezTo>
                  <a:cubicBezTo>
                    <a:pt x="115" y="250"/>
                    <a:pt x="115" y="250"/>
                    <a:pt x="115" y="250"/>
                  </a:cubicBezTo>
                  <a:cubicBezTo>
                    <a:pt x="115" y="250"/>
                    <a:pt x="115" y="250"/>
                    <a:pt x="115" y="249"/>
                  </a:cubicBezTo>
                  <a:cubicBezTo>
                    <a:pt x="115" y="249"/>
                    <a:pt x="116" y="249"/>
                    <a:pt x="116" y="249"/>
                  </a:cubicBezTo>
                  <a:cubicBezTo>
                    <a:pt x="117" y="248"/>
                    <a:pt x="117" y="248"/>
                    <a:pt x="117" y="248"/>
                  </a:cubicBezTo>
                  <a:cubicBezTo>
                    <a:pt x="117" y="248"/>
                    <a:pt x="118" y="248"/>
                    <a:pt x="118" y="247"/>
                  </a:cubicBezTo>
                  <a:cubicBezTo>
                    <a:pt x="118" y="247"/>
                    <a:pt x="118" y="247"/>
                    <a:pt x="118" y="247"/>
                  </a:cubicBezTo>
                  <a:cubicBezTo>
                    <a:pt x="119" y="247"/>
                    <a:pt x="119" y="246"/>
                    <a:pt x="120" y="246"/>
                  </a:cubicBezTo>
                  <a:cubicBezTo>
                    <a:pt x="120" y="246"/>
                    <a:pt x="120" y="245"/>
                    <a:pt x="120" y="245"/>
                  </a:cubicBezTo>
                  <a:cubicBezTo>
                    <a:pt x="121" y="245"/>
                    <a:pt x="124" y="246"/>
                    <a:pt x="126" y="247"/>
                  </a:cubicBezTo>
                  <a:cubicBezTo>
                    <a:pt x="127" y="248"/>
                    <a:pt x="127" y="249"/>
                    <a:pt x="129" y="252"/>
                  </a:cubicBezTo>
                  <a:cubicBezTo>
                    <a:pt x="130" y="254"/>
                    <a:pt x="134" y="257"/>
                    <a:pt x="135" y="258"/>
                  </a:cubicBezTo>
                  <a:cubicBezTo>
                    <a:pt x="135" y="259"/>
                    <a:pt x="143" y="263"/>
                    <a:pt x="144" y="264"/>
                  </a:cubicBezTo>
                  <a:cubicBezTo>
                    <a:pt x="145" y="265"/>
                    <a:pt x="146" y="267"/>
                    <a:pt x="147" y="268"/>
                  </a:cubicBezTo>
                  <a:cubicBezTo>
                    <a:pt x="148" y="268"/>
                    <a:pt x="149" y="269"/>
                    <a:pt x="149" y="270"/>
                  </a:cubicBezTo>
                  <a:cubicBezTo>
                    <a:pt x="150" y="271"/>
                    <a:pt x="151" y="272"/>
                    <a:pt x="151" y="274"/>
                  </a:cubicBezTo>
                  <a:cubicBezTo>
                    <a:pt x="150" y="275"/>
                    <a:pt x="148" y="278"/>
                    <a:pt x="149" y="278"/>
                  </a:cubicBezTo>
                  <a:cubicBezTo>
                    <a:pt x="150" y="279"/>
                    <a:pt x="151" y="276"/>
                    <a:pt x="152" y="275"/>
                  </a:cubicBezTo>
                  <a:cubicBezTo>
                    <a:pt x="152" y="275"/>
                    <a:pt x="153" y="272"/>
                    <a:pt x="154" y="271"/>
                  </a:cubicBezTo>
                  <a:cubicBezTo>
                    <a:pt x="154" y="270"/>
                    <a:pt x="152" y="269"/>
                    <a:pt x="152" y="269"/>
                  </a:cubicBezTo>
                  <a:cubicBezTo>
                    <a:pt x="151" y="268"/>
                    <a:pt x="153" y="266"/>
                    <a:pt x="154" y="266"/>
                  </a:cubicBezTo>
                  <a:cubicBezTo>
                    <a:pt x="154" y="266"/>
                    <a:pt x="156" y="266"/>
                    <a:pt x="157" y="267"/>
                  </a:cubicBezTo>
                  <a:cubicBezTo>
                    <a:pt x="158" y="268"/>
                    <a:pt x="159" y="268"/>
                    <a:pt x="160" y="267"/>
                  </a:cubicBezTo>
                  <a:cubicBezTo>
                    <a:pt x="160" y="266"/>
                    <a:pt x="158" y="264"/>
                    <a:pt x="157" y="263"/>
                  </a:cubicBezTo>
                  <a:cubicBezTo>
                    <a:pt x="155" y="262"/>
                    <a:pt x="152" y="261"/>
                    <a:pt x="150" y="261"/>
                  </a:cubicBezTo>
                  <a:cubicBezTo>
                    <a:pt x="149" y="260"/>
                    <a:pt x="150" y="259"/>
                    <a:pt x="150" y="258"/>
                  </a:cubicBezTo>
                  <a:cubicBezTo>
                    <a:pt x="150" y="257"/>
                    <a:pt x="148" y="258"/>
                    <a:pt x="147" y="258"/>
                  </a:cubicBezTo>
                  <a:cubicBezTo>
                    <a:pt x="146" y="258"/>
                    <a:pt x="145" y="257"/>
                    <a:pt x="144" y="256"/>
                  </a:cubicBezTo>
                  <a:cubicBezTo>
                    <a:pt x="143" y="255"/>
                    <a:pt x="141" y="251"/>
                    <a:pt x="141" y="250"/>
                  </a:cubicBezTo>
                  <a:cubicBezTo>
                    <a:pt x="140" y="249"/>
                    <a:pt x="139" y="248"/>
                    <a:pt x="138" y="248"/>
                  </a:cubicBezTo>
                  <a:cubicBezTo>
                    <a:pt x="137" y="248"/>
                    <a:pt x="136" y="246"/>
                    <a:pt x="135" y="245"/>
                  </a:cubicBezTo>
                  <a:cubicBezTo>
                    <a:pt x="134" y="245"/>
                    <a:pt x="136" y="244"/>
                    <a:pt x="136" y="243"/>
                  </a:cubicBezTo>
                  <a:cubicBezTo>
                    <a:pt x="137" y="242"/>
                    <a:pt x="136" y="242"/>
                    <a:pt x="135" y="242"/>
                  </a:cubicBezTo>
                  <a:cubicBezTo>
                    <a:pt x="135" y="241"/>
                    <a:pt x="135" y="241"/>
                    <a:pt x="136" y="240"/>
                  </a:cubicBezTo>
                  <a:cubicBezTo>
                    <a:pt x="137" y="240"/>
                    <a:pt x="139" y="239"/>
                    <a:pt x="140" y="239"/>
                  </a:cubicBezTo>
                  <a:cubicBezTo>
                    <a:pt x="140" y="239"/>
                    <a:pt x="140" y="239"/>
                    <a:pt x="140" y="239"/>
                  </a:cubicBezTo>
                  <a:cubicBezTo>
                    <a:pt x="140" y="239"/>
                    <a:pt x="140" y="239"/>
                    <a:pt x="140" y="239"/>
                  </a:cubicBezTo>
                  <a:cubicBezTo>
                    <a:pt x="140" y="239"/>
                    <a:pt x="140" y="239"/>
                    <a:pt x="140" y="239"/>
                  </a:cubicBezTo>
                  <a:cubicBezTo>
                    <a:pt x="140" y="239"/>
                    <a:pt x="140" y="239"/>
                    <a:pt x="140" y="239"/>
                  </a:cubicBezTo>
                  <a:cubicBezTo>
                    <a:pt x="140" y="239"/>
                    <a:pt x="140" y="239"/>
                    <a:pt x="140" y="239"/>
                  </a:cubicBezTo>
                  <a:cubicBezTo>
                    <a:pt x="141" y="240"/>
                    <a:pt x="141" y="240"/>
                    <a:pt x="141" y="241"/>
                  </a:cubicBezTo>
                  <a:cubicBezTo>
                    <a:pt x="141" y="241"/>
                    <a:pt x="141" y="241"/>
                    <a:pt x="141" y="241"/>
                  </a:cubicBezTo>
                  <a:cubicBezTo>
                    <a:pt x="141" y="241"/>
                    <a:pt x="141" y="241"/>
                    <a:pt x="141" y="242"/>
                  </a:cubicBezTo>
                  <a:cubicBezTo>
                    <a:pt x="141" y="242"/>
                    <a:pt x="141" y="242"/>
                    <a:pt x="141" y="242"/>
                  </a:cubicBezTo>
                  <a:cubicBezTo>
                    <a:pt x="141" y="242"/>
                    <a:pt x="142" y="242"/>
                    <a:pt x="142" y="243"/>
                  </a:cubicBezTo>
                  <a:cubicBezTo>
                    <a:pt x="143" y="244"/>
                    <a:pt x="143" y="242"/>
                    <a:pt x="144" y="242"/>
                  </a:cubicBezTo>
                  <a:cubicBezTo>
                    <a:pt x="145" y="241"/>
                    <a:pt x="144" y="243"/>
                    <a:pt x="144" y="244"/>
                  </a:cubicBezTo>
                  <a:cubicBezTo>
                    <a:pt x="144" y="246"/>
                    <a:pt x="145" y="245"/>
                    <a:pt x="146" y="246"/>
                  </a:cubicBezTo>
                  <a:cubicBezTo>
                    <a:pt x="148" y="247"/>
                    <a:pt x="147" y="247"/>
                    <a:pt x="147" y="248"/>
                  </a:cubicBezTo>
                  <a:cubicBezTo>
                    <a:pt x="148" y="250"/>
                    <a:pt x="151" y="250"/>
                    <a:pt x="152" y="251"/>
                  </a:cubicBezTo>
                  <a:cubicBezTo>
                    <a:pt x="153" y="251"/>
                    <a:pt x="154" y="252"/>
                    <a:pt x="155" y="253"/>
                  </a:cubicBezTo>
                  <a:cubicBezTo>
                    <a:pt x="155" y="253"/>
                    <a:pt x="155" y="253"/>
                    <a:pt x="155" y="253"/>
                  </a:cubicBezTo>
                  <a:cubicBezTo>
                    <a:pt x="155" y="253"/>
                    <a:pt x="155" y="253"/>
                    <a:pt x="155" y="253"/>
                  </a:cubicBezTo>
                  <a:cubicBezTo>
                    <a:pt x="155" y="253"/>
                    <a:pt x="155" y="253"/>
                    <a:pt x="155" y="253"/>
                  </a:cubicBezTo>
                  <a:cubicBezTo>
                    <a:pt x="156" y="253"/>
                    <a:pt x="156" y="253"/>
                    <a:pt x="156" y="253"/>
                  </a:cubicBezTo>
                  <a:cubicBezTo>
                    <a:pt x="157" y="253"/>
                    <a:pt x="157" y="253"/>
                    <a:pt x="157" y="254"/>
                  </a:cubicBezTo>
                  <a:cubicBezTo>
                    <a:pt x="158" y="254"/>
                    <a:pt x="158" y="254"/>
                    <a:pt x="159" y="254"/>
                  </a:cubicBezTo>
                  <a:cubicBezTo>
                    <a:pt x="159" y="255"/>
                    <a:pt x="159" y="255"/>
                    <a:pt x="160" y="255"/>
                  </a:cubicBezTo>
                  <a:cubicBezTo>
                    <a:pt x="160" y="255"/>
                    <a:pt x="160" y="255"/>
                    <a:pt x="160" y="256"/>
                  </a:cubicBezTo>
                  <a:cubicBezTo>
                    <a:pt x="160" y="256"/>
                    <a:pt x="161" y="256"/>
                    <a:pt x="161" y="257"/>
                  </a:cubicBezTo>
                  <a:cubicBezTo>
                    <a:pt x="161" y="257"/>
                    <a:pt x="161" y="257"/>
                    <a:pt x="162" y="257"/>
                  </a:cubicBezTo>
                  <a:cubicBezTo>
                    <a:pt x="162" y="257"/>
                    <a:pt x="162" y="257"/>
                    <a:pt x="162" y="257"/>
                  </a:cubicBezTo>
                  <a:cubicBezTo>
                    <a:pt x="162" y="258"/>
                    <a:pt x="162" y="258"/>
                    <a:pt x="163" y="258"/>
                  </a:cubicBezTo>
                  <a:cubicBezTo>
                    <a:pt x="163" y="258"/>
                    <a:pt x="163" y="258"/>
                    <a:pt x="163" y="258"/>
                  </a:cubicBezTo>
                  <a:cubicBezTo>
                    <a:pt x="163" y="258"/>
                    <a:pt x="163" y="258"/>
                    <a:pt x="163" y="258"/>
                  </a:cubicBezTo>
                  <a:cubicBezTo>
                    <a:pt x="164" y="259"/>
                    <a:pt x="164" y="259"/>
                    <a:pt x="164" y="259"/>
                  </a:cubicBezTo>
                  <a:cubicBezTo>
                    <a:pt x="164" y="260"/>
                    <a:pt x="163" y="264"/>
                    <a:pt x="164" y="267"/>
                  </a:cubicBezTo>
                  <a:cubicBezTo>
                    <a:pt x="164" y="267"/>
                    <a:pt x="164" y="268"/>
                    <a:pt x="164" y="268"/>
                  </a:cubicBezTo>
                  <a:cubicBezTo>
                    <a:pt x="164" y="268"/>
                    <a:pt x="164" y="268"/>
                    <a:pt x="164" y="268"/>
                  </a:cubicBezTo>
                  <a:cubicBezTo>
                    <a:pt x="165" y="268"/>
                    <a:pt x="165" y="269"/>
                    <a:pt x="165" y="269"/>
                  </a:cubicBezTo>
                  <a:cubicBezTo>
                    <a:pt x="165" y="269"/>
                    <a:pt x="165" y="269"/>
                    <a:pt x="165" y="269"/>
                  </a:cubicBezTo>
                  <a:cubicBezTo>
                    <a:pt x="165" y="269"/>
                    <a:pt x="165" y="269"/>
                    <a:pt x="165" y="269"/>
                  </a:cubicBezTo>
                  <a:cubicBezTo>
                    <a:pt x="165" y="269"/>
                    <a:pt x="165" y="270"/>
                    <a:pt x="165" y="270"/>
                  </a:cubicBezTo>
                  <a:cubicBezTo>
                    <a:pt x="165" y="270"/>
                    <a:pt x="165" y="270"/>
                    <a:pt x="165" y="270"/>
                  </a:cubicBezTo>
                  <a:cubicBezTo>
                    <a:pt x="165" y="270"/>
                    <a:pt x="165" y="270"/>
                    <a:pt x="165" y="270"/>
                  </a:cubicBezTo>
                  <a:cubicBezTo>
                    <a:pt x="165" y="270"/>
                    <a:pt x="165" y="270"/>
                    <a:pt x="165" y="270"/>
                  </a:cubicBezTo>
                  <a:cubicBezTo>
                    <a:pt x="166" y="270"/>
                    <a:pt x="166" y="271"/>
                    <a:pt x="166" y="271"/>
                  </a:cubicBezTo>
                  <a:cubicBezTo>
                    <a:pt x="166" y="273"/>
                    <a:pt x="167" y="271"/>
                    <a:pt x="168" y="271"/>
                  </a:cubicBezTo>
                  <a:cubicBezTo>
                    <a:pt x="168" y="272"/>
                    <a:pt x="169" y="271"/>
                    <a:pt x="170" y="273"/>
                  </a:cubicBezTo>
                  <a:cubicBezTo>
                    <a:pt x="171" y="274"/>
                    <a:pt x="169" y="274"/>
                    <a:pt x="170" y="275"/>
                  </a:cubicBezTo>
                  <a:cubicBezTo>
                    <a:pt x="172" y="275"/>
                    <a:pt x="177" y="275"/>
                    <a:pt x="178" y="275"/>
                  </a:cubicBezTo>
                  <a:cubicBezTo>
                    <a:pt x="179" y="275"/>
                    <a:pt x="179" y="276"/>
                    <a:pt x="178" y="277"/>
                  </a:cubicBezTo>
                  <a:cubicBezTo>
                    <a:pt x="177" y="278"/>
                    <a:pt x="174" y="276"/>
                    <a:pt x="173" y="276"/>
                  </a:cubicBezTo>
                  <a:cubicBezTo>
                    <a:pt x="172" y="276"/>
                    <a:pt x="172" y="276"/>
                    <a:pt x="171" y="277"/>
                  </a:cubicBezTo>
                  <a:cubicBezTo>
                    <a:pt x="170" y="278"/>
                    <a:pt x="173" y="279"/>
                    <a:pt x="173" y="281"/>
                  </a:cubicBezTo>
                  <a:cubicBezTo>
                    <a:pt x="173" y="282"/>
                    <a:pt x="173" y="282"/>
                    <a:pt x="174" y="282"/>
                  </a:cubicBezTo>
                  <a:cubicBezTo>
                    <a:pt x="175" y="282"/>
                    <a:pt x="175" y="283"/>
                    <a:pt x="176" y="284"/>
                  </a:cubicBezTo>
                  <a:cubicBezTo>
                    <a:pt x="176" y="285"/>
                    <a:pt x="177" y="283"/>
                    <a:pt x="178" y="283"/>
                  </a:cubicBezTo>
                  <a:cubicBezTo>
                    <a:pt x="178" y="283"/>
                    <a:pt x="179" y="282"/>
                    <a:pt x="179" y="280"/>
                  </a:cubicBezTo>
                  <a:cubicBezTo>
                    <a:pt x="179" y="279"/>
                    <a:pt x="179" y="279"/>
                    <a:pt x="180" y="279"/>
                  </a:cubicBezTo>
                  <a:cubicBezTo>
                    <a:pt x="180" y="279"/>
                    <a:pt x="180" y="278"/>
                    <a:pt x="180" y="277"/>
                  </a:cubicBezTo>
                  <a:cubicBezTo>
                    <a:pt x="180" y="276"/>
                    <a:pt x="181" y="277"/>
                    <a:pt x="181" y="277"/>
                  </a:cubicBezTo>
                  <a:cubicBezTo>
                    <a:pt x="182" y="278"/>
                    <a:pt x="182" y="277"/>
                    <a:pt x="182" y="276"/>
                  </a:cubicBezTo>
                  <a:cubicBezTo>
                    <a:pt x="182" y="276"/>
                    <a:pt x="184" y="277"/>
                    <a:pt x="185" y="277"/>
                  </a:cubicBezTo>
                  <a:cubicBezTo>
                    <a:pt x="185" y="277"/>
                    <a:pt x="185" y="277"/>
                    <a:pt x="185" y="276"/>
                  </a:cubicBezTo>
                  <a:cubicBezTo>
                    <a:pt x="184" y="275"/>
                    <a:pt x="184" y="274"/>
                    <a:pt x="183" y="274"/>
                  </a:cubicBezTo>
                  <a:cubicBezTo>
                    <a:pt x="181" y="274"/>
                    <a:pt x="180" y="271"/>
                    <a:pt x="179" y="270"/>
                  </a:cubicBezTo>
                  <a:cubicBezTo>
                    <a:pt x="178" y="268"/>
                    <a:pt x="177" y="266"/>
                    <a:pt x="178" y="265"/>
                  </a:cubicBezTo>
                  <a:cubicBezTo>
                    <a:pt x="178" y="265"/>
                    <a:pt x="179" y="266"/>
                    <a:pt x="181" y="266"/>
                  </a:cubicBezTo>
                  <a:cubicBezTo>
                    <a:pt x="182" y="267"/>
                    <a:pt x="182" y="265"/>
                    <a:pt x="182" y="264"/>
                  </a:cubicBezTo>
                  <a:cubicBezTo>
                    <a:pt x="181" y="263"/>
                    <a:pt x="184" y="264"/>
                    <a:pt x="185" y="264"/>
                  </a:cubicBezTo>
                  <a:cubicBezTo>
                    <a:pt x="187" y="264"/>
                    <a:pt x="187" y="263"/>
                    <a:pt x="189" y="263"/>
                  </a:cubicBezTo>
                  <a:cubicBezTo>
                    <a:pt x="189" y="263"/>
                    <a:pt x="189" y="263"/>
                    <a:pt x="189" y="263"/>
                  </a:cubicBezTo>
                  <a:cubicBezTo>
                    <a:pt x="189" y="263"/>
                    <a:pt x="189" y="263"/>
                    <a:pt x="190" y="263"/>
                  </a:cubicBezTo>
                  <a:cubicBezTo>
                    <a:pt x="190" y="263"/>
                    <a:pt x="190" y="263"/>
                    <a:pt x="190" y="263"/>
                  </a:cubicBezTo>
                  <a:cubicBezTo>
                    <a:pt x="190" y="263"/>
                    <a:pt x="191" y="263"/>
                    <a:pt x="191" y="263"/>
                  </a:cubicBezTo>
                  <a:cubicBezTo>
                    <a:pt x="191" y="263"/>
                    <a:pt x="191" y="263"/>
                    <a:pt x="191" y="263"/>
                  </a:cubicBezTo>
                  <a:cubicBezTo>
                    <a:pt x="191" y="264"/>
                    <a:pt x="192" y="264"/>
                    <a:pt x="192" y="264"/>
                  </a:cubicBezTo>
                  <a:cubicBezTo>
                    <a:pt x="192" y="264"/>
                    <a:pt x="192" y="264"/>
                    <a:pt x="192" y="264"/>
                  </a:cubicBezTo>
                  <a:cubicBezTo>
                    <a:pt x="192" y="264"/>
                    <a:pt x="192" y="264"/>
                    <a:pt x="192" y="264"/>
                  </a:cubicBezTo>
                  <a:cubicBezTo>
                    <a:pt x="193" y="264"/>
                    <a:pt x="193" y="264"/>
                    <a:pt x="193" y="264"/>
                  </a:cubicBezTo>
                  <a:cubicBezTo>
                    <a:pt x="195" y="264"/>
                    <a:pt x="195" y="264"/>
                    <a:pt x="196" y="263"/>
                  </a:cubicBezTo>
                  <a:cubicBezTo>
                    <a:pt x="198" y="263"/>
                    <a:pt x="197" y="264"/>
                    <a:pt x="200" y="262"/>
                  </a:cubicBezTo>
                  <a:cubicBezTo>
                    <a:pt x="202" y="261"/>
                    <a:pt x="201" y="261"/>
                    <a:pt x="200" y="261"/>
                  </a:cubicBezTo>
                  <a:cubicBezTo>
                    <a:pt x="200" y="260"/>
                    <a:pt x="200" y="260"/>
                    <a:pt x="200" y="260"/>
                  </a:cubicBezTo>
                  <a:cubicBezTo>
                    <a:pt x="200" y="260"/>
                    <a:pt x="200" y="260"/>
                    <a:pt x="200" y="260"/>
                  </a:cubicBezTo>
                  <a:cubicBezTo>
                    <a:pt x="200" y="260"/>
                    <a:pt x="200" y="260"/>
                    <a:pt x="200" y="260"/>
                  </a:cubicBezTo>
                  <a:cubicBezTo>
                    <a:pt x="200" y="260"/>
                    <a:pt x="200" y="260"/>
                    <a:pt x="200" y="260"/>
                  </a:cubicBezTo>
                  <a:cubicBezTo>
                    <a:pt x="200" y="260"/>
                    <a:pt x="200" y="260"/>
                    <a:pt x="200" y="259"/>
                  </a:cubicBezTo>
                  <a:cubicBezTo>
                    <a:pt x="200" y="259"/>
                    <a:pt x="200" y="259"/>
                    <a:pt x="200" y="259"/>
                  </a:cubicBezTo>
                  <a:cubicBezTo>
                    <a:pt x="200" y="259"/>
                    <a:pt x="200" y="258"/>
                    <a:pt x="200" y="257"/>
                  </a:cubicBezTo>
                  <a:cubicBezTo>
                    <a:pt x="199" y="255"/>
                    <a:pt x="197" y="255"/>
                    <a:pt x="198" y="254"/>
                  </a:cubicBezTo>
                  <a:cubicBezTo>
                    <a:pt x="198" y="253"/>
                    <a:pt x="199" y="252"/>
                    <a:pt x="199" y="252"/>
                  </a:cubicBezTo>
                  <a:cubicBezTo>
                    <a:pt x="199" y="251"/>
                    <a:pt x="199" y="251"/>
                    <a:pt x="199" y="251"/>
                  </a:cubicBezTo>
                  <a:cubicBezTo>
                    <a:pt x="199" y="251"/>
                    <a:pt x="199" y="251"/>
                    <a:pt x="199" y="251"/>
                  </a:cubicBezTo>
                  <a:cubicBezTo>
                    <a:pt x="199" y="251"/>
                    <a:pt x="199" y="251"/>
                    <a:pt x="200" y="250"/>
                  </a:cubicBezTo>
                  <a:cubicBezTo>
                    <a:pt x="200" y="250"/>
                    <a:pt x="200" y="250"/>
                    <a:pt x="200" y="250"/>
                  </a:cubicBezTo>
                  <a:cubicBezTo>
                    <a:pt x="200" y="250"/>
                    <a:pt x="200" y="250"/>
                    <a:pt x="200" y="250"/>
                  </a:cubicBezTo>
                  <a:cubicBezTo>
                    <a:pt x="201" y="249"/>
                    <a:pt x="202" y="247"/>
                    <a:pt x="202" y="246"/>
                  </a:cubicBezTo>
                  <a:cubicBezTo>
                    <a:pt x="202" y="244"/>
                    <a:pt x="203" y="243"/>
                    <a:pt x="205" y="242"/>
                  </a:cubicBezTo>
                  <a:cubicBezTo>
                    <a:pt x="207" y="242"/>
                    <a:pt x="206" y="240"/>
                    <a:pt x="206" y="239"/>
                  </a:cubicBezTo>
                  <a:cubicBezTo>
                    <a:pt x="206" y="239"/>
                    <a:pt x="206" y="239"/>
                    <a:pt x="206" y="239"/>
                  </a:cubicBezTo>
                  <a:cubicBezTo>
                    <a:pt x="206" y="239"/>
                    <a:pt x="206" y="239"/>
                    <a:pt x="206" y="239"/>
                  </a:cubicBezTo>
                  <a:cubicBezTo>
                    <a:pt x="206" y="239"/>
                    <a:pt x="207" y="239"/>
                    <a:pt x="207" y="239"/>
                  </a:cubicBezTo>
                  <a:cubicBezTo>
                    <a:pt x="207" y="238"/>
                    <a:pt x="208" y="237"/>
                    <a:pt x="208" y="237"/>
                  </a:cubicBezTo>
                  <a:cubicBezTo>
                    <a:pt x="209" y="236"/>
                    <a:pt x="210" y="235"/>
                    <a:pt x="210" y="233"/>
                  </a:cubicBezTo>
                  <a:cubicBezTo>
                    <a:pt x="211" y="232"/>
                    <a:pt x="214" y="233"/>
                    <a:pt x="215" y="233"/>
                  </a:cubicBezTo>
                  <a:cubicBezTo>
                    <a:pt x="216" y="233"/>
                    <a:pt x="216" y="234"/>
                    <a:pt x="216" y="235"/>
                  </a:cubicBezTo>
                  <a:cubicBezTo>
                    <a:pt x="217" y="236"/>
                    <a:pt x="221" y="235"/>
                    <a:pt x="222" y="235"/>
                  </a:cubicBezTo>
                  <a:cubicBezTo>
                    <a:pt x="223" y="235"/>
                    <a:pt x="221" y="237"/>
                    <a:pt x="219" y="237"/>
                  </a:cubicBezTo>
                  <a:cubicBezTo>
                    <a:pt x="217" y="238"/>
                    <a:pt x="217" y="239"/>
                    <a:pt x="218" y="239"/>
                  </a:cubicBezTo>
                  <a:cubicBezTo>
                    <a:pt x="218" y="240"/>
                    <a:pt x="220" y="242"/>
                    <a:pt x="221" y="243"/>
                  </a:cubicBezTo>
                  <a:cubicBezTo>
                    <a:pt x="222" y="244"/>
                    <a:pt x="222" y="245"/>
                    <a:pt x="224" y="245"/>
                  </a:cubicBezTo>
                  <a:cubicBezTo>
                    <a:pt x="225" y="245"/>
                    <a:pt x="225" y="243"/>
                    <a:pt x="226" y="243"/>
                  </a:cubicBezTo>
                  <a:cubicBezTo>
                    <a:pt x="227" y="242"/>
                    <a:pt x="228" y="242"/>
                    <a:pt x="229" y="242"/>
                  </a:cubicBezTo>
                  <a:cubicBezTo>
                    <a:pt x="229" y="241"/>
                    <a:pt x="230" y="243"/>
                    <a:pt x="231" y="243"/>
                  </a:cubicBezTo>
                  <a:cubicBezTo>
                    <a:pt x="232" y="243"/>
                    <a:pt x="232" y="242"/>
                    <a:pt x="233" y="243"/>
                  </a:cubicBezTo>
                  <a:cubicBezTo>
                    <a:pt x="234" y="243"/>
                    <a:pt x="233" y="242"/>
                    <a:pt x="233" y="241"/>
                  </a:cubicBezTo>
                  <a:cubicBezTo>
                    <a:pt x="233" y="240"/>
                    <a:pt x="233" y="240"/>
                    <a:pt x="232" y="239"/>
                  </a:cubicBezTo>
                  <a:cubicBezTo>
                    <a:pt x="231" y="238"/>
                    <a:pt x="230" y="239"/>
                    <a:pt x="229" y="239"/>
                  </a:cubicBezTo>
                  <a:cubicBezTo>
                    <a:pt x="227" y="239"/>
                    <a:pt x="227" y="237"/>
                    <a:pt x="227" y="236"/>
                  </a:cubicBezTo>
                  <a:cubicBezTo>
                    <a:pt x="226" y="236"/>
                    <a:pt x="227" y="235"/>
                    <a:pt x="228" y="235"/>
                  </a:cubicBezTo>
                  <a:cubicBezTo>
                    <a:pt x="229" y="234"/>
                    <a:pt x="230" y="233"/>
                    <a:pt x="231" y="233"/>
                  </a:cubicBezTo>
                  <a:cubicBezTo>
                    <a:pt x="232" y="232"/>
                    <a:pt x="233" y="233"/>
                    <a:pt x="234" y="233"/>
                  </a:cubicBezTo>
                  <a:cubicBezTo>
                    <a:pt x="235" y="232"/>
                    <a:pt x="237" y="231"/>
                    <a:pt x="238" y="231"/>
                  </a:cubicBezTo>
                  <a:cubicBezTo>
                    <a:pt x="238" y="231"/>
                    <a:pt x="239" y="231"/>
                    <a:pt x="239" y="231"/>
                  </a:cubicBezTo>
                  <a:cubicBezTo>
                    <a:pt x="239" y="231"/>
                    <a:pt x="239" y="231"/>
                    <a:pt x="239" y="231"/>
                  </a:cubicBezTo>
                  <a:cubicBezTo>
                    <a:pt x="240" y="231"/>
                    <a:pt x="240" y="231"/>
                    <a:pt x="240" y="231"/>
                  </a:cubicBezTo>
                  <a:cubicBezTo>
                    <a:pt x="240" y="231"/>
                    <a:pt x="240" y="231"/>
                    <a:pt x="241" y="231"/>
                  </a:cubicBezTo>
                  <a:cubicBezTo>
                    <a:pt x="241" y="230"/>
                    <a:pt x="241" y="230"/>
                    <a:pt x="241" y="230"/>
                  </a:cubicBezTo>
                  <a:cubicBezTo>
                    <a:pt x="241" y="230"/>
                    <a:pt x="242" y="230"/>
                    <a:pt x="242" y="230"/>
                  </a:cubicBezTo>
                  <a:cubicBezTo>
                    <a:pt x="242" y="230"/>
                    <a:pt x="242" y="230"/>
                    <a:pt x="242" y="230"/>
                  </a:cubicBezTo>
                  <a:cubicBezTo>
                    <a:pt x="242" y="230"/>
                    <a:pt x="242" y="230"/>
                    <a:pt x="243" y="230"/>
                  </a:cubicBezTo>
                  <a:cubicBezTo>
                    <a:pt x="243" y="230"/>
                    <a:pt x="245" y="230"/>
                    <a:pt x="244" y="230"/>
                  </a:cubicBezTo>
                  <a:cubicBezTo>
                    <a:pt x="244" y="231"/>
                    <a:pt x="242" y="232"/>
                    <a:pt x="241" y="233"/>
                  </a:cubicBezTo>
                  <a:cubicBezTo>
                    <a:pt x="240" y="234"/>
                    <a:pt x="238" y="233"/>
                    <a:pt x="239" y="235"/>
                  </a:cubicBezTo>
                  <a:cubicBezTo>
                    <a:pt x="239" y="236"/>
                    <a:pt x="239" y="239"/>
                    <a:pt x="237" y="240"/>
                  </a:cubicBezTo>
                  <a:cubicBezTo>
                    <a:pt x="236" y="241"/>
                    <a:pt x="236" y="240"/>
                    <a:pt x="235" y="241"/>
                  </a:cubicBezTo>
                  <a:cubicBezTo>
                    <a:pt x="234" y="241"/>
                    <a:pt x="236" y="242"/>
                    <a:pt x="238" y="243"/>
                  </a:cubicBezTo>
                  <a:cubicBezTo>
                    <a:pt x="239" y="244"/>
                    <a:pt x="240" y="244"/>
                    <a:pt x="242" y="244"/>
                  </a:cubicBezTo>
                  <a:cubicBezTo>
                    <a:pt x="243" y="245"/>
                    <a:pt x="246" y="249"/>
                    <a:pt x="247" y="250"/>
                  </a:cubicBezTo>
                  <a:cubicBezTo>
                    <a:pt x="248" y="250"/>
                    <a:pt x="248" y="250"/>
                    <a:pt x="248" y="250"/>
                  </a:cubicBezTo>
                  <a:cubicBezTo>
                    <a:pt x="248" y="251"/>
                    <a:pt x="248" y="251"/>
                    <a:pt x="248" y="251"/>
                  </a:cubicBezTo>
                  <a:cubicBezTo>
                    <a:pt x="248" y="251"/>
                    <a:pt x="248" y="251"/>
                    <a:pt x="248" y="251"/>
                  </a:cubicBezTo>
                  <a:cubicBezTo>
                    <a:pt x="249" y="251"/>
                    <a:pt x="249" y="251"/>
                    <a:pt x="250" y="251"/>
                  </a:cubicBezTo>
                  <a:cubicBezTo>
                    <a:pt x="250" y="251"/>
                    <a:pt x="251" y="251"/>
                    <a:pt x="251" y="251"/>
                  </a:cubicBezTo>
                  <a:cubicBezTo>
                    <a:pt x="253" y="252"/>
                    <a:pt x="253" y="252"/>
                    <a:pt x="254" y="254"/>
                  </a:cubicBezTo>
                  <a:cubicBezTo>
                    <a:pt x="254" y="256"/>
                    <a:pt x="255" y="257"/>
                    <a:pt x="255" y="258"/>
                  </a:cubicBezTo>
                  <a:cubicBezTo>
                    <a:pt x="255" y="259"/>
                    <a:pt x="255" y="259"/>
                    <a:pt x="255" y="259"/>
                  </a:cubicBezTo>
                  <a:cubicBezTo>
                    <a:pt x="255" y="259"/>
                    <a:pt x="255" y="259"/>
                    <a:pt x="255" y="259"/>
                  </a:cubicBezTo>
                  <a:cubicBezTo>
                    <a:pt x="255" y="259"/>
                    <a:pt x="255" y="259"/>
                    <a:pt x="255" y="259"/>
                  </a:cubicBezTo>
                  <a:cubicBezTo>
                    <a:pt x="255" y="260"/>
                    <a:pt x="254" y="260"/>
                    <a:pt x="254" y="260"/>
                  </a:cubicBezTo>
                  <a:cubicBezTo>
                    <a:pt x="254" y="260"/>
                    <a:pt x="254" y="260"/>
                    <a:pt x="254" y="260"/>
                  </a:cubicBezTo>
                  <a:cubicBezTo>
                    <a:pt x="253" y="261"/>
                    <a:pt x="252" y="261"/>
                    <a:pt x="251" y="262"/>
                  </a:cubicBezTo>
                  <a:cubicBezTo>
                    <a:pt x="251" y="262"/>
                    <a:pt x="251" y="262"/>
                    <a:pt x="251" y="262"/>
                  </a:cubicBezTo>
                  <a:cubicBezTo>
                    <a:pt x="251" y="262"/>
                    <a:pt x="250" y="262"/>
                    <a:pt x="250" y="262"/>
                  </a:cubicBezTo>
                  <a:cubicBezTo>
                    <a:pt x="247" y="263"/>
                    <a:pt x="247" y="262"/>
                    <a:pt x="246" y="262"/>
                  </a:cubicBezTo>
                  <a:cubicBezTo>
                    <a:pt x="245" y="262"/>
                    <a:pt x="244" y="263"/>
                    <a:pt x="241" y="263"/>
                  </a:cubicBezTo>
                  <a:cubicBezTo>
                    <a:pt x="239" y="263"/>
                    <a:pt x="235" y="261"/>
                    <a:pt x="234" y="260"/>
                  </a:cubicBezTo>
                  <a:cubicBezTo>
                    <a:pt x="232" y="260"/>
                    <a:pt x="232" y="259"/>
                    <a:pt x="230" y="258"/>
                  </a:cubicBezTo>
                  <a:cubicBezTo>
                    <a:pt x="227" y="258"/>
                    <a:pt x="226" y="257"/>
                    <a:pt x="222" y="257"/>
                  </a:cubicBezTo>
                  <a:cubicBezTo>
                    <a:pt x="217" y="257"/>
                    <a:pt x="217" y="258"/>
                    <a:pt x="214" y="260"/>
                  </a:cubicBezTo>
                  <a:cubicBezTo>
                    <a:pt x="211" y="262"/>
                    <a:pt x="207" y="261"/>
                    <a:pt x="205" y="261"/>
                  </a:cubicBezTo>
                  <a:cubicBezTo>
                    <a:pt x="203" y="261"/>
                    <a:pt x="204" y="262"/>
                    <a:pt x="205" y="263"/>
                  </a:cubicBezTo>
                  <a:cubicBezTo>
                    <a:pt x="206" y="264"/>
                    <a:pt x="205" y="263"/>
                    <a:pt x="203" y="264"/>
                  </a:cubicBezTo>
                  <a:cubicBezTo>
                    <a:pt x="202" y="264"/>
                    <a:pt x="203" y="264"/>
                    <a:pt x="202" y="265"/>
                  </a:cubicBezTo>
                  <a:cubicBezTo>
                    <a:pt x="202" y="265"/>
                    <a:pt x="197" y="265"/>
                    <a:pt x="196" y="265"/>
                  </a:cubicBezTo>
                  <a:cubicBezTo>
                    <a:pt x="194" y="265"/>
                    <a:pt x="194" y="267"/>
                    <a:pt x="193" y="268"/>
                  </a:cubicBezTo>
                  <a:cubicBezTo>
                    <a:pt x="192" y="269"/>
                    <a:pt x="193" y="270"/>
                    <a:pt x="194" y="271"/>
                  </a:cubicBezTo>
                  <a:cubicBezTo>
                    <a:pt x="195" y="272"/>
                    <a:pt x="195" y="273"/>
                    <a:pt x="194" y="274"/>
                  </a:cubicBezTo>
                  <a:cubicBezTo>
                    <a:pt x="193" y="274"/>
                    <a:pt x="191" y="274"/>
                    <a:pt x="190" y="274"/>
                  </a:cubicBezTo>
                  <a:cubicBezTo>
                    <a:pt x="189" y="274"/>
                    <a:pt x="190" y="275"/>
                    <a:pt x="192" y="276"/>
                  </a:cubicBezTo>
                  <a:cubicBezTo>
                    <a:pt x="193" y="277"/>
                    <a:pt x="194" y="276"/>
                    <a:pt x="195" y="276"/>
                  </a:cubicBezTo>
                  <a:cubicBezTo>
                    <a:pt x="196" y="276"/>
                    <a:pt x="196" y="277"/>
                    <a:pt x="195" y="277"/>
                  </a:cubicBezTo>
                  <a:cubicBezTo>
                    <a:pt x="195" y="278"/>
                    <a:pt x="195" y="279"/>
                    <a:pt x="196" y="280"/>
                  </a:cubicBezTo>
                  <a:cubicBezTo>
                    <a:pt x="197" y="280"/>
                    <a:pt x="196" y="281"/>
                    <a:pt x="198" y="281"/>
                  </a:cubicBezTo>
                  <a:cubicBezTo>
                    <a:pt x="199" y="282"/>
                    <a:pt x="200" y="282"/>
                    <a:pt x="201" y="283"/>
                  </a:cubicBezTo>
                  <a:cubicBezTo>
                    <a:pt x="202" y="283"/>
                    <a:pt x="203" y="283"/>
                    <a:pt x="204" y="284"/>
                  </a:cubicBezTo>
                  <a:cubicBezTo>
                    <a:pt x="205" y="285"/>
                    <a:pt x="207" y="286"/>
                    <a:pt x="209" y="286"/>
                  </a:cubicBezTo>
                  <a:cubicBezTo>
                    <a:pt x="210" y="286"/>
                    <a:pt x="210" y="284"/>
                    <a:pt x="210" y="283"/>
                  </a:cubicBezTo>
                  <a:cubicBezTo>
                    <a:pt x="210" y="283"/>
                    <a:pt x="215" y="284"/>
                    <a:pt x="216" y="285"/>
                  </a:cubicBezTo>
                  <a:cubicBezTo>
                    <a:pt x="218" y="286"/>
                    <a:pt x="221" y="286"/>
                    <a:pt x="223" y="285"/>
                  </a:cubicBezTo>
                  <a:cubicBezTo>
                    <a:pt x="225" y="285"/>
                    <a:pt x="226" y="283"/>
                    <a:pt x="227" y="282"/>
                  </a:cubicBezTo>
                  <a:cubicBezTo>
                    <a:pt x="227" y="282"/>
                    <a:pt x="228" y="283"/>
                    <a:pt x="229" y="282"/>
                  </a:cubicBezTo>
                  <a:cubicBezTo>
                    <a:pt x="230" y="282"/>
                    <a:pt x="230" y="283"/>
                    <a:pt x="231" y="283"/>
                  </a:cubicBezTo>
                  <a:cubicBezTo>
                    <a:pt x="232" y="284"/>
                    <a:pt x="232" y="283"/>
                    <a:pt x="232" y="283"/>
                  </a:cubicBezTo>
                  <a:cubicBezTo>
                    <a:pt x="232" y="283"/>
                    <a:pt x="232" y="283"/>
                    <a:pt x="232" y="283"/>
                  </a:cubicBezTo>
                  <a:cubicBezTo>
                    <a:pt x="232" y="283"/>
                    <a:pt x="232" y="283"/>
                    <a:pt x="232" y="283"/>
                  </a:cubicBezTo>
                  <a:cubicBezTo>
                    <a:pt x="232" y="283"/>
                    <a:pt x="232" y="283"/>
                    <a:pt x="232" y="284"/>
                  </a:cubicBezTo>
                  <a:cubicBezTo>
                    <a:pt x="232" y="284"/>
                    <a:pt x="232" y="284"/>
                    <a:pt x="232" y="284"/>
                  </a:cubicBezTo>
                  <a:cubicBezTo>
                    <a:pt x="232" y="284"/>
                    <a:pt x="232" y="284"/>
                    <a:pt x="232" y="284"/>
                  </a:cubicBezTo>
                  <a:cubicBezTo>
                    <a:pt x="232" y="284"/>
                    <a:pt x="232" y="285"/>
                    <a:pt x="232" y="285"/>
                  </a:cubicBezTo>
                  <a:cubicBezTo>
                    <a:pt x="232" y="286"/>
                    <a:pt x="232" y="286"/>
                    <a:pt x="232" y="286"/>
                  </a:cubicBezTo>
                  <a:cubicBezTo>
                    <a:pt x="232" y="286"/>
                    <a:pt x="232" y="286"/>
                    <a:pt x="232" y="286"/>
                  </a:cubicBezTo>
                  <a:cubicBezTo>
                    <a:pt x="232" y="287"/>
                    <a:pt x="232" y="291"/>
                    <a:pt x="232" y="292"/>
                  </a:cubicBezTo>
                  <a:cubicBezTo>
                    <a:pt x="232" y="292"/>
                    <a:pt x="232" y="293"/>
                    <a:pt x="232" y="293"/>
                  </a:cubicBezTo>
                  <a:cubicBezTo>
                    <a:pt x="232" y="293"/>
                    <a:pt x="232" y="293"/>
                    <a:pt x="232" y="293"/>
                  </a:cubicBezTo>
                  <a:cubicBezTo>
                    <a:pt x="231" y="293"/>
                    <a:pt x="231" y="293"/>
                    <a:pt x="231" y="294"/>
                  </a:cubicBezTo>
                  <a:cubicBezTo>
                    <a:pt x="231" y="294"/>
                    <a:pt x="231" y="294"/>
                    <a:pt x="230" y="294"/>
                  </a:cubicBezTo>
                  <a:cubicBezTo>
                    <a:pt x="230" y="294"/>
                    <a:pt x="230" y="294"/>
                    <a:pt x="230" y="294"/>
                  </a:cubicBezTo>
                  <a:cubicBezTo>
                    <a:pt x="230" y="295"/>
                    <a:pt x="230" y="295"/>
                    <a:pt x="230" y="295"/>
                  </a:cubicBezTo>
                  <a:cubicBezTo>
                    <a:pt x="230" y="295"/>
                    <a:pt x="230" y="296"/>
                    <a:pt x="230" y="296"/>
                  </a:cubicBezTo>
                  <a:cubicBezTo>
                    <a:pt x="230" y="296"/>
                    <a:pt x="230" y="296"/>
                    <a:pt x="230" y="296"/>
                  </a:cubicBezTo>
                  <a:cubicBezTo>
                    <a:pt x="230" y="297"/>
                    <a:pt x="230" y="298"/>
                    <a:pt x="229" y="299"/>
                  </a:cubicBezTo>
                  <a:cubicBezTo>
                    <a:pt x="229" y="299"/>
                    <a:pt x="229" y="299"/>
                    <a:pt x="229" y="299"/>
                  </a:cubicBezTo>
                  <a:cubicBezTo>
                    <a:pt x="229" y="299"/>
                    <a:pt x="229" y="300"/>
                    <a:pt x="229" y="300"/>
                  </a:cubicBezTo>
                  <a:cubicBezTo>
                    <a:pt x="228" y="301"/>
                    <a:pt x="228" y="302"/>
                    <a:pt x="227" y="303"/>
                  </a:cubicBezTo>
                  <a:cubicBezTo>
                    <a:pt x="227" y="304"/>
                    <a:pt x="227" y="304"/>
                    <a:pt x="226" y="305"/>
                  </a:cubicBezTo>
                  <a:cubicBezTo>
                    <a:pt x="226" y="305"/>
                    <a:pt x="226" y="305"/>
                    <a:pt x="226" y="305"/>
                  </a:cubicBezTo>
                  <a:cubicBezTo>
                    <a:pt x="226" y="306"/>
                    <a:pt x="226" y="306"/>
                    <a:pt x="226" y="307"/>
                  </a:cubicBezTo>
                  <a:cubicBezTo>
                    <a:pt x="226" y="307"/>
                    <a:pt x="226" y="307"/>
                    <a:pt x="225" y="307"/>
                  </a:cubicBezTo>
                  <a:cubicBezTo>
                    <a:pt x="225" y="307"/>
                    <a:pt x="225" y="308"/>
                    <a:pt x="225" y="308"/>
                  </a:cubicBezTo>
                  <a:cubicBezTo>
                    <a:pt x="225" y="308"/>
                    <a:pt x="225" y="308"/>
                    <a:pt x="225" y="309"/>
                  </a:cubicBezTo>
                  <a:cubicBezTo>
                    <a:pt x="223" y="310"/>
                    <a:pt x="218" y="309"/>
                    <a:pt x="217" y="309"/>
                  </a:cubicBezTo>
                  <a:cubicBezTo>
                    <a:pt x="215" y="309"/>
                    <a:pt x="215" y="308"/>
                    <a:pt x="214" y="307"/>
                  </a:cubicBezTo>
                  <a:cubicBezTo>
                    <a:pt x="213" y="306"/>
                    <a:pt x="212" y="308"/>
                    <a:pt x="211" y="307"/>
                  </a:cubicBezTo>
                  <a:cubicBezTo>
                    <a:pt x="210" y="306"/>
                    <a:pt x="211" y="307"/>
                    <a:pt x="209" y="307"/>
                  </a:cubicBezTo>
                  <a:cubicBezTo>
                    <a:pt x="208" y="308"/>
                    <a:pt x="206" y="310"/>
                    <a:pt x="205" y="311"/>
                  </a:cubicBezTo>
                  <a:cubicBezTo>
                    <a:pt x="203" y="311"/>
                    <a:pt x="198" y="310"/>
                    <a:pt x="196" y="309"/>
                  </a:cubicBezTo>
                  <a:cubicBezTo>
                    <a:pt x="195" y="309"/>
                    <a:pt x="190" y="307"/>
                    <a:pt x="189" y="307"/>
                  </a:cubicBezTo>
                  <a:cubicBezTo>
                    <a:pt x="189" y="307"/>
                    <a:pt x="188" y="307"/>
                    <a:pt x="188" y="307"/>
                  </a:cubicBezTo>
                  <a:cubicBezTo>
                    <a:pt x="187" y="307"/>
                    <a:pt x="186" y="307"/>
                    <a:pt x="184" y="306"/>
                  </a:cubicBezTo>
                  <a:cubicBezTo>
                    <a:pt x="184" y="306"/>
                    <a:pt x="184" y="306"/>
                    <a:pt x="184" y="306"/>
                  </a:cubicBezTo>
                  <a:cubicBezTo>
                    <a:pt x="183" y="306"/>
                    <a:pt x="182" y="306"/>
                    <a:pt x="182" y="306"/>
                  </a:cubicBezTo>
                  <a:cubicBezTo>
                    <a:pt x="178" y="305"/>
                    <a:pt x="179" y="305"/>
                    <a:pt x="178" y="304"/>
                  </a:cubicBezTo>
                  <a:cubicBezTo>
                    <a:pt x="178" y="303"/>
                    <a:pt x="177" y="302"/>
                    <a:pt x="175" y="302"/>
                  </a:cubicBezTo>
                  <a:cubicBezTo>
                    <a:pt x="173" y="301"/>
                    <a:pt x="168" y="303"/>
                    <a:pt x="167" y="304"/>
                  </a:cubicBezTo>
                  <a:cubicBezTo>
                    <a:pt x="166" y="305"/>
                    <a:pt x="165" y="305"/>
                    <a:pt x="165" y="307"/>
                  </a:cubicBezTo>
                  <a:cubicBezTo>
                    <a:pt x="166" y="310"/>
                    <a:pt x="166" y="312"/>
                    <a:pt x="163" y="313"/>
                  </a:cubicBezTo>
                  <a:cubicBezTo>
                    <a:pt x="161" y="314"/>
                    <a:pt x="160" y="314"/>
                    <a:pt x="157" y="312"/>
                  </a:cubicBezTo>
                  <a:cubicBezTo>
                    <a:pt x="154" y="310"/>
                    <a:pt x="153" y="310"/>
                    <a:pt x="151" y="310"/>
                  </a:cubicBezTo>
                  <a:cubicBezTo>
                    <a:pt x="148" y="310"/>
                    <a:pt x="146" y="307"/>
                    <a:pt x="146" y="306"/>
                  </a:cubicBezTo>
                  <a:cubicBezTo>
                    <a:pt x="146" y="305"/>
                    <a:pt x="146" y="303"/>
                    <a:pt x="144" y="303"/>
                  </a:cubicBezTo>
                  <a:cubicBezTo>
                    <a:pt x="142" y="303"/>
                    <a:pt x="141" y="302"/>
                    <a:pt x="139" y="302"/>
                  </a:cubicBezTo>
                  <a:cubicBezTo>
                    <a:pt x="136" y="302"/>
                    <a:pt x="134" y="302"/>
                    <a:pt x="133" y="301"/>
                  </a:cubicBezTo>
                  <a:cubicBezTo>
                    <a:pt x="132" y="301"/>
                    <a:pt x="132" y="301"/>
                    <a:pt x="132" y="301"/>
                  </a:cubicBezTo>
                  <a:cubicBezTo>
                    <a:pt x="132" y="301"/>
                    <a:pt x="131" y="301"/>
                    <a:pt x="131" y="300"/>
                  </a:cubicBezTo>
                  <a:cubicBezTo>
                    <a:pt x="131" y="300"/>
                    <a:pt x="131" y="300"/>
                    <a:pt x="131" y="300"/>
                  </a:cubicBezTo>
                  <a:cubicBezTo>
                    <a:pt x="131" y="300"/>
                    <a:pt x="131" y="300"/>
                    <a:pt x="131" y="300"/>
                  </a:cubicBezTo>
                  <a:cubicBezTo>
                    <a:pt x="131" y="300"/>
                    <a:pt x="130" y="300"/>
                    <a:pt x="130" y="300"/>
                  </a:cubicBezTo>
                  <a:cubicBezTo>
                    <a:pt x="130" y="300"/>
                    <a:pt x="130" y="300"/>
                    <a:pt x="129" y="301"/>
                  </a:cubicBezTo>
                  <a:cubicBezTo>
                    <a:pt x="128" y="301"/>
                    <a:pt x="129" y="300"/>
                    <a:pt x="129" y="299"/>
                  </a:cubicBezTo>
                  <a:cubicBezTo>
                    <a:pt x="129" y="298"/>
                    <a:pt x="127" y="299"/>
                    <a:pt x="126" y="298"/>
                  </a:cubicBezTo>
                  <a:cubicBezTo>
                    <a:pt x="124" y="297"/>
                    <a:pt x="126" y="295"/>
                    <a:pt x="127" y="294"/>
                  </a:cubicBezTo>
                  <a:cubicBezTo>
                    <a:pt x="128" y="293"/>
                    <a:pt x="129" y="290"/>
                    <a:pt x="128" y="289"/>
                  </a:cubicBezTo>
                  <a:cubicBezTo>
                    <a:pt x="127" y="288"/>
                    <a:pt x="128" y="286"/>
                    <a:pt x="128" y="285"/>
                  </a:cubicBezTo>
                  <a:cubicBezTo>
                    <a:pt x="128" y="284"/>
                    <a:pt x="129" y="283"/>
                    <a:pt x="128" y="283"/>
                  </a:cubicBezTo>
                  <a:cubicBezTo>
                    <a:pt x="127" y="283"/>
                    <a:pt x="127" y="282"/>
                    <a:pt x="125" y="281"/>
                  </a:cubicBezTo>
                  <a:cubicBezTo>
                    <a:pt x="124" y="280"/>
                    <a:pt x="121" y="282"/>
                    <a:pt x="120" y="282"/>
                  </a:cubicBezTo>
                  <a:cubicBezTo>
                    <a:pt x="119" y="282"/>
                    <a:pt x="119" y="282"/>
                    <a:pt x="119" y="282"/>
                  </a:cubicBezTo>
                  <a:cubicBezTo>
                    <a:pt x="118" y="282"/>
                    <a:pt x="118" y="282"/>
                    <a:pt x="117" y="282"/>
                  </a:cubicBezTo>
                  <a:cubicBezTo>
                    <a:pt x="116" y="282"/>
                    <a:pt x="115" y="282"/>
                    <a:pt x="115" y="282"/>
                  </a:cubicBezTo>
                  <a:cubicBezTo>
                    <a:pt x="112" y="282"/>
                    <a:pt x="108" y="283"/>
                    <a:pt x="107" y="284"/>
                  </a:cubicBezTo>
                  <a:cubicBezTo>
                    <a:pt x="105" y="284"/>
                    <a:pt x="104" y="283"/>
                    <a:pt x="103" y="283"/>
                  </a:cubicBezTo>
                  <a:cubicBezTo>
                    <a:pt x="102" y="282"/>
                    <a:pt x="99" y="283"/>
                    <a:pt x="97" y="283"/>
                  </a:cubicBezTo>
                  <a:cubicBezTo>
                    <a:pt x="95" y="283"/>
                    <a:pt x="95" y="282"/>
                    <a:pt x="94" y="282"/>
                  </a:cubicBezTo>
                  <a:cubicBezTo>
                    <a:pt x="93" y="281"/>
                    <a:pt x="92" y="283"/>
                    <a:pt x="92" y="284"/>
                  </a:cubicBezTo>
                  <a:cubicBezTo>
                    <a:pt x="91" y="285"/>
                    <a:pt x="88" y="285"/>
                    <a:pt x="86" y="285"/>
                  </a:cubicBezTo>
                  <a:cubicBezTo>
                    <a:pt x="85" y="286"/>
                    <a:pt x="83" y="287"/>
                    <a:pt x="83" y="288"/>
                  </a:cubicBezTo>
                  <a:cubicBezTo>
                    <a:pt x="82" y="288"/>
                    <a:pt x="80" y="288"/>
                    <a:pt x="78" y="289"/>
                  </a:cubicBezTo>
                  <a:cubicBezTo>
                    <a:pt x="78" y="289"/>
                    <a:pt x="77" y="289"/>
                    <a:pt x="77" y="289"/>
                  </a:cubicBezTo>
                  <a:cubicBezTo>
                    <a:pt x="77" y="289"/>
                    <a:pt x="77" y="290"/>
                    <a:pt x="77" y="290"/>
                  </a:cubicBezTo>
                  <a:cubicBezTo>
                    <a:pt x="77" y="290"/>
                    <a:pt x="76" y="290"/>
                    <a:pt x="76" y="290"/>
                  </a:cubicBezTo>
                  <a:cubicBezTo>
                    <a:pt x="76" y="290"/>
                    <a:pt x="76" y="290"/>
                    <a:pt x="76" y="290"/>
                  </a:cubicBezTo>
                  <a:cubicBezTo>
                    <a:pt x="76" y="291"/>
                    <a:pt x="75" y="291"/>
                    <a:pt x="75" y="291"/>
                  </a:cubicBezTo>
                  <a:cubicBezTo>
                    <a:pt x="75" y="291"/>
                    <a:pt x="75" y="291"/>
                    <a:pt x="74" y="291"/>
                  </a:cubicBezTo>
                  <a:cubicBezTo>
                    <a:pt x="73" y="292"/>
                    <a:pt x="73" y="291"/>
                    <a:pt x="72" y="291"/>
                  </a:cubicBezTo>
                  <a:cubicBezTo>
                    <a:pt x="70" y="290"/>
                    <a:pt x="66" y="291"/>
                    <a:pt x="64" y="291"/>
                  </a:cubicBezTo>
                  <a:cubicBezTo>
                    <a:pt x="62" y="291"/>
                    <a:pt x="61" y="288"/>
                    <a:pt x="60" y="288"/>
                  </a:cubicBezTo>
                  <a:cubicBezTo>
                    <a:pt x="59" y="288"/>
                    <a:pt x="57" y="290"/>
                    <a:pt x="56" y="292"/>
                  </a:cubicBezTo>
                  <a:cubicBezTo>
                    <a:pt x="56" y="293"/>
                    <a:pt x="54" y="297"/>
                    <a:pt x="52" y="298"/>
                  </a:cubicBezTo>
                  <a:cubicBezTo>
                    <a:pt x="49" y="300"/>
                    <a:pt x="47" y="299"/>
                    <a:pt x="46" y="300"/>
                  </a:cubicBezTo>
                  <a:cubicBezTo>
                    <a:pt x="45" y="301"/>
                    <a:pt x="43" y="303"/>
                    <a:pt x="43" y="304"/>
                  </a:cubicBezTo>
                  <a:cubicBezTo>
                    <a:pt x="42" y="306"/>
                    <a:pt x="41" y="306"/>
                    <a:pt x="40" y="307"/>
                  </a:cubicBezTo>
                  <a:cubicBezTo>
                    <a:pt x="39" y="309"/>
                    <a:pt x="40" y="311"/>
                    <a:pt x="39" y="315"/>
                  </a:cubicBezTo>
                  <a:cubicBezTo>
                    <a:pt x="39" y="319"/>
                    <a:pt x="33" y="322"/>
                    <a:pt x="30" y="323"/>
                  </a:cubicBezTo>
                  <a:cubicBezTo>
                    <a:pt x="30" y="323"/>
                    <a:pt x="29" y="323"/>
                    <a:pt x="28" y="323"/>
                  </a:cubicBezTo>
                  <a:cubicBezTo>
                    <a:pt x="28" y="323"/>
                    <a:pt x="28" y="324"/>
                    <a:pt x="28" y="324"/>
                  </a:cubicBezTo>
                  <a:cubicBezTo>
                    <a:pt x="27" y="324"/>
                    <a:pt x="27" y="324"/>
                    <a:pt x="27" y="324"/>
                  </a:cubicBezTo>
                  <a:cubicBezTo>
                    <a:pt x="26" y="324"/>
                    <a:pt x="26" y="325"/>
                    <a:pt x="26" y="325"/>
                  </a:cubicBezTo>
                  <a:cubicBezTo>
                    <a:pt x="26" y="325"/>
                    <a:pt x="25" y="325"/>
                    <a:pt x="25" y="325"/>
                  </a:cubicBezTo>
                  <a:cubicBezTo>
                    <a:pt x="25" y="325"/>
                    <a:pt x="25" y="326"/>
                    <a:pt x="25" y="326"/>
                  </a:cubicBezTo>
                  <a:cubicBezTo>
                    <a:pt x="24" y="326"/>
                    <a:pt x="24" y="326"/>
                    <a:pt x="24" y="326"/>
                  </a:cubicBezTo>
                  <a:cubicBezTo>
                    <a:pt x="24" y="326"/>
                    <a:pt x="24" y="326"/>
                    <a:pt x="24" y="327"/>
                  </a:cubicBezTo>
                  <a:cubicBezTo>
                    <a:pt x="22" y="328"/>
                    <a:pt x="22" y="330"/>
                    <a:pt x="20" y="331"/>
                  </a:cubicBezTo>
                  <a:cubicBezTo>
                    <a:pt x="18" y="332"/>
                    <a:pt x="16" y="337"/>
                    <a:pt x="16" y="338"/>
                  </a:cubicBezTo>
                  <a:cubicBezTo>
                    <a:pt x="16" y="339"/>
                    <a:pt x="10" y="343"/>
                    <a:pt x="10" y="345"/>
                  </a:cubicBezTo>
                  <a:cubicBezTo>
                    <a:pt x="9" y="347"/>
                    <a:pt x="7" y="350"/>
                    <a:pt x="6" y="350"/>
                  </a:cubicBezTo>
                  <a:cubicBezTo>
                    <a:pt x="6" y="350"/>
                    <a:pt x="6" y="351"/>
                    <a:pt x="6" y="351"/>
                  </a:cubicBezTo>
                  <a:cubicBezTo>
                    <a:pt x="5" y="351"/>
                    <a:pt x="5" y="351"/>
                    <a:pt x="5" y="351"/>
                  </a:cubicBezTo>
                  <a:cubicBezTo>
                    <a:pt x="5" y="351"/>
                    <a:pt x="5" y="352"/>
                    <a:pt x="5" y="352"/>
                  </a:cubicBezTo>
                  <a:cubicBezTo>
                    <a:pt x="5" y="352"/>
                    <a:pt x="5" y="352"/>
                    <a:pt x="5" y="352"/>
                  </a:cubicBezTo>
                  <a:cubicBezTo>
                    <a:pt x="5" y="352"/>
                    <a:pt x="5" y="353"/>
                    <a:pt x="5" y="353"/>
                  </a:cubicBezTo>
                  <a:cubicBezTo>
                    <a:pt x="5" y="353"/>
                    <a:pt x="5" y="353"/>
                    <a:pt x="5" y="353"/>
                  </a:cubicBezTo>
                  <a:cubicBezTo>
                    <a:pt x="5" y="354"/>
                    <a:pt x="4" y="354"/>
                    <a:pt x="4" y="355"/>
                  </a:cubicBezTo>
                  <a:cubicBezTo>
                    <a:pt x="4" y="355"/>
                    <a:pt x="4" y="355"/>
                    <a:pt x="4" y="355"/>
                  </a:cubicBezTo>
                  <a:cubicBezTo>
                    <a:pt x="5" y="357"/>
                    <a:pt x="7" y="358"/>
                    <a:pt x="8" y="359"/>
                  </a:cubicBezTo>
                  <a:cubicBezTo>
                    <a:pt x="8" y="360"/>
                    <a:pt x="7" y="361"/>
                    <a:pt x="7" y="362"/>
                  </a:cubicBezTo>
                  <a:cubicBezTo>
                    <a:pt x="6" y="364"/>
                    <a:pt x="8" y="365"/>
                    <a:pt x="8" y="367"/>
                  </a:cubicBezTo>
                  <a:cubicBezTo>
                    <a:pt x="9" y="369"/>
                    <a:pt x="6" y="372"/>
                    <a:pt x="6" y="374"/>
                  </a:cubicBezTo>
                  <a:cubicBezTo>
                    <a:pt x="6" y="374"/>
                    <a:pt x="6" y="375"/>
                    <a:pt x="6" y="376"/>
                  </a:cubicBezTo>
                  <a:cubicBezTo>
                    <a:pt x="6" y="376"/>
                    <a:pt x="5" y="377"/>
                    <a:pt x="5" y="377"/>
                  </a:cubicBezTo>
                  <a:cubicBezTo>
                    <a:pt x="5" y="377"/>
                    <a:pt x="5" y="377"/>
                    <a:pt x="5" y="378"/>
                  </a:cubicBezTo>
                  <a:cubicBezTo>
                    <a:pt x="5" y="378"/>
                    <a:pt x="5" y="378"/>
                    <a:pt x="5" y="378"/>
                  </a:cubicBezTo>
                  <a:cubicBezTo>
                    <a:pt x="4" y="379"/>
                    <a:pt x="4" y="379"/>
                    <a:pt x="4" y="379"/>
                  </a:cubicBezTo>
                  <a:cubicBezTo>
                    <a:pt x="4" y="379"/>
                    <a:pt x="4" y="379"/>
                    <a:pt x="4" y="380"/>
                  </a:cubicBezTo>
                  <a:cubicBezTo>
                    <a:pt x="2" y="381"/>
                    <a:pt x="0" y="383"/>
                    <a:pt x="1" y="384"/>
                  </a:cubicBezTo>
                  <a:cubicBezTo>
                    <a:pt x="3" y="385"/>
                    <a:pt x="2" y="385"/>
                    <a:pt x="3" y="388"/>
                  </a:cubicBezTo>
                  <a:cubicBezTo>
                    <a:pt x="3" y="388"/>
                    <a:pt x="3" y="388"/>
                    <a:pt x="3" y="388"/>
                  </a:cubicBezTo>
                  <a:cubicBezTo>
                    <a:pt x="3" y="389"/>
                    <a:pt x="3" y="390"/>
                    <a:pt x="3" y="390"/>
                  </a:cubicBezTo>
                  <a:cubicBezTo>
                    <a:pt x="3" y="390"/>
                    <a:pt x="3" y="390"/>
                    <a:pt x="3" y="390"/>
                  </a:cubicBezTo>
                  <a:cubicBezTo>
                    <a:pt x="3" y="390"/>
                    <a:pt x="3" y="391"/>
                    <a:pt x="2" y="391"/>
                  </a:cubicBezTo>
                  <a:cubicBezTo>
                    <a:pt x="2" y="391"/>
                    <a:pt x="2" y="392"/>
                    <a:pt x="2" y="392"/>
                  </a:cubicBezTo>
                  <a:cubicBezTo>
                    <a:pt x="2" y="392"/>
                    <a:pt x="2" y="393"/>
                    <a:pt x="2" y="393"/>
                  </a:cubicBezTo>
                  <a:cubicBezTo>
                    <a:pt x="2" y="393"/>
                    <a:pt x="2" y="393"/>
                    <a:pt x="2" y="393"/>
                  </a:cubicBezTo>
                  <a:cubicBezTo>
                    <a:pt x="2" y="393"/>
                    <a:pt x="3" y="393"/>
                    <a:pt x="3" y="394"/>
                  </a:cubicBezTo>
                  <a:cubicBezTo>
                    <a:pt x="3" y="394"/>
                    <a:pt x="3" y="394"/>
                    <a:pt x="3" y="394"/>
                  </a:cubicBezTo>
                  <a:cubicBezTo>
                    <a:pt x="3" y="394"/>
                    <a:pt x="3" y="394"/>
                    <a:pt x="3" y="394"/>
                  </a:cubicBezTo>
                  <a:cubicBezTo>
                    <a:pt x="3" y="394"/>
                    <a:pt x="4" y="394"/>
                    <a:pt x="4" y="395"/>
                  </a:cubicBezTo>
                  <a:cubicBezTo>
                    <a:pt x="5" y="395"/>
                    <a:pt x="5" y="395"/>
                    <a:pt x="6" y="396"/>
                  </a:cubicBezTo>
                  <a:cubicBezTo>
                    <a:pt x="8" y="397"/>
                    <a:pt x="7" y="398"/>
                    <a:pt x="7" y="398"/>
                  </a:cubicBezTo>
                  <a:cubicBezTo>
                    <a:pt x="8" y="399"/>
                    <a:pt x="8" y="399"/>
                    <a:pt x="8" y="399"/>
                  </a:cubicBezTo>
                  <a:cubicBezTo>
                    <a:pt x="8" y="399"/>
                    <a:pt x="8" y="399"/>
                    <a:pt x="8" y="400"/>
                  </a:cubicBezTo>
                  <a:cubicBezTo>
                    <a:pt x="8" y="400"/>
                    <a:pt x="8" y="400"/>
                    <a:pt x="8" y="400"/>
                  </a:cubicBezTo>
                  <a:cubicBezTo>
                    <a:pt x="9" y="400"/>
                    <a:pt x="9" y="400"/>
                    <a:pt x="9" y="400"/>
                  </a:cubicBezTo>
                  <a:cubicBezTo>
                    <a:pt x="9" y="400"/>
                    <a:pt x="9" y="400"/>
                    <a:pt x="9" y="400"/>
                  </a:cubicBezTo>
                  <a:cubicBezTo>
                    <a:pt x="10" y="401"/>
                    <a:pt x="10" y="401"/>
                    <a:pt x="11" y="401"/>
                  </a:cubicBezTo>
                  <a:cubicBezTo>
                    <a:pt x="13" y="403"/>
                    <a:pt x="12" y="403"/>
                    <a:pt x="13" y="404"/>
                  </a:cubicBezTo>
                  <a:cubicBezTo>
                    <a:pt x="14" y="405"/>
                    <a:pt x="15" y="407"/>
                    <a:pt x="15" y="407"/>
                  </a:cubicBezTo>
                  <a:cubicBezTo>
                    <a:pt x="15" y="407"/>
                    <a:pt x="15" y="407"/>
                    <a:pt x="16" y="407"/>
                  </a:cubicBezTo>
                  <a:cubicBezTo>
                    <a:pt x="16" y="407"/>
                    <a:pt x="16" y="407"/>
                    <a:pt x="16" y="407"/>
                  </a:cubicBezTo>
                  <a:cubicBezTo>
                    <a:pt x="16" y="408"/>
                    <a:pt x="16" y="408"/>
                    <a:pt x="16" y="408"/>
                  </a:cubicBezTo>
                  <a:cubicBezTo>
                    <a:pt x="16" y="408"/>
                    <a:pt x="16" y="408"/>
                    <a:pt x="16" y="408"/>
                  </a:cubicBezTo>
                  <a:cubicBezTo>
                    <a:pt x="16" y="408"/>
                    <a:pt x="16" y="409"/>
                    <a:pt x="16" y="409"/>
                  </a:cubicBezTo>
                  <a:cubicBezTo>
                    <a:pt x="16" y="409"/>
                    <a:pt x="16" y="410"/>
                    <a:pt x="17" y="411"/>
                  </a:cubicBezTo>
                  <a:cubicBezTo>
                    <a:pt x="17" y="411"/>
                    <a:pt x="17" y="411"/>
                    <a:pt x="17" y="411"/>
                  </a:cubicBezTo>
                  <a:cubicBezTo>
                    <a:pt x="17" y="411"/>
                    <a:pt x="17" y="411"/>
                    <a:pt x="17" y="411"/>
                  </a:cubicBezTo>
                  <a:cubicBezTo>
                    <a:pt x="17" y="412"/>
                    <a:pt x="18" y="413"/>
                    <a:pt x="19" y="415"/>
                  </a:cubicBezTo>
                  <a:cubicBezTo>
                    <a:pt x="19" y="415"/>
                    <a:pt x="19" y="415"/>
                    <a:pt x="19" y="415"/>
                  </a:cubicBezTo>
                  <a:cubicBezTo>
                    <a:pt x="20" y="416"/>
                    <a:pt x="20" y="416"/>
                    <a:pt x="20" y="416"/>
                  </a:cubicBezTo>
                  <a:cubicBezTo>
                    <a:pt x="20" y="416"/>
                    <a:pt x="21" y="416"/>
                    <a:pt x="21" y="416"/>
                  </a:cubicBezTo>
                  <a:cubicBezTo>
                    <a:pt x="21" y="416"/>
                    <a:pt x="21" y="416"/>
                    <a:pt x="21" y="417"/>
                  </a:cubicBezTo>
                  <a:cubicBezTo>
                    <a:pt x="22" y="417"/>
                    <a:pt x="22" y="417"/>
                    <a:pt x="23" y="418"/>
                  </a:cubicBezTo>
                  <a:cubicBezTo>
                    <a:pt x="23" y="418"/>
                    <a:pt x="24" y="418"/>
                    <a:pt x="24" y="418"/>
                  </a:cubicBezTo>
                  <a:cubicBezTo>
                    <a:pt x="26" y="420"/>
                    <a:pt x="31" y="424"/>
                    <a:pt x="33" y="425"/>
                  </a:cubicBezTo>
                  <a:cubicBezTo>
                    <a:pt x="33" y="425"/>
                    <a:pt x="34" y="425"/>
                    <a:pt x="34" y="426"/>
                  </a:cubicBezTo>
                  <a:cubicBezTo>
                    <a:pt x="34" y="426"/>
                    <a:pt x="35" y="426"/>
                    <a:pt x="35" y="426"/>
                  </a:cubicBezTo>
                  <a:cubicBezTo>
                    <a:pt x="35" y="426"/>
                    <a:pt x="36" y="426"/>
                    <a:pt x="36" y="427"/>
                  </a:cubicBezTo>
                  <a:cubicBezTo>
                    <a:pt x="37" y="427"/>
                    <a:pt x="37" y="427"/>
                    <a:pt x="37" y="427"/>
                  </a:cubicBezTo>
                  <a:cubicBezTo>
                    <a:pt x="38" y="427"/>
                    <a:pt x="38" y="427"/>
                    <a:pt x="38" y="427"/>
                  </a:cubicBezTo>
                  <a:cubicBezTo>
                    <a:pt x="39" y="427"/>
                    <a:pt x="39" y="428"/>
                    <a:pt x="39" y="428"/>
                  </a:cubicBezTo>
                  <a:cubicBezTo>
                    <a:pt x="40" y="428"/>
                    <a:pt x="40" y="428"/>
                    <a:pt x="40" y="428"/>
                  </a:cubicBezTo>
                  <a:cubicBezTo>
                    <a:pt x="40" y="428"/>
                    <a:pt x="40" y="428"/>
                    <a:pt x="40" y="428"/>
                  </a:cubicBezTo>
                  <a:cubicBezTo>
                    <a:pt x="42" y="428"/>
                    <a:pt x="51" y="424"/>
                    <a:pt x="54" y="424"/>
                  </a:cubicBezTo>
                  <a:cubicBezTo>
                    <a:pt x="54" y="424"/>
                    <a:pt x="55" y="424"/>
                    <a:pt x="55" y="424"/>
                  </a:cubicBezTo>
                  <a:cubicBezTo>
                    <a:pt x="55" y="424"/>
                    <a:pt x="56" y="424"/>
                    <a:pt x="56" y="424"/>
                  </a:cubicBezTo>
                  <a:cubicBezTo>
                    <a:pt x="56" y="424"/>
                    <a:pt x="56" y="424"/>
                    <a:pt x="57" y="424"/>
                  </a:cubicBezTo>
                  <a:cubicBezTo>
                    <a:pt x="57" y="424"/>
                    <a:pt x="57" y="424"/>
                    <a:pt x="57" y="424"/>
                  </a:cubicBezTo>
                  <a:cubicBezTo>
                    <a:pt x="58" y="425"/>
                    <a:pt x="58" y="425"/>
                    <a:pt x="58" y="425"/>
                  </a:cubicBezTo>
                  <a:cubicBezTo>
                    <a:pt x="59" y="425"/>
                    <a:pt x="59" y="425"/>
                    <a:pt x="59" y="425"/>
                  </a:cubicBezTo>
                  <a:cubicBezTo>
                    <a:pt x="59" y="425"/>
                    <a:pt x="60" y="425"/>
                    <a:pt x="60" y="425"/>
                  </a:cubicBezTo>
                  <a:cubicBezTo>
                    <a:pt x="60" y="425"/>
                    <a:pt x="60" y="425"/>
                    <a:pt x="61" y="425"/>
                  </a:cubicBezTo>
                  <a:cubicBezTo>
                    <a:pt x="62" y="426"/>
                    <a:pt x="63" y="426"/>
                    <a:pt x="64" y="426"/>
                  </a:cubicBezTo>
                  <a:cubicBezTo>
                    <a:pt x="64" y="426"/>
                    <a:pt x="64" y="426"/>
                    <a:pt x="64" y="426"/>
                  </a:cubicBezTo>
                  <a:cubicBezTo>
                    <a:pt x="64" y="426"/>
                    <a:pt x="65" y="426"/>
                    <a:pt x="65" y="426"/>
                  </a:cubicBezTo>
                  <a:cubicBezTo>
                    <a:pt x="65" y="427"/>
                    <a:pt x="66" y="426"/>
                    <a:pt x="66" y="426"/>
                  </a:cubicBezTo>
                  <a:cubicBezTo>
                    <a:pt x="66" y="426"/>
                    <a:pt x="66" y="426"/>
                    <a:pt x="66" y="426"/>
                  </a:cubicBezTo>
                  <a:cubicBezTo>
                    <a:pt x="67" y="426"/>
                    <a:pt x="67" y="426"/>
                    <a:pt x="67" y="426"/>
                  </a:cubicBezTo>
                  <a:cubicBezTo>
                    <a:pt x="67" y="426"/>
                    <a:pt x="67" y="426"/>
                    <a:pt x="67" y="426"/>
                  </a:cubicBezTo>
                  <a:cubicBezTo>
                    <a:pt x="68" y="426"/>
                    <a:pt x="68" y="426"/>
                    <a:pt x="69" y="426"/>
                  </a:cubicBezTo>
                  <a:cubicBezTo>
                    <a:pt x="69" y="426"/>
                    <a:pt x="69" y="426"/>
                    <a:pt x="69" y="426"/>
                  </a:cubicBezTo>
                  <a:cubicBezTo>
                    <a:pt x="69" y="426"/>
                    <a:pt x="70" y="425"/>
                    <a:pt x="70" y="425"/>
                  </a:cubicBezTo>
                  <a:cubicBezTo>
                    <a:pt x="70" y="425"/>
                    <a:pt x="71" y="425"/>
                    <a:pt x="71" y="425"/>
                  </a:cubicBezTo>
                  <a:cubicBezTo>
                    <a:pt x="71" y="425"/>
                    <a:pt x="71" y="425"/>
                    <a:pt x="72" y="425"/>
                  </a:cubicBezTo>
                  <a:cubicBezTo>
                    <a:pt x="72" y="425"/>
                    <a:pt x="72" y="424"/>
                    <a:pt x="72" y="424"/>
                  </a:cubicBezTo>
                  <a:cubicBezTo>
                    <a:pt x="74" y="424"/>
                    <a:pt x="75" y="423"/>
                    <a:pt x="76" y="423"/>
                  </a:cubicBezTo>
                  <a:cubicBezTo>
                    <a:pt x="76" y="423"/>
                    <a:pt x="76" y="423"/>
                    <a:pt x="76" y="423"/>
                  </a:cubicBezTo>
                  <a:cubicBezTo>
                    <a:pt x="77" y="422"/>
                    <a:pt x="78" y="422"/>
                    <a:pt x="79" y="422"/>
                  </a:cubicBezTo>
                  <a:cubicBezTo>
                    <a:pt x="79" y="422"/>
                    <a:pt x="79" y="422"/>
                    <a:pt x="79" y="422"/>
                  </a:cubicBezTo>
                  <a:cubicBezTo>
                    <a:pt x="79" y="421"/>
                    <a:pt x="79" y="421"/>
                    <a:pt x="80" y="421"/>
                  </a:cubicBezTo>
                  <a:cubicBezTo>
                    <a:pt x="80" y="421"/>
                    <a:pt x="80" y="421"/>
                    <a:pt x="80" y="421"/>
                  </a:cubicBezTo>
                  <a:cubicBezTo>
                    <a:pt x="80" y="421"/>
                    <a:pt x="80" y="421"/>
                    <a:pt x="81" y="421"/>
                  </a:cubicBezTo>
                  <a:cubicBezTo>
                    <a:pt x="81" y="421"/>
                    <a:pt x="81" y="421"/>
                    <a:pt x="81" y="421"/>
                  </a:cubicBezTo>
                  <a:cubicBezTo>
                    <a:pt x="81" y="421"/>
                    <a:pt x="81" y="420"/>
                    <a:pt x="81" y="420"/>
                  </a:cubicBezTo>
                  <a:cubicBezTo>
                    <a:pt x="81" y="420"/>
                    <a:pt x="81" y="420"/>
                    <a:pt x="81" y="420"/>
                  </a:cubicBezTo>
                  <a:cubicBezTo>
                    <a:pt x="81" y="420"/>
                    <a:pt x="81" y="420"/>
                    <a:pt x="81" y="420"/>
                  </a:cubicBezTo>
                  <a:cubicBezTo>
                    <a:pt x="82" y="420"/>
                    <a:pt x="82" y="420"/>
                    <a:pt x="82" y="420"/>
                  </a:cubicBezTo>
                  <a:cubicBezTo>
                    <a:pt x="82" y="420"/>
                    <a:pt x="82" y="420"/>
                    <a:pt x="82" y="420"/>
                  </a:cubicBezTo>
                  <a:cubicBezTo>
                    <a:pt x="82" y="420"/>
                    <a:pt x="83" y="420"/>
                    <a:pt x="83" y="420"/>
                  </a:cubicBezTo>
                  <a:cubicBezTo>
                    <a:pt x="83" y="420"/>
                    <a:pt x="83" y="420"/>
                    <a:pt x="83" y="420"/>
                  </a:cubicBezTo>
                  <a:cubicBezTo>
                    <a:pt x="84" y="420"/>
                    <a:pt x="85" y="420"/>
                    <a:pt x="86" y="420"/>
                  </a:cubicBezTo>
                  <a:cubicBezTo>
                    <a:pt x="87" y="420"/>
                    <a:pt x="88" y="420"/>
                    <a:pt x="88" y="420"/>
                  </a:cubicBezTo>
                  <a:cubicBezTo>
                    <a:pt x="88" y="420"/>
                    <a:pt x="88" y="420"/>
                    <a:pt x="88" y="420"/>
                  </a:cubicBezTo>
                  <a:cubicBezTo>
                    <a:pt x="89" y="420"/>
                    <a:pt x="89" y="420"/>
                    <a:pt x="89" y="420"/>
                  </a:cubicBezTo>
                  <a:cubicBezTo>
                    <a:pt x="90" y="420"/>
                    <a:pt x="90" y="420"/>
                    <a:pt x="90" y="420"/>
                  </a:cubicBezTo>
                  <a:cubicBezTo>
                    <a:pt x="90" y="420"/>
                    <a:pt x="90" y="419"/>
                    <a:pt x="90" y="419"/>
                  </a:cubicBezTo>
                  <a:cubicBezTo>
                    <a:pt x="91" y="419"/>
                    <a:pt x="91" y="419"/>
                    <a:pt x="91" y="419"/>
                  </a:cubicBezTo>
                  <a:cubicBezTo>
                    <a:pt x="91" y="419"/>
                    <a:pt x="91" y="419"/>
                    <a:pt x="91" y="419"/>
                  </a:cubicBezTo>
                  <a:cubicBezTo>
                    <a:pt x="91" y="419"/>
                    <a:pt x="92" y="419"/>
                    <a:pt x="92" y="419"/>
                  </a:cubicBezTo>
                  <a:cubicBezTo>
                    <a:pt x="92" y="419"/>
                    <a:pt x="92" y="419"/>
                    <a:pt x="92" y="419"/>
                  </a:cubicBezTo>
                  <a:cubicBezTo>
                    <a:pt x="92" y="419"/>
                    <a:pt x="92" y="419"/>
                    <a:pt x="92" y="419"/>
                  </a:cubicBezTo>
                  <a:cubicBezTo>
                    <a:pt x="92" y="419"/>
                    <a:pt x="93" y="419"/>
                    <a:pt x="93" y="419"/>
                  </a:cubicBezTo>
                  <a:cubicBezTo>
                    <a:pt x="93" y="419"/>
                    <a:pt x="93" y="419"/>
                    <a:pt x="93" y="419"/>
                  </a:cubicBezTo>
                  <a:cubicBezTo>
                    <a:pt x="94" y="419"/>
                    <a:pt x="96" y="423"/>
                    <a:pt x="97" y="423"/>
                  </a:cubicBezTo>
                  <a:cubicBezTo>
                    <a:pt x="98" y="424"/>
                    <a:pt x="98" y="428"/>
                    <a:pt x="100" y="429"/>
                  </a:cubicBezTo>
                  <a:cubicBezTo>
                    <a:pt x="100" y="429"/>
                    <a:pt x="100" y="429"/>
                    <a:pt x="101" y="429"/>
                  </a:cubicBezTo>
                  <a:cubicBezTo>
                    <a:pt x="101" y="429"/>
                    <a:pt x="101" y="429"/>
                    <a:pt x="101" y="429"/>
                  </a:cubicBezTo>
                  <a:cubicBezTo>
                    <a:pt x="101" y="429"/>
                    <a:pt x="102" y="429"/>
                    <a:pt x="102" y="429"/>
                  </a:cubicBezTo>
                  <a:cubicBezTo>
                    <a:pt x="102" y="429"/>
                    <a:pt x="102" y="429"/>
                    <a:pt x="102" y="429"/>
                  </a:cubicBezTo>
                  <a:cubicBezTo>
                    <a:pt x="103" y="429"/>
                    <a:pt x="103" y="429"/>
                    <a:pt x="104" y="429"/>
                  </a:cubicBezTo>
                  <a:cubicBezTo>
                    <a:pt x="104" y="429"/>
                    <a:pt x="104" y="429"/>
                    <a:pt x="104" y="429"/>
                  </a:cubicBezTo>
                  <a:cubicBezTo>
                    <a:pt x="106" y="429"/>
                    <a:pt x="108" y="429"/>
                    <a:pt x="110" y="429"/>
                  </a:cubicBezTo>
                  <a:cubicBezTo>
                    <a:pt x="110" y="429"/>
                    <a:pt x="111" y="429"/>
                    <a:pt x="111" y="429"/>
                  </a:cubicBezTo>
                  <a:cubicBezTo>
                    <a:pt x="111" y="429"/>
                    <a:pt x="111" y="429"/>
                    <a:pt x="111" y="429"/>
                  </a:cubicBezTo>
                  <a:cubicBezTo>
                    <a:pt x="112" y="429"/>
                    <a:pt x="112" y="429"/>
                    <a:pt x="112" y="429"/>
                  </a:cubicBezTo>
                  <a:cubicBezTo>
                    <a:pt x="115" y="429"/>
                    <a:pt x="115" y="430"/>
                    <a:pt x="116" y="431"/>
                  </a:cubicBezTo>
                  <a:cubicBezTo>
                    <a:pt x="116" y="431"/>
                    <a:pt x="118" y="434"/>
                    <a:pt x="117" y="436"/>
                  </a:cubicBezTo>
                  <a:cubicBezTo>
                    <a:pt x="117" y="437"/>
                    <a:pt x="117" y="437"/>
                    <a:pt x="117" y="438"/>
                  </a:cubicBezTo>
                  <a:cubicBezTo>
                    <a:pt x="117" y="438"/>
                    <a:pt x="117" y="438"/>
                    <a:pt x="117" y="438"/>
                  </a:cubicBezTo>
                  <a:cubicBezTo>
                    <a:pt x="117" y="439"/>
                    <a:pt x="116" y="439"/>
                    <a:pt x="116" y="439"/>
                  </a:cubicBezTo>
                  <a:cubicBezTo>
                    <a:pt x="116" y="440"/>
                    <a:pt x="116" y="440"/>
                    <a:pt x="116" y="441"/>
                  </a:cubicBezTo>
                  <a:cubicBezTo>
                    <a:pt x="116" y="441"/>
                    <a:pt x="116" y="441"/>
                    <a:pt x="116" y="441"/>
                  </a:cubicBezTo>
                  <a:cubicBezTo>
                    <a:pt x="115" y="442"/>
                    <a:pt x="115" y="442"/>
                    <a:pt x="115" y="442"/>
                  </a:cubicBezTo>
                  <a:cubicBezTo>
                    <a:pt x="115" y="442"/>
                    <a:pt x="115" y="443"/>
                    <a:pt x="115" y="443"/>
                  </a:cubicBezTo>
                  <a:cubicBezTo>
                    <a:pt x="115" y="443"/>
                    <a:pt x="115" y="443"/>
                    <a:pt x="115" y="443"/>
                  </a:cubicBezTo>
                  <a:cubicBezTo>
                    <a:pt x="115" y="444"/>
                    <a:pt x="115" y="444"/>
                    <a:pt x="115" y="444"/>
                  </a:cubicBezTo>
                  <a:cubicBezTo>
                    <a:pt x="115" y="444"/>
                    <a:pt x="115" y="444"/>
                    <a:pt x="115" y="444"/>
                  </a:cubicBezTo>
                  <a:cubicBezTo>
                    <a:pt x="115" y="445"/>
                    <a:pt x="115" y="446"/>
                    <a:pt x="115" y="447"/>
                  </a:cubicBezTo>
                  <a:cubicBezTo>
                    <a:pt x="115" y="447"/>
                    <a:pt x="115" y="447"/>
                    <a:pt x="115" y="447"/>
                  </a:cubicBezTo>
                  <a:cubicBezTo>
                    <a:pt x="115" y="448"/>
                    <a:pt x="114" y="448"/>
                    <a:pt x="114" y="448"/>
                  </a:cubicBezTo>
                  <a:cubicBezTo>
                    <a:pt x="114" y="448"/>
                    <a:pt x="114" y="448"/>
                    <a:pt x="114" y="449"/>
                  </a:cubicBezTo>
                  <a:cubicBezTo>
                    <a:pt x="114" y="449"/>
                    <a:pt x="114" y="449"/>
                    <a:pt x="114" y="449"/>
                  </a:cubicBezTo>
                  <a:cubicBezTo>
                    <a:pt x="114" y="451"/>
                    <a:pt x="114" y="451"/>
                    <a:pt x="112" y="452"/>
                  </a:cubicBezTo>
                  <a:cubicBezTo>
                    <a:pt x="111" y="453"/>
                    <a:pt x="112" y="453"/>
                    <a:pt x="114" y="455"/>
                  </a:cubicBezTo>
                  <a:cubicBezTo>
                    <a:pt x="115" y="457"/>
                    <a:pt x="114" y="456"/>
                    <a:pt x="115" y="458"/>
                  </a:cubicBezTo>
                  <a:cubicBezTo>
                    <a:pt x="115" y="458"/>
                    <a:pt x="115" y="458"/>
                    <a:pt x="115" y="459"/>
                  </a:cubicBezTo>
                  <a:cubicBezTo>
                    <a:pt x="115" y="459"/>
                    <a:pt x="115" y="459"/>
                    <a:pt x="115" y="459"/>
                  </a:cubicBezTo>
                  <a:cubicBezTo>
                    <a:pt x="115" y="459"/>
                    <a:pt x="115" y="459"/>
                    <a:pt x="116" y="460"/>
                  </a:cubicBezTo>
                  <a:cubicBezTo>
                    <a:pt x="116" y="460"/>
                    <a:pt x="116" y="460"/>
                    <a:pt x="116" y="460"/>
                  </a:cubicBezTo>
                  <a:cubicBezTo>
                    <a:pt x="116" y="460"/>
                    <a:pt x="117" y="461"/>
                    <a:pt x="117" y="461"/>
                  </a:cubicBezTo>
                  <a:cubicBezTo>
                    <a:pt x="117" y="461"/>
                    <a:pt x="117" y="461"/>
                    <a:pt x="117" y="462"/>
                  </a:cubicBezTo>
                  <a:cubicBezTo>
                    <a:pt x="119" y="463"/>
                    <a:pt x="121" y="466"/>
                    <a:pt x="123" y="468"/>
                  </a:cubicBezTo>
                  <a:cubicBezTo>
                    <a:pt x="123" y="468"/>
                    <a:pt x="123" y="468"/>
                    <a:pt x="123" y="468"/>
                  </a:cubicBezTo>
                  <a:cubicBezTo>
                    <a:pt x="123" y="468"/>
                    <a:pt x="123" y="468"/>
                    <a:pt x="123" y="468"/>
                  </a:cubicBezTo>
                  <a:cubicBezTo>
                    <a:pt x="123" y="468"/>
                    <a:pt x="124" y="469"/>
                    <a:pt x="124" y="469"/>
                  </a:cubicBezTo>
                  <a:cubicBezTo>
                    <a:pt x="124" y="469"/>
                    <a:pt x="124" y="469"/>
                    <a:pt x="124" y="469"/>
                  </a:cubicBezTo>
                  <a:cubicBezTo>
                    <a:pt x="124" y="469"/>
                    <a:pt x="124" y="469"/>
                    <a:pt x="124" y="469"/>
                  </a:cubicBezTo>
                  <a:cubicBezTo>
                    <a:pt x="124" y="469"/>
                    <a:pt x="124" y="469"/>
                    <a:pt x="124" y="470"/>
                  </a:cubicBezTo>
                  <a:cubicBezTo>
                    <a:pt x="124" y="470"/>
                    <a:pt x="124" y="470"/>
                    <a:pt x="125" y="470"/>
                  </a:cubicBezTo>
                  <a:cubicBezTo>
                    <a:pt x="125" y="470"/>
                    <a:pt x="125" y="470"/>
                    <a:pt x="125" y="471"/>
                  </a:cubicBezTo>
                  <a:cubicBezTo>
                    <a:pt x="125" y="472"/>
                    <a:pt x="125" y="473"/>
                    <a:pt x="125" y="474"/>
                  </a:cubicBezTo>
                  <a:cubicBezTo>
                    <a:pt x="125" y="474"/>
                    <a:pt x="126" y="474"/>
                    <a:pt x="126" y="475"/>
                  </a:cubicBezTo>
                  <a:cubicBezTo>
                    <a:pt x="125" y="475"/>
                    <a:pt x="126" y="475"/>
                    <a:pt x="126" y="476"/>
                  </a:cubicBezTo>
                  <a:cubicBezTo>
                    <a:pt x="126" y="476"/>
                    <a:pt x="126" y="476"/>
                    <a:pt x="126" y="476"/>
                  </a:cubicBezTo>
                  <a:cubicBezTo>
                    <a:pt x="126" y="477"/>
                    <a:pt x="127" y="478"/>
                    <a:pt x="128" y="479"/>
                  </a:cubicBezTo>
                  <a:cubicBezTo>
                    <a:pt x="128" y="479"/>
                    <a:pt x="128" y="479"/>
                    <a:pt x="128" y="479"/>
                  </a:cubicBezTo>
                  <a:cubicBezTo>
                    <a:pt x="128" y="479"/>
                    <a:pt x="129" y="483"/>
                    <a:pt x="130" y="485"/>
                  </a:cubicBezTo>
                  <a:cubicBezTo>
                    <a:pt x="131" y="487"/>
                    <a:pt x="130" y="493"/>
                    <a:pt x="131" y="495"/>
                  </a:cubicBezTo>
                  <a:cubicBezTo>
                    <a:pt x="132" y="496"/>
                    <a:pt x="132" y="501"/>
                    <a:pt x="132" y="503"/>
                  </a:cubicBezTo>
                  <a:cubicBezTo>
                    <a:pt x="132" y="505"/>
                    <a:pt x="132" y="505"/>
                    <a:pt x="131" y="506"/>
                  </a:cubicBezTo>
                  <a:cubicBezTo>
                    <a:pt x="130" y="508"/>
                    <a:pt x="128" y="508"/>
                    <a:pt x="127" y="509"/>
                  </a:cubicBezTo>
                  <a:cubicBezTo>
                    <a:pt x="127" y="511"/>
                    <a:pt x="124" y="522"/>
                    <a:pt x="124" y="523"/>
                  </a:cubicBezTo>
                  <a:cubicBezTo>
                    <a:pt x="124" y="523"/>
                    <a:pt x="124" y="524"/>
                    <a:pt x="124" y="524"/>
                  </a:cubicBezTo>
                  <a:cubicBezTo>
                    <a:pt x="124" y="524"/>
                    <a:pt x="124" y="524"/>
                    <a:pt x="124" y="524"/>
                  </a:cubicBezTo>
                  <a:cubicBezTo>
                    <a:pt x="124" y="525"/>
                    <a:pt x="124" y="525"/>
                    <a:pt x="123" y="526"/>
                  </a:cubicBezTo>
                  <a:cubicBezTo>
                    <a:pt x="123" y="526"/>
                    <a:pt x="123" y="526"/>
                    <a:pt x="123" y="526"/>
                  </a:cubicBezTo>
                  <a:cubicBezTo>
                    <a:pt x="123" y="527"/>
                    <a:pt x="123" y="527"/>
                    <a:pt x="123" y="527"/>
                  </a:cubicBezTo>
                  <a:cubicBezTo>
                    <a:pt x="123" y="528"/>
                    <a:pt x="123" y="528"/>
                    <a:pt x="123" y="528"/>
                  </a:cubicBezTo>
                  <a:cubicBezTo>
                    <a:pt x="123" y="529"/>
                    <a:pt x="123" y="529"/>
                    <a:pt x="123" y="530"/>
                  </a:cubicBezTo>
                  <a:cubicBezTo>
                    <a:pt x="123" y="530"/>
                    <a:pt x="123" y="530"/>
                    <a:pt x="123" y="530"/>
                  </a:cubicBezTo>
                  <a:cubicBezTo>
                    <a:pt x="123" y="530"/>
                    <a:pt x="123" y="530"/>
                    <a:pt x="123" y="530"/>
                  </a:cubicBezTo>
                  <a:cubicBezTo>
                    <a:pt x="123" y="531"/>
                    <a:pt x="123" y="531"/>
                    <a:pt x="123" y="531"/>
                  </a:cubicBezTo>
                  <a:cubicBezTo>
                    <a:pt x="123" y="531"/>
                    <a:pt x="123" y="532"/>
                    <a:pt x="123" y="532"/>
                  </a:cubicBezTo>
                  <a:cubicBezTo>
                    <a:pt x="123" y="532"/>
                    <a:pt x="123" y="532"/>
                    <a:pt x="123" y="533"/>
                  </a:cubicBezTo>
                  <a:cubicBezTo>
                    <a:pt x="124" y="533"/>
                    <a:pt x="124" y="533"/>
                    <a:pt x="124" y="534"/>
                  </a:cubicBezTo>
                  <a:cubicBezTo>
                    <a:pt x="124" y="534"/>
                    <a:pt x="124" y="534"/>
                    <a:pt x="124" y="534"/>
                  </a:cubicBezTo>
                  <a:cubicBezTo>
                    <a:pt x="124" y="535"/>
                    <a:pt x="124" y="535"/>
                    <a:pt x="124" y="535"/>
                  </a:cubicBezTo>
                  <a:cubicBezTo>
                    <a:pt x="126" y="538"/>
                    <a:pt x="129" y="543"/>
                    <a:pt x="129" y="546"/>
                  </a:cubicBezTo>
                  <a:cubicBezTo>
                    <a:pt x="130" y="550"/>
                    <a:pt x="132" y="552"/>
                    <a:pt x="134" y="556"/>
                  </a:cubicBezTo>
                  <a:cubicBezTo>
                    <a:pt x="136" y="559"/>
                    <a:pt x="134" y="566"/>
                    <a:pt x="135" y="569"/>
                  </a:cubicBezTo>
                  <a:cubicBezTo>
                    <a:pt x="136" y="573"/>
                    <a:pt x="137" y="576"/>
                    <a:pt x="137" y="580"/>
                  </a:cubicBezTo>
                  <a:cubicBezTo>
                    <a:pt x="137" y="581"/>
                    <a:pt x="137" y="582"/>
                    <a:pt x="137" y="582"/>
                  </a:cubicBezTo>
                  <a:cubicBezTo>
                    <a:pt x="137" y="582"/>
                    <a:pt x="137" y="582"/>
                    <a:pt x="137" y="583"/>
                  </a:cubicBezTo>
                  <a:cubicBezTo>
                    <a:pt x="137" y="583"/>
                    <a:pt x="137" y="583"/>
                    <a:pt x="137" y="584"/>
                  </a:cubicBezTo>
                  <a:cubicBezTo>
                    <a:pt x="137" y="584"/>
                    <a:pt x="137" y="584"/>
                    <a:pt x="137" y="584"/>
                  </a:cubicBezTo>
                  <a:cubicBezTo>
                    <a:pt x="138" y="585"/>
                    <a:pt x="138" y="585"/>
                    <a:pt x="138" y="585"/>
                  </a:cubicBezTo>
                  <a:cubicBezTo>
                    <a:pt x="138" y="585"/>
                    <a:pt x="138" y="586"/>
                    <a:pt x="138" y="586"/>
                  </a:cubicBezTo>
                  <a:cubicBezTo>
                    <a:pt x="139" y="586"/>
                    <a:pt x="139" y="587"/>
                    <a:pt x="139" y="587"/>
                  </a:cubicBezTo>
                  <a:cubicBezTo>
                    <a:pt x="139" y="587"/>
                    <a:pt x="139" y="587"/>
                    <a:pt x="139" y="588"/>
                  </a:cubicBezTo>
                  <a:cubicBezTo>
                    <a:pt x="140" y="588"/>
                    <a:pt x="140" y="588"/>
                    <a:pt x="140" y="588"/>
                  </a:cubicBezTo>
                  <a:cubicBezTo>
                    <a:pt x="140" y="589"/>
                    <a:pt x="140" y="589"/>
                    <a:pt x="140" y="589"/>
                  </a:cubicBezTo>
                  <a:cubicBezTo>
                    <a:pt x="141" y="589"/>
                    <a:pt x="141" y="590"/>
                    <a:pt x="141" y="590"/>
                  </a:cubicBezTo>
                  <a:cubicBezTo>
                    <a:pt x="141" y="590"/>
                    <a:pt x="141" y="590"/>
                    <a:pt x="142" y="590"/>
                  </a:cubicBezTo>
                  <a:cubicBezTo>
                    <a:pt x="142" y="591"/>
                    <a:pt x="142" y="591"/>
                    <a:pt x="142" y="591"/>
                  </a:cubicBezTo>
                  <a:cubicBezTo>
                    <a:pt x="143" y="591"/>
                    <a:pt x="143" y="592"/>
                    <a:pt x="143" y="592"/>
                  </a:cubicBezTo>
                  <a:cubicBezTo>
                    <a:pt x="145" y="595"/>
                    <a:pt x="146" y="596"/>
                    <a:pt x="147" y="599"/>
                  </a:cubicBezTo>
                  <a:cubicBezTo>
                    <a:pt x="148" y="602"/>
                    <a:pt x="146" y="600"/>
                    <a:pt x="145" y="602"/>
                  </a:cubicBezTo>
                  <a:cubicBezTo>
                    <a:pt x="144" y="603"/>
                    <a:pt x="146" y="606"/>
                    <a:pt x="147" y="609"/>
                  </a:cubicBezTo>
                  <a:cubicBezTo>
                    <a:pt x="148" y="612"/>
                    <a:pt x="148" y="615"/>
                    <a:pt x="147" y="617"/>
                  </a:cubicBezTo>
                  <a:cubicBezTo>
                    <a:pt x="146" y="619"/>
                    <a:pt x="147" y="619"/>
                    <a:pt x="147" y="621"/>
                  </a:cubicBezTo>
                  <a:cubicBezTo>
                    <a:pt x="148" y="624"/>
                    <a:pt x="148" y="624"/>
                    <a:pt x="149" y="626"/>
                  </a:cubicBezTo>
                  <a:cubicBezTo>
                    <a:pt x="149" y="628"/>
                    <a:pt x="150" y="627"/>
                    <a:pt x="152" y="628"/>
                  </a:cubicBezTo>
                  <a:cubicBezTo>
                    <a:pt x="153" y="628"/>
                    <a:pt x="153" y="630"/>
                    <a:pt x="155" y="630"/>
                  </a:cubicBezTo>
                  <a:cubicBezTo>
                    <a:pt x="158" y="631"/>
                    <a:pt x="158" y="630"/>
                    <a:pt x="158" y="628"/>
                  </a:cubicBezTo>
                  <a:cubicBezTo>
                    <a:pt x="159" y="627"/>
                    <a:pt x="161" y="628"/>
                    <a:pt x="163" y="628"/>
                  </a:cubicBezTo>
                  <a:cubicBezTo>
                    <a:pt x="164" y="628"/>
                    <a:pt x="164" y="627"/>
                    <a:pt x="165" y="626"/>
                  </a:cubicBezTo>
                  <a:cubicBezTo>
                    <a:pt x="167" y="625"/>
                    <a:pt x="168" y="625"/>
                    <a:pt x="170" y="625"/>
                  </a:cubicBezTo>
                  <a:cubicBezTo>
                    <a:pt x="173" y="625"/>
                    <a:pt x="175" y="625"/>
                    <a:pt x="176" y="625"/>
                  </a:cubicBezTo>
                  <a:cubicBezTo>
                    <a:pt x="178" y="625"/>
                    <a:pt x="180" y="626"/>
                    <a:pt x="181" y="625"/>
                  </a:cubicBezTo>
                  <a:cubicBezTo>
                    <a:pt x="182" y="625"/>
                    <a:pt x="185" y="625"/>
                    <a:pt x="186" y="624"/>
                  </a:cubicBezTo>
                  <a:cubicBezTo>
                    <a:pt x="188" y="624"/>
                    <a:pt x="190" y="623"/>
                    <a:pt x="191" y="622"/>
                  </a:cubicBezTo>
                  <a:cubicBezTo>
                    <a:pt x="193" y="620"/>
                    <a:pt x="199" y="614"/>
                    <a:pt x="200" y="614"/>
                  </a:cubicBezTo>
                  <a:cubicBezTo>
                    <a:pt x="201" y="613"/>
                    <a:pt x="206" y="606"/>
                    <a:pt x="207" y="605"/>
                  </a:cubicBezTo>
                  <a:cubicBezTo>
                    <a:pt x="208" y="603"/>
                    <a:pt x="209" y="603"/>
                    <a:pt x="210" y="603"/>
                  </a:cubicBezTo>
                  <a:cubicBezTo>
                    <a:pt x="211" y="603"/>
                    <a:pt x="214" y="598"/>
                    <a:pt x="215" y="597"/>
                  </a:cubicBezTo>
                  <a:cubicBezTo>
                    <a:pt x="216" y="595"/>
                    <a:pt x="218" y="593"/>
                    <a:pt x="219" y="592"/>
                  </a:cubicBezTo>
                  <a:cubicBezTo>
                    <a:pt x="220" y="590"/>
                    <a:pt x="221" y="587"/>
                    <a:pt x="222" y="585"/>
                  </a:cubicBezTo>
                  <a:cubicBezTo>
                    <a:pt x="222" y="585"/>
                    <a:pt x="222" y="584"/>
                    <a:pt x="222" y="584"/>
                  </a:cubicBezTo>
                  <a:cubicBezTo>
                    <a:pt x="222" y="584"/>
                    <a:pt x="222" y="584"/>
                    <a:pt x="222" y="584"/>
                  </a:cubicBezTo>
                  <a:cubicBezTo>
                    <a:pt x="222" y="583"/>
                    <a:pt x="222" y="582"/>
                    <a:pt x="222" y="582"/>
                  </a:cubicBezTo>
                  <a:cubicBezTo>
                    <a:pt x="222" y="582"/>
                    <a:pt x="222" y="582"/>
                    <a:pt x="222" y="582"/>
                  </a:cubicBezTo>
                  <a:cubicBezTo>
                    <a:pt x="222" y="582"/>
                    <a:pt x="222" y="582"/>
                    <a:pt x="222" y="582"/>
                  </a:cubicBezTo>
                  <a:cubicBezTo>
                    <a:pt x="222" y="581"/>
                    <a:pt x="222" y="581"/>
                    <a:pt x="222" y="580"/>
                  </a:cubicBezTo>
                  <a:cubicBezTo>
                    <a:pt x="222" y="580"/>
                    <a:pt x="222" y="580"/>
                    <a:pt x="222" y="580"/>
                  </a:cubicBezTo>
                  <a:cubicBezTo>
                    <a:pt x="223" y="580"/>
                    <a:pt x="223" y="579"/>
                    <a:pt x="223" y="578"/>
                  </a:cubicBezTo>
                  <a:cubicBezTo>
                    <a:pt x="223" y="578"/>
                    <a:pt x="223" y="578"/>
                    <a:pt x="223" y="578"/>
                  </a:cubicBezTo>
                  <a:cubicBezTo>
                    <a:pt x="223" y="578"/>
                    <a:pt x="223" y="578"/>
                    <a:pt x="223" y="578"/>
                  </a:cubicBezTo>
                  <a:cubicBezTo>
                    <a:pt x="222" y="577"/>
                    <a:pt x="223" y="574"/>
                    <a:pt x="226" y="572"/>
                  </a:cubicBezTo>
                  <a:cubicBezTo>
                    <a:pt x="228" y="571"/>
                    <a:pt x="234" y="568"/>
                    <a:pt x="235" y="565"/>
                  </a:cubicBezTo>
                  <a:cubicBezTo>
                    <a:pt x="236" y="562"/>
                    <a:pt x="234" y="554"/>
                    <a:pt x="234" y="553"/>
                  </a:cubicBezTo>
                  <a:cubicBezTo>
                    <a:pt x="234" y="552"/>
                    <a:pt x="233" y="546"/>
                    <a:pt x="232" y="546"/>
                  </a:cubicBezTo>
                  <a:cubicBezTo>
                    <a:pt x="231" y="546"/>
                    <a:pt x="231" y="545"/>
                    <a:pt x="232" y="542"/>
                  </a:cubicBezTo>
                  <a:cubicBezTo>
                    <a:pt x="233" y="540"/>
                    <a:pt x="243" y="532"/>
                    <a:pt x="246" y="530"/>
                  </a:cubicBezTo>
                  <a:cubicBezTo>
                    <a:pt x="248" y="528"/>
                    <a:pt x="252" y="527"/>
                    <a:pt x="253" y="526"/>
                  </a:cubicBezTo>
                  <a:cubicBezTo>
                    <a:pt x="254" y="525"/>
                    <a:pt x="259" y="519"/>
                    <a:pt x="260" y="519"/>
                  </a:cubicBezTo>
                  <a:cubicBezTo>
                    <a:pt x="260" y="518"/>
                    <a:pt x="259" y="515"/>
                    <a:pt x="258" y="513"/>
                  </a:cubicBezTo>
                  <a:cubicBezTo>
                    <a:pt x="257" y="511"/>
                    <a:pt x="257" y="503"/>
                    <a:pt x="257" y="501"/>
                  </a:cubicBezTo>
                  <a:cubicBezTo>
                    <a:pt x="257" y="501"/>
                    <a:pt x="257" y="500"/>
                    <a:pt x="257" y="500"/>
                  </a:cubicBezTo>
                  <a:cubicBezTo>
                    <a:pt x="257" y="500"/>
                    <a:pt x="257" y="500"/>
                    <a:pt x="257" y="499"/>
                  </a:cubicBezTo>
                  <a:cubicBezTo>
                    <a:pt x="257" y="499"/>
                    <a:pt x="257" y="499"/>
                    <a:pt x="257" y="498"/>
                  </a:cubicBezTo>
                  <a:cubicBezTo>
                    <a:pt x="257" y="498"/>
                    <a:pt x="257" y="498"/>
                    <a:pt x="257" y="498"/>
                  </a:cubicBezTo>
                  <a:cubicBezTo>
                    <a:pt x="257" y="497"/>
                    <a:pt x="257" y="497"/>
                    <a:pt x="257" y="497"/>
                  </a:cubicBezTo>
                  <a:cubicBezTo>
                    <a:pt x="257" y="496"/>
                    <a:pt x="257" y="496"/>
                    <a:pt x="257" y="496"/>
                  </a:cubicBezTo>
                  <a:cubicBezTo>
                    <a:pt x="257" y="496"/>
                    <a:pt x="257" y="496"/>
                    <a:pt x="257" y="496"/>
                  </a:cubicBezTo>
                  <a:cubicBezTo>
                    <a:pt x="257" y="495"/>
                    <a:pt x="257" y="495"/>
                    <a:pt x="257" y="495"/>
                  </a:cubicBezTo>
                  <a:cubicBezTo>
                    <a:pt x="256" y="493"/>
                    <a:pt x="253" y="491"/>
                    <a:pt x="252" y="489"/>
                  </a:cubicBezTo>
                  <a:cubicBezTo>
                    <a:pt x="251" y="488"/>
                    <a:pt x="252" y="480"/>
                    <a:pt x="252" y="479"/>
                  </a:cubicBezTo>
                  <a:cubicBezTo>
                    <a:pt x="252" y="478"/>
                    <a:pt x="250" y="474"/>
                    <a:pt x="250" y="473"/>
                  </a:cubicBezTo>
                  <a:cubicBezTo>
                    <a:pt x="250" y="472"/>
                    <a:pt x="250" y="470"/>
                    <a:pt x="250" y="469"/>
                  </a:cubicBezTo>
                  <a:cubicBezTo>
                    <a:pt x="250" y="469"/>
                    <a:pt x="250" y="469"/>
                    <a:pt x="250" y="469"/>
                  </a:cubicBezTo>
                  <a:cubicBezTo>
                    <a:pt x="250" y="469"/>
                    <a:pt x="250" y="469"/>
                    <a:pt x="250" y="469"/>
                  </a:cubicBezTo>
                  <a:cubicBezTo>
                    <a:pt x="251" y="469"/>
                    <a:pt x="251" y="469"/>
                    <a:pt x="251" y="469"/>
                  </a:cubicBezTo>
                  <a:cubicBezTo>
                    <a:pt x="251" y="469"/>
                    <a:pt x="251" y="469"/>
                    <a:pt x="251" y="469"/>
                  </a:cubicBezTo>
                  <a:cubicBezTo>
                    <a:pt x="251" y="468"/>
                    <a:pt x="252" y="467"/>
                    <a:pt x="252" y="466"/>
                  </a:cubicBezTo>
                  <a:cubicBezTo>
                    <a:pt x="252" y="466"/>
                    <a:pt x="252" y="466"/>
                    <a:pt x="252" y="466"/>
                  </a:cubicBezTo>
                  <a:cubicBezTo>
                    <a:pt x="253" y="465"/>
                    <a:pt x="253" y="465"/>
                    <a:pt x="253" y="464"/>
                  </a:cubicBezTo>
                  <a:cubicBezTo>
                    <a:pt x="254" y="462"/>
                    <a:pt x="257" y="457"/>
                    <a:pt x="258" y="456"/>
                  </a:cubicBezTo>
                  <a:cubicBezTo>
                    <a:pt x="258" y="456"/>
                    <a:pt x="258" y="456"/>
                    <a:pt x="258" y="456"/>
                  </a:cubicBezTo>
                  <a:cubicBezTo>
                    <a:pt x="258" y="456"/>
                    <a:pt x="258" y="456"/>
                    <a:pt x="259" y="456"/>
                  </a:cubicBezTo>
                  <a:cubicBezTo>
                    <a:pt x="259" y="456"/>
                    <a:pt x="259" y="456"/>
                    <a:pt x="259" y="455"/>
                  </a:cubicBezTo>
                  <a:cubicBezTo>
                    <a:pt x="259" y="455"/>
                    <a:pt x="259" y="455"/>
                    <a:pt x="259" y="455"/>
                  </a:cubicBezTo>
                  <a:cubicBezTo>
                    <a:pt x="260" y="455"/>
                    <a:pt x="261" y="455"/>
                    <a:pt x="261" y="455"/>
                  </a:cubicBezTo>
                  <a:cubicBezTo>
                    <a:pt x="262" y="455"/>
                    <a:pt x="268" y="447"/>
                    <a:pt x="270" y="443"/>
                  </a:cubicBezTo>
                  <a:cubicBezTo>
                    <a:pt x="272" y="440"/>
                    <a:pt x="278" y="437"/>
                    <a:pt x="280" y="436"/>
                  </a:cubicBezTo>
                  <a:cubicBezTo>
                    <a:pt x="282" y="435"/>
                    <a:pt x="281" y="435"/>
                    <a:pt x="281" y="434"/>
                  </a:cubicBezTo>
                  <a:cubicBezTo>
                    <a:pt x="282" y="433"/>
                    <a:pt x="283" y="432"/>
                    <a:pt x="285" y="431"/>
                  </a:cubicBezTo>
                  <a:cubicBezTo>
                    <a:pt x="287" y="430"/>
                    <a:pt x="292" y="420"/>
                    <a:pt x="293" y="417"/>
                  </a:cubicBezTo>
                  <a:cubicBezTo>
                    <a:pt x="294" y="415"/>
                    <a:pt x="298" y="408"/>
                    <a:pt x="299" y="406"/>
                  </a:cubicBezTo>
                  <a:cubicBezTo>
                    <a:pt x="300" y="405"/>
                    <a:pt x="300" y="398"/>
                    <a:pt x="300" y="396"/>
                  </a:cubicBezTo>
                  <a:cubicBezTo>
                    <a:pt x="300" y="394"/>
                    <a:pt x="300" y="393"/>
                    <a:pt x="299" y="394"/>
                  </a:cubicBezTo>
                  <a:cubicBezTo>
                    <a:pt x="298" y="394"/>
                    <a:pt x="294" y="396"/>
                    <a:pt x="293" y="397"/>
                  </a:cubicBezTo>
                  <a:cubicBezTo>
                    <a:pt x="291" y="398"/>
                    <a:pt x="287" y="397"/>
                    <a:pt x="285" y="397"/>
                  </a:cubicBezTo>
                  <a:cubicBezTo>
                    <a:pt x="283" y="398"/>
                    <a:pt x="283" y="399"/>
                    <a:pt x="282" y="399"/>
                  </a:cubicBezTo>
                  <a:cubicBezTo>
                    <a:pt x="280" y="400"/>
                    <a:pt x="281" y="399"/>
                    <a:pt x="279" y="398"/>
                  </a:cubicBezTo>
                  <a:cubicBezTo>
                    <a:pt x="277" y="398"/>
                    <a:pt x="273" y="400"/>
                    <a:pt x="272" y="401"/>
                  </a:cubicBezTo>
                  <a:cubicBezTo>
                    <a:pt x="271" y="401"/>
                    <a:pt x="268" y="397"/>
                    <a:pt x="268" y="396"/>
                  </a:cubicBezTo>
                  <a:cubicBezTo>
                    <a:pt x="268" y="396"/>
                    <a:pt x="267" y="395"/>
                    <a:pt x="267" y="395"/>
                  </a:cubicBezTo>
                  <a:cubicBezTo>
                    <a:pt x="267" y="395"/>
                    <a:pt x="267" y="395"/>
                    <a:pt x="267" y="395"/>
                  </a:cubicBezTo>
                  <a:cubicBezTo>
                    <a:pt x="267" y="395"/>
                    <a:pt x="267" y="395"/>
                    <a:pt x="267" y="395"/>
                  </a:cubicBezTo>
                  <a:cubicBezTo>
                    <a:pt x="267" y="395"/>
                    <a:pt x="266" y="394"/>
                    <a:pt x="266" y="394"/>
                  </a:cubicBezTo>
                  <a:cubicBezTo>
                    <a:pt x="266" y="394"/>
                    <a:pt x="266" y="394"/>
                    <a:pt x="266" y="394"/>
                  </a:cubicBezTo>
                  <a:cubicBezTo>
                    <a:pt x="266" y="394"/>
                    <a:pt x="266" y="394"/>
                    <a:pt x="266" y="394"/>
                  </a:cubicBezTo>
                  <a:cubicBezTo>
                    <a:pt x="266" y="394"/>
                    <a:pt x="266" y="393"/>
                    <a:pt x="266" y="393"/>
                  </a:cubicBezTo>
                  <a:cubicBezTo>
                    <a:pt x="266" y="392"/>
                    <a:pt x="266" y="392"/>
                    <a:pt x="266" y="391"/>
                  </a:cubicBezTo>
                  <a:cubicBezTo>
                    <a:pt x="265" y="391"/>
                    <a:pt x="265" y="390"/>
                    <a:pt x="265" y="389"/>
                  </a:cubicBezTo>
                  <a:cubicBezTo>
                    <a:pt x="265" y="389"/>
                    <a:pt x="265" y="389"/>
                    <a:pt x="265" y="389"/>
                  </a:cubicBezTo>
                  <a:cubicBezTo>
                    <a:pt x="264" y="389"/>
                    <a:pt x="264" y="389"/>
                    <a:pt x="264" y="389"/>
                  </a:cubicBezTo>
                  <a:cubicBezTo>
                    <a:pt x="264" y="388"/>
                    <a:pt x="264" y="388"/>
                    <a:pt x="264" y="388"/>
                  </a:cubicBezTo>
                  <a:cubicBezTo>
                    <a:pt x="262" y="387"/>
                    <a:pt x="261" y="386"/>
                    <a:pt x="259" y="385"/>
                  </a:cubicBezTo>
                  <a:cubicBezTo>
                    <a:pt x="258" y="384"/>
                    <a:pt x="257" y="382"/>
                    <a:pt x="256" y="382"/>
                  </a:cubicBezTo>
                  <a:cubicBezTo>
                    <a:pt x="255" y="382"/>
                    <a:pt x="252" y="378"/>
                    <a:pt x="250" y="378"/>
                  </a:cubicBezTo>
                  <a:cubicBezTo>
                    <a:pt x="249" y="378"/>
                    <a:pt x="248" y="373"/>
                    <a:pt x="247" y="371"/>
                  </a:cubicBezTo>
                  <a:cubicBezTo>
                    <a:pt x="247" y="370"/>
                    <a:pt x="247" y="370"/>
                    <a:pt x="246" y="369"/>
                  </a:cubicBezTo>
                  <a:cubicBezTo>
                    <a:pt x="246" y="369"/>
                    <a:pt x="246" y="369"/>
                    <a:pt x="246" y="369"/>
                  </a:cubicBezTo>
                  <a:cubicBezTo>
                    <a:pt x="246" y="368"/>
                    <a:pt x="245" y="368"/>
                    <a:pt x="244" y="367"/>
                  </a:cubicBezTo>
                  <a:cubicBezTo>
                    <a:pt x="244" y="367"/>
                    <a:pt x="244" y="367"/>
                    <a:pt x="244" y="367"/>
                  </a:cubicBezTo>
                  <a:cubicBezTo>
                    <a:pt x="244" y="366"/>
                    <a:pt x="244" y="366"/>
                    <a:pt x="244" y="366"/>
                  </a:cubicBezTo>
                  <a:cubicBezTo>
                    <a:pt x="244" y="366"/>
                    <a:pt x="243" y="366"/>
                    <a:pt x="243" y="366"/>
                  </a:cubicBezTo>
                  <a:cubicBezTo>
                    <a:pt x="243" y="366"/>
                    <a:pt x="243" y="365"/>
                    <a:pt x="243" y="365"/>
                  </a:cubicBezTo>
                  <a:cubicBezTo>
                    <a:pt x="243" y="365"/>
                    <a:pt x="243" y="365"/>
                    <a:pt x="243" y="365"/>
                  </a:cubicBezTo>
                  <a:cubicBezTo>
                    <a:pt x="243" y="365"/>
                    <a:pt x="242" y="365"/>
                    <a:pt x="242" y="365"/>
                  </a:cubicBezTo>
                  <a:cubicBezTo>
                    <a:pt x="241" y="364"/>
                    <a:pt x="238" y="360"/>
                    <a:pt x="238" y="357"/>
                  </a:cubicBezTo>
                  <a:cubicBezTo>
                    <a:pt x="238" y="355"/>
                    <a:pt x="237" y="352"/>
                    <a:pt x="237" y="351"/>
                  </a:cubicBezTo>
                  <a:cubicBezTo>
                    <a:pt x="237" y="349"/>
                    <a:pt x="237" y="348"/>
                    <a:pt x="235" y="348"/>
                  </a:cubicBezTo>
                  <a:cubicBezTo>
                    <a:pt x="233" y="347"/>
                    <a:pt x="231" y="344"/>
                    <a:pt x="231" y="344"/>
                  </a:cubicBezTo>
                  <a:cubicBezTo>
                    <a:pt x="230" y="343"/>
                    <a:pt x="232" y="342"/>
                    <a:pt x="231" y="341"/>
                  </a:cubicBezTo>
                  <a:cubicBezTo>
                    <a:pt x="231" y="340"/>
                    <a:pt x="225" y="329"/>
                    <a:pt x="224" y="327"/>
                  </a:cubicBezTo>
                  <a:cubicBezTo>
                    <a:pt x="222" y="324"/>
                    <a:pt x="223" y="324"/>
                    <a:pt x="223" y="323"/>
                  </a:cubicBezTo>
                  <a:cubicBezTo>
                    <a:pt x="223" y="323"/>
                    <a:pt x="221" y="321"/>
                    <a:pt x="220" y="320"/>
                  </a:cubicBezTo>
                  <a:cubicBezTo>
                    <a:pt x="219" y="319"/>
                    <a:pt x="224" y="323"/>
                    <a:pt x="225" y="324"/>
                  </a:cubicBezTo>
                  <a:cubicBezTo>
                    <a:pt x="225" y="324"/>
                    <a:pt x="225" y="324"/>
                    <a:pt x="226" y="324"/>
                  </a:cubicBezTo>
                  <a:cubicBezTo>
                    <a:pt x="226" y="324"/>
                    <a:pt x="226" y="324"/>
                    <a:pt x="226" y="324"/>
                  </a:cubicBezTo>
                  <a:cubicBezTo>
                    <a:pt x="226" y="324"/>
                    <a:pt x="226" y="323"/>
                    <a:pt x="226" y="323"/>
                  </a:cubicBezTo>
                  <a:cubicBezTo>
                    <a:pt x="227" y="323"/>
                    <a:pt x="227" y="323"/>
                    <a:pt x="228" y="323"/>
                  </a:cubicBezTo>
                  <a:cubicBezTo>
                    <a:pt x="228" y="323"/>
                    <a:pt x="228" y="323"/>
                    <a:pt x="228" y="323"/>
                  </a:cubicBezTo>
                  <a:cubicBezTo>
                    <a:pt x="230" y="323"/>
                    <a:pt x="232" y="328"/>
                    <a:pt x="233" y="330"/>
                  </a:cubicBezTo>
                  <a:cubicBezTo>
                    <a:pt x="235" y="332"/>
                    <a:pt x="237" y="334"/>
                    <a:pt x="238" y="335"/>
                  </a:cubicBezTo>
                  <a:cubicBezTo>
                    <a:pt x="239" y="335"/>
                    <a:pt x="237" y="336"/>
                    <a:pt x="238" y="337"/>
                  </a:cubicBezTo>
                  <a:cubicBezTo>
                    <a:pt x="238" y="338"/>
                    <a:pt x="240" y="339"/>
                    <a:pt x="241" y="340"/>
                  </a:cubicBezTo>
                  <a:cubicBezTo>
                    <a:pt x="242" y="340"/>
                    <a:pt x="247" y="347"/>
                    <a:pt x="247" y="348"/>
                  </a:cubicBezTo>
                  <a:cubicBezTo>
                    <a:pt x="248" y="349"/>
                    <a:pt x="247" y="349"/>
                    <a:pt x="246" y="350"/>
                  </a:cubicBezTo>
                  <a:cubicBezTo>
                    <a:pt x="246" y="351"/>
                    <a:pt x="248" y="355"/>
                    <a:pt x="249" y="357"/>
                  </a:cubicBezTo>
                  <a:cubicBezTo>
                    <a:pt x="250" y="358"/>
                    <a:pt x="252" y="359"/>
                    <a:pt x="253" y="360"/>
                  </a:cubicBezTo>
                  <a:cubicBezTo>
                    <a:pt x="254" y="361"/>
                    <a:pt x="256" y="363"/>
                    <a:pt x="257" y="365"/>
                  </a:cubicBezTo>
                  <a:cubicBezTo>
                    <a:pt x="258" y="367"/>
                    <a:pt x="261" y="370"/>
                    <a:pt x="262" y="372"/>
                  </a:cubicBezTo>
                  <a:cubicBezTo>
                    <a:pt x="262" y="373"/>
                    <a:pt x="262" y="373"/>
                    <a:pt x="262" y="373"/>
                  </a:cubicBezTo>
                  <a:cubicBezTo>
                    <a:pt x="262" y="373"/>
                    <a:pt x="262" y="374"/>
                    <a:pt x="262" y="374"/>
                  </a:cubicBezTo>
                  <a:cubicBezTo>
                    <a:pt x="262" y="374"/>
                    <a:pt x="262" y="374"/>
                    <a:pt x="262" y="374"/>
                  </a:cubicBezTo>
                  <a:cubicBezTo>
                    <a:pt x="262" y="374"/>
                    <a:pt x="262" y="374"/>
                    <a:pt x="262" y="374"/>
                  </a:cubicBezTo>
                  <a:cubicBezTo>
                    <a:pt x="262" y="374"/>
                    <a:pt x="262" y="374"/>
                    <a:pt x="262" y="375"/>
                  </a:cubicBezTo>
                  <a:cubicBezTo>
                    <a:pt x="262" y="375"/>
                    <a:pt x="262" y="375"/>
                    <a:pt x="262" y="375"/>
                  </a:cubicBezTo>
                  <a:cubicBezTo>
                    <a:pt x="262" y="376"/>
                    <a:pt x="262" y="376"/>
                    <a:pt x="262" y="376"/>
                  </a:cubicBezTo>
                  <a:cubicBezTo>
                    <a:pt x="262" y="376"/>
                    <a:pt x="262" y="376"/>
                    <a:pt x="262" y="376"/>
                  </a:cubicBezTo>
                  <a:cubicBezTo>
                    <a:pt x="262" y="378"/>
                    <a:pt x="266" y="385"/>
                    <a:pt x="266" y="387"/>
                  </a:cubicBezTo>
                  <a:cubicBezTo>
                    <a:pt x="266" y="388"/>
                    <a:pt x="267" y="390"/>
                    <a:pt x="268" y="390"/>
                  </a:cubicBezTo>
                  <a:cubicBezTo>
                    <a:pt x="270" y="390"/>
                    <a:pt x="273" y="389"/>
                    <a:pt x="274" y="388"/>
                  </a:cubicBezTo>
                  <a:cubicBezTo>
                    <a:pt x="275" y="387"/>
                    <a:pt x="279" y="387"/>
                    <a:pt x="282" y="387"/>
                  </a:cubicBezTo>
                  <a:cubicBezTo>
                    <a:pt x="285" y="387"/>
                    <a:pt x="292" y="383"/>
                    <a:pt x="294" y="382"/>
                  </a:cubicBezTo>
                  <a:cubicBezTo>
                    <a:pt x="296" y="380"/>
                    <a:pt x="303" y="379"/>
                    <a:pt x="304" y="378"/>
                  </a:cubicBezTo>
                  <a:cubicBezTo>
                    <a:pt x="304" y="378"/>
                    <a:pt x="305" y="375"/>
                    <a:pt x="305" y="374"/>
                  </a:cubicBezTo>
                  <a:cubicBezTo>
                    <a:pt x="305" y="374"/>
                    <a:pt x="306" y="374"/>
                    <a:pt x="306" y="374"/>
                  </a:cubicBezTo>
                  <a:cubicBezTo>
                    <a:pt x="306" y="374"/>
                    <a:pt x="306" y="374"/>
                    <a:pt x="306" y="374"/>
                  </a:cubicBezTo>
                  <a:cubicBezTo>
                    <a:pt x="306" y="374"/>
                    <a:pt x="306" y="374"/>
                    <a:pt x="307" y="374"/>
                  </a:cubicBezTo>
                  <a:cubicBezTo>
                    <a:pt x="307" y="374"/>
                    <a:pt x="307" y="373"/>
                    <a:pt x="307" y="373"/>
                  </a:cubicBezTo>
                  <a:cubicBezTo>
                    <a:pt x="307" y="373"/>
                    <a:pt x="307" y="373"/>
                    <a:pt x="308" y="373"/>
                  </a:cubicBezTo>
                  <a:cubicBezTo>
                    <a:pt x="308" y="373"/>
                    <a:pt x="308" y="373"/>
                    <a:pt x="308" y="373"/>
                  </a:cubicBezTo>
                  <a:cubicBezTo>
                    <a:pt x="308" y="373"/>
                    <a:pt x="309" y="373"/>
                    <a:pt x="309" y="373"/>
                  </a:cubicBezTo>
                  <a:cubicBezTo>
                    <a:pt x="309" y="373"/>
                    <a:pt x="309" y="373"/>
                    <a:pt x="309" y="372"/>
                  </a:cubicBezTo>
                  <a:cubicBezTo>
                    <a:pt x="310" y="372"/>
                    <a:pt x="310" y="372"/>
                    <a:pt x="310" y="372"/>
                  </a:cubicBezTo>
                  <a:cubicBezTo>
                    <a:pt x="310" y="372"/>
                    <a:pt x="311" y="372"/>
                    <a:pt x="311" y="372"/>
                  </a:cubicBezTo>
                  <a:cubicBezTo>
                    <a:pt x="311" y="372"/>
                    <a:pt x="311" y="372"/>
                    <a:pt x="311" y="372"/>
                  </a:cubicBezTo>
                  <a:cubicBezTo>
                    <a:pt x="312" y="372"/>
                    <a:pt x="312" y="372"/>
                    <a:pt x="312" y="372"/>
                  </a:cubicBezTo>
                  <a:cubicBezTo>
                    <a:pt x="312" y="372"/>
                    <a:pt x="312" y="372"/>
                    <a:pt x="312" y="372"/>
                  </a:cubicBezTo>
                  <a:cubicBezTo>
                    <a:pt x="313" y="372"/>
                    <a:pt x="313" y="371"/>
                    <a:pt x="313" y="371"/>
                  </a:cubicBezTo>
                  <a:cubicBezTo>
                    <a:pt x="313" y="371"/>
                    <a:pt x="313" y="371"/>
                    <a:pt x="313" y="371"/>
                  </a:cubicBezTo>
                  <a:cubicBezTo>
                    <a:pt x="315" y="371"/>
                    <a:pt x="318" y="371"/>
                    <a:pt x="318" y="370"/>
                  </a:cubicBezTo>
                  <a:cubicBezTo>
                    <a:pt x="318" y="368"/>
                    <a:pt x="319" y="368"/>
                    <a:pt x="320" y="367"/>
                  </a:cubicBezTo>
                  <a:cubicBezTo>
                    <a:pt x="322" y="367"/>
                    <a:pt x="322" y="366"/>
                    <a:pt x="322" y="365"/>
                  </a:cubicBezTo>
                  <a:cubicBezTo>
                    <a:pt x="323" y="364"/>
                    <a:pt x="325" y="363"/>
                    <a:pt x="327" y="363"/>
                  </a:cubicBezTo>
                  <a:cubicBezTo>
                    <a:pt x="328" y="363"/>
                    <a:pt x="327" y="362"/>
                    <a:pt x="327" y="360"/>
                  </a:cubicBezTo>
                  <a:cubicBezTo>
                    <a:pt x="327" y="359"/>
                    <a:pt x="327" y="358"/>
                    <a:pt x="328" y="356"/>
                  </a:cubicBezTo>
                  <a:cubicBezTo>
                    <a:pt x="328" y="354"/>
                    <a:pt x="328" y="356"/>
                    <a:pt x="329" y="357"/>
                  </a:cubicBezTo>
                  <a:cubicBezTo>
                    <a:pt x="330" y="357"/>
                    <a:pt x="331" y="354"/>
                    <a:pt x="332" y="353"/>
                  </a:cubicBezTo>
                  <a:cubicBezTo>
                    <a:pt x="333" y="353"/>
                    <a:pt x="334" y="351"/>
                    <a:pt x="334" y="349"/>
                  </a:cubicBezTo>
                  <a:cubicBezTo>
                    <a:pt x="335" y="348"/>
                    <a:pt x="335" y="347"/>
                    <a:pt x="334" y="347"/>
                  </a:cubicBezTo>
                  <a:cubicBezTo>
                    <a:pt x="332" y="346"/>
                    <a:pt x="332" y="345"/>
                    <a:pt x="330" y="343"/>
                  </a:cubicBezTo>
                  <a:cubicBezTo>
                    <a:pt x="329" y="342"/>
                    <a:pt x="326" y="342"/>
                    <a:pt x="324" y="342"/>
                  </a:cubicBezTo>
                  <a:cubicBezTo>
                    <a:pt x="324" y="342"/>
                    <a:pt x="324" y="342"/>
                    <a:pt x="324" y="342"/>
                  </a:cubicBezTo>
                  <a:cubicBezTo>
                    <a:pt x="323" y="342"/>
                    <a:pt x="323" y="342"/>
                    <a:pt x="323" y="341"/>
                  </a:cubicBezTo>
                  <a:cubicBezTo>
                    <a:pt x="323" y="341"/>
                    <a:pt x="323" y="341"/>
                    <a:pt x="323" y="341"/>
                  </a:cubicBezTo>
                  <a:cubicBezTo>
                    <a:pt x="323" y="341"/>
                    <a:pt x="323" y="341"/>
                    <a:pt x="323" y="341"/>
                  </a:cubicBezTo>
                  <a:cubicBezTo>
                    <a:pt x="322" y="341"/>
                    <a:pt x="322" y="341"/>
                    <a:pt x="322" y="340"/>
                  </a:cubicBezTo>
                  <a:cubicBezTo>
                    <a:pt x="322" y="340"/>
                    <a:pt x="322" y="340"/>
                    <a:pt x="322" y="340"/>
                  </a:cubicBezTo>
                  <a:cubicBezTo>
                    <a:pt x="322" y="340"/>
                    <a:pt x="322" y="340"/>
                    <a:pt x="321" y="339"/>
                  </a:cubicBezTo>
                  <a:cubicBezTo>
                    <a:pt x="321" y="339"/>
                    <a:pt x="321" y="339"/>
                    <a:pt x="321" y="339"/>
                  </a:cubicBezTo>
                  <a:cubicBezTo>
                    <a:pt x="321" y="339"/>
                    <a:pt x="321" y="339"/>
                    <a:pt x="321" y="338"/>
                  </a:cubicBezTo>
                  <a:cubicBezTo>
                    <a:pt x="321" y="338"/>
                    <a:pt x="321" y="338"/>
                    <a:pt x="321" y="338"/>
                  </a:cubicBezTo>
                  <a:cubicBezTo>
                    <a:pt x="320" y="337"/>
                    <a:pt x="320" y="336"/>
                    <a:pt x="320" y="335"/>
                  </a:cubicBezTo>
                  <a:cubicBezTo>
                    <a:pt x="319" y="333"/>
                    <a:pt x="321" y="332"/>
                    <a:pt x="320" y="332"/>
                  </a:cubicBezTo>
                  <a:cubicBezTo>
                    <a:pt x="319" y="332"/>
                    <a:pt x="313" y="338"/>
                    <a:pt x="312" y="340"/>
                  </a:cubicBezTo>
                  <a:cubicBezTo>
                    <a:pt x="311" y="341"/>
                    <a:pt x="307" y="340"/>
                    <a:pt x="305" y="340"/>
                  </a:cubicBezTo>
                  <a:cubicBezTo>
                    <a:pt x="303" y="340"/>
                    <a:pt x="303" y="341"/>
                    <a:pt x="301" y="340"/>
                  </a:cubicBezTo>
                  <a:cubicBezTo>
                    <a:pt x="301" y="340"/>
                    <a:pt x="301" y="340"/>
                    <a:pt x="300" y="340"/>
                  </a:cubicBezTo>
                  <a:cubicBezTo>
                    <a:pt x="300" y="340"/>
                    <a:pt x="300" y="340"/>
                    <a:pt x="300" y="340"/>
                  </a:cubicBezTo>
                  <a:cubicBezTo>
                    <a:pt x="300" y="340"/>
                    <a:pt x="300" y="339"/>
                    <a:pt x="300" y="339"/>
                  </a:cubicBezTo>
                  <a:cubicBezTo>
                    <a:pt x="299" y="339"/>
                    <a:pt x="299" y="339"/>
                    <a:pt x="299" y="339"/>
                  </a:cubicBezTo>
                  <a:cubicBezTo>
                    <a:pt x="299" y="339"/>
                    <a:pt x="299" y="339"/>
                    <a:pt x="299" y="339"/>
                  </a:cubicBezTo>
                  <a:cubicBezTo>
                    <a:pt x="299" y="339"/>
                    <a:pt x="299" y="338"/>
                    <a:pt x="299" y="338"/>
                  </a:cubicBezTo>
                  <a:cubicBezTo>
                    <a:pt x="299" y="338"/>
                    <a:pt x="299" y="338"/>
                    <a:pt x="298" y="338"/>
                  </a:cubicBezTo>
                  <a:cubicBezTo>
                    <a:pt x="298" y="337"/>
                    <a:pt x="301" y="336"/>
                    <a:pt x="301" y="335"/>
                  </a:cubicBezTo>
                  <a:cubicBezTo>
                    <a:pt x="301" y="334"/>
                    <a:pt x="299" y="332"/>
                    <a:pt x="298" y="331"/>
                  </a:cubicBezTo>
                  <a:cubicBezTo>
                    <a:pt x="298" y="331"/>
                    <a:pt x="297" y="333"/>
                    <a:pt x="297" y="334"/>
                  </a:cubicBezTo>
                  <a:cubicBezTo>
                    <a:pt x="296" y="334"/>
                    <a:pt x="296" y="334"/>
                    <a:pt x="296" y="334"/>
                  </a:cubicBezTo>
                  <a:cubicBezTo>
                    <a:pt x="296" y="334"/>
                    <a:pt x="296" y="334"/>
                    <a:pt x="296" y="334"/>
                  </a:cubicBezTo>
                  <a:cubicBezTo>
                    <a:pt x="296" y="334"/>
                    <a:pt x="296" y="334"/>
                    <a:pt x="295" y="334"/>
                  </a:cubicBezTo>
                  <a:cubicBezTo>
                    <a:pt x="295" y="334"/>
                    <a:pt x="295" y="334"/>
                    <a:pt x="295" y="334"/>
                  </a:cubicBezTo>
                  <a:cubicBezTo>
                    <a:pt x="295" y="333"/>
                    <a:pt x="295" y="333"/>
                    <a:pt x="295" y="333"/>
                  </a:cubicBezTo>
                  <a:cubicBezTo>
                    <a:pt x="295" y="333"/>
                    <a:pt x="294" y="333"/>
                    <a:pt x="294" y="333"/>
                  </a:cubicBezTo>
                  <a:cubicBezTo>
                    <a:pt x="294" y="332"/>
                    <a:pt x="293" y="330"/>
                    <a:pt x="293" y="329"/>
                  </a:cubicBezTo>
                  <a:cubicBezTo>
                    <a:pt x="293" y="328"/>
                    <a:pt x="291" y="326"/>
                    <a:pt x="290" y="325"/>
                  </a:cubicBezTo>
                  <a:cubicBezTo>
                    <a:pt x="289" y="325"/>
                    <a:pt x="287" y="323"/>
                    <a:pt x="287" y="322"/>
                  </a:cubicBezTo>
                  <a:cubicBezTo>
                    <a:pt x="287" y="322"/>
                    <a:pt x="287" y="321"/>
                    <a:pt x="286" y="321"/>
                  </a:cubicBezTo>
                  <a:cubicBezTo>
                    <a:pt x="286" y="321"/>
                    <a:pt x="286" y="321"/>
                    <a:pt x="286" y="321"/>
                  </a:cubicBezTo>
                  <a:cubicBezTo>
                    <a:pt x="286" y="320"/>
                    <a:pt x="286" y="320"/>
                    <a:pt x="285" y="319"/>
                  </a:cubicBezTo>
                  <a:cubicBezTo>
                    <a:pt x="285" y="319"/>
                    <a:pt x="284" y="318"/>
                    <a:pt x="284" y="318"/>
                  </a:cubicBezTo>
                  <a:cubicBezTo>
                    <a:pt x="284" y="318"/>
                    <a:pt x="283" y="317"/>
                    <a:pt x="283" y="317"/>
                  </a:cubicBezTo>
                  <a:cubicBezTo>
                    <a:pt x="283" y="317"/>
                    <a:pt x="283" y="317"/>
                    <a:pt x="283" y="317"/>
                  </a:cubicBezTo>
                  <a:cubicBezTo>
                    <a:pt x="283" y="317"/>
                    <a:pt x="283" y="317"/>
                    <a:pt x="283" y="317"/>
                  </a:cubicBezTo>
                  <a:cubicBezTo>
                    <a:pt x="283" y="317"/>
                    <a:pt x="283" y="317"/>
                    <a:pt x="283" y="317"/>
                  </a:cubicBezTo>
                  <a:cubicBezTo>
                    <a:pt x="283" y="316"/>
                    <a:pt x="284" y="316"/>
                    <a:pt x="284" y="316"/>
                  </a:cubicBezTo>
                  <a:cubicBezTo>
                    <a:pt x="284" y="316"/>
                    <a:pt x="284" y="316"/>
                    <a:pt x="284" y="316"/>
                  </a:cubicBezTo>
                  <a:cubicBezTo>
                    <a:pt x="284" y="316"/>
                    <a:pt x="284" y="316"/>
                    <a:pt x="284" y="316"/>
                  </a:cubicBezTo>
                  <a:cubicBezTo>
                    <a:pt x="284" y="316"/>
                    <a:pt x="284" y="316"/>
                    <a:pt x="284" y="316"/>
                  </a:cubicBezTo>
                  <a:cubicBezTo>
                    <a:pt x="284" y="316"/>
                    <a:pt x="284" y="316"/>
                    <a:pt x="284" y="315"/>
                  </a:cubicBezTo>
                  <a:cubicBezTo>
                    <a:pt x="284" y="315"/>
                    <a:pt x="286" y="315"/>
                    <a:pt x="287" y="315"/>
                  </a:cubicBezTo>
                  <a:cubicBezTo>
                    <a:pt x="287" y="315"/>
                    <a:pt x="287" y="315"/>
                    <a:pt x="287" y="315"/>
                  </a:cubicBezTo>
                  <a:cubicBezTo>
                    <a:pt x="287" y="315"/>
                    <a:pt x="287" y="315"/>
                    <a:pt x="288" y="315"/>
                  </a:cubicBezTo>
                  <a:cubicBezTo>
                    <a:pt x="288" y="315"/>
                    <a:pt x="288" y="314"/>
                    <a:pt x="288" y="314"/>
                  </a:cubicBezTo>
                  <a:cubicBezTo>
                    <a:pt x="288" y="314"/>
                    <a:pt x="288" y="314"/>
                    <a:pt x="288" y="314"/>
                  </a:cubicBezTo>
                  <a:cubicBezTo>
                    <a:pt x="288" y="314"/>
                    <a:pt x="288" y="314"/>
                    <a:pt x="288" y="314"/>
                  </a:cubicBezTo>
                  <a:cubicBezTo>
                    <a:pt x="288" y="314"/>
                    <a:pt x="288" y="314"/>
                    <a:pt x="288" y="314"/>
                  </a:cubicBezTo>
                  <a:cubicBezTo>
                    <a:pt x="288" y="314"/>
                    <a:pt x="288" y="314"/>
                    <a:pt x="288" y="314"/>
                  </a:cubicBezTo>
                  <a:cubicBezTo>
                    <a:pt x="288" y="313"/>
                    <a:pt x="289" y="314"/>
                    <a:pt x="290" y="315"/>
                  </a:cubicBezTo>
                  <a:cubicBezTo>
                    <a:pt x="290" y="315"/>
                    <a:pt x="292" y="316"/>
                    <a:pt x="293" y="316"/>
                  </a:cubicBezTo>
                  <a:cubicBezTo>
                    <a:pt x="293" y="316"/>
                    <a:pt x="295" y="319"/>
                    <a:pt x="296" y="321"/>
                  </a:cubicBezTo>
                  <a:cubicBezTo>
                    <a:pt x="297" y="323"/>
                    <a:pt x="298" y="323"/>
                    <a:pt x="300" y="323"/>
                  </a:cubicBezTo>
                  <a:cubicBezTo>
                    <a:pt x="303" y="324"/>
                    <a:pt x="303" y="325"/>
                    <a:pt x="304" y="326"/>
                  </a:cubicBezTo>
                  <a:cubicBezTo>
                    <a:pt x="305" y="327"/>
                    <a:pt x="308" y="328"/>
                    <a:pt x="309" y="329"/>
                  </a:cubicBezTo>
                  <a:cubicBezTo>
                    <a:pt x="311" y="329"/>
                    <a:pt x="313" y="330"/>
                    <a:pt x="314" y="330"/>
                  </a:cubicBezTo>
                  <a:cubicBezTo>
                    <a:pt x="315" y="330"/>
                    <a:pt x="318" y="327"/>
                    <a:pt x="319" y="327"/>
                  </a:cubicBezTo>
                  <a:cubicBezTo>
                    <a:pt x="319" y="326"/>
                    <a:pt x="321" y="328"/>
                    <a:pt x="321" y="330"/>
                  </a:cubicBezTo>
                  <a:cubicBezTo>
                    <a:pt x="322" y="332"/>
                    <a:pt x="322" y="333"/>
                    <a:pt x="325" y="334"/>
                  </a:cubicBezTo>
                  <a:cubicBezTo>
                    <a:pt x="328" y="334"/>
                    <a:pt x="337" y="335"/>
                    <a:pt x="338" y="335"/>
                  </a:cubicBezTo>
                  <a:cubicBezTo>
                    <a:pt x="338" y="335"/>
                    <a:pt x="338" y="335"/>
                    <a:pt x="339" y="335"/>
                  </a:cubicBezTo>
                  <a:cubicBezTo>
                    <a:pt x="339" y="335"/>
                    <a:pt x="339" y="335"/>
                    <a:pt x="339" y="335"/>
                  </a:cubicBezTo>
                  <a:cubicBezTo>
                    <a:pt x="340" y="336"/>
                    <a:pt x="342" y="336"/>
                    <a:pt x="344" y="336"/>
                  </a:cubicBezTo>
                  <a:cubicBezTo>
                    <a:pt x="344" y="336"/>
                    <a:pt x="344" y="336"/>
                    <a:pt x="344" y="336"/>
                  </a:cubicBezTo>
                  <a:cubicBezTo>
                    <a:pt x="345" y="336"/>
                    <a:pt x="345" y="336"/>
                    <a:pt x="346" y="336"/>
                  </a:cubicBezTo>
                  <a:cubicBezTo>
                    <a:pt x="349" y="335"/>
                    <a:pt x="349" y="335"/>
                    <a:pt x="351" y="335"/>
                  </a:cubicBezTo>
                  <a:cubicBezTo>
                    <a:pt x="352" y="335"/>
                    <a:pt x="352" y="336"/>
                    <a:pt x="354" y="336"/>
                  </a:cubicBezTo>
                  <a:cubicBezTo>
                    <a:pt x="356" y="336"/>
                    <a:pt x="362" y="335"/>
                    <a:pt x="363" y="335"/>
                  </a:cubicBezTo>
                  <a:cubicBezTo>
                    <a:pt x="364" y="335"/>
                    <a:pt x="365" y="338"/>
                    <a:pt x="366" y="339"/>
                  </a:cubicBezTo>
                  <a:cubicBezTo>
                    <a:pt x="367" y="339"/>
                    <a:pt x="366" y="341"/>
                    <a:pt x="368" y="342"/>
                  </a:cubicBezTo>
                  <a:cubicBezTo>
                    <a:pt x="368" y="342"/>
                    <a:pt x="369" y="342"/>
                    <a:pt x="369" y="342"/>
                  </a:cubicBezTo>
                  <a:cubicBezTo>
                    <a:pt x="369" y="342"/>
                    <a:pt x="369" y="342"/>
                    <a:pt x="369" y="342"/>
                  </a:cubicBezTo>
                  <a:cubicBezTo>
                    <a:pt x="370" y="342"/>
                    <a:pt x="370" y="342"/>
                    <a:pt x="370" y="342"/>
                  </a:cubicBezTo>
                  <a:cubicBezTo>
                    <a:pt x="370" y="342"/>
                    <a:pt x="370" y="342"/>
                    <a:pt x="370" y="342"/>
                  </a:cubicBezTo>
                  <a:cubicBezTo>
                    <a:pt x="371" y="342"/>
                    <a:pt x="371" y="342"/>
                    <a:pt x="371" y="342"/>
                  </a:cubicBezTo>
                  <a:cubicBezTo>
                    <a:pt x="371" y="342"/>
                    <a:pt x="372" y="342"/>
                    <a:pt x="372" y="342"/>
                  </a:cubicBezTo>
                  <a:cubicBezTo>
                    <a:pt x="373" y="342"/>
                    <a:pt x="372" y="342"/>
                    <a:pt x="373" y="344"/>
                  </a:cubicBezTo>
                  <a:cubicBezTo>
                    <a:pt x="373" y="347"/>
                    <a:pt x="379" y="346"/>
                    <a:pt x="380" y="347"/>
                  </a:cubicBezTo>
                  <a:cubicBezTo>
                    <a:pt x="381" y="347"/>
                    <a:pt x="379" y="348"/>
                    <a:pt x="378" y="348"/>
                  </a:cubicBezTo>
                  <a:cubicBezTo>
                    <a:pt x="376" y="349"/>
                    <a:pt x="374" y="347"/>
                    <a:pt x="374" y="348"/>
                  </a:cubicBezTo>
                  <a:cubicBezTo>
                    <a:pt x="374" y="348"/>
                    <a:pt x="381" y="356"/>
                    <a:pt x="382" y="357"/>
                  </a:cubicBezTo>
                  <a:cubicBezTo>
                    <a:pt x="384" y="357"/>
                    <a:pt x="387" y="356"/>
                    <a:pt x="388" y="355"/>
                  </a:cubicBezTo>
                  <a:cubicBezTo>
                    <a:pt x="389" y="354"/>
                    <a:pt x="388" y="349"/>
                    <a:pt x="389" y="350"/>
                  </a:cubicBezTo>
                  <a:cubicBezTo>
                    <a:pt x="389" y="350"/>
                    <a:pt x="390" y="353"/>
                    <a:pt x="390" y="354"/>
                  </a:cubicBezTo>
                  <a:cubicBezTo>
                    <a:pt x="391" y="354"/>
                    <a:pt x="392" y="360"/>
                    <a:pt x="392" y="361"/>
                  </a:cubicBezTo>
                  <a:cubicBezTo>
                    <a:pt x="392" y="362"/>
                    <a:pt x="393" y="366"/>
                    <a:pt x="394" y="369"/>
                  </a:cubicBezTo>
                  <a:cubicBezTo>
                    <a:pt x="395" y="372"/>
                    <a:pt x="399" y="380"/>
                    <a:pt x="400" y="382"/>
                  </a:cubicBezTo>
                  <a:cubicBezTo>
                    <a:pt x="401" y="384"/>
                    <a:pt x="403" y="386"/>
                    <a:pt x="403" y="388"/>
                  </a:cubicBezTo>
                  <a:cubicBezTo>
                    <a:pt x="403" y="390"/>
                    <a:pt x="407" y="395"/>
                    <a:pt x="407" y="396"/>
                  </a:cubicBezTo>
                  <a:cubicBezTo>
                    <a:pt x="408" y="397"/>
                    <a:pt x="413" y="406"/>
                    <a:pt x="414" y="408"/>
                  </a:cubicBezTo>
                  <a:cubicBezTo>
                    <a:pt x="415" y="409"/>
                    <a:pt x="417" y="411"/>
                    <a:pt x="418" y="411"/>
                  </a:cubicBezTo>
                  <a:cubicBezTo>
                    <a:pt x="419" y="412"/>
                    <a:pt x="421" y="409"/>
                    <a:pt x="421" y="408"/>
                  </a:cubicBezTo>
                  <a:cubicBezTo>
                    <a:pt x="421" y="407"/>
                    <a:pt x="423" y="407"/>
                    <a:pt x="423" y="407"/>
                  </a:cubicBezTo>
                  <a:cubicBezTo>
                    <a:pt x="424" y="407"/>
                    <a:pt x="425" y="404"/>
                    <a:pt x="425" y="404"/>
                  </a:cubicBezTo>
                  <a:cubicBezTo>
                    <a:pt x="426" y="403"/>
                    <a:pt x="427" y="402"/>
                    <a:pt x="428" y="400"/>
                  </a:cubicBezTo>
                  <a:cubicBezTo>
                    <a:pt x="428" y="399"/>
                    <a:pt x="427" y="397"/>
                    <a:pt x="426" y="396"/>
                  </a:cubicBezTo>
                  <a:cubicBezTo>
                    <a:pt x="426" y="395"/>
                    <a:pt x="427" y="393"/>
                    <a:pt x="428" y="392"/>
                  </a:cubicBezTo>
                  <a:cubicBezTo>
                    <a:pt x="428" y="391"/>
                    <a:pt x="429" y="387"/>
                    <a:pt x="428" y="385"/>
                  </a:cubicBezTo>
                  <a:cubicBezTo>
                    <a:pt x="428" y="382"/>
                    <a:pt x="428" y="380"/>
                    <a:pt x="428" y="378"/>
                  </a:cubicBezTo>
                  <a:cubicBezTo>
                    <a:pt x="429" y="377"/>
                    <a:pt x="430" y="377"/>
                    <a:pt x="431" y="377"/>
                  </a:cubicBezTo>
                  <a:cubicBezTo>
                    <a:pt x="432" y="376"/>
                    <a:pt x="432" y="375"/>
                    <a:pt x="433" y="375"/>
                  </a:cubicBezTo>
                  <a:cubicBezTo>
                    <a:pt x="434" y="374"/>
                    <a:pt x="434" y="371"/>
                    <a:pt x="436" y="370"/>
                  </a:cubicBezTo>
                  <a:cubicBezTo>
                    <a:pt x="438" y="369"/>
                    <a:pt x="444" y="364"/>
                    <a:pt x="447" y="362"/>
                  </a:cubicBezTo>
                  <a:cubicBezTo>
                    <a:pt x="449" y="359"/>
                    <a:pt x="451" y="359"/>
                    <a:pt x="452" y="359"/>
                  </a:cubicBezTo>
                  <a:cubicBezTo>
                    <a:pt x="453" y="359"/>
                    <a:pt x="453" y="358"/>
                    <a:pt x="453" y="356"/>
                  </a:cubicBezTo>
                  <a:cubicBezTo>
                    <a:pt x="453" y="355"/>
                    <a:pt x="452" y="353"/>
                    <a:pt x="453" y="353"/>
                  </a:cubicBezTo>
                  <a:cubicBezTo>
                    <a:pt x="454" y="353"/>
                    <a:pt x="456" y="352"/>
                    <a:pt x="457" y="351"/>
                  </a:cubicBezTo>
                  <a:cubicBezTo>
                    <a:pt x="458" y="351"/>
                    <a:pt x="460" y="352"/>
                    <a:pt x="460" y="352"/>
                  </a:cubicBezTo>
                  <a:cubicBezTo>
                    <a:pt x="460" y="352"/>
                    <a:pt x="460" y="352"/>
                    <a:pt x="461" y="352"/>
                  </a:cubicBezTo>
                  <a:cubicBezTo>
                    <a:pt x="461" y="352"/>
                    <a:pt x="461" y="352"/>
                    <a:pt x="461" y="352"/>
                  </a:cubicBezTo>
                  <a:cubicBezTo>
                    <a:pt x="461" y="352"/>
                    <a:pt x="461" y="352"/>
                    <a:pt x="461" y="352"/>
                  </a:cubicBezTo>
                  <a:cubicBezTo>
                    <a:pt x="461" y="352"/>
                    <a:pt x="462" y="352"/>
                    <a:pt x="462" y="352"/>
                  </a:cubicBezTo>
                  <a:cubicBezTo>
                    <a:pt x="462" y="352"/>
                    <a:pt x="462" y="352"/>
                    <a:pt x="462" y="352"/>
                  </a:cubicBezTo>
                  <a:cubicBezTo>
                    <a:pt x="462" y="351"/>
                    <a:pt x="462" y="351"/>
                    <a:pt x="462" y="351"/>
                  </a:cubicBezTo>
                  <a:cubicBezTo>
                    <a:pt x="463" y="351"/>
                    <a:pt x="463" y="351"/>
                    <a:pt x="463" y="351"/>
                  </a:cubicBezTo>
                  <a:cubicBezTo>
                    <a:pt x="463" y="351"/>
                    <a:pt x="463" y="351"/>
                    <a:pt x="463" y="351"/>
                  </a:cubicBezTo>
                  <a:cubicBezTo>
                    <a:pt x="463" y="351"/>
                    <a:pt x="463" y="351"/>
                    <a:pt x="464" y="351"/>
                  </a:cubicBezTo>
                  <a:cubicBezTo>
                    <a:pt x="464" y="351"/>
                    <a:pt x="464" y="351"/>
                    <a:pt x="464" y="351"/>
                  </a:cubicBezTo>
                  <a:cubicBezTo>
                    <a:pt x="464" y="351"/>
                    <a:pt x="464" y="351"/>
                    <a:pt x="464" y="351"/>
                  </a:cubicBezTo>
                  <a:cubicBezTo>
                    <a:pt x="464" y="351"/>
                    <a:pt x="464" y="351"/>
                    <a:pt x="464" y="351"/>
                  </a:cubicBezTo>
                  <a:cubicBezTo>
                    <a:pt x="464" y="350"/>
                    <a:pt x="465" y="350"/>
                    <a:pt x="465" y="350"/>
                  </a:cubicBezTo>
                  <a:cubicBezTo>
                    <a:pt x="465" y="350"/>
                    <a:pt x="466" y="350"/>
                    <a:pt x="467" y="351"/>
                  </a:cubicBezTo>
                  <a:cubicBezTo>
                    <a:pt x="469" y="351"/>
                    <a:pt x="468" y="350"/>
                    <a:pt x="468" y="349"/>
                  </a:cubicBezTo>
                  <a:cubicBezTo>
                    <a:pt x="468" y="348"/>
                    <a:pt x="469" y="348"/>
                    <a:pt x="469" y="348"/>
                  </a:cubicBezTo>
                  <a:cubicBezTo>
                    <a:pt x="470" y="349"/>
                    <a:pt x="471" y="348"/>
                    <a:pt x="471" y="347"/>
                  </a:cubicBezTo>
                  <a:cubicBezTo>
                    <a:pt x="471" y="346"/>
                    <a:pt x="472" y="349"/>
                    <a:pt x="473" y="350"/>
                  </a:cubicBezTo>
                  <a:cubicBezTo>
                    <a:pt x="473" y="351"/>
                    <a:pt x="474" y="353"/>
                    <a:pt x="475" y="354"/>
                  </a:cubicBezTo>
                  <a:cubicBezTo>
                    <a:pt x="475" y="354"/>
                    <a:pt x="475" y="354"/>
                    <a:pt x="475" y="354"/>
                  </a:cubicBezTo>
                  <a:cubicBezTo>
                    <a:pt x="475" y="354"/>
                    <a:pt x="475" y="354"/>
                    <a:pt x="475" y="354"/>
                  </a:cubicBezTo>
                  <a:cubicBezTo>
                    <a:pt x="475" y="355"/>
                    <a:pt x="475" y="355"/>
                    <a:pt x="476" y="355"/>
                  </a:cubicBezTo>
                  <a:cubicBezTo>
                    <a:pt x="476" y="355"/>
                    <a:pt x="476" y="355"/>
                    <a:pt x="476" y="355"/>
                  </a:cubicBezTo>
                  <a:cubicBezTo>
                    <a:pt x="476" y="356"/>
                    <a:pt x="476" y="356"/>
                    <a:pt x="476" y="356"/>
                  </a:cubicBezTo>
                  <a:cubicBezTo>
                    <a:pt x="476" y="356"/>
                    <a:pt x="476" y="357"/>
                    <a:pt x="476" y="357"/>
                  </a:cubicBezTo>
                  <a:cubicBezTo>
                    <a:pt x="477" y="357"/>
                    <a:pt x="477" y="357"/>
                    <a:pt x="477" y="357"/>
                  </a:cubicBezTo>
                  <a:cubicBezTo>
                    <a:pt x="477" y="358"/>
                    <a:pt x="477" y="358"/>
                    <a:pt x="478" y="358"/>
                  </a:cubicBezTo>
                  <a:cubicBezTo>
                    <a:pt x="480" y="360"/>
                    <a:pt x="482" y="361"/>
                    <a:pt x="484" y="363"/>
                  </a:cubicBezTo>
                  <a:cubicBezTo>
                    <a:pt x="486" y="365"/>
                    <a:pt x="487" y="368"/>
                    <a:pt x="488" y="369"/>
                  </a:cubicBezTo>
                  <a:cubicBezTo>
                    <a:pt x="488" y="370"/>
                    <a:pt x="487" y="374"/>
                    <a:pt x="487" y="375"/>
                  </a:cubicBezTo>
                  <a:cubicBezTo>
                    <a:pt x="486" y="376"/>
                    <a:pt x="488" y="377"/>
                    <a:pt x="490" y="378"/>
                  </a:cubicBezTo>
                  <a:cubicBezTo>
                    <a:pt x="491" y="378"/>
                    <a:pt x="493" y="377"/>
                    <a:pt x="495" y="376"/>
                  </a:cubicBezTo>
                  <a:cubicBezTo>
                    <a:pt x="497" y="375"/>
                    <a:pt x="498" y="372"/>
                    <a:pt x="499" y="373"/>
                  </a:cubicBezTo>
                  <a:cubicBezTo>
                    <a:pt x="499" y="374"/>
                    <a:pt x="499" y="373"/>
                    <a:pt x="500" y="374"/>
                  </a:cubicBezTo>
                  <a:close/>
                </a:path>
              </a:pathLst>
            </a:custGeom>
            <a:blipFill dpi="0" rotWithShape="0">
              <a:blip r:embed="rId2"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sp>
          <p:nvSpPr>
            <p:cNvPr id="16423" name="Freeform 17"/>
            <p:cNvSpPr>
              <a:spLocks noChangeArrowheads="1"/>
            </p:cNvSpPr>
            <p:nvPr/>
          </p:nvSpPr>
          <p:spPr bwMode="auto">
            <a:xfrm>
              <a:off x="4243715" y="2515496"/>
              <a:ext cx="168401" cy="353643"/>
            </a:xfrm>
            <a:custGeom>
              <a:avLst/>
              <a:gdLst>
                <a:gd name="T0" fmla="*/ 637828693 w 34"/>
                <a:gd name="T1" fmla="*/ 0 h 71"/>
                <a:gd name="T2" fmla="*/ 613296630 w 34"/>
                <a:gd name="T3" fmla="*/ 99239199 h 71"/>
                <a:gd name="T4" fmla="*/ 588764567 w 34"/>
                <a:gd name="T5" fmla="*/ 173663617 h 71"/>
                <a:gd name="T6" fmla="*/ 539700440 w 34"/>
                <a:gd name="T7" fmla="*/ 223283217 h 71"/>
                <a:gd name="T8" fmla="*/ 466104250 w 34"/>
                <a:gd name="T9" fmla="*/ 248093017 h 71"/>
                <a:gd name="T10" fmla="*/ 490636313 w 34"/>
                <a:gd name="T11" fmla="*/ 322522416 h 71"/>
                <a:gd name="T12" fmla="*/ 417045076 w 34"/>
                <a:gd name="T13" fmla="*/ 372137035 h 71"/>
                <a:gd name="T14" fmla="*/ 343448887 w 34"/>
                <a:gd name="T15" fmla="*/ 446566434 h 71"/>
                <a:gd name="T16" fmla="*/ 294384760 w 34"/>
                <a:gd name="T17" fmla="*/ 421756634 h 71"/>
                <a:gd name="T18" fmla="*/ 196256507 w 34"/>
                <a:gd name="T19" fmla="*/ 471376234 h 71"/>
                <a:gd name="T20" fmla="*/ 147192380 w 34"/>
                <a:gd name="T21" fmla="*/ 496186033 h 71"/>
                <a:gd name="T22" fmla="*/ 73596190 w 34"/>
                <a:gd name="T23" fmla="*/ 645039851 h 71"/>
                <a:gd name="T24" fmla="*/ 171724443 w 34"/>
                <a:gd name="T25" fmla="*/ 967562267 h 71"/>
                <a:gd name="T26" fmla="*/ 73596190 w 34"/>
                <a:gd name="T27" fmla="*/ 1116416085 h 71"/>
                <a:gd name="T28" fmla="*/ 0 w 34"/>
                <a:gd name="T29" fmla="*/ 1265269902 h 71"/>
                <a:gd name="T30" fmla="*/ 49064127 w 34"/>
                <a:gd name="T31" fmla="*/ 1339699302 h 71"/>
                <a:gd name="T32" fmla="*/ 49064127 w 34"/>
                <a:gd name="T33" fmla="*/ 1389318901 h 71"/>
                <a:gd name="T34" fmla="*/ 73596190 w 34"/>
                <a:gd name="T35" fmla="*/ 1612602118 h 71"/>
                <a:gd name="T36" fmla="*/ 171724443 w 34"/>
                <a:gd name="T37" fmla="*/ 1687026537 h 71"/>
                <a:gd name="T38" fmla="*/ 245320633 w 34"/>
                <a:gd name="T39" fmla="*/ 1761455936 h 71"/>
                <a:gd name="T40" fmla="*/ 417045076 w 34"/>
                <a:gd name="T41" fmla="*/ 1662216737 h 71"/>
                <a:gd name="T42" fmla="*/ 490636313 w 34"/>
                <a:gd name="T43" fmla="*/ 1612602118 h 71"/>
                <a:gd name="T44" fmla="*/ 564232503 w 34"/>
                <a:gd name="T45" fmla="*/ 1314889502 h 71"/>
                <a:gd name="T46" fmla="*/ 662360757 w 34"/>
                <a:gd name="T47" fmla="*/ 843513268 h 71"/>
                <a:gd name="T48" fmla="*/ 735956947 w 34"/>
                <a:gd name="T49" fmla="*/ 545805633 h 71"/>
                <a:gd name="T50" fmla="*/ 760489010 w 34"/>
                <a:gd name="T51" fmla="*/ 421756634 h 71"/>
                <a:gd name="T52" fmla="*/ 809553137 w 34"/>
                <a:gd name="T53" fmla="*/ 446566434 h 71"/>
                <a:gd name="T54" fmla="*/ 760489010 w 34"/>
                <a:gd name="T55" fmla="*/ 124044018 h 71"/>
                <a:gd name="T56" fmla="*/ 637828693 w 34"/>
                <a:gd name="T57" fmla="*/ 0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71"/>
                <a:gd name="T89" fmla="*/ 34 w 34"/>
                <a:gd name="T90" fmla="*/ 71 h 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71">
                  <a:moveTo>
                    <a:pt x="26" y="0"/>
                  </a:moveTo>
                  <a:cubicBezTo>
                    <a:pt x="24" y="0"/>
                    <a:pt x="25" y="3"/>
                    <a:pt x="25" y="4"/>
                  </a:cubicBezTo>
                  <a:cubicBezTo>
                    <a:pt x="25" y="4"/>
                    <a:pt x="24" y="6"/>
                    <a:pt x="24" y="7"/>
                  </a:cubicBezTo>
                  <a:cubicBezTo>
                    <a:pt x="23" y="7"/>
                    <a:pt x="22" y="8"/>
                    <a:pt x="22" y="9"/>
                  </a:cubicBezTo>
                  <a:cubicBezTo>
                    <a:pt x="22" y="10"/>
                    <a:pt x="21" y="9"/>
                    <a:pt x="19" y="10"/>
                  </a:cubicBezTo>
                  <a:cubicBezTo>
                    <a:pt x="18" y="12"/>
                    <a:pt x="19" y="12"/>
                    <a:pt x="20" y="13"/>
                  </a:cubicBezTo>
                  <a:cubicBezTo>
                    <a:pt x="21" y="14"/>
                    <a:pt x="19" y="14"/>
                    <a:pt x="17" y="15"/>
                  </a:cubicBezTo>
                  <a:cubicBezTo>
                    <a:pt x="16" y="16"/>
                    <a:pt x="16" y="16"/>
                    <a:pt x="14" y="18"/>
                  </a:cubicBezTo>
                  <a:cubicBezTo>
                    <a:pt x="13" y="19"/>
                    <a:pt x="13" y="18"/>
                    <a:pt x="12" y="17"/>
                  </a:cubicBezTo>
                  <a:cubicBezTo>
                    <a:pt x="10" y="17"/>
                    <a:pt x="10" y="18"/>
                    <a:pt x="8" y="19"/>
                  </a:cubicBezTo>
                  <a:cubicBezTo>
                    <a:pt x="7" y="20"/>
                    <a:pt x="6" y="19"/>
                    <a:pt x="6" y="20"/>
                  </a:cubicBezTo>
                  <a:cubicBezTo>
                    <a:pt x="7" y="21"/>
                    <a:pt x="4" y="24"/>
                    <a:pt x="3" y="26"/>
                  </a:cubicBezTo>
                  <a:cubicBezTo>
                    <a:pt x="3" y="28"/>
                    <a:pt x="6" y="37"/>
                    <a:pt x="7" y="39"/>
                  </a:cubicBezTo>
                  <a:cubicBezTo>
                    <a:pt x="7" y="41"/>
                    <a:pt x="5" y="42"/>
                    <a:pt x="3" y="45"/>
                  </a:cubicBezTo>
                  <a:cubicBezTo>
                    <a:pt x="1" y="47"/>
                    <a:pt x="0" y="50"/>
                    <a:pt x="0" y="51"/>
                  </a:cubicBezTo>
                  <a:cubicBezTo>
                    <a:pt x="0" y="53"/>
                    <a:pt x="0" y="53"/>
                    <a:pt x="2" y="54"/>
                  </a:cubicBezTo>
                  <a:cubicBezTo>
                    <a:pt x="3" y="56"/>
                    <a:pt x="1" y="55"/>
                    <a:pt x="2" y="56"/>
                  </a:cubicBezTo>
                  <a:cubicBezTo>
                    <a:pt x="3" y="57"/>
                    <a:pt x="3" y="62"/>
                    <a:pt x="3" y="65"/>
                  </a:cubicBezTo>
                  <a:cubicBezTo>
                    <a:pt x="4" y="67"/>
                    <a:pt x="5" y="68"/>
                    <a:pt x="7" y="68"/>
                  </a:cubicBezTo>
                  <a:cubicBezTo>
                    <a:pt x="8" y="68"/>
                    <a:pt x="8" y="70"/>
                    <a:pt x="10" y="71"/>
                  </a:cubicBezTo>
                  <a:cubicBezTo>
                    <a:pt x="11" y="71"/>
                    <a:pt x="16" y="68"/>
                    <a:pt x="17" y="67"/>
                  </a:cubicBezTo>
                  <a:cubicBezTo>
                    <a:pt x="18" y="67"/>
                    <a:pt x="19" y="66"/>
                    <a:pt x="20" y="65"/>
                  </a:cubicBezTo>
                  <a:cubicBezTo>
                    <a:pt x="21" y="64"/>
                    <a:pt x="22" y="56"/>
                    <a:pt x="23" y="53"/>
                  </a:cubicBezTo>
                  <a:cubicBezTo>
                    <a:pt x="25" y="49"/>
                    <a:pt x="27" y="37"/>
                    <a:pt x="27" y="34"/>
                  </a:cubicBezTo>
                  <a:cubicBezTo>
                    <a:pt x="28" y="31"/>
                    <a:pt x="30" y="23"/>
                    <a:pt x="30" y="22"/>
                  </a:cubicBezTo>
                  <a:cubicBezTo>
                    <a:pt x="31" y="21"/>
                    <a:pt x="30" y="18"/>
                    <a:pt x="31" y="17"/>
                  </a:cubicBezTo>
                  <a:cubicBezTo>
                    <a:pt x="31" y="16"/>
                    <a:pt x="31" y="18"/>
                    <a:pt x="33" y="18"/>
                  </a:cubicBezTo>
                  <a:cubicBezTo>
                    <a:pt x="34" y="18"/>
                    <a:pt x="32" y="7"/>
                    <a:pt x="31" y="5"/>
                  </a:cubicBezTo>
                  <a:cubicBezTo>
                    <a:pt x="31" y="4"/>
                    <a:pt x="27" y="0"/>
                    <a:pt x="26"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24" name="Freeform 18"/>
            <p:cNvSpPr>
              <a:spLocks noChangeArrowheads="1"/>
            </p:cNvSpPr>
            <p:nvPr/>
          </p:nvSpPr>
          <p:spPr bwMode="auto">
            <a:xfrm>
              <a:off x="5020467" y="2020817"/>
              <a:ext cx="54730" cy="86306"/>
            </a:xfrm>
            <a:custGeom>
              <a:avLst/>
              <a:gdLst>
                <a:gd name="T0" fmla="*/ 123774383 w 11"/>
                <a:gd name="T1" fmla="*/ 25775033 h 17"/>
                <a:gd name="T2" fmla="*/ 49510748 w 11"/>
                <a:gd name="T3" fmla="*/ 51550066 h 17"/>
                <a:gd name="T4" fmla="*/ 24752886 w 11"/>
                <a:gd name="T5" fmla="*/ 103095055 h 17"/>
                <a:gd name="T6" fmla="*/ 24752886 w 11"/>
                <a:gd name="T7" fmla="*/ 180420155 h 17"/>
                <a:gd name="T8" fmla="*/ 123774383 w 11"/>
                <a:gd name="T9" fmla="*/ 412385298 h 17"/>
                <a:gd name="T10" fmla="*/ 222795879 w 11"/>
                <a:gd name="T11" fmla="*/ 360840309 h 17"/>
                <a:gd name="T12" fmla="*/ 247553741 w 11"/>
                <a:gd name="T13" fmla="*/ 231965144 h 17"/>
                <a:gd name="T14" fmla="*/ 123774383 w 11"/>
                <a:gd name="T15" fmla="*/ 25775033 h 17"/>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7"/>
                <a:gd name="T26" fmla="*/ 11 w 1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7">
                  <a:moveTo>
                    <a:pt x="5" y="1"/>
                  </a:moveTo>
                  <a:cubicBezTo>
                    <a:pt x="2" y="0"/>
                    <a:pt x="4" y="1"/>
                    <a:pt x="2" y="2"/>
                  </a:cubicBezTo>
                  <a:cubicBezTo>
                    <a:pt x="1" y="3"/>
                    <a:pt x="0" y="2"/>
                    <a:pt x="1" y="4"/>
                  </a:cubicBezTo>
                  <a:cubicBezTo>
                    <a:pt x="2" y="5"/>
                    <a:pt x="2" y="4"/>
                    <a:pt x="1" y="7"/>
                  </a:cubicBezTo>
                  <a:cubicBezTo>
                    <a:pt x="0" y="9"/>
                    <a:pt x="2" y="17"/>
                    <a:pt x="5" y="16"/>
                  </a:cubicBezTo>
                  <a:cubicBezTo>
                    <a:pt x="7" y="16"/>
                    <a:pt x="8" y="14"/>
                    <a:pt x="9" y="14"/>
                  </a:cubicBezTo>
                  <a:cubicBezTo>
                    <a:pt x="10" y="14"/>
                    <a:pt x="11" y="11"/>
                    <a:pt x="10" y="9"/>
                  </a:cubicBezTo>
                  <a:cubicBezTo>
                    <a:pt x="10" y="7"/>
                    <a:pt x="7" y="3"/>
                    <a:pt x="5"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25" name="Freeform 19"/>
            <p:cNvSpPr>
              <a:spLocks noChangeArrowheads="1"/>
            </p:cNvSpPr>
            <p:nvPr/>
          </p:nvSpPr>
          <p:spPr bwMode="auto">
            <a:xfrm>
              <a:off x="5369900" y="2096597"/>
              <a:ext cx="277862" cy="284177"/>
            </a:xfrm>
            <a:custGeom>
              <a:avLst/>
              <a:gdLst>
                <a:gd name="T0" fmla="*/ 1329460510 w 56"/>
                <a:gd name="T1" fmla="*/ 1367070850 h 57"/>
                <a:gd name="T2" fmla="*/ 1378701626 w 56"/>
                <a:gd name="T3" fmla="*/ 1292501808 h 57"/>
                <a:gd name="T4" fmla="*/ 1329460510 w 56"/>
                <a:gd name="T5" fmla="*/ 1143368710 h 57"/>
                <a:gd name="T6" fmla="*/ 1329460510 w 56"/>
                <a:gd name="T7" fmla="*/ 1118510701 h 57"/>
                <a:gd name="T8" fmla="*/ 1329460510 w 56"/>
                <a:gd name="T9" fmla="*/ 1043946645 h 57"/>
                <a:gd name="T10" fmla="*/ 1329460510 w 56"/>
                <a:gd name="T11" fmla="*/ 969377603 h 57"/>
                <a:gd name="T12" fmla="*/ 1206362682 w 56"/>
                <a:gd name="T13" fmla="*/ 944519593 h 57"/>
                <a:gd name="T14" fmla="*/ 1132505970 w 56"/>
                <a:gd name="T15" fmla="*/ 845097528 h 57"/>
                <a:gd name="T16" fmla="*/ 1058644296 w 56"/>
                <a:gd name="T17" fmla="*/ 745675462 h 57"/>
                <a:gd name="T18" fmla="*/ 1058644296 w 56"/>
                <a:gd name="T19" fmla="*/ 695964430 h 57"/>
                <a:gd name="T20" fmla="*/ 960167026 w 56"/>
                <a:gd name="T21" fmla="*/ 621395388 h 57"/>
                <a:gd name="T22" fmla="*/ 960167026 w 56"/>
                <a:gd name="T23" fmla="*/ 571684355 h 57"/>
                <a:gd name="T24" fmla="*/ 886310315 w 56"/>
                <a:gd name="T25" fmla="*/ 546826346 h 57"/>
                <a:gd name="T26" fmla="*/ 861689757 w 56"/>
                <a:gd name="T27" fmla="*/ 497115313 h 57"/>
                <a:gd name="T28" fmla="*/ 812448641 w 56"/>
                <a:gd name="T29" fmla="*/ 497115313 h 57"/>
                <a:gd name="T30" fmla="*/ 763207525 w 56"/>
                <a:gd name="T31" fmla="*/ 447404280 h 57"/>
                <a:gd name="T32" fmla="*/ 640109697 w 56"/>
                <a:gd name="T33" fmla="*/ 447404280 h 57"/>
                <a:gd name="T34" fmla="*/ 566252985 w 56"/>
                <a:gd name="T35" fmla="*/ 347982215 h 57"/>
                <a:gd name="T36" fmla="*/ 517011869 w 56"/>
                <a:gd name="T37" fmla="*/ 323124206 h 57"/>
                <a:gd name="T38" fmla="*/ 344677887 w 56"/>
                <a:gd name="T39" fmla="*/ 198844131 h 57"/>
                <a:gd name="T40" fmla="*/ 246195656 w 56"/>
                <a:gd name="T41" fmla="*/ 99422066 h 57"/>
                <a:gd name="T42" fmla="*/ 123097828 w 56"/>
                <a:gd name="T43" fmla="*/ 74569042 h 57"/>
                <a:gd name="T44" fmla="*/ 24620558 w 56"/>
                <a:gd name="T45" fmla="*/ 24858009 h 57"/>
                <a:gd name="T46" fmla="*/ 73856712 w 56"/>
                <a:gd name="T47" fmla="*/ 173991107 h 57"/>
                <a:gd name="T48" fmla="*/ 172338944 w 56"/>
                <a:gd name="T49" fmla="*/ 248560149 h 57"/>
                <a:gd name="T50" fmla="*/ 196959502 w 56"/>
                <a:gd name="T51" fmla="*/ 298271182 h 57"/>
                <a:gd name="T52" fmla="*/ 320057329 w 56"/>
                <a:gd name="T53" fmla="*/ 397693248 h 57"/>
                <a:gd name="T54" fmla="*/ 369293483 w 56"/>
                <a:gd name="T55" fmla="*/ 447404280 h 57"/>
                <a:gd name="T56" fmla="*/ 467775715 w 56"/>
                <a:gd name="T57" fmla="*/ 497115313 h 57"/>
                <a:gd name="T58" fmla="*/ 541632427 w 56"/>
                <a:gd name="T59" fmla="*/ 646253397 h 57"/>
                <a:gd name="T60" fmla="*/ 615494101 w 56"/>
                <a:gd name="T61" fmla="*/ 720817453 h 57"/>
                <a:gd name="T62" fmla="*/ 689350813 w 56"/>
                <a:gd name="T63" fmla="*/ 795386495 h 57"/>
                <a:gd name="T64" fmla="*/ 787828083 w 56"/>
                <a:gd name="T65" fmla="*/ 969377603 h 57"/>
                <a:gd name="T66" fmla="*/ 984787584 w 56"/>
                <a:gd name="T67" fmla="*/ 1143368710 h 57"/>
                <a:gd name="T68" fmla="*/ 1157126528 w 56"/>
                <a:gd name="T69" fmla="*/ 1292501808 h 57"/>
                <a:gd name="T70" fmla="*/ 1280224356 w 56"/>
                <a:gd name="T71" fmla="*/ 1391923874 h 57"/>
                <a:gd name="T72" fmla="*/ 1255603798 w 56"/>
                <a:gd name="T73" fmla="*/ 1317359817 h 57"/>
                <a:gd name="T74" fmla="*/ 1329460510 w 56"/>
                <a:gd name="T75" fmla="*/ 1367070850 h 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
                <a:gd name="T115" fmla="*/ 0 h 57"/>
                <a:gd name="T116" fmla="*/ 56 w 56"/>
                <a:gd name="T117" fmla="*/ 57 h 5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 h="57">
                  <a:moveTo>
                    <a:pt x="54" y="55"/>
                  </a:moveTo>
                  <a:cubicBezTo>
                    <a:pt x="55" y="55"/>
                    <a:pt x="56" y="54"/>
                    <a:pt x="56" y="52"/>
                  </a:cubicBezTo>
                  <a:cubicBezTo>
                    <a:pt x="55" y="51"/>
                    <a:pt x="55" y="47"/>
                    <a:pt x="54" y="46"/>
                  </a:cubicBezTo>
                  <a:cubicBezTo>
                    <a:pt x="53" y="45"/>
                    <a:pt x="52" y="45"/>
                    <a:pt x="54" y="45"/>
                  </a:cubicBezTo>
                  <a:cubicBezTo>
                    <a:pt x="55" y="44"/>
                    <a:pt x="54" y="43"/>
                    <a:pt x="54" y="42"/>
                  </a:cubicBezTo>
                  <a:cubicBezTo>
                    <a:pt x="54" y="41"/>
                    <a:pt x="55" y="40"/>
                    <a:pt x="54" y="39"/>
                  </a:cubicBezTo>
                  <a:cubicBezTo>
                    <a:pt x="52" y="39"/>
                    <a:pt x="49" y="39"/>
                    <a:pt x="49" y="38"/>
                  </a:cubicBezTo>
                  <a:cubicBezTo>
                    <a:pt x="49" y="38"/>
                    <a:pt x="47" y="35"/>
                    <a:pt x="46" y="34"/>
                  </a:cubicBezTo>
                  <a:cubicBezTo>
                    <a:pt x="44" y="32"/>
                    <a:pt x="42" y="31"/>
                    <a:pt x="43" y="30"/>
                  </a:cubicBezTo>
                  <a:cubicBezTo>
                    <a:pt x="43" y="30"/>
                    <a:pt x="43" y="29"/>
                    <a:pt x="43" y="28"/>
                  </a:cubicBezTo>
                  <a:cubicBezTo>
                    <a:pt x="43" y="28"/>
                    <a:pt x="40" y="26"/>
                    <a:pt x="39" y="25"/>
                  </a:cubicBezTo>
                  <a:cubicBezTo>
                    <a:pt x="39" y="24"/>
                    <a:pt x="40" y="23"/>
                    <a:pt x="39" y="23"/>
                  </a:cubicBezTo>
                  <a:cubicBezTo>
                    <a:pt x="38" y="23"/>
                    <a:pt x="38" y="23"/>
                    <a:pt x="36" y="22"/>
                  </a:cubicBezTo>
                  <a:cubicBezTo>
                    <a:pt x="35" y="21"/>
                    <a:pt x="36" y="20"/>
                    <a:pt x="35" y="20"/>
                  </a:cubicBezTo>
                  <a:cubicBezTo>
                    <a:pt x="34" y="20"/>
                    <a:pt x="34" y="20"/>
                    <a:pt x="33" y="20"/>
                  </a:cubicBezTo>
                  <a:cubicBezTo>
                    <a:pt x="32" y="19"/>
                    <a:pt x="32" y="18"/>
                    <a:pt x="31" y="18"/>
                  </a:cubicBezTo>
                  <a:cubicBezTo>
                    <a:pt x="31" y="18"/>
                    <a:pt x="27" y="18"/>
                    <a:pt x="26" y="18"/>
                  </a:cubicBezTo>
                  <a:cubicBezTo>
                    <a:pt x="25" y="16"/>
                    <a:pt x="24" y="15"/>
                    <a:pt x="23" y="14"/>
                  </a:cubicBezTo>
                  <a:cubicBezTo>
                    <a:pt x="23" y="14"/>
                    <a:pt x="22" y="14"/>
                    <a:pt x="21" y="13"/>
                  </a:cubicBezTo>
                  <a:cubicBezTo>
                    <a:pt x="20" y="12"/>
                    <a:pt x="16" y="10"/>
                    <a:pt x="14" y="8"/>
                  </a:cubicBezTo>
                  <a:cubicBezTo>
                    <a:pt x="13" y="6"/>
                    <a:pt x="11" y="4"/>
                    <a:pt x="10" y="4"/>
                  </a:cubicBezTo>
                  <a:cubicBezTo>
                    <a:pt x="9" y="4"/>
                    <a:pt x="6" y="4"/>
                    <a:pt x="5" y="3"/>
                  </a:cubicBezTo>
                  <a:cubicBezTo>
                    <a:pt x="3" y="2"/>
                    <a:pt x="1" y="0"/>
                    <a:pt x="1" y="1"/>
                  </a:cubicBezTo>
                  <a:cubicBezTo>
                    <a:pt x="0" y="2"/>
                    <a:pt x="2" y="6"/>
                    <a:pt x="3" y="7"/>
                  </a:cubicBezTo>
                  <a:cubicBezTo>
                    <a:pt x="4" y="9"/>
                    <a:pt x="7" y="10"/>
                    <a:pt x="7" y="10"/>
                  </a:cubicBezTo>
                  <a:cubicBezTo>
                    <a:pt x="7" y="11"/>
                    <a:pt x="6" y="11"/>
                    <a:pt x="8" y="12"/>
                  </a:cubicBezTo>
                  <a:cubicBezTo>
                    <a:pt x="11" y="14"/>
                    <a:pt x="12" y="15"/>
                    <a:pt x="13" y="16"/>
                  </a:cubicBezTo>
                  <a:cubicBezTo>
                    <a:pt x="14" y="17"/>
                    <a:pt x="13" y="18"/>
                    <a:pt x="15" y="18"/>
                  </a:cubicBezTo>
                  <a:cubicBezTo>
                    <a:pt x="17" y="18"/>
                    <a:pt x="18" y="19"/>
                    <a:pt x="19" y="20"/>
                  </a:cubicBezTo>
                  <a:cubicBezTo>
                    <a:pt x="19" y="21"/>
                    <a:pt x="19" y="25"/>
                    <a:pt x="22" y="26"/>
                  </a:cubicBezTo>
                  <a:cubicBezTo>
                    <a:pt x="24" y="28"/>
                    <a:pt x="24" y="28"/>
                    <a:pt x="25" y="29"/>
                  </a:cubicBezTo>
                  <a:cubicBezTo>
                    <a:pt x="26" y="31"/>
                    <a:pt x="26" y="31"/>
                    <a:pt x="28" y="32"/>
                  </a:cubicBezTo>
                  <a:cubicBezTo>
                    <a:pt x="30" y="33"/>
                    <a:pt x="30" y="37"/>
                    <a:pt x="32" y="39"/>
                  </a:cubicBezTo>
                  <a:cubicBezTo>
                    <a:pt x="34" y="42"/>
                    <a:pt x="39" y="46"/>
                    <a:pt x="40" y="46"/>
                  </a:cubicBezTo>
                  <a:cubicBezTo>
                    <a:pt x="42" y="47"/>
                    <a:pt x="46" y="51"/>
                    <a:pt x="47" y="52"/>
                  </a:cubicBezTo>
                  <a:cubicBezTo>
                    <a:pt x="47" y="52"/>
                    <a:pt x="53" y="57"/>
                    <a:pt x="52" y="56"/>
                  </a:cubicBezTo>
                  <a:cubicBezTo>
                    <a:pt x="51" y="55"/>
                    <a:pt x="50" y="53"/>
                    <a:pt x="51" y="53"/>
                  </a:cubicBezTo>
                  <a:cubicBezTo>
                    <a:pt x="51" y="54"/>
                    <a:pt x="53" y="55"/>
                    <a:pt x="54" y="5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26" name="Freeform 20"/>
            <p:cNvSpPr>
              <a:spLocks noChangeArrowheads="1"/>
            </p:cNvSpPr>
            <p:nvPr/>
          </p:nvSpPr>
          <p:spPr bwMode="auto">
            <a:xfrm>
              <a:off x="5637237" y="2366040"/>
              <a:ext cx="218922" cy="69466"/>
            </a:xfrm>
            <a:custGeom>
              <a:avLst/>
              <a:gdLst>
                <a:gd name="T0" fmla="*/ 990224010 w 44"/>
                <a:gd name="T1" fmla="*/ 196960919 h 14"/>
                <a:gd name="T2" fmla="*/ 965470898 w 44"/>
                <a:gd name="T3" fmla="*/ 172340184 h 14"/>
                <a:gd name="T4" fmla="*/ 965470898 w 44"/>
                <a:gd name="T5" fmla="*/ 147719449 h 14"/>
                <a:gd name="T6" fmla="*/ 965470898 w 44"/>
                <a:gd name="T7" fmla="*/ 123098714 h 14"/>
                <a:gd name="T8" fmla="*/ 742668008 w 44"/>
                <a:gd name="T9" fmla="*/ 98477979 h 14"/>
                <a:gd name="T10" fmla="*/ 618892494 w 44"/>
                <a:gd name="T11" fmla="*/ 73862205 h 14"/>
                <a:gd name="T12" fmla="*/ 519870093 w 44"/>
                <a:gd name="T13" fmla="*/ 98477979 h 14"/>
                <a:gd name="T14" fmla="*/ 396089604 w 44"/>
                <a:gd name="T15" fmla="*/ 98477979 h 14"/>
                <a:gd name="T16" fmla="*/ 247556003 w 44"/>
                <a:gd name="T17" fmla="*/ 24620735 h 14"/>
                <a:gd name="T18" fmla="*/ 173291690 w 44"/>
                <a:gd name="T19" fmla="*/ 24620735 h 14"/>
                <a:gd name="T20" fmla="*/ 74269289 w 44"/>
                <a:gd name="T21" fmla="*/ 49241470 h 14"/>
                <a:gd name="T22" fmla="*/ 24758088 w 44"/>
                <a:gd name="T23" fmla="*/ 98477979 h 14"/>
                <a:gd name="T24" fmla="*/ 148533602 w 44"/>
                <a:gd name="T25" fmla="*/ 147719449 h 14"/>
                <a:gd name="T26" fmla="*/ 123780489 w 44"/>
                <a:gd name="T27" fmla="*/ 172340184 h 14"/>
                <a:gd name="T28" fmla="*/ 272314091 w 44"/>
                <a:gd name="T29" fmla="*/ 196960919 h 14"/>
                <a:gd name="T30" fmla="*/ 495112005 w 44"/>
                <a:gd name="T31" fmla="*/ 221581654 h 14"/>
                <a:gd name="T32" fmla="*/ 643645607 w 44"/>
                <a:gd name="T33" fmla="*/ 270818163 h 14"/>
                <a:gd name="T34" fmla="*/ 915959697 w 44"/>
                <a:gd name="T35" fmla="*/ 295438898 h 14"/>
                <a:gd name="T36" fmla="*/ 1064493299 w 44"/>
                <a:gd name="T37" fmla="*/ 344680368 h 14"/>
                <a:gd name="T38" fmla="*/ 1064493299 w 44"/>
                <a:gd name="T39" fmla="*/ 221581654 h 14"/>
                <a:gd name="T40" fmla="*/ 990224010 w 44"/>
                <a:gd name="T41" fmla="*/ 196960919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14"/>
                <a:gd name="T65" fmla="*/ 44 w 4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14">
                  <a:moveTo>
                    <a:pt x="40" y="8"/>
                  </a:moveTo>
                  <a:cubicBezTo>
                    <a:pt x="40" y="8"/>
                    <a:pt x="39" y="7"/>
                    <a:pt x="39" y="7"/>
                  </a:cubicBezTo>
                  <a:cubicBezTo>
                    <a:pt x="38" y="6"/>
                    <a:pt x="38" y="6"/>
                    <a:pt x="39" y="6"/>
                  </a:cubicBezTo>
                  <a:cubicBezTo>
                    <a:pt x="39" y="6"/>
                    <a:pt x="40" y="5"/>
                    <a:pt x="39" y="5"/>
                  </a:cubicBezTo>
                  <a:cubicBezTo>
                    <a:pt x="37" y="4"/>
                    <a:pt x="32" y="5"/>
                    <a:pt x="30" y="4"/>
                  </a:cubicBezTo>
                  <a:cubicBezTo>
                    <a:pt x="28" y="3"/>
                    <a:pt x="27" y="3"/>
                    <a:pt x="25" y="3"/>
                  </a:cubicBezTo>
                  <a:cubicBezTo>
                    <a:pt x="23" y="3"/>
                    <a:pt x="23" y="4"/>
                    <a:pt x="21" y="4"/>
                  </a:cubicBezTo>
                  <a:cubicBezTo>
                    <a:pt x="19" y="4"/>
                    <a:pt x="17" y="4"/>
                    <a:pt x="16" y="4"/>
                  </a:cubicBezTo>
                  <a:cubicBezTo>
                    <a:pt x="15" y="4"/>
                    <a:pt x="12" y="1"/>
                    <a:pt x="10" y="1"/>
                  </a:cubicBezTo>
                  <a:cubicBezTo>
                    <a:pt x="9" y="0"/>
                    <a:pt x="9" y="1"/>
                    <a:pt x="7" y="1"/>
                  </a:cubicBezTo>
                  <a:cubicBezTo>
                    <a:pt x="6" y="1"/>
                    <a:pt x="4" y="2"/>
                    <a:pt x="3" y="2"/>
                  </a:cubicBezTo>
                  <a:cubicBezTo>
                    <a:pt x="3" y="3"/>
                    <a:pt x="2" y="4"/>
                    <a:pt x="1" y="4"/>
                  </a:cubicBezTo>
                  <a:cubicBezTo>
                    <a:pt x="0" y="5"/>
                    <a:pt x="4" y="5"/>
                    <a:pt x="6" y="6"/>
                  </a:cubicBezTo>
                  <a:cubicBezTo>
                    <a:pt x="7" y="6"/>
                    <a:pt x="6" y="6"/>
                    <a:pt x="5" y="7"/>
                  </a:cubicBezTo>
                  <a:cubicBezTo>
                    <a:pt x="4" y="8"/>
                    <a:pt x="10" y="8"/>
                    <a:pt x="11" y="8"/>
                  </a:cubicBezTo>
                  <a:cubicBezTo>
                    <a:pt x="13" y="8"/>
                    <a:pt x="18" y="8"/>
                    <a:pt x="20" y="9"/>
                  </a:cubicBezTo>
                  <a:cubicBezTo>
                    <a:pt x="23" y="10"/>
                    <a:pt x="23" y="10"/>
                    <a:pt x="26" y="11"/>
                  </a:cubicBezTo>
                  <a:cubicBezTo>
                    <a:pt x="30" y="13"/>
                    <a:pt x="34" y="12"/>
                    <a:pt x="37" y="12"/>
                  </a:cubicBezTo>
                  <a:cubicBezTo>
                    <a:pt x="40" y="12"/>
                    <a:pt x="39" y="12"/>
                    <a:pt x="43" y="14"/>
                  </a:cubicBezTo>
                  <a:cubicBezTo>
                    <a:pt x="44" y="14"/>
                    <a:pt x="43" y="10"/>
                    <a:pt x="43" y="9"/>
                  </a:cubicBezTo>
                  <a:cubicBezTo>
                    <a:pt x="43" y="8"/>
                    <a:pt x="41" y="8"/>
                    <a:pt x="40" y="8"/>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27" name="Freeform 21"/>
            <p:cNvSpPr>
              <a:spLocks noChangeArrowheads="1"/>
            </p:cNvSpPr>
            <p:nvPr/>
          </p:nvSpPr>
          <p:spPr bwMode="auto">
            <a:xfrm>
              <a:off x="5856159" y="2416560"/>
              <a:ext cx="21050" cy="8420"/>
            </a:xfrm>
            <a:custGeom>
              <a:avLst/>
              <a:gdLst>
                <a:gd name="T0" fmla="*/ 27696538 w 4"/>
                <a:gd name="T1" fmla="*/ 17724100 h 2"/>
                <a:gd name="T2" fmla="*/ 83084350 w 4"/>
                <a:gd name="T3" fmla="*/ 35448200 h 2"/>
                <a:gd name="T4" fmla="*/ 110775625 w 4"/>
                <a:gd name="T5" fmla="*/ 17724100 h 2"/>
                <a:gd name="T6" fmla="*/ 27696538 w 4"/>
                <a:gd name="T7" fmla="*/ 1772410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1" y="1"/>
                  </a:moveTo>
                  <a:cubicBezTo>
                    <a:pt x="0" y="1"/>
                    <a:pt x="1" y="2"/>
                    <a:pt x="3" y="2"/>
                  </a:cubicBezTo>
                  <a:cubicBezTo>
                    <a:pt x="4" y="2"/>
                    <a:pt x="4" y="1"/>
                    <a:pt x="4" y="1"/>
                  </a:cubicBezTo>
                  <a:cubicBezTo>
                    <a:pt x="4" y="0"/>
                    <a:pt x="2" y="0"/>
                    <a:pt x="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28" name="Freeform 22"/>
            <p:cNvSpPr>
              <a:spLocks noChangeArrowheads="1"/>
            </p:cNvSpPr>
            <p:nvPr/>
          </p:nvSpPr>
          <p:spPr bwMode="auto">
            <a:xfrm>
              <a:off x="5887734" y="2424980"/>
              <a:ext cx="18945" cy="10525"/>
            </a:xfrm>
            <a:custGeom>
              <a:avLst/>
              <a:gdLst>
                <a:gd name="T0" fmla="*/ 44866496 w 4"/>
                <a:gd name="T1" fmla="*/ 0 h 2"/>
                <a:gd name="T2" fmla="*/ 44866496 w 4"/>
                <a:gd name="T3" fmla="*/ 55387813 h 2"/>
                <a:gd name="T4" fmla="*/ 44866496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2" y="0"/>
                  </a:moveTo>
                  <a:cubicBezTo>
                    <a:pt x="1" y="0"/>
                    <a:pt x="0" y="2"/>
                    <a:pt x="2" y="2"/>
                  </a:cubicBezTo>
                  <a:cubicBezTo>
                    <a:pt x="3" y="2"/>
                    <a:pt x="4" y="0"/>
                    <a:pt x="2"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29" name="Freeform 23"/>
            <p:cNvSpPr>
              <a:spLocks noChangeArrowheads="1"/>
            </p:cNvSpPr>
            <p:nvPr/>
          </p:nvSpPr>
          <p:spPr bwMode="auto">
            <a:xfrm>
              <a:off x="5910889" y="2424980"/>
              <a:ext cx="25260" cy="10525"/>
            </a:xfrm>
            <a:custGeom>
              <a:avLst/>
              <a:gdLst>
                <a:gd name="T0" fmla="*/ 102090816 w 5"/>
                <a:gd name="T1" fmla="*/ 55387813 h 2"/>
                <a:gd name="T2" fmla="*/ 76568112 w 5"/>
                <a:gd name="T3" fmla="*/ 0 h 2"/>
                <a:gd name="T4" fmla="*/ 0 w 5"/>
                <a:gd name="T5" fmla="*/ 27696538 h 2"/>
                <a:gd name="T6" fmla="*/ 102090816 w 5"/>
                <a:gd name="T7" fmla="*/ 55387813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4" y="2"/>
                  </a:moveTo>
                  <a:cubicBezTo>
                    <a:pt x="5" y="2"/>
                    <a:pt x="4" y="1"/>
                    <a:pt x="3" y="0"/>
                  </a:cubicBezTo>
                  <a:cubicBezTo>
                    <a:pt x="1" y="0"/>
                    <a:pt x="1" y="0"/>
                    <a:pt x="0" y="1"/>
                  </a:cubicBezTo>
                  <a:cubicBezTo>
                    <a:pt x="0" y="2"/>
                    <a:pt x="3" y="2"/>
                    <a:pt x="4"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30" name="Freeform 24"/>
            <p:cNvSpPr>
              <a:spLocks noChangeArrowheads="1"/>
            </p:cNvSpPr>
            <p:nvPr/>
          </p:nvSpPr>
          <p:spPr bwMode="auto">
            <a:xfrm>
              <a:off x="5921414" y="2420770"/>
              <a:ext cx="39995" cy="14735"/>
            </a:xfrm>
            <a:custGeom>
              <a:avLst/>
              <a:gdLst>
                <a:gd name="T0" fmla="*/ 199950003 w 8"/>
                <a:gd name="T1" fmla="*/ 24126107 h 3"/>
                <a:gd name="T2" fmla="*/ 74980626 w 8"/>
                <a:gd name="T3" fmla="*/ 0 h 3"/>
                <a:gd name="T4" fmla="*/ 149961253 w 8"/>
                <a:gd name="T5" fmla="*/ 72373408 h 3"/>
                <a:gd name="T6" fmla="*/ 199950003 w 8"/>
                <a:gd name="T7" fmla="*/ 24126107 h 3"/>
                <a:gd name="T8" fmla="*/ 0 60000 65536"/>
                <a:gd name="T9" fmla="*/ 0 60000 65536"/>
                <a:gd name="T10" fmla="*/ 0 60000 65536"/>
                <a:gd name="T11" fmla="*/ 0 60000 65536"/>
                <a:gd name="T12" fmla="*/ 0 w 8"/>
                <a:gd name="T13" fmla="*/ 0 h 3"/>
                <a:gd name="T14" fmla="*/ 8 w 8"/>
                <a:gd name="T15" fmla="*/ 3 h 3"/>
              </a:gdLst>
              <a:ahLst/>
              <a:cxnLst>
                <a:cxn ang="T8">
                  <a:pos x="T0" y="T1"/>
                </a:cxn>
                <a:cxn ang="T9">
                  <a:pos x="T2" y="T3"/>
                </a:cxn>
                <a:cxn ang="T10">
                  <a:pos x="T4" y="T5"/>
                </a:cxn>
                <a:cxn ang="T11">
                  <a:pos x="T6" y="T7"/>
                </a:cxn>
              </a:cxnLst>
              <a:rect l="T12" t="T13" r="T14" b="T15"/>
              <a:pathLst>
                <a:path w="8" h="3">
                  <a:moveTo>
                    <a:pt x="8" y="1"/>
                  </a:moveTo>
                  <a:cubicBezTo>
                    <a:pt x="8" y="1"/>
                    <a:pt x="6" y="0"/>
                    <a:pt x="3" y="0"/>
                  </a:cubicBezTo>
                  <a:cubicBezTo>
                    <a:pt x="0" y="0"/>
                    <a:pt x="5" y="3"/>
                    <a:pt x="6" y="3"/>
                  </a:cubicBezTo>
                  <a:cubicBezTo>
                    <a:pt x="7" y="3"/>
                    <a:pt x="8" y="2"/>
                    <a:pt x="8"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31" name="Freeform 25"/>
            <p:cNvSpPr>
              <a:spLocks noChangeArrowheads="1"/>
            </p:cNvSpPr>
            <p:nvPr/>
          </p:nvSpPr>
          <p:spPr bwMode="auto">
            <a:xfrm>
              <a:off x="5961410" y="2439715"/>
              <a:ext cx="54730" cy="35785"/>
            </a:xfrm>
            <a:custGeom>
              <a:avLst/>
              <a:gdLst>
                <a:gd name="T0" fmla="*/ 99021496 w 11"/>
                <a:gd name="T1" fmla="*/ 26133274 h 7"/>
                <a:gd name="T2" fmla="*/ 74263635 w 11"/>
                <a:gd name="T3" fmla="*/ 52266549 h 7"/>
                <a:gd name="T4" fmla="*/ 222795879 w 11"/>
                <a:gd name="T5" fmla="*/ 156804758 h 7"/>
                <a:gd name="T6" fmla="*/ 247553741 w 11"/>
                <a:gd name="T7" fmla="*/ 130671484 h 7"/>
                <a:gd name="T8" fmla="*/ 99021496 w 11"/>
                <a:gd name="T9" fmla="*/ 26133274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4" y="1"/>
                  </a:moveTo>
                  <a:cubicBezTo>
                    <a:pt x="2" y="0"/>
                    <a:pt x="0" y="1"/>
                    <a:pt x="3" y="2"/>
                  </a:cubicBezTo>
                  <a:cubicBezTo>
                    <a:pt x="5" y="3"/>
                    <a:pt x="6" y="5"/>
                    <a:pt x="9" y="6"/>
                  </a:cubicBezTo>
                  <a:cubicBezTo>
                    <a:pt x="11" y="7"/>
                    <a:pt x="10" y="5"/>
                    <a:pt x="10" y="5"/>
                  </a:cubicBezTo>
                  <a:cubicBezTo>
                    <a:pt x="10" y="4"/>
                    <a:pt x="6" y="1"/>
                    <a:pt x="4"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32" name="Freeform 26"/>
            <p:cNvSpPr>
              <a:spLocks noChangeArrowheads="1"/>
            </p:cNvSpPr>
            <p:nvPr/>
          </p:nvSpPr>
          <p:spPr bwMode="auto">
            <a:xfrm>
              <a:off x="5976145" y="2420770"/>
              <a:ext cx="79991" cy="14735"/>
            </a:xfrm>
            <a:custGeom>
              <a:avLst/>
              <a:gdLst>
                <a:gd name="T0" fmla="*/ 299931254 w 16"/>
                <a:gd name="T1" fmla="*/ 72373408 h 3"/>
                <a:gd name="T2" fmla="*/ 374917817 w 16"/>
                <a:gd name="T3" fmla="*/ 24126107 h 3"/>
                <a:gd name="T4" fmla="*/ 274939066 w 16"/>
                <a:gd name="T5" fmla="*/ 24126107 h 3"/>
                <a:gd name="T6" fmla="*/ 99978751 w 16"/>
                <a:gd name="T7" fmla="*/ 24126107 h 3"/>
                <a:gd name="T8" fmla="*/ 24992188 w 16"/>
                <a:gd name="T9" fmla="*/ 48247302 h 3"/>
                <a:gd name="T10" fmla="*/ 174960315 w 16"/>
                <a:gd name="T11" fmla="*/ 72373408 h 3"/>
                <a:gd name="T12" fmla="*/ 299931254 w 16"/>
                <a:gd name="T13" fmla="*/ 72373408 h 3"/>
                <a:gd name="T14" fmla="*/ 0 60000 65536"/>
                <a:gd name="T15" fmla="*/ 0 60000 65536"/>
                <a:gd name="T16" fmla="*/ 0 60000 65536"/>
                <a:gd name="T17" fmla="*/ 0 60000 65536"/>
                <a:gd name="T18" fmla="*/ 0 60000 65536"/>
                <a:gd name="T19" fmla="*/ 0 60000 65536"/>
                <a:gd name="T20" fmla="*/ 0 60000 65536"/>
                <a:gd name="T21" fmla="*/ 0 w 16"/>
                <a:gd name="T22" fmla="*/ 0 h 3"/>
                <a:gd name="T23" fmla="*/ 16 w 1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3">
                  <a:moveTo>
                    <a:pt x="12" y="3"/>
                  </a:moveTo>
                  <a:cubicBezTo>
                    <a:pt x="13" y="3"/>
                    <a:pt x="14" y="2"/>
                    <a:pt x="15" y="1"/>
                  </a:cubicBezTo>
                  <a:cubicBezTo>
                    <a:pt x="16" y="0"/>
                    <a:pt x="13" y="1"/>
                    <a:pt x="11" y="1"/>
                  </a:cubicBezTo>
                  <a:cubicBezTo>
                    <a:pt x="9" y="2"/>
                    <a:pt x="7" y="1"/>
                    <a:pt x="4" y="1"/>
                  </a:cubicBezTo>
                  <a:cubicBezTo>
                    <a:pt x="2" y="0"/>
                    <a:pt x="2" y="1"/>
                    <a:pt x="1" y="2"/>
                  </a:cubicBezTo>
                  <a:cubicBezTo>
                    <a:pt x="0" y="3"/>
                    <a:pt x="5" y="3"/>
                    <a:pt x="7" y="3"/>
                  </a:cubicBezTo>
                  <a:cubicBezTo>
                    <a:pt x="8" y="3"/>
                    <a:pt x="11" y="3"/>
                    <a:pt x="12"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33" name="Freeform 27"/>
            <p:cNvSpPr>
              <a:spLocks noChangeArrowheads="1"/>
            </p:cNvSpPr>
            <p:nvPr/>
          </p:nvSpPr>
          <p:spPr bwMode="auto">
            <a:xfrm>
              <a:off x="6070871" y="2424980"/>
              <a:ext cx="75781" cy="35785"/>
            </a:xfrm>
            <a:custGeom>
              <a:avLst/>
              <a:gdLst>
                <a:gd name="T0" fmla="*/ 76569122 w 15"/>
                <a:gd name="T1" fmla="*/ 182938032 h 7"/>
                <a:gd name="T2" fmla="*/ 102092163 w 15"/>
                <a:gd name="T3" fmla="*/ 182938032 h 7"/>
                <a:gd name="T4" fmla="*/ 127615204 w 15"/>
                <a:gd name="T5" fmla="*/ 182938032 h 7"/>
                <a:gd name="T6" fmla="*/ 127615204 w 15"/>
                <a:gd name="T7" fmla="*/ 182938032 h 7"/>
                <a:gd name="T8" fmla="*/ 153138245 w 15"/>
                <a:gd name="T9" fmla="*/ 182938032 h 7"/>
                <a:gd name="T10" fmla="*/ 153138245 w 15"/>
                <a:gd name="T11" fmla="*/ 156804758 h 7"/>
                <a:gd name="T12" fmla="*/ 178661286 w 15"/>
                <a:gd name="T13" fmla="*/ 156804758 h 7"/>
                <a:gd name="T14" fmla="*/ 204189378 w 15"/>
                <a:gd name="T15" fmla="*/ 130671484 h 7"/>
                <a:gd name="T16" fmla="*/ 204189378 w 15"/>
                <a:gd name="T17" fmla="*/ 130671484 h 7"/>
                <a:gd name="T18" fmla="*/ 204189378 w 15"/>
                <a:gd name="T19" fmla="*/ 130671484 h 7"/>
                <a:gd name="T20" fmla="*/ 204189378 w 15"/>
                <a:gd name="T21" fmla="*/ 104538209 h 7"/>
                <a:gd name="T22" fmla="*/ 229712419 w 15"/>
                <a:gd name="T23" fmla="*/ 104538209 h 7"/>
                <a:gd name="T24" fmla="*/ 229712419 w 15"/>
                <a:gd name="T25" fmla="*/ 78399823 h 7"/>
                <a:gd name="T26" fmla="*/ 255235460 w 15"/>
                <a:gd name="T27" fmla="*/ 78399823 h 7"/>
                <a:gd name="T28" fmla="*/ 255235460 w 15"/>
                <a:gd name="T29" fmla="*/ 78399823 h 7"/>
                <a:gd name="T30" fmla="*/ 331804582 w 15"/>
                <a:gd name="T31" fmla="*/ 26133274 h 7"/>
                <a:gd name="T32" fmla="*/ 153138245 w 15"/>
                <a:gd name="T33" fmla="*/ 52266549 h 7"/>
                <a:gd name="T34" fmla="*/ 127615204 w 15"/>
                <a:gd name="T35" fmla="*/ 52266549 h 7"/>
                <a:gd name="T36" fmla="*/ 127615204 w 15"/>
                <a:gd name="T37" fmla="*/ 78399823 h 7"/>
                <a:gd name="T38" fmla="*/ 102092163 w 15"/>
                <a:gd name="T39" fmla="*/ 78399823 h 7"/>
                <a:gd name="T40" fmla="*/ 76569122 w 15"/>
                <a:gd name="T41" fmla="*/ 104538209 h 7"/>
                <a:gd name="T42" fmla="*/ 76569122 w 15"/>
                <a:gd name="T43" fmla="*/ 104538209 h 7"/>
                <a:gd name="T44" fmla="*/ 25523041 w 15"/>
                <a:gd name="T45" fmla="*/ 130671484 h 7"/>
                <a:gd name="T46" fmla="*/ 76569122 w 15"/>
                <a:gd name="T47" fmla="*/ 182938032 h 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7"/>
                <a:gd name="T74" fmla="*/ 15 w 15"/>
                <a:gd name="T75" fmla="*/ 7 h 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7">
                  <a:moveTo>
                    <a:pt x="3" y="7"/>
                  </a:moveTo>
                  <a:cubicBezTo>
                    <a:pt x="4" y="7"/>
                    <a:pt x="4" y="7"/>
                    <a:pt x="4" y="7"/>
                  </a:cubicBezTo>
                  <a:cubicBezTo>
                    <a:pt x="4" y="7"/>
                    <a:pt x="5" y="7"/>
                    <a:pt x="5" y="7"/>
                  </a:cubicBezTo>
                  <a:cubicBezTo>
                    <a:pt x="5" y="7"/>
                    <a:pt x="5" y="7"/>
                    <a:pt x="5" y="7"/>
                  </a:cubicBezTo>
                  <a:cubicBezTo>
                    <a:pt x="6" y="7"/>
                    <a:pt x="6" y="7"/>
                    <a:pt x="6" y="7"/>
                  </a:cubicBezTo>
                  <a:cubicBezTo>
                    <a:pt x="6" y="6"/>
                    <a:pt x="6" y="6"/>
                    <a:pt x="6" y="6"/>
                  </a:cubicBezTo>
                  <a:cubicBezTo>
                    <a:pt x="7" y="6"/>
                    <a:pt x="7" y="6"/>
                    <a:pt x="7" y="6"/>
                  </a:cubicBezTo>
                  <a:cubicBezTo>
                    <a:pt x="7" y="6"/>
                    <a:pt x="7" y="5"/>
                    <a:pt x="8" y="5"/>
                  </a:cubicBezTo>
                  <a:cubicBezTo>
                    <a:pt x="8" y="5"/>
                    <a:pt x="8" y="5"/>
                    <a:pt x="8" y="5"/>
                  </a:cubicBezTo>
                  <a:cubicBezTo>
                    <a:pt x="8" y="5"/>
                    <a:pt x="8" y="5"/>
                    <a:pt x="8" y="5"/>
                  </a:cubicBezTo>
                  <a:cubicBezTo>
                    <a:pt x="8" y="4"/>
                    <a:pt x="8" y="4"/>
                    <a:pt x="8" y="4"/>
                  </a:cubicBezTo>
                  <a:cubicBezTo>
                    <a:pt x="9" y="4"/>
                    <a:pt x="9" y="4"/>
                    <a:pt x="9" y="4"/>
                  </a:cubicBezTo>
                  <a:cubicBezTo>
                    <a:pt x="9" y="3"/>
                    <a:pt x="9" y="3"/>
                    <a:pt x="9" y="3"/>
                  </a:cubicBezTo>
                  <a:cubicBezTo>
                    <a:pt x="9" y="3"/>
                    <a:pt x="10" y="3"/>
                    <a:pt x="10" y="3"/>
                  </a:cubicBezTo>
                  <a:cubicBezTo>
                    <a:pt x="10" y="3"/>
                    <a:pt x="10" y="3"/>
                    <a:pt x="10" y="3"/>
                  </a:cubicBezTo>
                  <a:cubicBezTo>
                    <a:pt x="11" y="3"/>
                    <a:pt x="15" y="2"/>
                    <a:pt x="13" y="1"/>
                  </a:cubicBezTo>
                  <a:cubicBezTo>
                    <a:pt x="11" y="0"/>
                    <a:pt x="6" y="1"/>
                    <a:pt x="6" y="2"/>
                  </a:cubicBezTo>
                  <a:cubicBezTo>
                    <a:pt x="6" y="2"/>
                    <a:pt x="6" y="2"/>
                    <a:pt x="5" y="2"/>
                  </a:cubicBezTo>
                  <a:cubicBezTo>
                    <a:pt x="5" y="3"/>
                    <a:pt x="5" y="3"/>
                    <a:pt x="5" y="3"/>
                  </a:cubicBezTo>
                  <a:cubicBezTo>
                    <a:pt x="5" y="3"/>
                    <a:pt x="5" y="3"/>
                    <a:pt x="4" y="3"/>
                  </a:cubicBezTo>
                  <a:cubicBezTo>
                    <a:pt x="4" y="3"/>
                    <a:pt x="4" y="4"/>
                    <a:pt x="3" y="4"/>
                  </a:cubicBezTo>
                  <a:cubicBezTo>
                    <a:pt x="3" y="4"/>
                    <a:pt x="3" y="4"/>
                    <a:pt x="3" y="4"/>
                  </a:cubicBezTo>
                  <a:cubicBezTo>
                    <a:pt x="2" y="4"/>
                    <a:pt x="2" y="5"/>
                    <a:pt x="1" y="5"/>
                  </a:cubicBezTo>
                  <a:cubicBezTo>
                    <a:pt x="0" y="7"/>
                    <a:pt x="1" y="7"/>
                    <a:pt x="3" y="7"/>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34" name="Freeform 28"/>
            <p:cNvSpPr>
              <a:spLocks noChangeArrowheads="1"/>
            </p:cNvSpPr>
            <p:nvPr/>
          </p:nvSpPr>
          <p:spPr bwMode="auto">
            <a:xfrm>
              <a:off x="5931939" y="2201848"/>
              <a:ext cx="124196" cy="153666"/>
            </a:xfrm>
            <a:custGeom>
              <a:avLst/>
              <a:gdLst>
                <a:gd name="T0" fmla="*/ 592305628 w 25"/>
                <a:gd name="T1" fmla="*/ 0 h 31"/>
                <a:gd name="T2" fmla="*/ 518269908 w 25"/>
                <a:gd name="T3" fmla="*/ 73715067 h 31"/>
                <a:gd name="T4" fmla="*/ 394868762 w 25"/>
                <a:gd name="T5" fmla="*/ 73715067 h 31"/>
                <a:gd name="T6" fmla="*/ 222117094 w 25"/>
                <a:gd name="T7" fmla="*/ 49143378 h 31"/>
                <a:gd name="T8" fmla="*/ 148076407 w 25"/>
                <a:gd name="T9" fmla="*/ 49143378 h 31"/>
                <a:gd name="T10" fmla="*/ 98715949 w 25"/>
                <a:gd name="T11" fmla="*/ 98286756 h 31"/>
                <a:gd name="T12" fmla="*/ 49360458 w 25"/>
                <a:gd name="T13" fmla="*/ 221145202 h 31"/>
                <a:gd name="T14" fmla="*/ 24680229 w 25"/>
                <a:gd name="T15" fmla="*/ 294860269 h 31"/>
                <a:gd name="T16" fmla="*/ 24680229 w 25"/>
                <a:gd name="T17" fmla="*/ 417713758 h 31"/>
                <a:gd name="T18" fmla="*/ 0 w 25"/>
                <a:gd name="T19" fmla="*/ 516000514 h 31"/>
                <a:gd name="T20" fmla="*/ 98715949 w 25"/>
                <a:gd name="T21" fmla="*/ 565143892 h 31"/>
                <a:gd name="T22" fmla="*/ 123396178 w 25"/>
                <a:gd name="T23" fmla="*/ 688002338 h 31"/>
                <a:gd name="T24" fmla="*/ 123396178 w 25"/>
                <a:gd name="T25" fmla="*/ 737145716 h 31"/>
                <a:gd name="T26" fmla="*/ 222117094 w 25"/>
                <a:gd name="T27" fmla="*/ 737145716 h 31"/>
                <a:gd name="T28" fmla="*/ 197436865 w 25"/>
                <a:gd name="T29" fmla="*/ 565143892 h 31"/>
                <a:gd name="T30" fmla="*/ 197436865 w 25"/>
                <a:gd name="T31" fmla="*/ 466857136 h 31"/>
                <a:gd name="T32" fmla="*/ 271472585 w 25"/>
                <a:gd name="T33" fmla="*/ 466857136 h 31"/>
                <a:gd name="T34" fmla="*/ 271472585 w 25"/>
                <a:gd name="T35" fmla="*/ 540572203 h 31"/>
                <a:gd name="T36" fmla="*/ 320833043 w 25"/>
                <a:gd name="T37" fmla="*/ 638858960 h 31"/>
                <a:gd name="T38" fmla="*/ 370193501 w 25"/>
                <a:gd name="T39" fmla="*/ 688002338 h 31"/>
                <a:gd name="T40" fmla="*/ 394868762 w 25"/>
                <a:gd name="T41" fmla="*/ 663430649 h 31"/>
                <a:gd name="T42" fmla="*/ 444229221 w 25"/>
                <a:gd name="T43" fmla="*/ 638858960 h 31"/>
                <a:gd name="T44" fmla="*/ 394868762 w 25"/>
                <a:gd name="T45" fmla="*/ 565143892 h 31"/>
                <a:gd name="T46" fmla="*/ 394868762 w 25"/>
                <a:gd name="T47" fmla="*/ 491428825 h 31"/>
                <a:gd name="T48" fmla="*/ 370193501 w 25"/>
                <a:gd name="T49" fmla="*/ 417713758 h 31"/>
                <a:gd name="T50" fmla="*/ 296152814 w 25"/>
                <a:gd name="T51" fmla="*/ 368575336 h 31"/>
                <a:gd name="T52" fmla="*/ 345513272 w 25"/>
                <a:gd name="T53" fmla="*/ 294860269 h 31"/>
                <a:gd name="T54" fmla="*/ 419548992 w 25"/>
                <a:gd name="T55" fmla="*/ 245716891 h 31"/>
                <a:gd name="T56" fmla="*/ 394868762 w 25"/>
                <a:gd name="T57" fmla="*/ 221145202 h 31"/>
                <a:gd name="T58" fmla="*/ 246792356 w 25"/>
                <a:gd name="T59" fmla="*/ 270288580 h 31"/>
                <a:gd name="T60" fmla="*/ 172756636 w 25"/>
                <a:gd name="T61" fmla="*/ 294860269 h 31"/>
                <a:gd name="T62" fmla="*/ 98715949 w 25"/>
                <a:gd name="T63" fmla="*/ 221145202 h 31"/>
                <a:gd name="T64" fmla="*/ 123396178 w 25"/>
                <a:gd name="T65" fmla="*/ 147430135 h 31"/>
                <a:gd name="T66" fmla="*/ 197436865 w 25"/>
                <a:gd name="T67" fmla="*/ 147430135 h 31"/>
                <a:gd name="T68" fmla="*/ 320833043 w 25"/>
                <a:gd name="T69" fmla="*/ 122858445 h 31"/>
                <a:gd name="T70" fmla="*/ 419548992 w 25"/>
                <a:gd name="T71" fmla="*/ 147430135 h 31"/>
                <a:gd name="T72" fmla="*/ 518269908 w 25"/>
                <a:gd name="T73" fmla="*/ 122858445 h 31"/>
                <a:gd name="T74" fmla="*/ 592305628 w 25"/>
                <a:gd name="T75" fmla="*/ 73715067 h 31"/>
                <a:gd name="T76" fmla="*/ 592305628 w 25"/>
                <a:gd name="T77" fmla="*/ 0 h 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31"/>
                <a:gd name="T119" fmla="*/ 25 w 25"/>
                <a:gd name="T120" fmla="*/ 31 h 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31">
                  <a:moveTo>
                    <a:pt x="24" y="0"/>
                  </a:moveTo>
                  <a:cubicBezTo>
                    <a:pt x="23" y="0"/>
                    <a:pt x="22" y="2"/>
                    <a:pt x="21" y="3"/>
                  </a:cubicBezTo>
                  <a:cubicBezTo>
                    <a:pt x="20" y="4"/>
                    <a:pt x="17" y="3"/>
                    <a:pt x="16" y="3"/>
                  </a:cubicBezTo>
                  <a:cubicBezTo>
                    <a:pt x="14" y="3"/>
                    <a:pt x="12" y="3"/>
                    <a:pt x="9" y="2"/>
                  </a:cubicBezTo>
                  <a:cubicBezTo>
                    <a:pt x="7" y="1"/>
                    <a:pt x="7" y="1"/>
                    <a:pt x="6" y="2"/>
                  </a:cubicBezTo>
                  <a:cubicBezTo>
                    <a:pt x="6" y="3"/>
                    <a:pt x="5" y="3"/>
                    <a:pt x="4" y="4"/>
                  </a:cubicBezTo>
                  <a:cubicBezTo>
                    <a:pt x="3" y="5"/>
                    <a:pt x="3" y="8"/>
                    <a:pt x="2" y="9"/>
                  </a:cubicBezTo>
                  <a:cubicBezTo>
                    <a:pt x="1" y="10"/>
                    <a:pt x="1" y="11"/>
                    <a:pt x="1" y="12"/>
                  </a:cubicBezTo>
                  <a:cubicBezTo>
                    <a:pt x="0" y="13"/>
                    <a:pt x="1" y="15"/>
                    <a:pt x="1" y="17"/>
                  </a:cubicBezTo>
                  <a:cubicBezTo>
                    <a:pt x="0" y="19"/>
                    <a:pt x="0" y="18"/>
                    <a:pt x="0" y="21"/>
                  </a:cubicBezTo>
                  <a:cubicBezTo>
                    <a:pt x="1" y="23"/>
                    <a:pt x="2" y="22"/>
                    <a:pt x="4" y="23"/>
                  </a:cubicBezTo>
                  <a:cubicBezTo>
                    <a:pt x="5" y="24"/>
                    <a:pt x="6" y="26"/>
                    <a:pt x="5" y="28"/>
                  </a:cubicBezTo>
                  <a:cubicBezTo>
                    <a:pt x="4" y="30"/>
                    <a:pt x="4" y="30"/>
                    <a:pt x="5" y="30"/>
                  </a:cubicBezTo>
                  <a:cubicBezTo>
                    <a:pt x="6" y="31"/>
                    <a:pt x="8" y="30"/>
                    <a:pt x="9" y="30"/>
                  </a:cubicBezTo>
                  <a:cubicBezTo>
                    <a:pt x="9" y="30"/>
                    <a:pt x="8" y="24"/>
                    <a:pt x="8" y="23"/>
                  </a:cubicBezTo>
                  <a:cubicBezTo>
                    <a:pt x="7" y="22"/>
                    <a:pt x="8" y="19"/>
                    <a:pt x="8" y="19"/>
                  </a:cubicBezTo>
                  <a:cubicBezTo>
                    <a:pt x="8" y="19"/>
                    <a:pt x="12" y="18"/>
                    <a:pt x="11" y="19"/>
                  </a:cubicBezTo>
                  <a:cubicBezTo>
                    <a:pt x="10" y="20"/>
                    <a:pt x="10" y="21"/>
                    <a:pt x="11" y="22"/>
                  </a:cubicBezTo>
                  <a:cubicBezTo>
                    <a:pt x="13" y="24"/>
                    <a:pt x="12" y="25"/>
                    <a:pt x="13" y="26"/>
                  </a:cubicBezTo>
                  <a:cubicBezTo>
                    <a:pt x="13" y="26"/>
                    <a:pt x="14" y="27"/>
                    <a:pt x="15" y="28"/>
                  </a:cubicBezTo>
                  <a:cubicBezTo>
                    <a:pt x="16" y="28"/>
                    <a:pt x="16" y="27"/>
                    <a:pt x="16" y="27"/>
                  </a:cubicBezTo>
                  <a:cubicBezTo>
                    <a:pt x="16" y="26"/>
                    <a:pt x="17" y="26"/>
                    <a:pt x="18" y="26"/>
                  </a:cubicBezTo>
                  <a:cubicBezTo>
                    <a:pt x="19" y="25"/>
                    <a:pt x="17" y="24"/>
                    <a:pt x="16" y="23"/>
                  </a:cubicBezTo>
                  <a:cubicBezTo>
                    <a:pt x="15" y="21"/>
                    <a:pt x="16" y="21"/>
                    <a:pt x="16" y="20"/>
                  </a:cubicBezTo>
                  <a:cubicBezTo>
                    <a:pt x="17" y="20"/>
                    <a:pt x="17" y="18"/>
                    <a:pt x="15" y="17"/>
                  </a:cubicBezTo>
                  <a:cubicBezTo>
                    <a:pt x="12" y="17"/>
                    <a:pt x="13" y="16"/>
                    <a:pt x="12" y="15"/>
                  </a:cubicBezTo>
                  <a:cubicBezTo>
                    <a:pt x="12" y="15"/>
                    <a:pt x="13" y="12"/>
                    <a:pt x="14" y="12"/>
                  </a:cubicBezTo>
                  <a:cubicBezTo>
                    <a:pt x="14" y="11"/>
                    <a:pt x="16" y="11"/>
                    <a:pt x="17" y="10"/>
                  </a:cubicBezTo>
                  <a:cubicBezTo>
                    <a:pt x="18" y="9"/>
                    <a:pt x="18" y="9"/>
                    <a:pt x="16" y="9"/>
                  </a:cubicBezTo>
                  <a:cubicBezTo>
                    <a:pt x="13" y="9"/>
                    <a:pt x="10" y="10"/>
                    <a:pt x="10" y="11"/>
                  </a:cubicBezTo>
                  <a:cubicBezTo>
                    <a:pt x="10" y="12"/>
                    <a:pt x="8" y="12"/>
                    <a:pt x="7" y="12"/>
                  </a:cubicBezTo>
                  <a:cubicBezTo>
                    <a:pt x="5" y="12"/>
                    <a:pt x="4" y="10"/>
                    <a:pt x="4" y="9"/>
                  </a:cubicBezTo>
                  <a:cubicBezTo>
                    <a:pt x="5" y="8"/>
                    <a:pt x="6" y="7"/>
                    <a:pt x="5" y="6"/>
                  </a:cubicBezTo>
                  <a:cubicBezTo>
                    <a:pt x="5" y="5"/>
                    <a:pt x="7" y="5"/>
                    <a:pt x="8" y="6"/>
                  </a:cubicBezTo>
                  <a:cubicBezTo>
                    <a:pt x="9" y="6"/>
                    <a:pt x="12" y="6"/>
                    <a:pt x="13" y="5"/>
                  </a:cubicBezTo>
                  <a:cubicBezTo>
                    <a:pt x="13" y="5"/>
                    <a:pt x="15" y="5"/>
                    <a:pt x="17" y="6"/>
                  </a:cubicBezTo>
                  <a:cubicBezTo>
                    <a:pt x="19" y="6"/>
                    <a:pt x="20" y="6"/>
                    <a:pt x="21" y="5"/>
                  </a:cubicBezTo>
                  <a:cubicBezTo>
                    <a:pt x="22" y="5"/>
                    <a:pt x="24" y="3"/>
                    <a:pt x="24" y="3"/>
                  </a:cubicBezTo>
                  <a:cubicBezTo>
                    <a:pt x="25" y="2"/>
                    <a:pt x="25" y="0"/>
                    <a:pt x="24"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35" name="Freeform 29"/>
            <p:cNvSpPr>
              <a:spLocks noChangeArrowheads="1"/>
            </p:cNvSpPr>
            <p:nvPr/>
          </p:nvSpPr>
          <p:spPr bwMode="auto">
            <a:xfrm>
              <a:off x="5702492" y="2075547"/>
              <a:ext cx="218922" cy="250497"/>
            </a:xfrm>
            <a:custGeom>
              <a:avLst/>
              <a:gdLst>
                <a:gd name="T0" fmla="*/ 1014982098 w 44"/>
                <a:gd name="T1" fmla="*/ 702784363 h 50"/>
                <a:gd name="T2" fmla="*/ 940712810 w 44"/>
                <a:gd name="T3" fmla="*/ 577290376 h 50"/>
                <a:gd name="T4" fmla="*/ 841690409 w 44"/>
                <a:gd name="T5" fmla="*/ 401591780 h 50"/>
                <a:gd name="T6" fmla="*/ 891201609 w 44"/>
                <a:gd name="T7" fmla="*/ 376491981 h 50"/>
                <a:gd name="T8" fmla="*/ 866448497 w 44"/>
                <a:gd name="T9" fmla="*/ 351392182 h 50"/>
                <a:gd name="T10" fmla="*/ 866448497 w 44"/>
                <a:gd name="T11" fmla="*/ 351392182 h 50"/>
                <a:gd name="T12" fmla="*/ 965470898 w 44"/>
                <a:gd name="T13" fmla="*/ 301192583 h 50"/>
                <a:gd name="T14" fmla="*/ 866448497 w 44"/>
                <a:gd name="T15" fmla="*/ 150598796 h 50"/>
                <a:gd name="T16" fmla="*/ 767426096 w 44"/>
                <a:gd name="T17" fmla="*/ 50199599 h 50"/>
                <a:gd name="T18" fmla="*/ 618892494 w 44"/>
                <a:gd name="T19" fmla="*/ 150598796 h 50"/>
                <a:gd name="T20" fmla="*/ 569381294 w 44"/>
                <a:gd name="T21" fmla="*/ 250992984 h 50"/>
                <a:gd name="T22" fmla="*/ 544623206 w 44"/>
                <a:gd name="T23" fmla="*/ 250992984 h 50"/>
                <a:gd name="T24" fmla="*/ 544623206 w 44"/>
                <a:gd name="T25" fmla="*/ 250992984 h 50"/>
                <a:gd name="T26" fmla="*/ 519870093 w 44"/>
                <a:gd name="T27" fmla="*/ 250992984 h 50"/>
                <a:gd name="T28" fmla="*/ 470358893 w 44"/>
                <a:gd name="T29" fmla="*/ 351392182 h 50"/>
                <a:gd name="T30" fmla="*/ 470358893 w 44"/>
                <a:gd name="T31" fmla="*/ 351392182 h 50"/>
                <a:gd name="T32" fmla="*/ 420847692 w 44"/>
                <a:gd name="T33" fmla="*/ 376491981 h 50"/>
                <a:gd name="T34" fmla="*/ 396089604 w 44"/>
                <a:gd name="T35" fmla="*/ 401591780 h 50"/>
                <a:gd name="T36" fmla="*/ 396089604 w 44"/>
                <a:gd name="T37" fmla="*/ 401591780 h 50"/>
                <a:gd name="T38" fmla="*/ 371336492 w 44"/>
                <a:gd name="T39" fmla="*/ 426691580 h 50"/>
                <a:gd name="T40" fmla="*/ 371336492 w 44"/>
                <a:gd name="T41" fmla="*/ 476891179 h 50"/>
                <a:gd name="T42" fmla="*/ 173291690 w 44"/>
                <a:gd name="T43" fmla="*/ 627484965 h 50"/>
                <a:gd name="T44" fmla="*/ 99022401 w 44"/>
                <a:gd name="T45" fmla="*/ 627484965 h 50"/>
                <a:gd name="T46" fmla="*/ 49511201 w 44"/>
                <a:gd name="T47" fmla="*/ 602390176 h 50"/>
                <a:gd name="T48" fmla="*/ 24758088 w 44"/>
                <a:gd name="T49" fmla="*/ 577290376 h 50"/>
                <a:gd name="T50" fmla="*/ 0 w 44"/>
                <a:gd name="T51" fmla="*/ 727884163 h 50"/>
                <a:gd name="T52" fmla="*/ 99022401 w 44"/>
                <a:gd name="T53" fmla="*/ 928682558 h 50"/>
                <a:gd name="T54" fmla="*/ 321825291 w 44"/>
                <a:gd name="T55" fmla="*/ 1129475943 h 50"/>
                <a:gd name="T56" fmla="*/ 470358893 w 44"/>
                <a:gd name="T57" fmla="*/ 1154575743 h 50"/>
                <a:gd name="T58" fmla="*/ 668403695 w 44"/>
                <a:gd name="T59" fmla="*/ 1204775341 h 50"/>
                <a:gd name="T60" fmla="*/ 841690409 w 44"/>
                <a:gd name="T61" fmla="*/ 1104376144 h 50"/>
                <a:gd name="T62" fmla="*/ 965470898 w 44"/>
                <a:gd name="T63" fmla="*/ 803183561 h 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50"/>
                <a:gd name="T98" fmla="*/ 44 w 44"/>
                <a:gd name="T99" fmla="*/ 50 h 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50">
                  <a:moveTo>
                    <a:pt x="39" y="32"/>
                  </a:moveTo>
                  <a:cubicBezTo>
                    <a:pt x="40" y="29"/>
                    <a:pt x="39" y="28"/>
                    <a:pt x="41" y="28"/>
                  </a:cubicBezTo>
                  <a:cubicBezTo>
                    <a:pt x="43" y="28"/>
                    <a:pt x="44" y="27"/>
                    <a:pt x="43" y="26"/>
                  </a:cubicBezTo>
                  <a:cubicBezTo>
                    <a:pt x="41" y="25"/>
                    <a:pt x="37" y="24"/>
                    <a:pt x="38" y="23"/>
                  </a:cubicBezTo>
                  <a:cubicBezTo>
                    <a:pt x="39" y="22"/>
                    <a:pt x="39" y="21"/>
                    <a:pt x="38" y="21"/>
                  </a:cubicBezTo>
                  <a:cubicBezTo>
                    <a:pt x="38" y="20"/>
                    <a:pt x="33" y="16"/>
                    <a:pt x="34" y="16"/>
                  </a:cubicBezTo>
                  <a:cubicBezTo>
                    <a:pt x="34" y="16"/>
                    <a:pt x="37" y="16"/>
                    <a:pt x="36" y="15"/>
                  </a:cubicBezTo>
                  <a:cubicBezTo>
                    <a:pt x="36" y="15"/>
                    <a:pt x="36" y="15"/>
                    <a:pt x="36" y="15"/>
                  </a:cubicBezTo>
                  <a:cubicBezTo>
                    <a:pt x="36" y="15"/>
                    <a:pt x="36" y="15"/>
                    <a:pt x="35" y="15"/>
                  </a:cubicBezTo>
                  <a:cubicBezTo>
                    <a:pt x="35" y="15"/>
                    <a:pt x="35" y="15"/>
                    <a:pt x="35" y="14"/>
                  </a:cubicBezTo>
                  <a:cubicBezTo>
                    <a:pt x="35" y="14"/>
                    <a:pt x="35" y="14"/>
                    <a:pt x="35" y="14"/>
                  </a:cubicBezTo>
                  <a:cubicBezTo>
                    <a:pt x="35" y="14"/>
                    <a:pt x="35" y="14"/>
                    <a:pt x="35" y="14"/>
                  </a:cubicBezTo>
                  <a:cubicBezTo>
                    <a:pt x="35" y="14"/>
                    <a:pt x="35" y="14"/>
                    <a:pt x="35" y="14"/>
                  </a:cubicBezTo>
                  <a:cubicBezTo>
                    <a:pt x="36" y="14"/>
                    <a:pt x="40" y="13"/>
                    <a:pt x="39" y="12"/>
                  </a:cubicBezTo>
                  <a:cubicBezTo>
                    <a:pt x="37" y="11"/>
                    <a:pt x="42" y="9"/>
                    <a:pt x="41" y="8"/>
                  </a:cubicBezTo>
                  <a:cubicBezTo>
                    <a:pt x="39" y="8"/>
                    <a:pt x="37" y="6"/>
                    <a:pt x="35" y="6"/>
                  </a:cubicBezTo>
                  <a:cubicBezTo>
                    <a:pt x="33" y="5"/>
                    <a:pt x="32" y="5"/>
                    <a:pt x="32" y="4"/>
                  </a:cubicBezTo>
                  <a:cubicBezTo>
                    <a:pt x="32" y="4"/>
                    <a:pt x="32" y="3"/>
                    <a:pt x="31" y="2"/>
                  </a:cubicBezTo>
                  <a:cubicBezTo>
                    <a:pt x="30" y="1"/>
                    <a:pt x="29" y="0"/>
                    <a:pt x="28" y="1"/>
                  </a:cubicBezTo>
                  <a:cubicBezTo>
                    <a:pt x="27" y="1"/>
                    <a:pt x="25" y="6"/>
                    <a:pt x="25" y="6"/>
                  </a:cubicBezTo>
                  <a:cubicBezTo>
                    <a:pt x="25" y="6"/>
                    <a:pt x="24" y="8"/>
                    <a:pt x="24" y="8"/>
                  </a:cubicBezTo>
                  <a:cubicBezTo>
                    <a:pt x="24" y="9"/>
                    <a:pt x="23" y="10"/>
                    <a:pt x="23" y="10"/>
                  </a:cubicBezTo>
                  <a:cubicBezTo>
                    <a:pt x="23" y="10"/>
                    <a:pt x="23" y="10"/>
                    <a:pt x="23" y="10"/>
                  </a:cubicBezTo>
                  <a:cubicBezTo>
                    <a:pt x="23" y="10"/>
                    <a:pt x="22" y="10"/>
                    <a:pt x="22" y="10"/>
                  </a:cubicBezTo>
                  <a:cubicBezTo>
                    <a:pt x="22" y="10"/>
                    <a:pt x="22" y="10"/>
                    <a:pt x="22" y="10"/>
                  </a:cubicBezTo>
                  <a:cubicBezTo>
                    <a:pt x="22" y="10"/>
                    <a:pt x="22" y="10"/>
                    <a:pt x="22" y="10"/>
                  </a:cubicBezTo>
                  <a:cubicBezTo>
                    <a:pt x="22" y="10"/>
                    <a:pt x="22" y="10"/>
                    <a:pt x="22" y="10"/>
                  </a:cubicBezTo>
                  <a:cubicBezTo>
                    <a:pt x="21" y="10"/>
                    <a:pt x="21" y="10"/>
                    <a:pt x="21" y="10"/>
                  </a:cubicBezTo>
                  <a:cubicBezTo>
                    <a:pt x="21" y="10"/>
                    <a:pt x="20" y="12"/>
                    <a:pt x="19" y="12"/>
                  </a:cubicBezTo>
                  <a:cubicBezTo>
                    <a:pt x="18" y="12"/>
                    <a:pt x="19" y="13"/>
                    <a:pt x="19" y="14"/>
                  </a:cubicBezTo>
                  <a:cubicBezTo>
                    <a:pt x="19" y="14"/>
                    <a:pt x="19" y="14"/>
                    <a:pt x="19" y="14"/>
                  </a:cubicBezTo>
                  <a:cubicBezTo>
                    <a:pt x="19" y="14"/>
                    <a:pt x="19" y="14"/>
                    <a:pt x="19" y="14"/>
                  </a:cubicBezTo>
                  <a:cubicBezTo>
                    <a:pt x="18" y="14"/>
                    <a:pt x="18" y="15"/>
                    <a:pt x="17" y="15"/>
                  </a:cubicBezTo>
                  <a:cubicBezTo>
                    <a:pt x="17" y="15"/>
                    <a:pt x="17" y="15"/>
                    <a:pt x="17" y="15"/>
                  </a:cubicBezTo>
                  <a:cubicBezTo>
                    <a:pt x="17" y="15"/>
                    <a:pt x="17" y="16"/>
                    <a:pt x="17" y="16"/>
                  </a:cubicBezTo>
                  <a:cubicBezTo>
                    <a:pt x="17" y="16"/>
                    <a:pt x="17" y="16"/>
                    <a:pt x="16" y="16"/>
                  </a:cubicBezTo>
                  <a:cubicBezTo>
                    <a:pt x="16" y="16"/>
                    <a:pt x="16" y="16"/>
                    <a:pt x="16" y="16"/>
                  </a:cubicBezTo>
                  <a:cubicBezTo>
                    <a:pt x="16" y="16"/>
                    <a:pt x="16" y="16"/>
                    <a:pt x="16" y="16"/>
                  </a:cubicBezTo>
                  <a:cubicBezTo>
                    <a:pt x="16" y="16"/>
                    <a:pt x="16" y="17"/>
                    <a:pt x="16" y="17"/>
                  </a:cubicBezTo>
                  <a:cubicBezTo>
                    <a:pt x="16" y="17"/>
                    <a:pt x="16" y="17"/>
                    <a:pt x="15" y="17"/>
                  </a:cubicBezTo>
                  <a:cubicBezTo>
                    <a:pt x="15" y="17"/>
                    <a:pt x="15" y="17"/>
                    <a:pt x="15" y="17"/>
                  </a:cubicBezTo>
                  <a:cubicBezTo>
                    <a:pt x="14" y="17"/>
                    <a:pt x="15" y="18"/>
                    <a:pt x="15" y="19"/>
                  </a:cubicBezTo>
                  <a:cubicBezTo>
                    <a:pt x="14" y="19"/>
                    <a:pt x="10" y="19"/>
                    <a:pt x="9" y="19"/>
                  </a:cubicBezTo>
                  <a:cubicBezTo>
                    <a:pt x="8" y="19"/>
                    <a:pt x="8" y="25"/>
                    <a:pt x="7" y="25"/>
                  </a:cubicBezTo>
                  <a:cubicBezTo>
                    <a:pt x="7" y="25"/>
                    <a:pt x="5" y="25"/>
                    <a:pt x="4" y="25"/>
                  </a:cubicBezTo>
                  <a:cubicBezTo>
                    <a:pt x="4" y="25"/>
                    <a:pt x="4" y="25"/>
                    <a:pt x="4" y="25"/>
                  </a:cubicBezTo>
                  <a:cubicBezTo>
                    <a:pt x="3" y="25"/>
                    <a:pt x="3" y="24"/>
                    <a:pt x="2" y="24"/>
                  </a:cubicBezTo>
                  <a:cubicBezTo>
                    <a:pt x="2" y="24"/>
                    <a:pt x="2" y="24"/>
                    <a:pt x="2" y="24"/>
                  </a:cubicBezTo>
                  <a:cubicBezTo>
                    <a:pt x="2" y="24"/>
                    <a:pt x="2" y="24"/>
                    <a:pt x="2" y="24"/>
                  </a:cubicBezTo>
                  <a:cubicBezTo>
                    <a:pt x="2" y="23"/>
                    <a:pt x="1" y="23"/>
                    <a:pt x="1" y="23"/>
                  </a:cubicBezTo>
                  <a:cubicBezTo>
                    <a:pt x="1" y="23"/>
                    <a:pt x="1" y="23"/>
                    <a:pt x="1" y="23"/>
                  </a:cubicBezTo>
                  <a:cubicBezTo>
                    <a:pt x="0" y="23"/>
                    <a:pt x="0" y="28"/>
                    <a:pt x="0" y="29"/>
                  </a:cubicBezTo>
                  <a:cubicBezTo>
                    <a:pt x="0" y="30"/>
                    <a:pt x="2" y="36"/>
                    <a:pt x="3" y="36"/>
                  </a:cubicBezTo>
                  <a:cubicBezTo>
                    <a:pt x="4" y="36"/>
                    <a:pt x="4" y="35"/>
                    <a:pt x="4" y="37"/>
                  </a:cubicBezTo>
                  <a:cubicBezTo>
                    <a:pt x="4" y="38"/>
                    <a:pt x="7" y="44"/>
                    <a:pt x="7" y="44"/>
                  </a:cubicBezTo>
                  <a:cubicBezTo>
                    <a:pt x="8" y="44"/>
                    <a:pt x="13" y="45"/>
                    <a:pt x="13" y="45"/>
                  </a:cubicBezTo>
                  <a:cubicBezTo>
                    <a:pt x="14" y="45"/>
                    <a:pt x="13" y="46"/>
                    <a:pt x="14" y="46"/>
                  </a:cubicBezTo>
                  <a:cubicBezTo>
                    <a:pt x="16" y="46"/>
                    <a:pt x="19" y="46"/>
                    <a:pt x="19" y="46"/>
                  </a:cubicBezTo>
                  <a:cubicBezTo>
                    <a:pt x="20" y="45"/>
                    <a:pt x="19" y="45"/>
                    <a:pt x="21" y="46"/>
                  </a:cubicBezTo>
                  <a:cubicBezTo>
                    <a:pt x="24" y="47"/>
                    <a:pt x="27" y="48"/>
                    <a:pt x="27" y="48"/>
                  </a:cubicBezTo>
                  <a:cubicBezTo>
                    <a:pt x="28" y="49"/>
                    <a:pt x="28" y="50"/>
                    <a:pt x="30" y="49"/>
                  </a:cubicBezTo>
                  <a:cubicBezTo>
                    <a:pt x="32" y="48"/>
                    <a:pt x="34" y="46"/>
                    <a:pt x="34" y="44"/>
                  </a:cubicBezTo>
                  <a:cubicBezTo>
                    <a:pt x="34" y="42"/>
                    <a:pt x="34" y="40"/>
                    <a:pt x="35" y="39"/>
                  </a:cubicBezTo>
                  <a:cubicBezTo>
                    <a:pt x="36" y="37"/>
                    <a:pt x="38" y="34"/>
                    <a:pt x="39" y="3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36" name="Freeform 30"/>
            <p:cNvSpPr>
              <a:spLocks noChangeArrowheads="1"/>
            </p:cNvSpPr>
            <p:nvPr/>
          </p:nvSpPr>
          <p:spPr bwMode="auto">
            <a:xfrm>
              <a:off x="5618292" y="1787160"/>
              <a:ext cx="48415" cy="44205"/>
            </a:xfrm>
            <a:custGeom>
              <a:avLst/>
              <a:gdLst>
                <a:gd name="T0" fmla="*/ 117203032 w 10"/>
                <a:gd name="T1" fmla="*/ 24126107 h 9"/>
                <a:gd name="T2" fmla="*/ 23442543 w 10"/>
                <a:gd name="T3" fmla="*/ 72373408 h 9"/>
                <a:gd name="T4" fmla="*/ 23442543 w 10"/>
                <a:gd name="T5" fmla="*/ 192994118 h 9"/>
                <a:gd name="T6" fmla="*/ 187520978 w 10"/>
                <a:gd name="T7" fmla="*/ 168872923 h 9"/>
                <a:gd name="T8" fmla="*/ 210963521 w 10"/>
                <a:gd name="T9" fmla="*/ 96499515 h 9"/>
                <a:gd name="T10" fmla="*/ 187520978 w 10"/>
                <a:gd name="T11" fmla="*/ 24126107 h 9"/>
                <a:gd name="T12" fmla="*/ 117203032 w 10"/>
                <a:gd name="T13" fmla="*/ 24126107 h 9"/>
                <a:gd name="T14" fmla="*/ 0 60000 65536"/>
                <a:gd name="T15" fmla="*/ 0 60000 65536"/>
                <a:gd name="T16" fmla="*/ 0 60000 65536"/>
                <a:gd name="T17" fmla="*/ 0 60000 65536"/>
                <a:gd name="T18" fmla="*/ 0 60000 65536"/>
                <a:gd name="T19" fmla="*/ 0 60000 65536"/>
                <a:gd name="T20" fmla="*/ 0 60000 65536"/>
                <a:gd name="T21" fmla="*/ 0 w 10"/>
                <a:gd name="T22" fmla="*/ 0 h 9"/>
                <a:gd name="T23" fmla="*/ 10 w 10"/>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9">
                  <a:moveTo>
                    <a:pt x="5" y="1"/>
                  </a:moveTo>
                  <a:cubicBezTo>
                    <a:pt x="3" y="1"/>
                    <a:pt x="2" y="3"/>
                    <a:pt x="1" y="3"/>
                  </a:cubicBezTo>
                  <a:cubicBezTo>
                    <a:pt x="0" y="4"/>
                    <a:pt x="0" y="8"/>
                    <a:pt x="1" y="8"/>
                  </a:cubicBezTo>
                  <a:cubicBezTo>
                    <a:pt x="5" y="9"/>
                    <a:pt x="8" y="7"/>
                    <a:pt x="8" y="7"/>
                  </a:cubicBezTo>
                  <a:cubicBezTo>
                    <a:pt x="8" y="6"/>
                    <a:pt x="8" y="4"/>
                    <a:pt x="9" y="4"/>
                  </a:cubicBezTo>
                  <a:cubicBezTo>
                    <a:pt x="9" y="4"/>
                    <a:pt x="10" y="2"/>
                    <a:pt x="8" y="1"/>
                  </a:cubicBezTo>
                  <a:cubicBezTo>
                    <a:pt x="7" y="0"/>
                    <a:pt x="7" y="0"/>
                    <a:pt x="5"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37" name="Freeform 31"/>
            <p:cNvSpPr>
              <a:spLocks noChangeArrowheads="1"/>
            </p:cNvSpPr>
            <p:nvPr/>
          </p:nvSpPr>
          <p:spPr bwMode="auto">
            <a:xfrm>
              <a:off x="5841424" y="1667174"/>
              <a:ext cx="39995" cy="84201"/>
            </a:xfrm>
            <a:custGeom>
              <a:avLst/>
              <a:gdLst>
                <a:gd name="T0" fmla="*/ 124969377 w 8"/>
                <a:gd name="T1" fmla="*/ 24532209 h 17"/>
                <a:gd name="T2" fmla="*/ 24991876 w 8"/>
                <a:gd name="T3" fmla="*/ 122661045 h 17"/>
                <a:gd name="T4" fmla="*/ 24991876 w 8"/>
                <a:gd name="T5" fmla="*/ 245322090 h 17"/>
                <a:gd name="T6" fmla="*/ 99977501 w 8"/>
                <a:gd name="T7" fmla="*/ 392515344 h 17"/>
                <a:gd name="T8" fmla="*/ 124969377 w 8"/>
                <a:gd name="T9" fmla="*/ 367983135 h 17"/>
                <a:gd name="T10" fmla="*/ 174958128 w 8"/>
                <a:gd name="T11" fmla="*/ 220789881 h 17"/>
                <a:gd name="T12" fmla="*/ 174958128 w 8"/>
                <a:gd name="T13" fmla="*/ 98128836 h 17"/>
                <a:gd name="T14" fmla="*/ 124969377 w 8"/>
                <a:gd name="T15" fmla="*/ 24532209 h 17"/>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7"/>
                <a:gd name="T26" fmla="*/ 8 w 8"/>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7">
                  <a:moveTo>
                    <a:pt x="5" y="1"/>
                  </a:moveTo>
                  <a:cubicBezTo>
                    <a:pt x="5" y="0"/>
                    <a:pt x="1" y="4"/>
                    <a:pt x="1" y="5"/>
                  </a:cubicBezTo>
                  <a:cubicBezTo>
                    <a:pt x="1" y="5"/>
                    <a:pt x="0" y="9"/>
                    <a:pt x="1" y="10"/>
                  </a:cubicBezTo>
                  <a:cubicBezTo>
                    <a:pt x="1" y="12"/>
                    <a:pt x="3" y="15"/>
                    <a:pt x="4" y="16"/>
                  </a:cubicBezTo>
                  <a:cubicBezTo>
                    <a:pt x="5" y="17"/>
                    <a:pt x="5" y="17"/>
                    <a:pt x="5" y="15"/>
                  </a:cubicBezTo>
                  <a:cubicBezTo>
                    <a:pt x="6" y="13"/>
                    <a:pt x="6" y="10"/>
                    <a:pt x="7" y="9"/>
                  </a:cubicBezTo>
                  <a:cubicBezTo>
                    <a:pt x="7" y="9"/>
                    <a:pt x="8" y="5"/>
                    <a:pt x="7" y="4"/>
                  </a:cubicBezTo>
                  <a:cubicBezTo>
                    <a:pt x="6" y="3"/>
                    <a:pt x="6" y="2"/>
                    <a:pt x="5"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38" name="Freeform 32"/>
            <p:cNvSpPr>
              <a:spLocks noChangeArrowheads="1"/>
            </p:cNvSpPr>
            <p:nvPr/>
          </p:nvSpPr>
          <p:spPr bwMode="auto">
            <a:xfrm>
              <a:off x="5997195" y="1477722"/>
              <a:ext cx="54730" cy="69466"/>
            </a:xfrm>
            <a:custGeom>
              <a:avLst/>
              <a:gdLst>
                <a:gd name="T0" fmla="*/ 198042993 w 11"/>
                <a:gd name="T1" fmla="*/ 73862205 h 14"/>
                <a:gd name="T2" fmla="*/ 173285131 w 11"/>
                <a:gd name="T3" fmla="*/ 24620735 h 14"/>
                <a:gd name="T4" fmla="*/ 123774383 w 11"/>
                <a:gd name="T5" fmla="*/ 24620735 h 14"/>
                <a:gd name="T6" fmla="*/ 49510748 w 11"/>
                <a:gd name="T7" fmla="*/ 24620735 h 14"/>
                <a:gd name="T8" fmla="*/ 0 w 11"/>
                <a:gd name="T9" fmla="*/ 73862205 h 14"/>
                <a:gd name="T10" fmla="*/ 0 w 11"/>
                <a:gd name="T11" fmla="*/ 123098714 h 14"/>
                <a:gd name="T12" fmla="*/ 74263635 w 11"/>
                <a:gd name="T13" fmla="*/ 172340184 h 14"/>
                <a:gd name="T14" fmla="*/ 49510748 w 11"/>
                <a:gd name="T15" fmla="*/ 123098714 h 14"/>
                <a:gd name="T16" fmla="*/ 99021496 w 11"/>
                <a:gd name="T17" fmla="*/ 147719449 h 14"/>
                <a:gd name="T18" fmla="*/ 99021496 w 11"/>
                <a:gd name="T19" fmla="*/ 221581654 h 14"/>
                <a:gd name="T20" fmla="*/ 99021496 w 11"/>
                <a:gd name="T21" fmla="*/ 270818163 h 14"/>
                <a:gd name="T22" fmla="*/ 148532245 w 11"/>
                <a:gd name="T23" fmla="*/ 344680368 h 14"/>
                <a:gd name="T24" fmla="*/ 148532245 w 11"/>
                <a:gd name="T25" fmla="*/ 295438898 h 14"/>
                <a:gd name="T26" fmla="*/ 198042993 w 11"/>
                <a:gd name="T27" fmla="*/ 344680368 h 14"/>
                <a:gd name="T28" fmla="*/ 222795879 w 11"/>
                <a:gd name="T29" fmla="*/ 320059633 h 14"/>
                <a:gd name="T30" fmla="*/ 222795879 w 11"/>
                <a:gd name="T31" fmla="*/ 221581654 h 14"/>
                <a:gd name="T32" fmla="*/ 247553741 w 11"/>
                <a:gd name="T33" fmla="*/ 123098714 h 14"/>
                <a:gd name="T34" fmla="*/ 198042993 w 11"/>
                <a:gd name="T35" fmla="*/ 73862205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4"/>
                <a:gd name="T56" fmla="*/ 11 w 11"/>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4">
                  <a:moveTo>
                    <a:pt x="8" y="3"/>
                  </a:moveTo>
                  <a:cubicBezTo>
                    <a:pt x="8" y="2"/>
                    <a:pt x="8" y="1"/>
                    <a:pt x="7" y="1"/>
                  </a:cubicBezTo>
                  <a:cubicBezTo>
                    <a:pt x="6" y="2"/>
                    <a:pt x="6" y="2"/>
                    <a:pt x="5" y="1"/>
                  </a:cubicBezTo>
                  <a:cubicBezTo>
                    <a:pt x="4" y="0"/>
                    <a:pt x="3" y="0"/>
                    <a:pt x="2" y="1"/>
                  </a:cubicBezTo>
                  <a:cubicBezTo>
                    <a:pt x="2" y="2"/>
                    <a:pt x="1" y="3"/>
                    <a:pt x="0" y="3"/>
                  </a:cubicBezTo>
                  <a:cubicBezTo>
                    <a:pt x="0" y="3"/>
                    <a:pt x="0" y="5"/>
                    <a:pt x="0" y="5"/>
                  </a:cubicBezTo>
                  <a:cubicBezTo>
                    <a:pt x="0" y="5"/>
                    <a:pt x="2" y="7"/>
                    <a:pt x="3" y="7"/>
                  </a:cubicBezTo>
                  <a:cubicBezTo>
                    <a:pt x="3" y="7"/>
                    <a:pt x="2" y="5"/>
                    <a:pt x="2" y="5"/>
                  </a:cubicBezTo>
                  <a:cubicBezTo>
                    <a:pt x="3" y="4"/>
                    <a:pt x="4" y="5"/>
                    <a:pt x="4" y="6"/>
                  </a:cubicBezTo>
                  <a:cubicBezTo>
                    <a:pt x="5" y="7"/>
                    <a:pt x="4" y="9"/>
                    <a:pt x="4" y="9"/>
                  </a:cubicBezTo>
                  <a:cubicBezTo>
                    <a:pt x="3" y="9"/>
                    <a:pt x="4" y="11"/>
                    <a:pt x="4" y="11"/>
                  </a:cubicBezTo>
                  <a:cubicBezTo>
                    <a:pt x="4" y="12"/>
                    <a:pt x="5" y="14"/>
                    <a:pt x="6" y="14"/>
                  </a:cubicBezTo>
                  <a:cubicBezTo>
                    <a:pt x="6" y="14"/>
                    <a:pt x="6" y="12"/>
                    <a:pt x="6" y="12"/>
                  </a:cubicBezTo>
                  <a:cubicBezTo>
                    <a:pt x="6" y="12"/>
                    <a:pt x="7" y="14"/>
                    <a:pt x="8" y="14"/>
                  </a:cubicBezTo>
                  <a:cubicBezTo>
                    <a:pt x="8" y="14"/>
                    <a:pt x="9" y="13"/>
                    <a:pt x="9" y="13"/>
                  </a:cubicBezTo>
                  <a:cubicBezTo>
                    <a:pt x="10" y="12"/>
                    <a:pt x="9" y="11"/>
                    <a:pt x="9" y="9"/>
                  </a:cubicBezTo>
                  <a:cubicBezTo>
                    <a:pt x="9" y="8"/>
                    <a:pt x="10" y="6"/>
                    <a:pt x="10" y="5"/>
                  </a:cubicBezTo>
                  <a:cubicBezTo>
                    <a:pt x="11" y="5"/>
                    <a:pt x="9" y="4"/>
                    <a:pt x="8"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39" name="Freeform 33"/>
            <p:cNvSpPr>
              <a:spLocks noChangeArrowheads="1"/>
            </p:cNvSpPr>
            <p:nvPr/>
          </p:nvSpPr>
          <p:spPr bwMode="auto">
            <a:xfrm>
              <a:off x="6051925" y="1467197"/>
              <a:ext cx="48415" cy="44205"/>
            </a:xfrm>
            <a:custGeom>
              <a:avLst/>
              <a:gdLst>
                <a:gd name="T0" fmla="*/ 70322788 w 10"/>
                <a:gd name="T1" fmla="*/ 217120225 h 9"/>
                <a:gd name="T2" fmla="*/ 117203032 w 10"/>
                <a:gd name="T3" fmla="*/ 120620710 h 9"/>
                <a:gd name="T4" fmla="*/ 187520978 w 10"/>
                <a:gd name="T5" fmla="*/ 120620710 h 9"/>
                <a:gd name="T6" fmla="*/ 210963521 w 10"/>
                <a:gd name="T7" fmla="*/ 48247302 h 9"/>
                <a:gd name="T8" fmla="*/ 140640734 w 10"/>
                <a:gd name="T9" fmla="*/ 24126107 h 9"/>
                <a:gd name="T10" fmla="*/ 93760489 w 10"/>
                <a:gd name="T11" fmla="*/ 72373408 h 9"/>
                <a:gd name="T12" fmla="*/ 46880245 w 10"/>
                <a:gd name="T13" fmla="*/ 72373408 h 9"/>
                <a:gd name="T14" fmla="*/ 0 w 10"/>
                <a:gd name="T15" fmla="*/ 120620710 h 9"/>
                <a:gd name="T16" fmla="*/ 23442543 w 10"/>
                <a:gd name="T17" fmla="*/ 144746817 h 9"/>
                <a:gd name="T18" fmla="*/ 70322788 w 10"/>
                <a:gd name="T19" fmla="*/ 217120225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3" y="9"/>
                  </a:moveTo>
                  <a:cubicBezTo>
                    <a:pt x="4" y="9"/>
                    <a:pt x="5" y="6"/>
                    <a:pt x="5" y="5"/>
                  </a:cubicBezTo>
                  <a:cubicBezTo>
                    <a:pt x="6" y="4"/>
                    <a:pt x="8" y="5"/>
                    <a:pt x="8" y="5"/>
                  </a:cubicBezTo>
                  <a:cubicBezTo>
                    <a:pt x="9" y="5"/>
                    <a:pt x="10" y="2"/>
                    <a:pt x="9" y="2"/>
                  </a:cubicBezTo>
                  <a:cubicBezTo>
                    <a:pt x="9" y="1"/>
                    <a:pt x="7" y="0"/>
                    <a:pt x="6" y="1"/>
                  </a:cubicBezTo>
                  <a:cubicBezTo>
                    <a:pt x="5" y="1"/>
                    <a:pt x="6" y="3"/>
                    <a:pt x="4" y="3"/>
                  </a:cubicBezTo>
                  <a:cubicBezTo>
                    <a:pt x="3" y="3"/>
                    <a:pt x="2" y="2"/>
                    <a:pt x="2" y="3"/>
                  </a:cubicBezTo>
                  <a:cubicBezTo>
                    <a:pt x="1" y="3"/>
                    <a:pt x="0" y="5"/>
                    <a:pt x="0" y="5"/>
                  </a:cubicBezTo>
                  <a:cubicBezTo>
                    <a:pt x="0" y="6"/>
                    <a:pt x="0" y="6"/>
                    <a:pt x="1" y="6"/>
                  </a:cubicBezTo>
                  <a:cubicBezTo>
                    <a:pt x="2" y="6"/>
                    <a:pt x="2" y="8"/>
                    <a:pt x="3" y="9"/>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40" name="Freeform 34"/>
            <p:cNvSpPr>
              <a:spLocks noChangeArrowheads="1"/>
            </p:cNvSpPr>
            <p:nvPr/>
          </p:nvSpPr>
          <p:spPr bwMode="auto">
            <a:xfrm>
              <a:off x="6016140" y="1303006"/>
              <a:ext cx="204187" cy="189452"/>
            </a:xfrm>
            <a:custGeom>
              <a:avLst/>
              <a:gdLst>
                <a:gd name="T0" fmla="*/ 917676140 w 41"/>
                <a:gd name="T1" fmla="*/ 671113768 h 38"/>
                <a:gd name="T2" fmla="*/ 892874890 w 41"/>
                <a:gd name="T3" fmla="*/ 745678086 h 38"/>
                <a:gd name="T4" fmla="*/ 967283621 w 41"/>
                <a:gd name="T5" fmla="*/ 695966879 h 38"/>
                <a:gd name="T6" fmla="*/ 967283621 w 41"/>
                <a:gd name="T7" fmla="*/ 596544463 h 38"/>
                <a:gd name="T8" fmla="*/ 942477390 w 41"/>
                <a:gd name="T9" fmla="*/ 397694647 h 38"/>
                <a:gd name="T10" fmla="*/ 967283621 w 41"/>
                <a:gd name="T11" fmla="*/ 347983439 h 38"/>
                <a:gd name="T12" fmla="*/ 992084871 w 41"/>
                <a:gd name="T13" fmla="*/ 223702927 h 38"/>
                <a:gd name="T14" fmla="*/ 868073640 w 41"/>
                <a:gd name="T15" fmla="*/ 24858097 h 38"/>
                <a:gd name="T16" fmla="*/ 818471139 w 41"/>
                <a:gd name="T17" fmla="*/ 24858097 h 38"/>
                <a:gd name="T18" fmla="*/ 868073640 w 41"/>
                <a:gd name="T19" fmla="*/ 49711208 h 38"/>
                <a:gd name="T20" fmla="*/ 793664909 w 41"/>
                <a:gd name="T21" fmla="*/ 24858097 h 38"/>
                <a:gd name="T22" fmla="*/ 768863658 w 41"/>
                <a:gd name="T23" fmla="*/ 49711208 h 38"/>
                <a:gd name="T24" fmla="*/ 768863658 w 41"/>
                <a:gd name="T25" fmla="*/ 124280512 h 38"/>
                <a:gd name="T26" fmla="*/ 793664909 w 41"/>
                <a:gd name="T27" fmla="*/ 198849816 h 38"/>
                <a:gd name="T28" fmla="*/ 768863658 w 41"/>
                <a:gd name="T29" fmla="*/ 397694647 h 38"/>
                <a:gd name="T30" fmla="*/ 620051177 w 41"/>
                <a:gd name="T31" fmla="*/ 521975159 h 38"/>
                <a:gd name="T32" fmla="*/ 545647426 w 41"/>
                <a:gd name="T33" fmla="*/ 497122048 h 38"/>
                <a:gd name="T34" fmla="*/ 520846176 w 41"/>
                <a:gd name="T35" fmla="*/ 497122048 h 38"/>
                <a:gd name="T36" fmla="*/ 496039945 w 41"/>
                <a:gd name="T37" fmla="*/ 621397574 h 38"/>
                <a:gd name="T38" fmla="*/ 471238695 w 41"/>
                <a:gd name="T39" fmla="*/ 695966879 h 38"/>
                <a:gd name="T40" fmla="*/ 372033694 w 41"/>
                <a:gd name="T41" fmla="*/ 671113768 h 38"/>
                <a:gd name="T42" fmla="*/ 173613732 w 41"/>
                <a:gd name="T43" fmla="*/ 695966879 h 38"/>
                <a:gd name="T44" fmla="*/ 49602500 w 41"/>
                <a:gd name="T45" fmla="*/ 820247391 h 38"/>
                <a:gd name="T46" fmla="*/ 74408731 w 41"/>
                <a:gd name="T47" fmla="*/ 869958598 h 38"/>
                <a:gd name="T48" fmla="*/ 173613732 w 41"/>
                <a:gd name="T49" fmla="*/ 845105487 h 38"/>
                <a:gd name="T50" fmla="*/ 272823713 w 41"/>
                <a:gd name="T51" fmla="*/ 820247391 h 38"/>
                <a:gd name="T52" fmla="*/ 372033694 w 41"/>
                <a:gd name="T53" fmla="*/ 795394280 h 38"/>
                <a:gd name="T54" fmla="*/ 446437445 w 41"/>
                <a:gd name="T55" fmla="*/ 845105487 h 38"/>
                <a:gd name="T56" fmla="*/ 520846176 w 41"/>
                <a:gd name="T57" fmla="*/ 944527903 h 38"/>
                <a:gd name="T58" fmla="*/ 620051177 w 41"/>
                <a:gd name="T59" fmla="*/ 845105487 h 38"/>
                <a:gd name="T60" fmla="*/ 669658657 w 41"/>
                <a:gd name="T61" fmla="*/ 820247391 h 38"/>
                <a:gd name="T62" fmla="*/ 793664909 w 41"/>
                <a:gd name="T63" fmla="*/ 795394280 h 38"/>
                <a:gd name="T64" fmla="*/ 843272389 w 41"/>
                <a:gd name="T65" fmla="*/ 795394280 h 38"/>
                <a:gd name="T66" fmla="*/ 868073640 w 41"/>
                <a:gd name="T67" fmla="*/ 695966879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38"/>
                <a:gd name="T104" fmla="*/ 41 w 41"/>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38">
                  <a:moveTo>
                    <a:pt x="35" y="28"/>
                  </a:moveTo>
                  <a:cubicBezTo>
                    <a:pt x="36" y="28"/>
                    <a:pt x="36" y="27"/>
                    <a:pt x="37" y="27"/>
                  </a:cubicBezTo>
                  <a:cubicBezTo>
                    <a:pt x="37" y="27"/>
                    <a:pt x="37" y="28"/>
                    <a:pt x="37" y="28"/>
                  </a:cubicBezTo>
                  <a:cubicBezTo>
                    <a:pt x="37" y="28"/>
                    <a:pt x="36" y="29"/>
                    <a:pt x="36" y="30"/>
                  </a:cubicBezTo>
                  <a:cubicBezTo>
                    <a:pt x="37" y="31"/>
                    <a:pt x="38" y="31"/>
                    <a:pt x="39" y="31"/>
                  </a:cubicBezTo>
                  <a:cubicBezTo>
                    <a:pt x="39" y="31"/>
                    <a:pt x="39" y="30"/>
                    <a:pt x="39" y="28"/>
                  </a:cubicBezTo>
                  <a:cubicBezTo>
                    <a:pt x="39" y="27"/>
                    <a:pt x="41" y="28"/>
                    <a:pt x="40" y="27"/>
                  </a:cubicBezTo>
                  <a:cubicBezTo>
                    <a:pt x="39" y="26"/>
                    <a:pt x="39" y="24"/>
                    <a:pt x="39" y="24"/>
                  </a:cubicBezTo>
                  <a:cubicBezTo>
                    <a:pt x="39" y="23"/>
                    <a:pt x="39" y="21"/>
                    <a:pt x="39" y="20"/>
                  </a:cubicBezTo>
                  <a:cubicBezTo>
                    <a:pt x="39" y="19"/>
                    <a:pt x="38" y="16"/>
                    <a:pt x="38" y="16"/>
                  </a:cubicBezTo>
                  <a:cubicBezTo>
                    <a:pt x="38" y="15"/>
                    <a:pt x="38" y="14"/>
                    <a:pt x="38" y="14"/>
                  </a:cubicBezTo>
                  <a:cubicBezTo>
                    <a:pt x="39" y="14"/>
                    <a:pt x="39" y="14"/>
                    <a:pt x="39" y="14"/>
                  </a:cubicBezTo>
                  <a:cubicBezTo>
                    <a:pt x="40" y="14"/>
                    <a:pt x="39" y="13"/>
                    <a:pt x="39" y="12"/>
                  </a:cubicBezTo>
                  <a:cubicBezTo>
                    <a:pt x="39" y="11"/>
                    <a:pt x="40" y="10"/>
                    <a:pt x="40" y="9"/>
                  </a:cubicBezTo>
                  <a:cubicBezTo>
                    <a:pt x="40" y="9"/>
                    <a:pt x="38" y="4"/>
                    <a:pt x="37" y="4"/>
                  </a:cubicBezTo>
                  <a:cubicBezTo>
                    <a:pt x="37" y="4"/>
                    <a:pt x="36" y="1"/>
                    <a:pt x="35" y="1"/>
                  </a:cubicBezTo>
                  <a:cubicBezTo>
                    <a:pt x="35" y="0"/>
                    <a:pt x="34" y="0"/>
                    <a:pt x="34" y="0"/>
                  </a:cubicBezTo>
                  <a:cubicBezTo>
                    <a:pt x="33" y="0"/>
                    <a:pt x="33" y="1"/>
                    <a:pt x="33" y="1"/>
                  </a:cubicBezTo>
                  <a:cubicBezTo>
                    <a:pt x="33" y="1"/>
                    <a:pt x="34" y="1"/>
                    <a:pt x="34" y="1"/>
                  </a:cubicBezTo>
                  <a:cubicBezTo>
                    <a:pt x="35" y="1"/>
                    <a:pt x="35" y="2"/>
                    <a:pt x="35" y="2"/>
                  </a:cubicBezTo>
                  <a:cubicBezTo>
                    <a:pt x="35" y="3"/>
                    <a:pt x="34" y="2"/>
                    <a:pt x="33" y="2"/>
                  </a:cubicBezTo>
                  <a:cubicBezTo>
                    <a:pt x="33" y="2"/>
                    <a:pt x="33" y="2"/>
                    <a:pt x="32" y="1"/>
                  </a:cubicBezTo>
                  <a:cubicBezTo>
                    <a:pt x="32" y="1"/>
                    <a:pt x="32" y="0"/>
                    <a:pt x="31" y="0"/>
                  </a:cubicBezTo>
                  <a:cubicBezTo>
                    <a:pt x="31" y="1"/>
                    <a:pt x="31" y="1"/>
                    <a:pt x="31" y="2"/>
                  </a:cubicBezTo>
                  <a:cubicBezTo>
                    <a:pt x="31" y="2"/>
                    <a:pt x="31" y="3"/>
                    <a:pt x="30" y="3"/>
                  </a:cubicBezTo>
                  <a:cubicBezTo>
                    <a:pt x="30" y="4"/>
                    <a:pt x="31" y="4"/>
                    <a:pt x="31" y="5"/>
                  </a:cubicBezTo>
                  <a:cubicBezTo>
                    <a:pt x="32" y="6"/>
                    <a:pt x="32" y="6"/>
                    <a:pt x="31" y="7"/>
                  </a:cubicBezTo>
                  <a:cubicBezTo>
                    <a:pt x="31" y="7"/>
                    <a:pt x="32" y="7"/>
                    <a:pt x="32" y="8"/>
                  </a:cubicBezTo>
                  <a:cubicBezTo>
                    <a:pt x="33" y="8"/>
                    <a:pt x="32" y="11"/>
                    <a:pt x="32" y="12"/>
                  </a:cubicBezTo>
                  <a:cubicBezTo>
                    <a:pt x="32" y="13"/>
                    <a:pt x="32" y="15"/>
                    <a:pt x="31" y="16"/>
                  </a:cubicBezTo>
                  <a:cubicBezTo>
                    <a:pt x="30" y="17"/>
                    <a:pt x="29" y="19"/>
                    <a:pt x="28" y="19"/>
                  </a:cubicBezTo>
                  <a:cubicBezTo>
                    <a:pt x="27" y="19"/>
                    <a:pt x="25" y="21"/>
                    <a:pt x="25" y="21"/>
                  </a:cubicBezTo>
                  <a:cubicBezTo>
                    <a:pt x="25" y="22"/>
                    <a:pt x="24" y="22"/>
                    <a:pt x="23" y="22"/>
                  </a:cubicBezTo>
                  <a:cubicBezTo>
                    <a:pt x="23" y="22"/>
                    <a:pt x="22" y="21"/>
                    <a:pt x="22" y="20"/>
                  </a:cubicBezTo>
                  <a:cubicBezTo>
                    <a:pt x="23" y="20"/>
                    <a:pt x="23" y="19"/>
                    <a:pt x="23" y="19"/>
                  </a:cubicBezTo>
                  <a:cubicBezTo>
                    <a:pt x="22" y="19"/>
                    <a:pt x="21" y="19"/>
                    <a:pt x="21" y="20"/>
                  </a:cubicBezTo>
                  <a:cubicBezTo>
                    <a:pt x="21" y="20"/>
                    <a:pt x="21" y="21"/>
                    <a:pt x="21" y="22"/>
                  </a:cubicBezTo>
                  <a:cubicBezTo>
                    <a:pt x="21" y="23"/>
                    <a:pt x="20" y="24"/>
                    <a:pt x="20" y="25"/>
                  </a:cubicBezTo>
                  <a:cubicBezTo>
                    <a:pt x="19" y="26"/>
                    <a:pt x="20" y="26"/>
                    <a:pt x="20" y="27"/>
                  </a:cubicBezTo>
                  <a:cubicBezTo>
                    <a:pt x="20" y="28"/>
                    <a:pt x="19" y="28"/>
                    <a:pt x="19" y="28"/>
                  </a:cubicBezTo>
                  <a:cubicBezTo>
                    <a:pt x="18" y="28"/>
                    <a:pt x="18" y="27"/>
                    <a:pt x="17" y="27"/>
                  </a:cubicBezTo>
                  <a:cubicBezTo>
                    <a:pt x="17" y="27"/>
                    <a:pt x="17" y="27"/>
                    <a:pt x="15" y="27"/>
                  </a:cubicBezTo>
                  <a:cubicBezTo>
                    <a:pt x="13" y="27"/>
                    <a:pt x="13" y="27"/>
                    <a:pt x="12" y="28"/>
                  </a:cubicBezTo>
                  <a:cubicBezTo>
                    <a:pt x="11" y="28"/>
                    <a:pt x="8" y="28"/>
                    <a:pt x="7" y="28"/>
                  </a:cubicBezTo>
                  <a:cubicBezTo>
                    <a:pt x="6" y="28"/>
                    <a:pt x="5" y="30"/>
                    <a:pt x="4" y="31"/>
                  </a:cubicBezTo>
                  <a:cubicBezTo>
                    <a:pt x="3" y="31"/>
                    <a:pt x="3" y="32"/>
                    <a:pt x="2" y="33"/>
                  </a:cubicBezTo>
                  <a:cubicBezTo>
                    <a:pt x="2" y="33"/>
                    <a:pt x="0" y="33"/>
                    <a:pt x="0" y="34"/>
                  </a:cubicBezTo>
                  <a:cubicBezTo>
                    <a:pt x="0" y="35"/>
                    <a:pt x="2" y="35"/>
                    <a:pt x="3" y="35"/>
                  </a:cubicBezTo>
                  <a:cubicBezTo>
                    <a:pt x="4" y="35"/>
                    <a:pt x="5" y="35"/>
                    <a:pt x="5" y="34"/>
                  </a:cubicBezTo>
                  <a:cubicBezTo>
                    <a:pt x="5" y="34"/>
                    <a:pt x="6" y="34"/>
                    <a:pt x="7" y="34"/>
                  </a:cubicBezTo>
                  <a:cubicBezTo>
                    <a:pt x="7" y="35"/>
                    <a:pt x="9" y="34"/>
                    <a:pt x="9" y="34"/>
                  </a:cubicBezTo>
                  <a:cubicBezTo>
                    <a:pt x="10" y="34"/>
                    <a:pt x="10" y="33"/>
                    <a:pt x="11" y="33"/>
                  </a:cubicBezTo>
                  <a:cubicBezTo>
                    <a:pt x="11" y="33"/>
                    <a:pt x="12" y="33"/>
                    <a:pt x="13" y="32"/>
                  </a:cubicBezTo>
                  <a:cubicBezTo>
                    <a:pt x="13" y="32"/>
                    <a:pt x="15" y="32"/>
                    <a:pt x="15" y="32"/>
                  </a:cubicBezTo>
                  <a:cubicBezTo>
                    <a:pt x="16" y="32"/>
                    <a:pt x="17" y="32"/>
                    <a:pt x="18" y="32"/>
                  </a:cubicBezTo>
                  <a:cubicBezTo>
                    <a:pt x="19" y="33"/>
                    <a:pt x="18" y="34"/>
                    <a:pt x="18" y="34"/>
                  </a:cubicBezTo>
                  <a:cubicBezTo>
                    <a:pt x="17" y="34"/>
                    <a:pt x="18" y="36"/>
                    <a:pt x="19" y="36"/>
                  </a:cubicBezTo>
                  <a:cubicBezTo>
                    <a:pt x="20" y="37"/>
                    <a:pt x="20" y="38"/>
                    <a:pt x="21" y="38"/>
                  </a:cubicBezTo>
                  <a:cubicBezTo>
                    <a:pt x="23" y="38"/>
                    <a:pt x="23" y="35"/>
                    <a:pt x="24" y="35"/>
                  </a:cubicBezTo>
                  <a:cubicBezTo>
                    <a:pt x="24" y="34"/>
                    <a:pt x="25" y="34"/>
                    <a:pt x="25" y="34"/>
                  </a:cubicBezTo>
                  <a:cubicBezTo>
                    <a:pt x="25" y="34"/>
                    <a:pt x="25" y="32"/>
                    <a:pt x="25" y="32"/>
                  </a:cubicBezTo>
                  <a:cubicBezTo>
                    <a:pt x="26" y="32"/>
                    <a:pt x="26" y="33"/>
                    <a:pt x="27" y="33"/>
                  </a:cubicBezTo>
                  <a:cubicBezTo>
                    <a:pt x="27" y="33"/>
                    <a:pt x="28" y="33"/>
                    <a:pt x="29" y="33"/>
                  </a:cubicBezTo>
                  <a:cubicBezTo>
                    <a:pt x="30" y="33"/>
                    <a:pt x="31" y="32"/>
                    <a:pt x="32" y="32"/>
                  </a:cubicBezTo>
                  <a:cubicBezTo>
                    <a:pt x="32" y="31"/>
                    <a:pt x="32" y="30"/>
                    <a:pt x="33" y="30"/>
                  </a:cubicBezTo>
                  <a:cubicBezTo>
                    <a:pt x="33" y="30"/>
                    <a:pt x="33" y="32"/>
                    <a:pt x="34" y="32"/>
                  </a:cubicBezTo>
                  <a:cubicBezTo>
                    <a:pt x="34" y="32"/>
                    <a:pt x="34" y="29"/>
                    <a:pt x="34" y="29"/>
                  </a:cubicBezTo>
                  <a:cubicBezTo>
                    <a:pt x="34" y="28"/>
                    <a:pt x="35" y="28"/>
                    <a:pt x="35" y="28"/>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41" name="Freeform 35"/>
            <p:cNvSpPr>
              <a:spLocks noChangeArrowheads="1"/>
            </p:cNvSpPr>
            <p:nvPr/>
          </p:nvSpPr>
          <p:spPr bwMode="auto">
            <a:xfrm>
              <a:off x="6150861" y="1197755"/>
              <a:ext cx="113671" cy="105251"/>
            </a:xfrm>
            <a:custGeom>
              <a:avLst/>
              <a:gdLst>
                <a:gd name="T0" fmla="*/ 488508536 w 23"/>
                <a:gd name="T1" fmla="*/ 226079148 h 21"/>
                <a:gd name="T2" fmla="*/ 488508536 w 23"/>
                <a:gd name="T3" fmla="*/ 175839337 h 21"/>
                <a:gd name="T4" fmla="*/ 415235221 w 23"/>
                <a:gd name="T5" fmla="*/ 200959243 h 21"/>
                <a:gd name="T6" fmla="*/ 390805840 w 23"/>
                <a:gd name="T7" fmla="*/ 150719432 h 21"/>
                <a:gd name="T8" fmla="*/ 341956964 w 23"/>
                <a:gd name="T9" fmla="*/ 175839337 h 21"/>
                <a:gd name="T10" fmla="*/ 244254268 w 23"/>
                <a:gd name="T11" fmla="*/ 100479621 h 21"/>
                <a:gd name="T12" fmla="*/ 146551572 w 23"/>
                <a:gd name="T13" fmla="*/ 25119905 h 21"/>
                <a:gd name="T14" fmla="*/ 122127134 w 23"/>
                <a:gd name="T15" fmla="*/ 25119905 h 21"/>
                <a:gd name="T16" fmla="*/ 122127134 w 23"/>
                <a:gd name="T17" fmla="*/ 75359716 h 21"/>
                <a:gd name="T18" fmla="*/ 146551572 w 23"/>
                <a:gd name="T19" fmla="*/ 200959243 h 21"/>
                <a:gd name="T20" fmla="*/ 146551572 w 23"/>
                <a:gd name="T21" fmla="*/ 251199053 h 21"/>
                <a:gd name="T22" fmla="*/ 122127134 w 23"/>
                <a:gd name="T23" fmla="*/ 326553757 h 21"/>
                <a:gd name="T24" fmla="*/ 73278257 w 23"/>
                <a:gd name="T25" fmla="*/ 301433852 h 21"/>
                <a:gd name="T26" fmla="*/ 48848877 w 23"/>
                <a:gd name="T27" fmla="*/ 351673663 h 21"/>
                <a:gd name="T28" fmla="*/ 24424438 w 23"/>
                <a:gd name="T29" fmla="*/ 376793568 h 21"/>
                <a:gd name="T30" fmla="*/ 48848877 w 23"/>
                <a:gd name="T31" fmla="*/ 452153284 h 21"/>
                <a:gd name="T32" fmla="*/ 48848877 w 23"/>
                <a:gd name="T33" fmla="*/ 477273189 h 21"/>
                <a:gd name="T34" fmla="*/ 73278257 w 23"/>
                <a:gd name="T35" fmla="*/ 502393095 h 21"/>
                <a:gd name="T36" fmla="*/ 122127134 w 23"/>
                <a:gd name="T37" fmla="*/ 477273189 h 21"/>
                <a:gd name="T38" fmla="*/ 146551572 w 23"/>
                <a:gd name="T39" fmla="*/ 477273189 h 21"/>
                <a:gd name="T40" fmla="*/ 122127134 w 23"/>
                <a:gd name="T41" fmla="*/ 427033379 h 21"/>
                <a:gd name="T42" fmla="*/ 73278257 w 23"/>
                <a:gd name="T43" fmla="*/ 427033379 h 21"/>
                <a:gd name="T44" fmla="*/ 73278257 w 23"/>
                <a:gd name="T45" fmla="*/ 376793568 h 21"/>
                <a:gd name="T46" fmla="*/ 122127134 w 23"/>
                <a:gd name="T47" fmla="*/ 401913473 h 21"/>
                <a:gd name="T48" fmla="*/ 170980953 w 23"/>
                <a:gd name="T49" fmla="*/ 376793568 h 21"/>
                <a:gd name="T50" fmla="*/ 244254268 w 23"/>
                <a:gd name="T51" fmla="*/ 401913473 h 21"/>
                <a:gd name="T52" fmla="*/ 341956964 w 23"/>
                <a:gd name="T53" fmla="*/ 452153284 h 21"/>
                <a:gd name="T54" fmla="*/ 366381402 w 23"/>
                <a:gd name="T55" fmla="*/ 401913473 h 21"/>
                <a:gd name="T56" fmla="*/ 439659659 w 23"/>
                <a:gd name="T57" fmla="*/ 301433852 h 21"/>
                <a:gd name="T58" fmla="*/ 561786793 w 23"/>
                <a:gd name="T59" fmla="*/ 276313947 h 21"/>
                <a:gd name="T60" fmla="*/ 512937916 w 23"/>
                <a:gd name="T61" fmla="*/ 276313947 h 21"/>
                <a:gd name="T62" fmla="*/ 488508536 w 23"/>
                <a:gd name="T63" fmla="*/ 226079148 h 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
                <a:gd name="T97" fmla="*/ 0 h 21"/>
                <a:gd name="T98" fmla="*/ 23 w 23"/>
                <a:gd name="T99" fmla="*/ 21 h 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 h="21">
                  <a:moveTo>
                    <a:pt x="20" y="9"/>
                  </a:moveTo>
                  <a:cubicBezTo>
                    <a:pt x="20" y="8"/>
                    <a:pt x="20" y="7"/>
                    <a:pt x="20" y="7"/>
                  </a:cubicBezTo>
                  <a:cubicBezTo>
                    <a:pt x="19" y="6"/>
                    <a:pt x="18" y="8"/>
                    <a:pt x="17" y="8"/>
                  </a:cubicBezTo>
                  <a:cubicBezTo>
                    <a:pt x="16" y="8"/>
                    <a:pt x="16" y="7"/>
                    <a:pt x="16" y="6"/>
                  </a:cubicBezTo>
                  <a:cubicBezTo>
                    <a:pt x="16" y="6"/>
                    <a:pt x="15" y="6"/>
                    <a:pt x="14" y="7"/>
                  </a:cubicBezTo>
                  <a:cubicBezTo>
                    <a:pt x="13" y="7"/>
                    <a:pt x="11" y="5"/>
                    <a:pt x="10" y="4"/>
                  </a:cubicBezTo>
                  <a:cubicBezTo>
                    <a:pt x="8" y="3"/>
                    <a:pt x="6" y="1"/>
                    <a:pt x="6" y="1"/>
                  </a:cubicBezTo>
                  <a:cubicBezTo>
                    <a:pt x="6" y="0"/>
                    <a:pt x="5" y="1"/>
                    <a:pt x="5" y="1"/>
                  </a:cubicBezTo>
                  <a:cubicBezTo>
                    <a:pt x="4" y="2"/>
                    <a:pt x="5" y="2"/>
                    <a:pt x="5" y="3"/>
                  </a:cubicBezTo>
                  <a:cubicBezTo>
                    <a:pt x="6" y="3"/>
                    <a:pt x="6" y="7"/>
                    <a:pt x="6" y="8"/>
                  </a:cubicBezTo>
                  <a:cubicBezTo>
                    <a:pt x="6" y="8"/>
                    <a:pt x="6" y="10"/>
                    <a:pt x="6" y="10"/>
                  </a:cubicBezTo>
                  <a:cubicBezTo>
                    <a:pt x="7" y="11"/>
                    <a:pt x="6" y="12"/>
                    <a:pt x="5" y="13"/>
                  </a:cubicBezTo>
                  <a:cubicBezTo>
                    <a:pt x="5" y="13"/>
                    <a:pt x="4" y="12"/>
                    <a:pt x="3" y="12"/>
                  </a:cubicBezTo>
                  <a:cubicBezTo>
                    <a:pt x="2" y="12"/>
                    <a:pt x="3" y="13"/>
                    <a:pt x="2" y="14"/>
                  </a:cubicBezTo>
                  <a:cubicBezTo>
                    <a:pt x="2" y="14"/>
                    <a:pt x="1" y="15"/>
                    <a:pt x="1" y="15"/>
                  </a:cubicBezTo>
                  <a:cubicBezTo>
                    <a:pt x="0" y="16"/>
                    <a:pt x="1" y="17"/>
                    <a:pt x="2" y="18"/>
                  </a:cubicBezTo>
                  <a:cubicBezTo>
                    <a:pt x="3" y="19"/>
                    <a:pt x="2" y="19"/>
                    <a:pt x="2" y="19"/>
                  </a:cubicBezTo>
                  <a:cubicBezTo>
                    <a:pt x="2" y="20"/>
                    <a:pt x="2" y="20"/>
                    <a:pt x="3" y="20"/>
                  </a:cubicBezTo>
                  <a:cubicBezTo>
                    <a:pt x="4" y="21"/>
                    <a:pt x="4" y="20"/>
                    <a:pt x="5" y="19"/>
                  </a:cubicBezTo>
                  <a:cubicBezTo>
                    <a:pt x="5" y="19"/>
                    <a:pt x="6" y="19"/>
                    <a:pt x="6" y="19"/>
                  </a:cubicBezTo>
                  <a:cubicBezTo>
                    <a:pt x="7" y="19"/>
                    <a:pt x="6" y="17"/>
                    <a:pt x="5" y="17"/>
                  </a:cubicBezTo>
                  <a:cubicBezTo>
                    <a:pt x="4" y="17"/>
                    <a:pt x="4" y="17"/>
                    <a:pt x="3" y="17"/>
                  </a:cubicBezTo>
                  <a:cubicBezTo>
                    <a:pt x="2" y="16"/>
                    <a:pt x="3" y="15"/>
                    <a:pt x="3" y="15"/>
                  </a:cubicBezTo>
                  <a:cubicBezTo>
                    <a:pt x="4" y="15"/>
                    <a:pt x="5" y="16"/>
                    <a:pt x="5" y="16"/>
                  </a:cubicBezTo>
                  <a:cubicBezTo>
                    <a:pt x="5" y="17"/>
                    <a:pt x="7" y="15"/>
                    <a:pt x="7" y="15"/>
                  </a:cubicBezTo>
                  <a:cubicBezTo>
                    <a:pt x="8" y="15"/>
                    <a:pt x="9" y="16"/>
                    <a:pt x="10" y="16"/>
                  </a:cubicBezTo>
                  <a:cubicBezTo>
                    <a:pt x="11" y="16"/>
                    <a:pt x="14" y="17"/>
                    <a:pt x="14" y="18"/>
                  </a:cubicBezTo>
                  <a:cubicBezTo>
                    <a:pt x="15" y="19"/>
                    <a:pt x="15" y="17"/>
                    <a:pt x="15" y="16"/>
                  </a:cubicBezTo>
                  <a:cubicBezTo>
                    <a:pt x="16" y="14"/>
                    <a:pt x="17" y="13"/>
                    <a:pt x="18" y="12"/>
                  </a:cubicBezTo>
                  <a:cubicBezTo>
                    <a:pt x="19" y="12"/>
                    <a:pt x="23" y="11"/>
                    <a:pt x="23" y="11"/>
                  </a:cubicBezTo>
                  <a:cubicBezTo>
                    <a:pt x="23" y="11"/>
                    <a:pt x="22" y="11"/>
                    <a:pt x="21" y="11"/>
                  </a:cubicBezTo>
                  <a:cubicBezTo>
                    <a:pt x="21" y="11"/>
                    <a:pt x="20" y="9"/>
                    <a:pt x="20" y="9"/>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42" name="Freeform 36"/>
            <p:cNvSpPr>
              <a:spLocks noChangeArrowheads="1"/>
            </p:cNvSpPr>
            <p:nvPr/>
          </p:nvSpPr>
          <p:spPr bwMode="auto">
            <a:xfrm>
              <a:off x="6100341" y="947258"/>
              <a:ext cx="109461" cy="235762"/>
            </a:xfrm>
            <a:custGeom>
              <a:avLst/>
              <a:gdLst>
                <a:gd name="T0" fmla="*/ 49511201 w 22"/>
                <a:gd name="T1" fmla="*/ 226461942 h 47"/>
                <a:gd name="T2" fmla="*/ 123780489 w 22"/>
                <a:gd name="T3" fmla="*/ 327112251 h 47"/>
                <a:gd name="T4" fmla="*/ 173291690 w 22"/>
                <a:gd name="T5" fmla="*/ 452923883 h 47"/>
                <a:gd name="T6" fmla="*/ 198044802 w 22"/>
                <a:gd name="T7" fmla="*/ 553574192 h 47"/>
                <a:gd name="T8" fmla="*/ 222802890 w 22"/>
                <a:gd name="T9" fmla="*/ 629058162 h 47"/>
                <a:gd name="T10" fmla="*/ 222802890 w 22"/>
                <a:gd name="T11" fmla="*/ 654224501 h 47"/>
                <a:gd name="T12" fmla="*/ 222802890 w 22"/>
                <a:gd name="T13" fmla="*/ 754869794 h 47"/>
                <a:gd name="T14" fmla="*/ 297067203 w 22"/>
                <a:gd name="T15" fmla="*/ 931009089 h 47"/>
                <a:gd name="T16" fmla="*/ 346578404 w 22"/>
                <a:gd name="T17" fmla="*/ 1182632354 h 47"/>
                <a:gd name="T18" fmla="*/ 396089604 w 22"/>
                <a:gd name="T19" fmla="*/ 1107143368 h 47"/>
                <a:gd name="T20" fmla="*/ 495112005 w 22"/>
                <a:gd name="T21" fmla="*/ 1157471031 h 47"/>
                <a:gd name="T22" fmla="*/ 445600805 w 22"/>
                <a:gd name="T23" fmla="*/ 1056820722 h 47"/>
                <a:gd name="T24" fmla="*/ 371336492 w 22"/>
                <a:gd name="T25" fmla="*/ 956170413 h 47"/>
                <a:gd name="T26" fmla="*/ 371336492 w 22"/>
                <a:gd name="T27" fmla="*/ 855520103 h 47"/>
                <a:gd name="T28" fmla="*/ 371336492 w 22"/>
                <a:gd name="T29" fmla="*/ 754869794 h 47"/>
                <a:gd name="T30" fmla="*/ 519870093 w 22"/>
                <a:gd name="T31" fmla="*/ 830358780 h 47"/>
                <a:gd name="T32" fmla="*/ 470358893 w 22"/>
                <a:gd name="T33" fmla="*/ 754869794 h 47"/>
                <a:gd name="T34" fmla="*/ 470358893 w 22"/>
                <a:gd name="T35" fmla="*/ 729708471 h 47"/>
                <a:gd name="T36" fmla="*/ 470358893 w 22"/>
                <a:gd name="T37" fmla="*/ 729708471 h 47"/>
                <a:gd name="T38" fmla="*/ 445600805 w 22"/>
                <a:gd name="T39" fmla="*/ 704547148 h 47"/>
                <a:gd name="T40" fmla="*/ 445600805 w 22"/>
                <a:gd name="T41" fmla="*/ 704547148 h 47"/>
                <a:gd name="T42" fmla="*/ 445600805 w 22"/>
                <a:gd name="T43" fmla="*/ 679385825 h 47"/>
                <a:gd name="T44" fmla="*/ 445600805 w 22"/>
                <a:gd name="T45" fmla="*/ 679385825 h 47"/>
                <a:gd name="T46" fmla="*/ 420847692 w 22"/>
                <a:gd name="T47" fmla="*/ 654224501 h 47"/>
                <a:gd name="T48" fmla="*/ 420847692 w 22"/>
                <a:gd name="T49" fmla="*/ 603896839 h 47"/>
                <a:gd name="T50" fmla="*/ 346578404 w 22"/>
                <a:gd name="T51" fmla="*/ 528407853 h 47"/>
                <a:gd name="T52" fmla="*/ 247556003 w 22"/>
                <a:gd name="T53" fmla="*/ 327112251 h 47"/>
                <a:gd name="T54" fmla="*/ 198044802 w 22"/>
                <a:gd name="T55" fmla="*/ 251623265 h 47"/>
                <a:gd name="T56" fmla="*/ 148533602 w 22"/>
                <a:gd name="T57" fmla="*/ 100650309 h 47"/>
                <a:gd name="T58" fmla="*/ 123780489 w 22"/>
                <a:gd name="T59" fmla="*/ 50322646 h 47"/>
                <a:gd name="T60" fmla="*/ 24758088 w 22"/>
                <a:gd name="T61" fmla="*/ 25161323 h 47"/>
                <a:gd name="T62" fmla="*/ 99022401 w 22"/>
                <a:gd name="T63" fmla="*/ 100650309 h 47"/>
                <a:gd name="T64" fmla="*/ 49511201 w 22"/>
                <a:gd name="T65" fmla="*/ 125811632 h 47"/>
                <a:gd name="T66" fmla="*/ 49511201 w 22"/>
                <a:gd name="T67" fmla="*/ 226461942 h 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
                <a:gd name="T103" fmla="*/ 0 h 47"/>
                <a:gd name="T104" fmla="*/ 22 w 22"/>
                <a:gd name="T105" fmla="*/ 47 h 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 h="47">
                  <a:moveTo>
                    <a:pt x="2" y="9"/>
                  </a:moveTo>
                  <a:cubicBezTo>
                    <a:pt x="3" y="10"/>
                    <a:pt x="4" y="11"/>
                    <a:pt x="5" y="13"/>
                  </a:cubicBezTo>
                  <a:cubicBezTo>
                    <a:pt x="6" y="14"/>
                    <a:pt x="6" y="18"/>
                    <a:pt x="7" y="18"/>
                  </a:cubicBezTo>
                  <a:cubicBezTo>
                    <a:pt x="8" y="19"/>
                    <a:pt x="8" y="21"/>
                    <a:pt x="8" y="22"/>
                  </a:cubicBezTo>
                  <a:cubicBezTo>
                    <a:pt x="8" y="22"/>
                    <a:pt x="9" y="24"/>
                    <a:pt x="9" y="25"/>
                  </a:cubicBezTo>
                  <a:cubicBezTo>
                    <a:pt x="9" y="25"/>
                    <a:pt x="9" y="26"/>
                    <a:pt x="9" y="26"/>
                  </a:cubicBezTo>
                  <a:cubicBezTo>
                    <a:pt x="9" y="27"/>
                    <a:pt x="9" y="29"/>
                    <a:pt x="9" y="30"/>
                  </a:cubicBezTo>
                  <a:cubicBezTo>
                    <a:pt x="9" y="31"/>
                    <a:pt x="12" y="36"/>
                    <a:pt x="12" y="37"/>
                  </a:cubicBezTo>
                  <a:cubicBezTo>
                    <a:pt x="12" y="38"/>
                    <a:pt x="13" y="46"/>
                    <a:pt x="14" y="47"/>
                  </a:cubicBezTo>
                  <a:cubicBezTo>
                    <a:pt x="16" y="47"/>
                    <a:pt x="15" y="45"/>
                    <a:pt x="16" y="44"/>
                  </a:cubicBezTo>
                  <a:cubicBezTo>
                    <a:pt x="16" y="44"/>
                    <a:pt x="18" y="46"/>
                    <a:pt x="20" y="46"/>
                  </a:cubicBezTo>
                  <a:cubicBezTo>
                    <a:pt x="22" y="47"/>
                    <a:pt x="18" y="42"/>
                    <a:pt x="18" y="42"/>
                  </a:cubicBezTo>
                  <a:cubicBezTo>
                    <a:pt x="18" y="41"/>
                    <a:pt x="16" y="39"/>
                    <a:pt x="15" y="38"/>
                  </a:cubicBezTo>
                  <a:cubicBezTo>
                    <a:pt x="14" y="37"/>
                    <a:pt x="14" y="35"/>
                    <a:pt x="15" y="34"/>
                  </a:cubicBezTo>
                  <a:cubicBezTo>
                    <a:pt x="15" y="33"/>
                    <a:pt x="15" y="31"/>
                    <a:pt x="15" y="30"/>
                  </a:cubicBezTo>
                  <a:cubicBezTo>
                    <a:pt x="16" y="30"/>
                    <a:pt x="20" y="32"/>
                    <a:pt x="21" y="33"/>
                  </a:cubicBezTo>
                  <a:cubicBezTo>
                    <a:pt x="22" y="33"/>
                    <a:pt x="20" y="31"/>
                    <a:pt x="19" y="30"/>
                  </a:cubicBezTo>
                  <a:cubicBezTo>
                    <a:pt x="19" y="30"/>
                    <a:pt x="19" y="30"/>
                    <a:pt x="19" y="29"/>
                  </a:cubicBezTo>
                  <a:cubicBezTo>
                    <a:pt x="19" y="29"/>
                    <a:pt x="19" y="29"/>
                    <a:pt x="19" y="29"/>
                  </a:cubicBezTo>
                  <a:cubicBezTo>
                    <a:pt x="19" y="29"/>
                    <a:pt x="18" y="28"/>
                    <a:pt x="18" y="28"/>
                  </a:cubicBezTo>
                  <a:cubicBezTo>
                    <a:pt x="18" y="28"/>
                    <a:pt x="18" y="28"/>
                    <a:pt x="18" y="28"/>
                  </a:cubicBezTo>
                  <a:cubicBezTo>
                    <a:pt x="18" y="28"/>
                    <a:pt x="18" y="27"/>
                    <a:pt x="18" y="27"/>
                  </a:cubicBezTo>
                  <a:cubicBezTo>
                    <a:pt x="18" y="27"/>
                    <a:pt x="18" y="27"/>
                    <a:pt x="18" y="27"/>
                  </a:cubicBezTo>
                  <a:cubicBezTo>
                    <a:pt x="18" y="26"/>
                    <a:pt x="18" y="26"/>
                    <a:pt x="17" y="26"/>
                  </a:cubicBezTo>
                  <a:cubicBezTo>
                    <a:pt x="17" y="25"/>
                    <a:pt x="17" y="25"/>
                    <a:pt x="17" y="24"/>
                  </a:cubicBezTo>
                  <a:cubicBezTo>
                    <a:pt x="17" y="23"/>
                    <a:pt x="15" y="22"/>
                    <a:pt x="14" y="21"/>
                  </a:cubicBezTo>
                  <a:cubicBezTo>
                    <a:pt x="13" y="19"/>
                    <a:pt x="11" y="14"/>
                    <a:pt x="10" y="13"/>
                  </a:cubicBezTo>
                  <a:cubicBezTo>
                    <a:pt x="9" y="12"/>
                    <a:pt x="9" y="12"/>
                    <a:pt x="8" y="10"/>
                  </a:cubicBezTo>
                  <a:cubicBezTo>
                    <a:pt x="8" y="9"/>
                    <a:pt x="6" y="5"/>
                    <a:pt x="6" y="4"/>
                  </a:cubicBezTo>
                  <a:cubicBezTo>
                    <a:pt x="5" y="3"/>
                    <a:pt x="5" y="3"/>
                    <a:pt x="5" y="2"/>
                  </a:cubicBezTo>
                  <a:cubicBezTo>
                    <a:pt x="5" y="1"/>
                    <a:pt x="2" y="0"/>
                    <a:pt x="1" y="1"/>
                  </a:cubicBezTo>
                  <a:cubicBezTo>
                    <a:pt x="0" y="1"/>
                    <a:pt x="3" y="3"/>
                    <a:pt x="4" y="4"/>
                  </a:cubicBezTo>
                  <a:cubicBezTo>
                    <a:pt x="4" y="5"/>
                    <a:pt x="3" y="4"/>
                    <a:pt x="2" y="5"/>
                  </a:cubicBezTo>
                  <a:cubicBezTo>
                    <a:pt x="1" y="6"/>
                    <a:pt x="2" y="8"/>
                    <a:pt x="2" y="9"/>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43" name="Freeform 37"/>
            <p:cNvSpPr>
              <a:spLocks noChangeArrowheads="1"/>
            </p:cNvSpPr>
            <p:nvPr/>
          </p:nvSpPr>
          <p:spPr bwMode="auto">
            <a:xfrm>
              <a:off x="5862474" y="1816630"/>
              <a:ext cx="119986" cy="134721"/>
            </a:xfrm>
            <a:custGeom>
              <a:avLst/>
              <a:gdLst>
                <a:gd name="T0" fmla="*/ 124970418 w 24"/>
                <a:gd name="T1" fmla="*/ 24898437 h 27"/>
                <a:gd name="T2" fmla="*/ 74981251 w 24"/>
                <a:gd name="T3" fmla="*/ 99588757 h 27"/>
                <a:gd name="T4" fmla="*/ 99978335 w 24"/>
                <a:gd name="T5" fmla="*/ 298761281 h 27"/>
                <a:gd name="T6" fmla="*/ 24992084 w 24"/>
                <a:gd name="T7" fmla="*/ 273862845 h 27"/>
                <a:gd name="T8" fmla="*/ 24992084 w 24"/>
                <a:gd name="T9" fmla="*/ 348553165 h 27"/>
                <a:gd name="T10" fmla="*/ 74981251 w 24"/>
                <a:gd name="T11" fmla="*/ 423243485 h 27"/>
                <a:gd name="T12" fmla="*/ 149967502 w 24"/>
                <a:gd name="T13" fmla="*/ 473040359 h 27"/>
                <a:gd name="T14" fmla="*/ 149967502 w 24"/>
                <a:gd name="T15" fmla="*/ 522832242 h 27"/>
                <a:gd name="T16" fmla="*/ 224948753 w 24"/>
                <a:gd name="T17" fmla="*/ 547730679 h 27"/>
                <a:gd name="T18" fmla="*/ 299930004 w 24"/>
                <a:gd name="T19" fmla="*/ 522832242 h 27"/>
                <a:gd name="T20" fmla="*/ 299930004 w 24"/>
                <a:gd name="T21" fmla="*/ 547730679 h 27"/>
                <a:gd name="T22" fmla="*/ 349919171 w 24"/>
                <a:gd name="T23" fmla="*/ 572624126 h 27"/>
                <a:gd name="T24" fmla="*/ 424900423 w 24"/>
                <a:gd name="T25" fmla="*/ 597522563 h 27"/>
                <a:gd name="T26" fmla="*/ 424900423 w 24"/>
                <a:gd name="T27" fmla="*/ 547730679 h 27"/>
                <a:gd name="T28" fmla="*/ 474889590 w 24"/>
                <a:gd name="T29" fmla="*/ 597522563 h 27"/>
                <a:gd name="T30" fmla="*/ 449897506 w 24"/>
                <a:gd name="T31" fmla="*/ 647314446 h 27"/>
                <a:gd name="T32" fmla="*/ 574867924 w 24"/>
                <a:gd name="T33" fmla="*/ 672212883 h 27"/>
                <a:gd name="T34" fmla="*/ 574867924 w 24"/>
                <a:gd name="T35" fmla="*/ 647314446 h 27"/>
                <a:gd name="T36" fmla="*/ 524878757 w 24"/>
                <a:gd name="T37" fmla="*/ 597522563 h 27"/>
                <a:gd name="T38" fmla="*/ 524878757 w 24"/>
                <a:gd name="T39" fmla="*/ 547730679 h 27"/>
                <a:gd name="T40" fmla="*/ 474889590 w 24"/>
                <a:gd name="T41" fmla="*/ 522832242 h 27"/>
                <a:gd name="T42" fmla="*/ 424900423 w 24"/>
                <a:gd name="T43" fmla="*/ 497933806 h 27"/>
                <a:gd name="T44" fmla="*/ 299930004 w 24"/>
                <a:gd name="T45" fmla="*/ 497933806 h 27"/>
                <a:gd name="T46" fmla="*/ 274937920 w 24"/>
                <a:gd name="T47" fmla="*/ 423243485 h 27"/>
                <a:gd name="T48" fmla="*/ 324922088 w 24"/>
                <a:gd name="T49" fmla="*/ 448141922 h 27"/>
                <a:gd name="T50" fmla="*/ 299930004 w 24"/>
                <a:gd name="T51" fmla="*/ 398350038 h 27"/>
                <a:gd name="T52" fmla="*/ 249940837 w 24"/>
                <a:gd name="T53" fmla="*/ 348553165 h 27"/>
                <a:gd name="T54" fmla="*/ 299930004 w 24"/>
                <a:gd name="T55" fmla="*/ 298761281 h 27"/>
                <a:gd name="T56" fmla="*/ 274937920 w 24"/>
                <a:gd name="T57" fmla="*/ 174279077 h 27"/>
                <a:gd name="T58" fmla="*/ 249940837 w 24"/>
                <a:gd name="T59" fmla="*/ 99588757 h 27"/>
                <a:gd name="T60" fmla="*/ 199951670 w 24"/>
                <a:gd name="T61" fmla="*/ 49791884 h 27"/>
                <a:gd name="T62" fmla="*/ 124970418 w 24"/>
                <a:gd name="T63" fmla="*/ 24898437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27"/>
                <a:gd name="T98" fmla="*/ 24 w 24"/>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27">
                  <a:moveTo>
                    <a:pt x="5" y="1"/>
                  </a:moveTo>
                  <a:cubicBezTo>
                    <a:pt x="3" y="1"/>
                    <a:pt x="2" y="2"/>
                    <a:pt x="3" y="4"/>
                  </a:cubicBezTo>
                  <a:cubicBezTo>
                    <a:pt x="3" y="5"/>
                    <a:pt x="4" y="11"/>
                    <a:pt x="4" y="12"/>
                  </a:cubicBezTo>
                  <a:cubicBezTo>
                    <a:pt x="3" y="13"/>
                    <a:pt x="2" y="11"/>
                    <a:pt x="1" y="11"/>
                  </a:cubicBezTo>
                  <a:cubicBezTo>
                    <a:pt x="0" y="11"/>
                    <a:pt x="2" y="14"/>
                    <a:pt x="1" y="14"/>
                  </a:cubicBezTo>
                  <a:cubicBezTo>
                    <a:pt x="1" y="15"/>
                    <a:pt x="2" y="16"/>
                    <a:pt x="3" y="17"/>
                  </a:cubicBezTo>
                  <a:cubicBezTo>
                    <a:pt x="4" y="18"/>
                    <a:pt x="7" y="18"/>
                    <a:pt x="6" y="19"/>
                  </a:cubicBezTo>
                  <a:cubicBezTo>
                    <a:pt x="4" y="20"/>
                    <a:pt x="5" y="20"/>
                    <a:pt x="6" y="21"/>
                  </a:cubicBezTo>
                  <a:cubicBezTo>
                    <a:pt x="7" y="21"/>
                    <a:pt x="8" y="22"/>
                    <a:pt x="9" y="22"/>
                  </a:cubicBezTo>
                  <a:cubicBezTo>
                    <a:pt x="11" y="23"/>
                    <a:pt x="11" y="22"/>
                    <a:pt x="12" y="21"/>
                  </a:cubicBezTo>
                  <a:cubicBezTo>
                    <a:pt x="13" y="21"/>
                    <a:pt x="12" y="22"/>
                    <a:pt x="12" y="22"/>
                  </a:cubicBezTo>
                  <a:cubicBezTo>
                    <a:pt x="12" y="23"/>
                    <a:pt x="13" y="23"/>
                    <a:pt x="14" y="23"/>
                  </a:cubicBezTo>
                  <a:cubicBezTo>
                    <a:pt x="16" y="23"/>
                    <a:pt x="16" y="24"/>
                    <a:pt x="17" y="24"/>
                  </a:cubicBezTo>
                  <a:cubicBezTo>
                    <a:pt x="17" y="25"/>
                    <a:pt x="17" y="23"/>
                    <a:pt x="17" y="22"/>
                  </a:cubicBezTo>
                  <a:cubicBezTo>
                    <a:pt x="17" y="22"/>
                    <a:pt x="18" y="23"/>
                    <a:pt x="19" y="24"/>
                  </a:cubicBezTo>
                  <a:cubicBezTo>
                    <a:pt x="19" y="25"/>
                    <a:pt x="18" y="25"/>
                    <a:pt x="18" y="26"/>
                  </a:cubicBezTo>
                  <a:cubicBezTo>
                    <a:pt x="19" y="26"/>
                    <a:pt x="22" y="27"/>
                    <a:pt x="23" y="27"/>
                  </a:cubicBezTo>
                  <a:cubicBezTo>
                    <a:pt x="24" y="27"/>
                    <a:pt x="23" y="26"/>
                    <a:pt x="23" y="26"/>
                  </a:cubicBezTo>
                  <a:cubicBezTo>
                    <a:pt x="23" y="25"/>
                    <a:pt x="22" y="24"/>
                    <a:pt x="21" y="24"/>
                  </a:cubicBezTo>
                  <a:cubicBezTo>
                    <a:pt x="21" y="23"/>
                    <a:pt x="22" y="23"/>
                    <a:pt x="21" y="22"/>
                  </a:cubicBezTo>
                  <a:cubicBezTo>
                    <a:pt x="21" y="21"/>
                    <a:pt x="20" y="21"/>
                    <a:pt x="19" y="21"/>
                  </a:cubicBezTo>
                  <a:cubicBezTo>
                    <a:pt x="18" y="21"/>
                    <a:pt x="18" y="21"/>
                    <a:pt x="17" y="20"/>
                  </a:cubicBezTo>
                  <a:cubicBezTo>
                    <a:pt x="16" y="20"/>
                    <a:pt x="14" y="20"/>
                    <a:pt x="12" y="20"/>
                  </a:cubicBezTo>
                  <a:cubicBezTo>
                    <a:pt x="11" y="20"/>
                    <a:pt x="11" y="18"/>
                    <a:pt x="11" y="17"/>
                  </a:cubicBezTo>
                  <a:cubicBezTo>
                    <a:pt x="11" y="16"/>
                    <a:pt x="12" y="18"/>
                    <a:pt x="13" y="18"/>
                  </a:cubicBezTo>
                  <a:cubicBezTo>
                    <a:pt x="15" y="19"/>
                    <a:pt x="13" y="16"/>
                    <a:pt x="12" y="16"/>
                  </a:cubicBezTo>
                  <a:cubicBezTo>
                    <a:pt x="11" y="15"/>
                    <a:pt x="10" y="14"/>
                    <a:pt x="10" y="14"/>
                  </a:cubicBezTo>
                  <a:cubicBezTo>
                    <a:pt x="10" y="13"/>
                    <a:pt x="12" y="12"/>
                    <a:pt x="12" y="12"/>
                  </a:cubicBezTo>
                  <a:cubicBezTo>
                    <a:pt x="12" y="11"/>
                    <a:pt x="13" y="8"/>
                    <a:pt x="11" y="7"/>
                  </a:cubicBezTo>
                  <a:cubicBezTo>
                    <a:pt x="9" y="5"/>
                    <a:pt x="9" y="4"/>
                    <a:pt x="10" y="4"/>
                  </a:cubicBezTo>
                  <a:cubicBezTo>
                    <a:pt x="10" y="3"/>
                    <a:pt x="10" y="2"/>
                    <a:pt x="8" y="2"/>
                  </a:cubicBezTo>
                  <a:cubicBezTo>
                    <a:pt x="6" y="2"/>
                    <a:pt x="7" y="0"/>
                    <a:pt x="5"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44" name="Freeform 38"/>
            <p:cNvSpPr>
              <a:spLocks noChangeArrowheads="1"/>
            </p:cNvSpPr>
            <p:nvPr/>
          </p:nvSpPr>
          <p:spPr bwMode="auto">
            <a:xfrm>
              <a:off x="5982460" y="1951351"/>
              <a:ext cx="37890" cy="54730"/>
            </a:xfrm>
            <a:custGeom>
              <a:avLst/>
              <a:gdLst>
                <a:gd name="T0" fmla="*/ 22430880 w 8"/>
                <a:gd name="T1" fmla="*/ 24752886 h 11"/>
                <a:gd name="T2" fmla="*/ 44866496 w 8"/>
                <a:gd name="T3" fmla="*/ 49510748 h 11"/>
                <a:gd name="T4" fmla="*/ 89728256 w 8"/>
                <a:gd name="T5" fmla="*/ 123774383 h 11"/>
                <a:gd name="T6" fmla="*/ 89728256 w 8"/>
                <a:gd name="T7" fmla="*/ 173285131 h 11"/>
                <a:gd name="T8" fmla="*/ 67297376 w 8"/>
                <a:gd name="T9" fmla="*/ 198042993 h 11"/>
                <a:gd name="T10" fmla="*/ 112159136 w 8"/>
                <a:gd name="T11" fmla="*/ 272306627 h 11"/>
                <a:gd name="T12" fmla="*/ 134594753 w 8"/>
                <a:gd name="T13" fmla="*/ 198042993 h 11"/>
                <a:gd name="T14" fmla="*/ 157025633 w 8"/>
                <a:gd name="T15" fmla="*/ 148532245 h 11"/>
                <a:gd name="T16" fmla="*/ 134594753 w 8"/>
                <a:gd name="T17" fmla="*/ 74263635 h 11"/>
                <a:gd name="T18" fmla="*/ 89728256 w 8"/>
                <a:gd name="T19" fmla="*/ 24752886 h 11"/>
                <a:gd name="T20" fmla="*/ 22430880 w 8"/>
                <a:gd name="T21" fmla="*/ 24752886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1" y="1"/>
                  </a:moveTo>
                  <a:cubicBezTo>
                    <a:pt x="1" y="2"/>
                    <a:pt x="0" y="1"/>
                    <a:pt x="2" y="2"/>
                  </a:cubicBezTo>
                  <a:cubicBezTo>
                    <a:pt x="3" y="3"/>
                    <a:pt x="4" y="4"/>
                    <a:pt x="4" y="5"/>
                  </a:cubicBezTo>
                  <a:cubicBezTo>
                    <a:pt x="4" y="6"/>
                    <a:pt x="5" y="7"/>
                    <a:pt x="4" y="7"/>
                  </a:cubicBezTo>
                  <a:cubicBezTo>
                    <a:pt x="4" y="7"/>
                    <a:pt x="3" y="7"/>
                    <a:pt x="3" y="8"/>
                  </a:cubicBezTo>
                  <a:cubicBezTo>
                    <a:pt x="4" y="9"/>
                    <a:pt x="5" y="11"/>
                    <a:pt x="5" y="11"/>
                  </a:cubicBezTo>
                  <a:cubicBezTo>
                    <a:pt x="6" y="10"/>
                    <a:pt x="5" y="8"/>
                    <a:pt x="6" y="8"/>
                  </a:cubicBezTo>
                  <a:cubicBezTo>
                    <a:pt x="7" y="7"/>
                    <a:pt x="8" y="8"/>
                    <a:pt x="7" y="6"/>
                  </a:cubicBezTo>
                  <a:cubicBezTo>
                    <a:pt x="7" y="5"/>
                    <a:pt x="7" y="3"/>
                    <a:pt x="6" y="3"/>
                  </a:cubicBezTo>
                  <a:cubicBezTo>
                    <a:pt x="5" y="2"/>
                    <a:pt x="5" y="1"/>
                    <a:pt x="4" y="1"/>
                  </a:cubicBezTo>
                  <a:cubicBezTo>
                    <a:pt x="2" y="0"/>
                    <a:pt x="2" y="1"/>
                    <a:pt x="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45" name="Freeform 39"/>
            <p:cNvSpPr>
              <a:spLocks noChangeArrowheads="1"/>
            </p:cNvSpPr>
            <p:nvPr/>
          </p:nvSpPr>
          <p:spPr bwMode="auto">
            <a:xfrm>
              <a:off x="5957200" y="2010292"/>
              <a:ext cx="109461" cy="90516"/>
            </a:xfrm>
            <a:custGeom>
              <a:avLst/>
              <a:gdLst>
                <a:gd name="T0" fmla="*/ 495112005 w 22"/>
                <a:gd name="T1" fmla="*/ 227587396 h 18"/>
                <a:gd name="T2" fmla="*/ 346578404 w 22"/>
                <a:gd name="T3" fmla="*/ 25289165 h 18"/>
                <a:gd name="T4" fmla="*/ 346578404 w 22"/>
                <a:gd name="T5" fmla="*/ 126435766 h 18"/>
                <a:gd name="T6" fmla="*/ 272314091 w 22"/>
                <a:gd name="T7" fmla="*/ 151724931 h 18"/>
                <a:gd name="T8" fmla="*/ 198044802 w 22"/>
                <a:gd name="T9" fmla="*/ 202298231 h 18"/>
                <a:gd name="T10" fmla="*/ 148533602 w 22"/>
                <a:gd name="T11" fmla="*/ 177014095 h 18"/>
                <a:gd name="T12" fmla="*/ 99022401 w 22"/>
                <a:gd name="T13" fmla="*/ 202298231 h 18"/>
                <a:gd name="T14" fmla="*/ 74269289 w 22"/>
                <a:gd name="T15" fmla="*/ 202298231 h 18"/>
                <a:gd name="T16" fmla="*/ 0 w 22"/>
                <a:gd name="T17" fmla="*/ 252876561 h 18"/>
                <a:gd name="T18" fmla="*/ 24758088 w 22"/>
                <a:gd name="T19" fmla="*/ 303449861 h 18"/>
                <a:gd name="T20" fmla="*/ 74269289 w 22"/>
                <a:gd name="T21" fmla="*/ 252876561 h 18"/>
                <a:gd name="T22" fmla="*/ 123780489 w 22"/>
                <a:gd name="T23" fmla="*/ 303449861 h 18"/>
                <a:gd name="T24" fmla="*/ 198044802 w 22"/>
                <a:gd name="T25" fmla="*/ 252876561 h 18"/>
                <a:gd name="T26" fmla="*/ 247556003 w 22"/>
                <a:gd name="T27" fmla="*/ 303449861 h 18"/>
                <a:gd name="T28" fmla="*/ 272314091 w 22"/>
                <a:gd name="T29" fmla="*/ 404601491 h 18"/>
                <a:gd name="T30" fmla="*/ 371336492 w 22"/>
                <a:gd name="T31" fmla="*/ 455174792 h 18"/>
                <a:gd name="T32" fmla="*/ 420847692 w 22"/>
                <a:gd name="T33" fmla="*/ 404601491 h 18"/>
                <a:gd name="T34" fmla="*/ 396089604 w 22"/>
                <a:gd name="T35" fmla="*/ 354023162 h 18"/>
                <a:gd name="T36" fmla="*/ 445600805 w 22"/>
                <a:gd name="T37" fmla="*/ 328739026 h 18"/>
                <a:gd name="T38" fmla="*/ 519870093 w 22"/>
                <a:gd name="T39" fmla="*/ 354023162 h 18"/>
                <a:gd name="T40" fmla="*/ 495112005 w 22"/>
                <a:gd name="T41" fmla="*/ 227587396 h 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18"/>
                <a:gd name="T65" fmla="*/ 22 w 22"/>
                <a:gd name="T66" fmla="*/ 18 h 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18">
                  <a:moveTo>
                    <a:pt x="20" y="9"/>
                  </a:moveTo>
                  <a:cubicBezTo>
                    <a:pt x="19" y="7"/>
                    <a:pt x="16" y="1"/>
                    <a:pt x="14" y="1"/>
                  </a:cubicBezTo>
                  <a:cubicBezTo>
                    <a:pt x="14" y="0"/>
                    <a:pt x="14" y="5"/>
                    <a:pt x="14" y="5"/>
                  </a:cubicBezTo>
                  <a:cubicBezTo>
                    <a:pt x="13" y="5"/>
                    <a:pt x="11" y="5"/>
                    <a:pt x="11" y="6"/>
                  </a:cubicBezTo>
                  <a:cubicBezTo>
                    <a:pt x="11" y="7"/>
                    <a:pt x="9" y="9"/>
                    <a:pt x="8" y="8"/>
                  </a:cubicBezTo>
                  <a:cubicBezTo>
                    <a:pt x="8" y="8"/>
                    <a:pt x="7" y="7"/>
                    <a:pt x="6" y="7"/>
                  </a:cubicBezTo>
                  <a:cubicBezTo>
                    <a:pt x="6" y="7"/>
                    <a:pt x="4" y="7"/>
                    <a:pt x="4" y="8"/>
                  </a:cubicBezTo>
                  <a:cubicBezTo>
                    <a:pt x="5" y="8"/>
                    <a:pt x="4" y="8"/>
                    <a:pt x="3" y="8"/>
                  </a:cubicBezTo>
                  <a:cubicBezTo>
                    <a:pt x="2" y="9"/>
                    <a:pt x="0" y="9"/>
                    <a:pt x="0" y="10"/>
                  </a:cubicBezTo>
                  <a:cubicBezTo>
                    <a:pt x="1" y="11"/>
                    <a:pt x="0" y="13"/>
                    <a:pt x="1" y="12"/>
                  </a:cubicBezTo>
                  <a:cubicBezTo>
                    <a:pt x="2" y="11"/>
                    <a:pt x="2" y="10"/>
                    <a:pt x="3" y="10"/>
                  </a:cubicBezTo>
                  <a:cubicBezTo>
                    <a:pt x="3" y="11"/>
                    <a:pt x="3" y="12"/>
                    <a:pt x="5" y="12"/>
                  </a:cubicBezTo>
                  <a:cubicBezTo>
                    <a:pt x="6" y="11"/>
                    <a:pt x="8" y="10"/>
                    <a:pt x="8" y="10"/>
                  </a:cubicBezTo>
                  <a:cubicBezTo>
                    <a:pt x="9" y="11"/>
                    <a:pt x="11" y="12"/>
                    <a:pt x="10" y="12"/>
                  </a:cubicBezTo>
                  <a:cubicBezTo>
                    <a:pt x="10" y="13"/>
                    <a:pt x="9" y="15"/>
                    <a:pt x="11" y="16"/>
                  </a:cubicBezTo>
                  <a:cubicBezTo>
                    <a:pt x="13" y="18"/>
                    <a:pt x="14" y="18"/>
                    <a:pt x="15" y="18"/>
                  </a:cubicBezTo>
                  <a:cubicBezTo>
                    <a:pt x="16" y="18"/>
                    <a:pt x="18" y="17"/>
                    <a:pt x="17" y="16"/>
                  </a:cubicBezTo>
                  <a:cubicBezTo>
                    <a:pt x="16" y="15"/>
                    <a:pt x="16" y="14"/>
                    <a:pt x="16" y="14"/>
                  </a:cubicBezTo>
                  <a:cubicBezTo>
                    <a:pt x="16" y="13"/>
                    <a:pt x="17" y="13"/>
                    <a:pt x="18" y="13"/>
                  </a:cubicBezTo>
                  <a:cubicBezTo>
                    <a:pt x="19" y="14"/>
                    <a:pt x="20" y="15"/>
                    <a:pt x="21" y="14"/>
                  </a:cubicBezTo>
                  <a:cubicBezTo>
                    <a:pt x="22" y="13"/>
                    <a:pt x="20" y="11"/>
                    <a:pt x="20" y="9"/>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46" name="Freeform 40"/>
            <p:cNvSpPr>
              <a:spLocks noChangeArrowheads="1"/>
            </p:cNvSpPr>
            <p:nvPr/>
          </p:nvSpPr>
          <p:spPr bwMode="auto">
            <a:xfrm>
              <a:off x="5931939" y="1972401"/>
              <a:ext cx="39995" cy="33680"/>
            </a:xfrm>
            <a:custGeom>
              <a:avLst/>
              <a:gdLst>
                <a:gd name="T0" fmla="*/ 124969377 w 8"/>
                <a:gd name="T1" fmla="*/ 115748537 h 7"/>
                <a:gd name="T2" fmla="*/ 174958128 w 8"/>
                <a:gd name="T3" fmla="*/ 69448160 h 7"/>
                <a:gd name="T4" fmla="*/ 124969377 w 8"/>
                <a:gd name="T5" fmla="*/ 23147783 h 7"/>
                <a:gd name="T6" fmla="*/ 49988751 w 8"/>
                <a:gd name="T7" fmla="*/ 0 h 7"/>
                <a:gd name="T8" fmla="*/ 74980626 w 8"/>
                <a:gd name="T9" fmla="*/ 69448160 h 7"/>
                <a:gd name="T10" fmla="*/ 49988751 w 8"/>
                <a:gd name="T11" fmla="*/ 138901131 h 7"/>
                <a:gd name="T12" fmla="*/ 124969377 w 8"/>
                <a:gd name="T13" fmla="*/ 115748537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5" y="5"/>
                  </a:moveTo>
                  <a:cubicBezTo>
                    <a:pt x="6" y="4"/>
                    <a:pt x="6" y="4"/>
                    <a:pt x="7" y="3"/>
                  </a:cubicBezTo>
                  <a:cubicBezTo>
                    <a:pt x="8" y="3"/>
                    <a:pt x="7" y="1"/>
                    <a:pt x="5" y="1"/>
                  </a:cubicBezTo>
                  <a:cubicBezTo>
                    <a:pt x="4" y="1"/>
                    <a:pt x="3" y="0"/>
                    <a:pt x="2" y="0"/>
                  </a:cubicBezTo>
                  <a:cubicBezTo>
                    <a:pt x="0" y="0"/>
                    <a:pt x="2" y="2"/>
                    <a:pt x="3" y="3"/>
                  </a:cubicBezTo>
                  <a:cubicBezTo>
                    <a:pt x="4" y="4"/>
                    <a:pt x="2" y="4"/>
                    <a:pt x="2" y="6"/>
                  </a:cubicBezTo>
                  <a:cubicBezTo>
                    <a:pt x="2" y="7"/>
                    <a:pt x="4" y="6"/>
                    <a:pt x="5"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47" name="Freeform 41"/>
            <p:cNvSpPr>
              <a:spLocks noChangeArrowheads="1"/>
            </p:cNvSpPr>
            <p:nvPr/>
          </p:nvSpPr>
          <p:spPr bwMode="auto">
            <a:xfrm>
              <a:off x="5957200" y="1991346"/>
              <a:ext cx="25260" cy="50520"/>
            </a:xfrm>
            <a:custGeom>
              <a:avLst/>
              <a:gdLst>
                <a:gd name="T0" fmla="*/ 102090816 w 5"/>
                <a:gd name="T1" fmla="*/ 0 h 10"/>
                <a:gd name="T2" fmla="*/ 25522704 w 5"/>
                <a:gd name="T3" fmla="*/ 76568112 h 10"/>
                <a:gd name="T4" fmla="*/ 25522704 w 5"/>
                <a:gd name="T5" fmla="*/ 153136224 h 10"/>
                <a:gd name="T6" fmla="*/ 102090816 w 5"/>
                <a:gd name="T7" fmla="*/ 229704336 h 10"/>
                <a:gd name="T8" fmla="*/ 102090816 w 5"/>
                <a:gd name="T9" fmla="*/ 102090816 h 10"/>
                <a:gd name="T10" fmla="*/ 102090816 w 5"/>
                <a:gd name="T11" fmla="*/ 0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4" y="0"/>
                  </a:moveTo>
                  <a:cubicBezTo>
                    <a:pt x="3" y="0"/>
                    <a:pt x="2" y="2"/>
                    <a:pt x="1" y="3"/>
                  </a:cubicBezTo>
                  <a:cubicBezTo>
                    <a:pt x="1" y="4"/>
                    <a:pt x="0" y="5"/>
                    <a:pt x="1" y="6"/>
                  </a:cubicBezTo>
                  <a:cubicBezTo>
                    <a:pt x="2" y="7"/>
                    <a:pt x="4" y="10"/>
                    <a:pt x="4" y="9"/>
                  </a:cubicBezTo>
                  <a:cubicBezTo>
                    <a:pt x="4" y="8"/>
                    <a:pt x="4" y="6"/>
                    <a:pt x="4" y="4"/>
                  </a:cubicBezTo>
                  <a:cubicBezTo>
                    <a:pt x="4" y="3"/>
                    <a:pt x="5" y="1"/>
                    <a:pt x="4"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48" name="Freeform 42"/>
            <p:cNvSpPr>
              <a:spLocks noChangeArrowheads="1"/>
            </p:cNvSpPr>
            <p:nvPr/>
          </p:nvSpPr>
          <p:spPr bwMode="auto">
            <a:xfrm>
              <a:off x="5982460" y="2006082"/>
              <a:ext cx="33680" cy="14735"/>
            </a:xfrm>
            <a:custGeom>
              <a:avLst/>
              <a:gdLst>
                <a:gd name="T0" fmla="*/ 23147783 w 7"/>
                <a:gd name="T1" fmla="*/ 72373408 h 3"/>
                <a:gd name="T2" fmla="*/ 69448160 w 7"/>
                <a:gd name="T3" fmla="*/ 24126107 h 3"/>
                <a:gd name="T4" fmla="*/ 23147783 w 7"/>
                <a:gd name="T5" fmla="*/ 7237340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1" y="3"/>
                  </a:moveTo>
                  <a:cubicBezTo>
                    <a:pt x="2" y="3"/>
                    <a:pt x="7" y="2"/>
                    <a:pt x="3" y="1"/>
                  </a:cubicBezTo>
                  <a:cubicBezTo>
                    <a:pt x="1" y="0"/>
                    <a:pt x="0" y="3"/>
                    <a:pt x="1"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49" name="Freeform 43"/>
            <p:cNvSpPr>
              <a:spLocks noChangeArrowheads="1"/>
            </p:cNvSpPr>
            <p:nvPr/>
          </p:nvSpPr>
          <p:spPr bwMode="auto">
            <a:xfrm>
              <a:off x="5891944" y="1936616"/>
              <a:ext cx="29470" cy="25260"/>
            </a:xfrm>
            <a:custGeom>
              <a:avLst/>
              <a:gdLst>
                <a:gd name="T0" fmla="*/ 96499515 w 6"/>
                <a:gd name="T1" fmla="*/ 0 h 5"/>
                <a:gd name="T2" fmla="*/ 0 w 6"/>
                <a:gd name="T3" fmla="*/ 0 h 5"/>
                <a:gd name="T4" fmla="*/ 48247302 w 6"/>
                <a:gd name="T5" fmla="*/ 51045408 h 5"/>
                <a:gd name="T6" fmla="*/ 120620710 w 6"/>
                <a:gd name="T7" fmla="*/ 127613520 h 5"/>
                <a:gd name="T8" fmla="*/ 144746817 w 6"/>
                <a:gd name="T9" fmla="*/ 76568112 h 5"/>
                <a:gd name="T10" fmla="*/ 96499515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4" y="0"/>
                  </a:moveTo>
                  <a:cubicBezTo>
                    <a:pt x="3" y="0"/>
                    <a:pt x="0" y="0"/>
                    <a:pt x="0" y="0"/>
                  </a:cubicBezTo>
                  <a:cubicBezTo>
                    <a:pt x="1" y="1"/>
                    <a:pt x="1" y="2"/>
                    <a:pt x="2" y="2"/>
                  </a:cubicBezTo>
                  <a:cubicBezTo>
                    <a:pt x="3" y="2"/>
                    <a:pt x="3" y="5"/>
                    <a:pt x="5" y="5"/>
                  </a:cubicBezTo>
                  <a:cubicBezTo>
                    <a:pt x="6" y="5"/>
                    <a:pt x="6" y="4"/>
                    <a:pt x="6" y="3"/>
                  </a:cubicBezTo>
                  <a:cubicBezTo>
                    <a:pt x="6" y="2"/>
                    <a:pt x="6" y="1"/>
                    <a:pt x="4"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50" name="Freeform 44"/>
            <p:cNvSpPr>
              <a:spLocks noChangeArrowheads="1"/>
            </p:cNvSpPr>
            <p:nvPr/>
          </p:nvSpPr>
          <p:spPr bwMode="auto">
            <a:xfrm>
              <a:off x="5841424" y="1987136"/>
              <a:ext cx="50520" cy="58940"/>
            </a:xfrm>
            <a:custGeom>
              <a:avLst/>
              <a:gdLst>
                <a:gd name="T0" fmla="*/ 102090816 w 10"/>
                <a:gd name="T1" fmla="*/ 168872923 h 12"/>
                <a:gd name="T2" fmla="*/ 25522704 w 10"/>
                <a:gd name="T3" fmla="*/ 289493633 h 12"/>
                <a:gd name="T4" fmla="*/ 153136224 w 10"/>
                <a:gd name="T5" fmla="*/ 192994118 h 12"/>
                <a:gd name="T6" fmla="*/ 255227040 w 10"/>
                <a:gd name="T7" fmla="*/ 96499515 h 12"/>
                <a:gd name="T8" fmla="*/ 204181632 w 10"/>
                <a:gd name="T9" fmla="*/ 24126107 h 12"/>
                <a:gd name="T10" fmla="*/ 204181632 w 10"/>
                <a:gd name="T11" fmla="*/ 72373408 h 12"/>
                <a:gd name="T12" fmla="*/ 102090816 w 10"/>
                <a:gd name="T13" fmla="*/ 168872923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4" y="7"/>
                  </a:moveTo>
                  <a:cubicBezTo>
                    <a:pt x="4" y="7"/>
                    <a:pt x="0" y="12"/>
                    <a:pt x="1" y="12"/>
                  </a:cubicBezTo>
                  <a:cubicBezTo>
                    <a:pt x="2" y="12"/>
                    <a:pt x="5" y="8"/>
                    <a:pt x="6" y="8"/>
                  </a:cubicBezTo>
                  <a:cubicBezTo>
                    <a:pt x="7" y="7"/>
                    <a:pt x="10" y="5"/>
                    <a:pt x="10" y="4"/>
                  </a:cubicBezTo>
                  <a:cubicBezTo>
                    <a:pt x="10" y="3"/>
                    <a:pt x="9" y="0"/>
                    <a:pt x="8" y="1"/>
                  </a:cubicBezTo>
                  <a:cubicBezTo>
                    <a:pt x="8" y="1"/>
                    <a:pt x="9" y="3"/>
                    <a:pt x="8" y="3"/>
                  </a:cubicBezTo>
                  <a:cubicBezTo>
                    <a:pt x="7" y="4"/>
                    <a:pt x="5" y="6"/>
                    <a:pt x="4" y="7"/>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51" name="Freeform 45"/>
            <p:cNvSpPr>
              <a:spLocks noChangeArrowheads="1"/>
            </p:cNvSpPr>
            <p:nvPr/>
          </p:nvSpPr>
          <p:spPr bwMode="auto">
            <a:xfrm>
              <a:off x="6186647" y="2235528"/>
              <a:ext cx="532569" cy="244182"/>
            </a:xfrm>
            <a:custGeom>
              <a:avLst/>
              <a:gdLst>
                <a:gd name="T0" fmla="*/ 1981863454 w 107"/>
                <a:gd name="T1" fmla="*/ 894000135 h 49"/>
                <a:gd name="T2" fmla="*/ 2147483646 w 107"/>
                <a:gd name="T3" fmla="*/ 1092664617 h 49"/>
                <a:gd name="T4" fmla="*/ 2147483646 w 107"/>
                <a:gd name="T5" fmla="*/ 1167165043 h 49"/>
                <a:gd name="T6" fmla="*/ 2147483646 w 107"/>
                <a:gd name="T7" fmla="*/ 1192001841 h 49"/>
                <a:gd name="T8" fmla="*/ 2147483646 w 107"/>
                <a:gd name="T9" fmla="*/ 993332376 h 49"/>
                <a:gd name="T10" fmla="*/ 2056184204 w 107"/>
                <a:gd name="T11" fmla="*/ 720167468 h 49"/>
                <a:gd name="T12" fmla="*/ 2031412280 w 107"/>
                <a:gd name="T13" fmla="*/ 620835227 h 49"/>
                <a:gd name="T14" fmla="*/ 1808450028 w 107"/>
                <a:gd name="T15" fmla="*/ 496666188 h 49"/>
                <a:gd name="T16" fmla="*/ 1610264678 w 107"/>
                <a:gd name="T17" fmla="*/ 372502133 h 49"/>
                <a:gd name="T18" fmla="*/ 1263437827 w 107"/>
                <a:gd name="T19" fmla="*/ 273164908 h 49"/>
                <a:gd name="T20" fmla="*/ 1238665903 w 107"/>
                <a:gd name="T21" fmla="*/ 248333094 h 49"/>
                <a:gd name="T22" fmla="*/ 1189117077 w 107"/>
                <a:gd name="T23" fmla="*/ 223501280 h 49"/>
                <a:gd name="T24" fmla="*/ 1189117077 w 107"/>
                <a:gd name="T25" fmla="*/ 223501280 h 49"/>
                <a:gd name="T26" fmla="*/ 1164345152 w 107"/>
                <a:gd name="T27" fmla="*/ 223501280 h 49"/>
                <a:gd name="T28" fmla="*/ 1114801304 w 107"/>
                <a:gd name="T29" fmla="*/ 223501280 h 49"/>
                <a:gd name="T30" fmla="*/ 817518301 w 107"/>
                <a:gd name="T31" fmla="*/ 124169039 h 49"/>
                <a:gd name="T32" fmla="*/ 693653702 w 107"/>
                <a:gd name="T33" fmla="*/ 173832667 h 49"/>
                <a:gd name="T34" fmla="*/ 693653702 w 107"/>
                <a:gd name="T35" fmla="*/ 248333094 h 49"/>
                <a:gd name="T36" fmla="*/ 619332951 w 107"/>
                <a:gd name="T37" fmla="*/ 347665335 h 49"/>
                <a:gd name="T38" fmla="*/ 470691450 w 107"/>
                <a:gd name="T39" fmla="*/ 223501280 h 49"/>
                <a:gd name="T40" fmla="*/ 346826851 w 107"/>
                <a:gd name="T41" fmla="*/ 74500427 h 49"/>
                <a:gd name="T42" fmla="*/ 123864599 w 107"/>
                <a:gd name="T43" fmla="*/ 49668612 h 49"/>
                <a:gd name="T44" fmla="*/ 49548826 w 107"/>
                <a:gd name="T45" fmla="*/ 74500427 h 49"/>
                <a:gd name="T46" fmla="*/ 222962252 w 107"/>
                <a:gd name="T47" fmla="*/ 173832667 h 49"/>
                <a:gd name="T48" fmla="*/ 322054927 w 107"/>
                <a:gd name="T49" fmla="*/ 273164908 h 49"/>
                <a:gd name="T50" fmla="*/ 371598775 w 107"/>
                <a:gd name="T51" fmla="*/ 372502133 h 49"/>
                <a:gd name="T52" fmla="*/ 445919526 w 107"/>
                <a:gd name="T53" fmla="*/ 397333947 h 49"/>
                <a:gd name="T54" fmla="*/ 520240277 w 107"/>
                <a:gd name="T55" fmla="*/ 422165761 h 49"/>
                <a:gd name="T56" fmla="*/ 891839052 w 107"/>
                <a:gd name="T57" fmla="*/ 571166615 h 49"/>
                <a:gd name="T58" fmla="*/ 1189117077 w 107"/>
                <a:gd name="T59" fmla="*/ 844331523 h 49"/>
                <a:gd name="T60" fmla="*/ 1040480553 w 107"/>
                <a:gd name="T61" fmla="*/ 943668747 h 49"/>
                <a:gd name="T62" fmla="*/ 1213893979 w 107"/>
                <a:gd name="T63" fmla="*/ 918831949 h 49"/>
                <a:gd name="T64" fmla="*/ 1337758578 w 107"/>
                <a:gd name="T65" fmla="*/ 918831949 h 49"/>
                <a:gd name="T66" fmla="*/ 1337758578 w 107"/>
                <a:gd name="T67" fmla="*/ 943668747 h 49"/>
                <a:gd name="T68" fmla="*/ 1362530502 w 107"/>
                <a:gd name="T69" fmla="*/ 968500562 h 49"/>
                <a:gd name="T70" fmla="*/ 1387307404 w 107"/>
                <a:gd name="T71" fmla="*/ 993332376 h 49"/>
                <a:gd name="T72" fmla="*/ 1412079328 w 107"/>
                <a:gd name="T73" fmla="*/ 1018169174 h 49"/>
                <a:gd name="T74" fmla="*/ 1436851253 w 107"/>
                <a:gd name="T75" fmla="*/ 1018169174 h 49"/>
                <a:gd name="T76" fmla="*/ 1461628155 w 107"/>
                <a:gd name="T77" fmla="*/ 1043000988 h 49"/>
                <a:gd name="T78" fmla="*/ 1461628155 w 107"/>
                <a:gd name="T79" fmla="*/ 1043000988 h 49"/>
                <a:gd name="T80" fmla="*/ 1635041580 w 107"/>
                <a:gd name="T81" fmla="*/ 1043000988 h 49"/>
                <a:gd name="T82" fmla="*/ 1635041580 w 107"/>
                <a:gd name="T83" fmla="*/ 918831949 h 49"/>
                <a:gd name="T84" fmla="*/ 1734134255 w 107"/>
                <a:gd name="T85" fmla="*/ 869168321 h 49"/>
                <a:gd name="T86" fmla="*/ 1882770779 w 107"/>
                <a:gd name="T87" fmla="*/ 869168321 h 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7"/>
                <a:gd name="T133" fmla="*/ 0 h 49"/>
                <a:gd name="T134" fmla="*/ 107 w 107"/>
                <a:gd name="T135" fmla="*/ 49 h 4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7" h="49">
                  <a:moveTo>
                    <a:pt x="76" y="35"/>
                  </a:moveTo>
                  <a:cubicBezTo>
                    <a:pt x="78" y="36"/>
                    <a:pt x="79" y="36"/>
                    <a:pt x="80" y="36"/>
                  </a:cubicBezTo>
                  <a:cubicBezTo>
                    <a:pt x="80" y="36"/>
                    <a:pt x="83" y="39"/>
                    <a:pt x="83" y="39"/>
                  </a:cubicBezTo>
                  <a:cubicBezTo>
                    <a:pt x="83" y="39"/>
                    <a:pt x="86" y="43"/>
                    <a:pt x="87" y="44"/>
                  </a:cubicBezTo>
                  <a:cubicBezTo>
                    <a:pt x="88" y="45"/>
                    <a:pt x="91" y="45"/>
                    <a:pt x="92" y="45"/>
                  </a:cubicBezTo>
                  <a:cubicBezTo>
                    <a:pt x="94" y="45"/>
                    <a:pt x="98" y="47"/>
                    <a:pt x="100" y="47"/>
                  </a:cubicBezTo>
                  <a:cubicBezTo>
                    <a:pt x="101" y="48"/>
                    <a:pt x="101" y="49"/>
                    <a:pt x="103" y="49"/>
                  </a:cubicBezTo>
                  <a:cubicBezTo>
                    <a:pt x="105" y="49"/>
                    <a:pt x="107" y="49"/>
                    <a:pt x="105" y="48"/>
                  </a:cubicBezTo>
                  <a:cubicBezTo>
                    <a:pt x="103" y="47"/>
                    <a:pt x="103" y="46"/>
                    <a:pt x="100" y="44"/>
                  </a:cubicBezTo>
                  <a:cubicBezTo>
                    <a:pt x="98" y="43"/>
                    <a:pt x="95" y="41"/>
                    <a:pt x="93" y="40"/>
                  </a:cubicBezTo>
                  <a:cubicBezTo>
                    <a:pt x="92" y="40"/>
                    <a:pt x="91" y="38"/>
                    <a:pt x="89" y="36"/>
                  </a:cubicBezTo>
                  <a:cubicBezTo>
                    <a:pt x="87" y="34"/>
                    <a:pt x="81" y="29"/>
                    <a:pt x="83" y="29"/>
                  </a:cubicBezTo>
                  <a:cubicBezTo>
                    <a:pt x="84" y="29"/>
                    <a:pt x="88" y="30"/>
                    <a:pt x="87" y="29"/>
                  </a:cubicBezTo>
                  <a:cubicBezTo>
                    <a:pt x="86" y="28"/>
                    <a:pt x="84" y="26"/>
                    <a:pt x="82" y="25"/>
                  </a:cubicBezTo>
                  <a:cubicBezTo>
                    <a:pt x="80" y="25"/>
                    <a:pt x="76" y="24"/>
                    <a:pt x="75" y="23"/>
                  </a:cubicBezTo>
                  <a:cubicBezTo>
                    <a:pt x="75" y="22"/>
                    <a:pt x="76" y="22"/>
                    <a:pt x="73" y="20"/>
                  </a:cubicBezTo>
                  <a:cubicBezTo>
                    <a:pt x="70" y="19"/>
                    <a:pt x="69" y="18"/>
                    <a:pt x="68" y="17"/>
                  </a:cubicBezTo>
                  <a:cubicBezTo>
                    <a:pt x="67" y="16"/>
                    <a:pt x="68" y="16"/>
                    <a:pt x="65" y="15"/>
                  </a:cubicBezTo>
                  <a:cubicBezTo>
                    <a:pt x="63" y="15"/>
                    <a:pt x="62" y="14"/>
                    <a:pt x="59" y="13"/>
                  </a:cubicBezTo>
                  <a:cubicBezTo>
                    <a:pt x="57" y="12"/>
                    <a:pt x="53" y="12"/>
                    <a:pt x="51" y="11"/>
                  </a:cubicBezTo>
                  <a:cubicBezTo>
                    <a:pt x="51" y="11"/>
                    <a:pt x="51" y="10"/>
                    <a:pt x="50" y="10"/>
                  </a:cubicBezTo>
                  <a:cubicBezTo>
                    <a:pt x="50" y="10"/>
                    <a:pt x="50" y="10"/>
                    <a:pt x="50" y="10"/>
                  </a:cubicBezTo>
                  <a:cubicBezTo>
                    <a:pt x="49" y="10"/>
                    <a:pt x="49" y="10"/>
                    <a:pt x="48" y="10"/>
                  </a:cubicBezTo>
                  <a:cubicBezTo>
                    <a:pt x="48" y="10"/>
                    <a:pt x="48" y="10"/>
                    <a:pt x="48" y="9"/>
                  </a:cubicBezTo>
                  <a:cubicBezTo>
                    <a:pt x="48" y="9"/>
                    <a:pt x="48" y="9"/>
                    <a:pt x="48" y="9"/>
                  </a:cubicBezTo>
                  <a:cubicBezTo>
                    <a:pt x="48" y="9"/>
                    <a:pt x="48" y="9"/>
                    <a:pt x="48" y="9"/>
                  </a:cubicBezTo>
                  <a:cubicBezTo>
                    <a:pt x="48" y="9"/>
                    <a:pt x="47" y="9"/>
                    <a:pt x="47" y="9"/>
                  </a:cubicBezTo>
                  <a:cubicBezTo>
                    <a:pt x="47" y="9"/>
                    <a:pt x="47" y="9"/>
                    <a:pt x="47" y="9"/>
                  </a:cubicBezTo>
                  <a:cubicBezTo>
                    <a:pt x="48" y="8"/>
                    <a:pt x="46" y="7"/>
                    <a:pt x="46" y="7"/>
                  </a:cubicBezTo>
                  <a:cubicBezTo>
                    <a:pt x="46" y="8"/>
                    <a:pt x="46" y="9"/>
                    <a:pt x="45" y="9"/>
                  </a:cubicBezTo>
                  <a:cubicBezTo>
                    <a:pt x="44" y="9"/>
                    <a:pt x="42" y="8"/>
                    <a:pt x="40" y="8"/>
                  </a:cubicBezTo>
                  <a:cubicBezTo>
                    <a:pt x="38" y="8"/>
                    <a:pt x="34" y="5"/>
                    <a:pt x="33" y="5"/>
                  </a:cubicBezTo>
                  <a:cubicBezTo>
                    <a:pt x="33" y="5"/>
                    <a:pt x="32" y="8"/>
                    <a:pt x="31" y="8"/>
                  </a:cubicBezTo>
                  <a:cubicBezTo>
                    <a:pt x="31" y="8"/>
                    <a:pt x="30" y="7"/>
                    <a:pt x="28" y="7"/>
                  </a:cubicBezTo>
                  <a:cubicBezTo>
                    <a:pt x="27" y="7"/>
                    <a:pt x="25" y="8"/>
                    <a:pt x="25" y="8"/>
                  </a:cubicBezTo>
                  <a:cubicBezTo>
                    <a:pt x="26" y="8"/>
                    <a:pt x="28" y="9"/>
                    <a:pt x="28" y="10"/>
                  </a:cubicBezTo>
                  <a:cubicBezTo>
                    <a:pt x="27" y="10"/>
                    <a:pt x="28" y="12"/>
                    <a:pt x="27" y="12"/>
                  </a:cubicBezTo>
                  <a:cubicBezTo>
                    <a:pt x="27" y="12"/>
                    <a:pt x="26" y="14"/>
                    <a:pt x="25" y="14"/>
                  </a:cubicBezTo>
                  <a:cubicBezTo>
                    <a:pt x="23" y="13"/>
                    <a:pt x="24" y="12"/>
                    <a:pt x="24" y="11"/>
                  </a:cubicBezTo>
                  <a:cubicBezTo>
                    <a:pt x="23" y="11"/>
                    <a:pt x="20" y="9"/>
                    <a:pt x="19" y="9"/>
                  </a:cubicBezTo>
                  <a:cubicBezTo>
                    <a:pt x="17" y="9"/>
                    <a:pt x="20" y="8"/>
                    <a:pt x="18" y="6"/>
                  </a:cubicBezTo>
                  <a:cubicBezTo>
                    <a:pt x="17" y="4"/>
                    <a:pt x="15" y="3"/>
                    <a:pt x="14" y="3"/>
                  </a:cubicBezTo>
                  <a:cubicBezTo>
                    <a:pt x="14" y="3"/>
                    <a:pt x="9" y="2"/>
                    <a:pt x="8" y="1"/>
                  </a:cubicBezTo>
                  <a:cubicBezTo>
                    <a:pt x="7" y="1"/>
                    <a:pt x="5" y="2"/>
                    <a:pt x="5" y="2"/>
                  </a:cubicBezTo>
                  <a:cubicBezTo>
                    <a:pt x="4" y="2"/>
                    <a:pt x="0" y="0"/>
                    <a:pt x="1" y="1"/>
                  </a:cubicBezTo>
                  <a:cubicBezTo>
                    <a:pt x="1" y="2"/>
                    <a:pt x="1" y="3"/>
                    <a:pt x="2" y="3"/>
                  </a:cubicBezTo>
                  <a:cubicBezTo>
                    <a:pt x="3" y="3"/>
                    <a:pt x="3" y="2"/>
                    <a:pt x="4" y="3"/>
                  </a:cubicBezTo>
                  <a:cubicBezTo>
                    <a:pt x="5" y="5"/>
                    <a:pt x="5" y="6"/>
                    <a:pt x="9" y="7"/>
                  </a:cubicBezTo>
                  <a:cubicBezTo>
                    <a:pt x="12" y="9"/>
                    <a:pt x="16" y="8"/>
                    <a:pt x="15" y="9"/>
                  </a:cubicBezTo>
                  <a:cubicBezTo>
                    <a:pt x="15" y="9"/>
                    <a:pt x="14" y="11"/>
                    <a:pt x="13" y="11"/>
                  </a:cubicBezTo>
                  <a:cubicBezTo>
                    <a:pt x="12" y="11"/>
                    <a:pt x="9" y="11"/>
                    <a:pt x="11" y="12"/>
                  </a:cubicBezTo>
                  <a:cubicBezTo>
                    <a:pt x="13" y="13"/>
                    <a:pt x="16" y="15"/>
                    <a:pt x="15" y="15"/>
                  </a:cubicBezTo>
                  <a:cubicBezTo>
                    <a:pt x="14" y="15"/>
                    <a:pt x="13" y="16"/>
                    <a:pt x="15" y="17"/>
                  </a:cubicBezTo>
                  <a:cubicBezTo>
                    <a:pt x="17" y="18"/>
                    <a:pt x="18" y="17"/>
                    <a:pt x="18" y="16"/>
                  </a:cubicBezTo>
                  <a:cubicBezTo>
                    <a:pt x="17" y="15"/>
                    <a:pt x="16" y="13"/>
                    <a:pt x="18" y="14"/>
                  </a:cubicBezTo>
                  <a:cubicBezTo>
                    <a:pt x="19" y="15"/>
                    <a:pt x="19" y="16"/>
                    <a:pt x="21" y="17"/>
                  </a:cubicBezTo>
                  <a:cubicBezTo>
                    <a:pt x="24" y="18"/>
                    <a:pt x="29" y="19"/>
                    <a:pt x="31" y="20"/>
                  </a:cubicBezTo>
                  <a:cubicBezTo>
                    <a:pt x="32" y="21"/>
                    <a:pt x="35" y="23"/>
                    <a:pt x="36" y="23"/>
                  </a:cubicBezTo>
                  <a:cubicBezTo>
                    <a:pt x="37" y="23"/>
                    <a:pt x="40" y="24"/>
                    <a:pt x="42" y="26"/>
                  </a:cubicBezTo>
                  <a:cubicBezTo>
                    <a:pt x="44" y="29"/>
                    <a:pt x="49" y="34"/>
                    <a:pt x="48" y="34"/>
                  </a:cubicBezTo>
                  <a:cubicBezTo>
                    <a:pt x="47" y="34"/>
                    <a:pt x="45" y="33"/>
                    <a:pt x="44" y="34"/>
                  </a:cubicBezTo>
                  <a:cubicBezTo>
                    <a:pt x="44" y="35"/>
                    <a:pt x="41" y="38"/>
                    <a:pt x="42" y="38"/>
                  </a:cubicBezTo>
                  <a:cubicBezTo>
                    <a:pt x="43" y="38"/>
                    <a:pt x="47" y="35"/>
                    <a:pt x="47" y="36"/>
                  </a:cubicBezTo>
                  <a:cubicBezTo>
                    <a:pt x="47" y="36"/>
                    <a:pt x="48" y="38"/>
                    <a:pt x="49" y="37"/>
                  </a:cubicBezTo>
                  <a:cubicBezTo>
                    <a:pt x="50" y="36"/>
                    <a:pt x="51" y="35"/>
                    <a:pt x="51" y="36"/>
                  </a:cubicBezTo>
                  <a:cubicBezTo>
                    <a:pt x="52" y="36"/>
                    <a:pt x="53" y="36"/>
                    <a:pt x="54" y="37"/>
                  </a:cubicBezTo>
                  <a:cubicBezTo>
                    <a:pt x="54" y="38"/>
                    <a:pt x="54" y="38"/>
                    <a:pt x="54" y="38"/>
                  </a:cubicBezTo>
                  <a:cubicBezTo>
                    <a:pt x="54" y="38"/>
                    <a:pt x="54" y="38"/>
                    <a:pt x="54" y="38"/>
                  </a:cubicBezTo>
                  <a:cubicBezTo>
                    <a:pt x="55" y="38"/>
                    <a:pt x="55" y="39"/>
                    <a:pt x="55" y="39"/>
                  </a:cubicBezTo>
                  <a:cubicBezTo>
                    <a:pt x="55" y="39"/>
                    <a:pt x="55" y="39"/>
                    <a:pt x="55" y="39"/>
                  </a:cubicBezTo>
                  <a:cubicBezTo>
                    <a:pt x="55" y="39"/>
                    <a:pt x="56" y="40"/>
                    <a:pt x="56" y="40"/>
                  </a:cubicBezTo>
                  <a:cubicBezTo>
                    <a:pt x="56" y="40"/>
                    <a:pt x="56" y="40"/>
                    <a:pt x="56" y="40"/>
                  </a:cubicBezTo>
                  <a:cubicBezTo>
                    <a:pt x="56" y="40"/>
                    <a:pt x="57" y="41"/>
                    <a:pt x="57" y="41"/>
                  </a:cubicBezTo>
                  <a:cubicBezTo>
                    <a:pt x="57" y="41"/>
                    <a:pt x="57" y="41"/>
                    <a:pt x="57" y="41"/>
                  </a:cubicBezTo>
                  <a:cubicBezTo>
                    <a:pt x="57" y="41"/>
                    <a:pt x="57" y="41"/>
                    <a:pt x="57" y="41"/>
                  </a:cubicBezTo>
                  <a:cubicBezTo>
                    <a:pt x="57" y="41"/>
                    <a:pt x="58" y="41"/>
                    <a:pt x="58" y="41"/>
                  </a:cubicBezTo>
                  <a:cubicBezTo>
                    <a:pt x="58" y="41"/>
                    <a:pt x="58" y="41"/>
                    <a:pt x="58" y="41"/>
                  </a:cubicBezTo>
                  <a:cubicBezTo>
                    <a:pt x="58" y="42"/>
                    <a:pt x="58" y="42"/>
                    <a:pt x="59" y="42"/>
                  </a:cubicBezTo>
                  <a:cubicBezTo>
                    <a:pt x="59" y="42"/>
                    <a:pt x="59" y="42"/>
                    <a:pt x="59" y="42"/>
                  </a:cubicBezTo>
                  <a:cubicBezTo>
                    <a:pt x="59" y="42"/>
                    <a:pt x="59" y="42"/>
                    <a:pt x="59" y="42"/>
                  </a:cubicBezTo>
                  <a:cubicBezTo>
                    <a:pt x="60" y="42"/>
                    <a:pt x="60" y="42"/>
                    <a:pt x="60" y="42"/>
                  </a:cubicBezTo>
                  <a:cubicBezTo>
                    <a:pt x="61" y="42"/>
                    <a:pt x="64" y="42"/>
                    <a:pt x="66" y="42"/>
                  </a:cubicBezTo>
                  <a:cubicBezTo>
                    <a:pt x="67" y="42"/>
                    <a:pt x="69" y="41"/>
                    <a:pt x="68" y="40"/>
                  </a:cubicBezTo>
                  <a:cubicBezTo>
                    <a:pt x="67" y="39"/>
                    <a:pt x="65" y="37"/>
                    <a:pt x="66" y="37"/>
                  </a:cubicBezTo>
                  <a:cubicBezTo>
                    <a:pt x="67" y="36"/>
                    <a:pt x="69" y="37"/>
                    <a:pt x="69" y="36"/>
                  </a:cubicBezTo>
                  <a:cubicBezTo>
                    <a:pt x="69" y="36"/>
                    <a:pt x="69" y="35"/>
                    <a:pt x="70" y="35"/>
                  </a:cubicBezTo>
                  <a:cubicBezTo>
                    <a:pt x="71" y="34"/>
                    <a:pt x="74" y="36"/>
                    <a:pt x="74" y="35"/>
                  </a:cubicBezTo>
                  <a:cubicBezTo>
                    <a:pt x="75" y="35"/>
                    <a:pt x="73" y="34"/>
                    <a:pt x="76" y="3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52" name="Freeform 46"/>
            <p:cNvSpPr>
              <a:spLocks noChangeArrowheads="1"/>
            </p:cNvSpPr>
            <p:nvPr/>
          </p:nvSpPr>
          <p:spPr bwMode="auto">
            <a:xfrm>
              <a:off x="6628700" y="2340779"/>
              <a:ext cx="79991" cy="29470"/>
            </a:xfrm>
            <a:custGeom>
              <a:avLst/>
              <a:gdLst>
                <a:gd name="T0" fmla="*/ 299931254 w 16"/>
                <a:gd name="T1" fmla="*/ 24126107 h 6"/>
                <a:gd name="T2" fmla="*/ 199957502 w 16"/>
                <a:gd name="T3" fmla="*/ 96499515 h 6"/>
                <a:gd name="T4" fmla="*/ 149968127 w 16"/>
                <a:gd name="T5" fmla="*/ 72373408 h 6"/>
                <a:gd name="T6" fmla="*/ 24992188 w 16"/>
                <a:gd name="T7" fmla="*/ 120620710 h 6"/>
                <a:gd name="T8" fmla="*/ 274939066 w 16"/>
                <a:gd name="T9" fmla="*/ 144746817 h 6"/>
                <a:gd name="T10" fmla="*/ 374917817 w 16"/>
                <a:gd name="T11" fmla="*/ 48247302 h 6"/>
                <a:gd name="T12" fmla="*/ 299931254 w 16"/>
                <a:gd name="T13" fmla="*/ 24126107 h 6"/>
                <a:gd name="T14" fmla="*/ 0 60000 65536"/>
                <a:gd name="T15" fmla="*/ 0 60000 65536"/>
                <a:gd name="T16" fmla="*/ 0 60000 65536"/>
                <a:gd name="T17" fmla="*/ 0 60000 65536"/>
                <a:gd name="T18" fmla="*/ 0 60000 65536"/>
                <a:gd name="T19" fmla="*/ 0 60000 65536"/>
                <a:gd name="T20" fmla="*/ 0 60000 65536"/>
                <a:gd name="T21" fmla="*/ 0 w 16"/>
                <a:gd name="T22" fmla="*/ 0 h 6"/>
                <a:gd name="T23" fmla="*/ 16 w 1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
                  <a:moveTo>
                    <a:pt x="12" y="1"/>
                  </a:moveTo>
                  <a:cubicBezTo>
                    <a:pt x="11" y="1"/>
                    <a:pt x="9" y="4"/>
                    <a:pt x="8" y="4"/>
                  </a:cubicBezTo>
                  <a:cubicBezTo>
                    <a:pt x="7" y="4"/>
                    <a:pt x="7" y="2"/>
                    <a:pt x="6" y="3"/>
                  </a:cubicBezTo>
                  <a:cubicBezTo>
                    <a:pt x="6" y="3"/>
                    <a:pt x="0" y="4"/>
                    <a:pt x="1" y="5"/>
                  </a:cubicBezTo>
                  <a:cubicBezTo>
                    <a:pt x="2" y="5"/>
                    <a:pt x="10" y="6"/>
                    <a:pt x="11" y="6"/>
                  </a:cubicBezTo>
                  <a:cubicBezTo>
                    <a:pt x="12" y="5"/>
                    <a:pt x="16" y="3"/>
                    <a:pt x="15" y="2"/>
                  </a:cubicBezTo>
                  <a:cubicBezTo>
                    <a:pt x="15" y="1"/>
                    <a:pt x="12" y="0"/>
                    <a:pt x="12"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53" name="Freeform 47"/>
            <p:cNvSpPr>
              <a:spLocks noChangeArrowheads="1"/>
            </p:cNvSpPr>
            <p:nvPr/>
          </p:nvSpPr>
          <p:spPr bwMode="auto">
            <a:xfrm>
              <a:off x="6767631" y="2361829"/>
              <a:ext cx="54730" cy="29470"/>
            </a:xfrm>
            <a:custGeom>
              <a:avLst/>
              <a:gdLst>
                <a:gd name="T0" fmla="*/ 123774383 w 11"/>
                <a:gd name="T1" fmla="*/ 120620710 h 6"/>
                <a:gd name="T2" fmla="*/ 49510748 w 11"/>
                <a:gd name="T3" fmla="*/ 0 h 6"/>
                <a:gd name="T4" fmla="*/ 123774383 w 11"/>
                <a:gd name="T5" fmla="*/ 120620710 h 6"/>
                <a:gd name="T6" fmla="*/ 0 60000 65536"/>
                <a:gd name="T7" fmla="*/ 0 60000 65536"/>
                <a:gd name="T8" fmla="*/ 0 60000 65536"/>
                <a:gd name="T9" fmla="*/ 0 w 11"/>
                <a:gd name="T10" fmla="*/ 0 h 6"/>
                <a:gd name="T11" fmla="*/ 11 w 11"/>
                <a:gd name="T12" fmla="*/ 6 h 6"/>
              </a:gdLst>
              <a:ahLst/>
              <a:cxnLst>
                <a:cxn ang="T6">
                  <a:pos x="T0" y="T1"/>
                </a:cxn>
                <a:cxn ang="T7">
                  <a:pos x="T2" y="T3"/>
                </a:cxn>
                <a:cxn ang="T8">
                  <a:pos x="T4" y="T5"/>
                </a:cxn>
              </a:cxnLst>
              <a:rect l="T9" t="T10" r="T11" b="T12"/>
              <a:pathLst>
                <a:path w="11" h="6">
                  <a:moveTo>
                    <a:pt x="5" y="5"/>
                  </a:moveTo>
                  <a:cubicBezTo>
                    <a:pt x="11" y="6"/>
                    <a:pt x="4" y="1"/>
                    <a:pt x="2" y="0"/>
                  </a:cubicBezTo>
                  <a:cubicBezTo>
                    <a:pt x="0" y="0"/>
                    <a:pt x="4" y="5"/>
                    <a:pt x="5"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54" name="Freeform 48"/>
            <p:cNvSpPr>
              <a:spLocks noChangeArrowheads="1"/>
            </p:cNvSpPr>
            <p:nvPr/>
          </p:nvSpPr>
          <p:spPr bwMode="auto">
            <a:xfrm>
              <a:off x="7087594" y="2715472"/>
              <a:ext cx="88411" cy="54730"/>
            </a:xfrm>
            <a:custGeom>
              <a:avLst/>
              <a:gdLst>
                <a:gd name="T0" fmla="*/ 265375440 w 18"/>
                <a:gd name="T1" fmla="*/ 173285131 h 11"/>
                <a:gd name="T2" fmla="*/ 24126380 w 18"/>
                <a:gd name="T3" fmla="*/ 24752886 h 11"/>
                <a:gd name="T4" fmla="*/ 193001213 w 18"/>
                <a:gd name="T5" fmla="*/ 173285131 h 11"/>
                <a:gd name="T6" fmla="*/ 410123894 w 18"/>
                <a:gd name="T7" fmla="*/ 272306627 h 11"/>
                <a:gd name="T8" fmla="*/ 265375440 w 18"/>
                <a:gd name="T9" fmla="*/ 173285131 h 11"/>
                <a:gd name="T10" fmla="*/ 0 60000 65536"/>
                <a:gd name="T11" fmla="*/ 0 60000 65536"/>
                <a:gd name="T12" fmla="*/ 0 60000 65536"/>
                <a:gd name="T13" fmla="*/ 0 60000 65536"/>
                <a:gd name="T14" fmla="*/ 0 60000 65536"/>
                <a:gd name="T15" fmla="*/ 0 w 18"/>
                <a:gd name="T16" fmla="*/ 0 h 11"/>
                <a:gd name="T17" fmla="*/ 18 w 18"/>
                <a:gd name="T18" fmla="*/ 11 h 11"/>
              </a:gdLst>
              <a:ahLst/>
              <a:cxnLst>
                <a:cxn ang="T10">
                  <a:pos x="T0" y="T1"/>
                </a:cxn>
                <a:cxn ang="T11">
                  <a:pos x="T2" y="T3"/>
                </a:cxn>
                <a:cxn ang="T12">
                  <a:pos x="T4" y="T5"/>
                </a:cxn>
                <a:cxn ang="T13">
                  <a:pos x="T6" y="T7"/>
                </a:cxn>
                <a:cxn ang="T14">
                  <a:pos x="T8" y="T9"/>
                </a:cxn>
              </a:cxnLst>
              <a:rect l="T15" t="T16" r="T17" b="T18"/>
              <a:pathLst>
                <a:path w="18" h="11">
                  <a:moveTo>
                    <a:pt x="11" y="7"/>
                  </a:moveTo>
                  <a:cubicBezTo>
                    <a:pt x="10" y="6"/>
                    <a:pt x="2" y="1"/>
                    <a:pt x="1" y="1"/>
                  </a:cubicBezTo>
                  <a:cubicBezTo>
                    <a:pt x="0" y="0"/>
                    <a:pt x="6" y="6"/>
                    <a:pt x="8" y="7"/>
                  </a:cubicBezTo>
                  <a:cubicBezTo>
                    <a:pt x="11" y="9"/>
                    <a:pt x="16" y="11"/>
                    <a:pt x="17" y="11"/>
                  </a:cubicBezTo>
                  <a:cubicBezTo>
                    <a:pt x="18" y="11"/>
                    <a:pt x="13" y="8"/>
                    <a:pt x="11" y="7"/>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55" name="Freeform 49"/>
            <p:cNvSpPr>
              <a:spLocks noChangeArrowheads="1"/>
            </p:cNvSpPr>
            <p:nvPr/>
          </p:nvSpPr>
          <p:spPr bwMode="auto">
            <a:xfrm>
              <a:off x="7357036" y="2635482"/>
              <a:ext cx="33680" cy="29470"/>
            </a:xfrm>
            <a:custGeom>
              <a:avLst/>
              <a:gdLst>
                <a:gd name="T0" fmla="*/ 115748537 w 7"/>
                <a:gd name="T1" fmla="*/ 72373408 h 6"/>
                <a:gd name="T2" fmla="*/ 46300377 w 7"/>
                <a:gd name="T3" fmla="*/ 24126107 h 6"/>
                <a:gd name="T4" fmla="*/ 0 w 7"/>
                <a:gd name="T5" fmla="*/ 96499515 h 6"/>
                <a:gd name="T6" fmla="*/ 138901131 w 7"/>
                <a:gd name="T7" fmla="*/ 144746817 h 6"/>
                <a:gd name="T8" fmla="*/ 115748537 w 7"/>
                <a:gd name="T9" fmla="*/ 72373408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5" y="3"/>
                  </a:moveTo>
                  <a:cubicBezTo>
                    <a:pt x="4" y="2"/>
                    <a:pt x="2" y="0"/>
                    <a:pt x="2" y="1"/>
                  </a:cubicBezTo>
                  <a:cubicBezTo>
                    <a:pt x="3" y="2"/>
                    <a:pt x="1" y="2"/>
                    <a:pt x="0" y="4"/>
                  </a:cubicBezTo>
                  <a:cubicBezTo>
                    <a:pt x="0" y="6"/>
                    <a:pt x="4" y="6"/>
                    <a:pt x="6" y="6"/>
                  </a:cubicBezTo>
                  <a:cubicBezTo>
                    <a:pt x="7" y="6"/>
                    <a:pt x="7" y="4"/>
                    <a:pt x="5"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56" name="Freeform 50"/>
            <p:cNvSpPr>
              <a:spLocks noChangeArrowheads="1"/>
            </p:cNvSpPr>
            <p:nvPr/>
          </p:nvSpPr>
          <p:spPr bwMode="auto">
            <a:xfrm>
              <a:off x="7365456" y="2606011"/>
              <a:ext cx="31575" cy="29470"/>
            </a:xfrm>
            <a:custGeom>
              <a:avLst/>
              <a:gdLst>
                <a:gd name="T0" fmla="*/ 55387813 w 6"/>
                <a:gd name="T1" fmla="*/ 96499515 h 6"/>
                <a:gd name="T2" fmla="*/ 138472163 w 6"/>
                <a:gd name="T3" fmla="*/ 24126107 h 6"/>
                <a:gd name="T4" fmla="*/ 55387813 w 6"/>
                <a:gd name="T5" fmla="*/ 72373408 h 6"/>
                <a:gd name="T6" fmla="*/ 55387813 w 6"/>
                <a:gd name="T7" fmla="*/ 96499515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2" y="4"/>
                  </a:moveTo>
                  <a:cubicBezTo>
                    <a:pt x="4" y="6"/>
                    <a:pt x="6" y="2"/>
                    <a:pt x="5" y="1"/>
                  </a:cubicBezTo>
                  <a:cubicBezTo>
                    <a:pt x="5" y="0"/>
                    <a:pt x="4" y="2"/>
                    <a:pt x="2" y="3"/>
                  </a:cubicBezTo>
                  <a:cubicBezTo>
                    <a:pt x="0" y="3"/>
                    <a:pt x="1" y="4"/>
                    <a:pt x="2" y="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57" name="Freeform 51"/>
            <p:cNvSpPr>
              <a:spLocks noChangeArrowheads="1"/>
            </p:cNvSpPr>
            <p:nvPr/>
          </p:nvSpPr>
          <p:spPr bwMode="auto">
            <a:xfrm>
              <a:off x="7098119" y="2576541"/>
              <a:ext cx="33680" cy="29470"/>
            </a:xfrm>
            <a:custGeom>
              <a:avLst/>
              <a:gdLst>
                <a:gd name="T0" fmla="*/ 138901131 w 7"/>
                <a:gd name="T1" fmla="*/ 72373408 h 6"/>
                <a:gd name="T2" fmla="*/ 46300377 w 7"/>
                <a:gd name="T3" fmla="*/ 0 h 6"/>
                <a:gd name="T4" fmla="*/ 115748537 w 7"/>
                <a:gd name="T5" fmla="*/ 120620710 h 6"/>
                <a:gd name="T6" fmla="*/ 138901131 w 7"/>
                <a:gd name="T7" fmla="*/ 72373408 h 6"/>
                <a:gd name="T8" fmla="*/ 0 60000 65536"/>
                <a:gd name="T9" fmla="*/ 0 60000 65536"/>
                <a:gd name="T10" fmla="*/ 0 60000 65536"/>
                <a:gd name="T11" fmla="*/ 0 60000 65536"/>
                <a:gd name="T12" fmla="*/ 0 w 7"/>
                <a:gd name="T13" fmla="*/ 0 h 6"/>
                <a:gd name="T14" fmla="*/ 7 w 7"/>
                <a:gd name="T15" fmla="*/ 6 h 6"/>
              </a:gdLst>
              <a:ahLst/>
              <a:cxnLst>
                <a:cxn ang="T8">
                  <a:pos x="T0" y="T1"/>
                </a:cxn>
                <a:cxn ang="T9">
                  <a:pos x="T2" y="T3"/>
                </a:cxn>
                <a:cxn ang="T10">
                  <a:pos x="T4" y="T5"/>
                </a:cxn>
                <a:cxn ang="T11">
                  <a:pos x="T6" y="T7"/>
                </a:cxn>
              </a:cxnLst>
              <a:rect l="T12" t="T13" r="T14" b="T15"/>
              <a:pathLst>
                <a:path w="7" h="6">
                  <a:moveTo>
                    <a:pt x="6" y="3"/>
                  </a:moveTo>
                  <a:cubicBezTo>
                    <a:pt x="6" y="2"/>
                    <a:pt x="5" y="1"/>
                    <a:pt x="2" y="0"/>
                  </a:cubicBezTo>
                  <a:cubicBezTo>
                    <a:pt x="0" y="0"/>
                    <a:pt x="4" y="4"/>
                    <a:pt x="5" y="5"/>
                  </a:cubicBezTo>
                  <a:cubicBezTo>
                    <a:pt x="6" y="6"/>
                    <a:pt x="7" y="4"/>
                    <a:pt x="6"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58" name="Freeform 52"/>
            <p:cNvSpPr>
              <a:spLocks noChangeArrowheads="1"/>
            </p:cNvSpPr>
            <p:nvPr/>
          </p:nvSpPr>
          <p:spPr bwMode="auto">
            <a:xfrm>
              <a:off x="6693956" y="2326044"/>
              <a:ext cx="18945" cy="18945"/>
            </a:xfrm>
            <a:custGeom>
              <a:avLst/>
              <a:gdLst>
                <a:gd name="T0" fmla="*/ 67297376 w 4"/>
                <a:gd name="T1" fmla="*/ 22430880 h 4"/>
                <a:gd name="T2" fmla="*/ 0 w 4"/>
                <a:gd name="T3" fmla="*/ 0 h 4"/>
                <a:gd name="T4" fmla="*/ 44866496 w 4"/>
                <a:gd name="T5" fmla="*/ 67297376 h 4"/>
                <a:gd name="T6" fmla="*/ 67297376 w 4"/>
                <a:gd name="T7" fmla="*/ 2243088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3" y="1"/>
                  </a:moveTo>
                  <a:cubicBezTo>
                    <a:pt x="3" y="0"/>
                    <a:pt x="1" y="0"/>
                    <a:pt x="0" y="0"/>
                  </a:cubicBezTo>
                  <a:cubicBezTo>
                    <a:pt x="0" y="1"/>
                    <a:pt x="1" y="2"/>
                    <a:pt x="2" y="3"/>
                  </a:cubicBezTo>
                  <a:cubicBezTo>
                    <a:pt x="4" y="4"/>
                    <a:pt x="4" y="1"/>
                    <a:pt x="3"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507" name="Freeform 53"/>
            <p:cNvSpPr>
              <a:spLocks noChangeArrowheads="1"/>
            </p:cNvSpPr>
            <p:nvPr/>
          </p:nvSpPr>
          <p:spPr bwMode="auto">
            <a:xfrm>
              <a:off x="5902469" y="2479710"/>
              <a:ext cx="1014618" cy="795697"/>
            </a:xfrm>
            <a:custGeom>
              <a:avLst/>
              <a:gdLst>
                <a:gd name="T0" fmla="*/ 195 w 204"/>
                <a:gd name="T1" fmla="*/ 79 h 159"/>
                <a:gd name="T2" fmla="*/ 180 w 204"/>
                <a:gd name="T3" fmla="*/ 62 h 159"/>
                <a:gd name="T4" fmla="*/ 173 w 204"/>
                <a:gd name="T5" fmla="*/ 57 h 159"/>
                <a:gd name="T6" fmla="*/ 159 w 204"/>
                <a:gd name="T7" fmla="*/ 44 h 159"/>
                <a:gd name="T8" fmla="*/ 148 w 204"/>
                <a:gd name="T9" fmla="*/ 31 h 159"/>
                <a:gd name="T10" fmla="*/ 137 w 204"/>
                <a:gd name="T11" fmla="*/ 17 h 159"/>
                <a:gd name="T12" fmla="*/ 129 w 204"/>
                <a:gd name="T13" fmla="*/ 6 h 159"/>
                <a:gd name="T14" fmla="*/ 123 w 204"/>
                <a:gd name="T15" fmla="*/ 6 h 159"/>
                <a:gd name="T16" fmla="*/ 126 w 204"/>
                <a:gd name="T17" fmla="*/ 23 h 159"/>
                <a:gd name="T18" fmla="*/ 119 w 204"/>
                <a:gd name="T19" fmla="*/ 33 h 159"/>
                <a:gd name="T20" fmla="*/ 108 w 204"/>
                <a:gd name="T21" fmla="*/ 26 h 159"/>
                <a:gd name="T22" fmla="*/ 96 w 204"/>
                <a:gd name="T23" fmla="*/ 20 h 159"/>
                <a:gd name="T24" fmla="*/ 97 w 204"/>
                <a:gd name="T25" fmla="*/ 12 h 159"/>
                <a:gd name="T26" fmla="*/ 96 w 204"/>
                <a:gd name="T27" fmla="*/ 6 h 159"/>
                <a:gd name="T28" fmla="*/ 91 w 204"/>
                <a:gd name="T29" fmla="*/ 7 h 159"/>
                <a:gd name="T30" fmla="*/ 79 w 204"/>
                <a:gd name="T31" fmla="*/ 3 h 159"/>
                <a:gd name="T32" fmla="*/ 71 w 204"/>
                <a:gd name="T33" fmla="*/ 7 h 159"/>
                <a:gd name="T34" fmla="*/ 67 w 204"/>
                <a:gd name="T35" fmla="*/ 14 h 159"/>
                <a:gd name="T36" fmla="*/ 69 w 204"/>
                <a:gd name="T37" fmla="*/ 22 h 159"/>
                <a:gd name="T38" fmla="*/ 61 w 204"/>
                <a:gd name="T39" fmla="*/ 21 h 159"/>
                <a:gd name="T40" fmla="*/ 52 w 204"/>
                <a:gd name="T41" fmla="*/ 17 h 159"/>
                <a:gd name="T42" fmla="*/ 48 w 204"/>
                <a:gd name="T43" fmla="*/ 21 h 159"/>
                <a:gd name="T44" fmla="*/ 45 w 204"/>
                <a:gd name="T45" fmla="*/ 26 h 159"/>
                <a:gd name="T46" fmla="*/ 42 w 204"/>
                <a:gd name="T47" fmla="*/ 30 h 159"/>
                <a:gd name="T48" fmla="*/ 35 w 204"/>
                <a:gd name="T49" fmla="*/ 33 h 159"/>
                <a:gd name="T50" fmla="*/ 32 w 204"/>
                <a:gd name="T51" fmla="*/ 44 h 159"/>
                <a:gd name="T52" fmla="*/ 9 w 204"/>
                <a:gd name="T53" fmla="*/ 52 h 159"/>
                <a:gd name="T54" fmla="*/ 3 w 204"/>
                <a:gd name="T55" fmla="*/ 58 h 159"/>
                <a:gd name="T56" fmla="*/ 2 w 204"/>
                <a:gd name="T57" fmla="*/ 70 h 159"/>
                <a:gd name="T58" fmla="*/ 4 w 204"/>
                <a:gd name="T59" fmla="*/ 76 h 159"/>
                <a:gd name="T60" fmla="*/ 4 w 204"/>
                <a:gd name="T61" fmla="*/ 81 h 159"/>
                <a:gd name="T62" fmla="*/ 9 w 204"/>
                <a:gd name="T63" fmla="*/ 90 h 159"/>
                <a:gd name="T64" fmla="*/ 20 w 204"/>
                <a:gd name="T65" fmla="*/ 112 h 159"/>
                <a:gd name="T66" fmla="*/ 19 w 204"/>
                <a:gd name="T67" fmla="*/ 123 h 159"/>
                <a:gd name="T68" fmla="*/ 25 w 204"/>
                <a:gd name="T69" fmla="*/ 132 h 159"/>
                <a:gd name="T70" fmla="*/ 43 w 204"/>
                <a:gd name="T71" fmla="*/ 126 h 159"/>
                <a:gd name="T72" fmla="*/ 57 w 204"/>
                <a:gd name="T73" fmla="*/ 125 h 159"/>
                <a:gd name="T74" fmla="*/ 74 w 204"/>
                <a:gd name="T75" fmla="*/ 119 h 159"/>
                <a:gd name="T76" fmla="*/ 98 w 204"/>
                <a:gd name="T77" fmla="*/ 114 h 159"/>
                <a:gd name="T78" fmla="*/ 112 w 204"/>
                <a:gd name="T79" fmla="*/ 121 h 159"/>
                <a:gd name="T80" fmla="*/ 120 w 204"/>
                <a:gd name="T81" fmla="*/ 132 h 159"/>
                <a:gd name="T82" fmla="*/ 125 w 204"/>
                <a:gd name="T83" fmla="*/ 125 h 159"/>
                <a:gd name="T84" fmla="*/ 129 w 204"/>
                <a:gd name="T85" fmla="*/ 125 h 159"/>
                <a:gd name="T86" fmla="*/ 129 w 204"/>
                <a:gd name="T87" fmla="*/ 134 h 159"/>
                <a:gd name="T88" fmla="*/ 136 w 204"/>
                <a:gd name="T89" fmla="*/ 134 h 159"/>
                <a:gd name="T90" fmla="*/ 139 w 204"/>
                <a:gd name="T91" fmla="*/ 138 h 159"/>
                <a:gd name="T92" fmla="*/ 153 w 204"/>
                <a:gd name="T93" fmla="*/ 154 h 159"/>
                <a:gd name="T94" fmla="*/ 166 w 204"/>
                <a:gd name="T95" fmla="*/ 158 h 159"/>
                <a:gd name="T96" fmla="*/ 175 w 204"/>
                <a:gd name="T97" fmla="*/ 156 h 159"/>
                <a:gd name="T98" fmla="*/ 187 w 204"/>
                <a:gd name="T99" fmla="*/ 154 h 159"/>
                <a:gd name="T100" fmla="*/ 196 w 204"/>
                <a:gd name="T101" fmla="*/ 141 h 159"/>
                <a:gd name="T102" fmla="*/ 199 w 204"/>
                <a:gd name="T103" fmla="*/ 122 h 159"/>
                <a:gd name="T104" fmla="*/ 201 w 204"/>
                <a:gd name="T105" fmla="*/ 92 h 1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4"/>
                <a:gd name="T160" fmla="*/ 0 h 159"/>
                <a:gd name="T161" fmla="*/ 204 w 204"/>
                <a:gd name="T162" fmla="*/ 159 h 1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4" h="159">
                  <a:moveTo>
                    <a:pt x="201" y="92"/>
                  </a:moveTo>
                  <a:cubicBezTo>
                    <a:pt x="200" y="90"/>
                    <a:pt x="199" y="89"/>
                    <a:pt x="199" y="87"/>
                  </a:cubicBezTo>
                  <a:cubicBezTo>
                    <a:pt x="198" y="84"/>
                    <a:pt x="195" y="80"/>
                    <a:pt x="195" y="79"/>
                  </a:cubicBezTo>
                  <a:cubicBezTo>
                    <a:pt x="194" y="78"/>
                    <a:pt x="190" y="72"/>
                    <a:pt x="189" y="71"/>
                  </a:cubicBezTo>
                  <a:cubicBezTo>
                    <a:pt x="188" y="70"/>
                    <a:pt x="185" y="67"/>
                    <a:pt x="183" y="66"/>
                  </a:cubicBezTo>
                  <a:cubicBezTo>
                    <a:pt x="182" y="65"/>
                    <a:pt x="181" y="65"/>
                    <a:pt x="180" y="62"/>
                  </a:cubicBezTo>
                  <a:cubicBezTo>
                    <a:pt x="178" y="59"/>
                    <a:pt x="177" y="59"/>
                    <a:pt x="177" y="59"/>
                  </a:cubicBezTo>
                  <a:cubicBezTo>
                    <a:pt x="176" y="59"/>
                    <a:pt x="175" y="58"/>
                    <a:pt x="175" y="59"/>
                  </a:cubicBezTo>
                  <a:cubicBezTo>
                    <a:pt x="175" y="59"/>
                    <a:pt x="174" y="59"/>
                    <a:pt x="173" y="57"/>
                  </a:cubicBezTo>
                  <a:cubicBezTo>
                    <a:pt x="171" y="55"/>
                    <a:pt x="170" y="53"/>
                    <a:pt x="169" y="52"/>
                  </a:cubicBezTo>
                  <a:cubicBezTo>
                    <a:pt x="168" y="51"/>
                    <a:pt x="166" y="48"/>
                    <a:pt x="165" y="47"/>
                  </a:cubicBezTo>
                  <a:cubicBezTo>
                    <a:pt x="163" y="47"/>
                    <a:pt x="160" y="46"/>
                    <a:pt x="159" y="44"/>
                  </a:cubicBezTo>
                  <a:cubicBezTo>
                    <a:pt x="158" y="43"/>
                    <a:pt x="156" y="42"/>
                    <a:pt x="155" y="41"/>
                  </a:cubicBezTo>
                  <a:cubicBezTo>
                    <a:pt x="154" y="40"/>
                    <a:pt x="151" y="39"/>
                    <a:pt x="151" y="37"/>
                  </a:cubicBezTo>
                  <a:cubicBezTo>
                    <a:pt x="151" y="36"/>
                    <a:pt x="150" y="34"/>
                    <a:pt x="148" y="31"/>
                  </a:cubicBezTo>
                  <a:cubicBezTo>
                    <a:pt x="147" y="29"/>
                    <a:pt x="144" y="25"/>
                    <a:pt x="143" y="23"/>
                  </a:cubicBezTo>
                  <a:cubicBezTo>
                    <a:pt x="143" y="22"/>
                    <a:pt x="141" y="19"/>
                    <a:pt x="140" y="18"/>
                  </a:cubicBezTo>
                  <a:cubicBezTo>
                    <a:pt x="139" y="17"/>
                    <a:pt x="138" y="17"/>
                    <a:pt x="137" y="17"/>
                  </a:cubicBezTo>
                  <a:cubicBezTo>
                    <a:pt x="136" y="17"/>
                    <a:pt x="135" y="18"/>
                    <a:pt x="135" y="17"/>
                  </a:cubicBezTo>
                  <a:cubicBezTo>
                    <a:pt x="134" y="16"/>
                    <a:pt x="133" y="11"/>
                    <a:pt x="131" y="9"/>
                  </a:cubicBezTo>
                  <a:cubicBezTo>
                    <a:pt x="129" y="6"/>
                    <a:pt x="128" y="6"/>
                    <a:pt x="129" y="6"/>
                  </a:cubicBezTo>
                  <a:cubicBezTo>
                    <a:pt x="130" y="5"/>
                    <a:pt x="127" y="4"/>
                    <a:pt x="127" y="4"/>
                  </a:cubicBezTo>
                  <a:cubicBezTo>
                    <a:pt x="126" y="3"/>
                    <a:pt x="125" y="0"/>
                    <a:pt x="124" y="0"/>
                  </a:cubicBezTo>
                  <a:cubicBezTo>
                    <a:pt x="123" y="0"/>
                    <a:pt x="123" y="5"/>
                    <a:pt x="123" y="6"/>
                  </a:cubicBezTo>
                  <a:cubicBezTo>
                    <a:pt x="122" y="7"/>
                    <a:pt x="123" y="10"/>
                    <a:pt x="123" y="10"/>
                  </a:cubicBezTo>
                  <a:cubicBezTo>
                    <a:pt x="123" y="11"/>
                    <a:pt x="123" y="12"/>
                    <a:pt x="124" y="14"/>
                  </a:cubicBezTo>
                  <a:cubicBezTo>
                    <a:pt x="124" y="15"/>
                    <a:pt x="126" y="22"/>
                    <a:pt x="126" y="23"/>
                  </a:cubicBezTo>
                  <a:cubicBezTo>
                    <a:pt x="126" y="25"/>
                    <a:pt x="125" y="34"/>
                    <a:pt x="124" y="34"/>
                  </a:cubicBezTo>
                  <a:cubicBezTo>
                    <a:pt x="123" y="34"/>
                    <a:pt x="122" y="33"/>
                    <a:pt x="121" y="33"/>
                  </a:cubicBezTo>
                  <a:cubicBezTo>
                    <a:pt x="120" y="33"/>
                    <a:pt x="121" y="34"/>
                    <a:pt x="119" y="33"/>
                  </a:cubicBezTo>
                  <a:cubicBezTo>
                    <a:pt x="118" y="33"/>
                    <a:pt x="118" y="32"/>
                    <a:pt x="116" y="31"/>
                  </a:cubicBezTo>
                  <a:cubicBezTo>
                    <a:pt x="115" y="30"/>
                    <a:pt x="112" y="30"/>
                    <a:pt x="111" y="29"/>
                  </a:cubicBezTo>
                  <a:cubicBezTo>
                    <a:pt x="110" y="28"/>
                    <a:pt x="110" y="27"/>
                    <a:pt x="108" y="26"/>
                  </a:cubicBezTo>
                  <a:cubicBezTo>
                    <a:pt x="106" y="25"/>
                    <a:pt x="105" y="24"/>
                    <a:pt x="104" y="24"/>
                  </a:cubicBezTo>
                  <a:cubicBezTo>
                    <a:pt x="102" y="23"/>
                    <a:pt x="102" y="24"/>
                    <a:pt x="101" y="23"/>
                  </a:cubicBezTo>
                  <a:cubicBezTo>
                    <a:pt x="100" y="22"/>
                    <a:pt x="97" y="21"/>
                    <a:pt x="96" y="20"/>
                  </a:cubicBezTo>
                  <a:cubicBezTo>
                    <a:pt x="96" y="18"/>
                    <a:pt x="97" y="16"/>
                    <a:pt x="97" y="16"/>
                  </a:cubicBezTo>
                  <a:cubicBezTo>
                    <a:pt x="98" y="16"/>
                    <a:pt x="98" y="14"/>
                    <a:pt x="98" y="14"/>
                  </a:cubicBezTo>
                  <a:cubicBezTo>
                    <a:pt x="97" y="13"/>
                    <a:pt x="96" y="12"/>
                    <a:pt x="97" y="12"/>
                  </a:cubicBezTo>
                  <a:cubicBezTo>
                    <a:pt x="99" y="11"/>
                    <a:pt x="100" y="12"/>
                    <a:pt x="99" y="11"/>
                  </a:cubicBezTo>
                  <a:cubicBezTo>
                    <a:pt x="99" y="10"/>
                    <a:pt x="101" y="7"/>
                    <a:pt x="99" y="6"/>
                  </a:cubicBezTo>
                  <a:cubicBezTo>
                    <a:pt x="97" y="5"/>
                    <a:pt x="96" y="5"/>
                    <a:pt x="96" y="6"/>
                  </a:cubicBezTo>
                  <a:cubicBezTo>
                    <a:pt x="96" y="6"/>
                    <a:pt x="97" y="8"/>
                    <a:pt x="96" y="7"/>
                  </a:cubicBezTo>
                  <a:cubicBezTo>
                    <a:pt x="95" y="6"/>
                    <a:pt x="94" y="5"/>
                    <a:pt x="93" y="6"/>
                  </a:cubicBezTo>
                  <a:cubicBezTo>
                    <a:pt x="93" y="6"/>
                    <a:pt x="93" y="7"/>
                    <a:pt x="91" y="7"/>
                  </a:cubicBezTo>
                  <a:cubicBezTo>
                    <a:pt x="90" y="6"/>
                    <a:pt x="87" y="5"/>
                    <a:pt x="86" y="5"/>
                  </a:cubicBezTo>
                  <a:cubicBezTo>
                    <a:pt x="84" y="5"/>
                    <a:pt x="83" y="4"/>
                    <a:pt x="82" y="4"/>
                  </a:cubicBezTo>
                  <a:cubicBezTo>
                    <a:pt x="81" y="3"/>
                    <a:pt x="79" y="3"/>
                    <a:pt x="79" y="3"/>
                  </a:cubicBezTo>
                  <a:cubicBezTo>
                    <a:pt x="79" y="3"/>
                    <a:pt x="80" y="5"/>
                    <a:pt x="79" y="6"/>
                  </a:cubicBezTo>
                  <a:cubicBezTo>
                    <a:pt x="78" y="7"/>
                    <a:pt x="74" y="8"/>
                    <a:pt x="74" y="7"/>
                  </a:cubicBezTo>
                  <a:cubicBezTo>
                    <a:pt x="73" y="7"/>
                    <a:pt x="72" y="6"/>
                    <a:pt x="71" y="7"/>
                  </a:cubicBezTo>
                  <a:cubicBezTo>
                    <a:pt x="70" y="8"/>
                    <a:pt x="69" y="10"/>
                    <a:pt x="69" y="10"/>
                  </a:cubicBezTo>
                  <a:cubicBezTo>
                    <a:pt x="68" y="10"/>
                    <a:pt x="70" y="12"/>
                    <a:pt x="69" y="12"/>
                  </a:cubicBezTo>
                  <a:cubicBezTo>
                    <a:pt x="68" y="13"/>
                    <a:pt x="68" y="13"/>
                    <a:pt x="67" y="14"/>
                  </a:cubicBezTo>
                  <a:cubicBezTo>
                    <a:pt x="67" y="15"/>
                    <a:pt x="66" y="18"/>
                    <a:pt x="67" y="18"/>
                  </a:cubicBezTo>
                  <a:cubicBezTo>
                    <a:pt x="68" y="18"/>
                    <a:pt x="70" y="19"/>
                    <a:pt x="69" y="19"/>
                  </a:cubicBezTo>
                  <a:cubicBezTo>
                    <a:pt x="69" y="20"/>
                    <a:pt x="71" y="22"/>
                    <a:pt x="69" y="22"/>
                  </a:cubicBezTo>
                  <a:cubicBezTo>
                    <a:pt x="68" y="21"/>
                    <a:pt x="67" y="20"/>
                    <a:pt x="66" y="20"/>
                  </a:cubicBezTo>
                  <a:cubicBezTo>
                    <a:pt x="66" y="20"/>
                    <a:pt x="63" y="20"/>
                    <a:pt x="63" y="20"/>
                  </a:cubicBezTo>
                  <a:cubicBezTo>
                    <a:pt x="62" y="20"/>
                    <a:pt x="62" y="22"/>
                    <a:pt x="61" y="21"/>
                  </a:cubicBezTo>
                  <a:cubicBezTo>
                    <a:pt x="60" y="19"/>
                    <a:pt x="61" y="19"/>
                    <a:pt x="59" y="18"/>
                  </a:cubicBezTo>
                  <a:cubicBezTo>
                    <a:pt x="58" y="18"/>
                    <a:pt x="57" y="16"/>
                    <a:pt x="56" y="16"/>
                  </a:cubicBezTo>
                  <a:cubicBezTo>
                    <a:pt x="55" y="15"/>
                    <a:pt x="53" y="17"/>
                    <a:pt x="52" y="17"/>
                  </a:cubicBezTo>
                  <a:cubicBezTo>
                    <a:pt x="51" y="16"/>
                    <a:pt x="51" y="15"/>
                    <a:pt x="50" y="16"/>
                  </a:cubicBezTo>
                  <a:cubicBezTo>
                    <a:pt x="50" y="17"/>
                    <a:pt x="50" y="19"/>
                    <a:pt x="49" y="18"/>
                  </a:cubicBezTo>
                  <a:cubicBezTo>
                    <a:pt x="48" y="18"/>
                    <a:pt x="48" y="20"/>
                    <a:pt x="48" y="21"/>
                  </a:cubicBezTo>
                  <a:cubicBezTo>
                    <a:pt x="48" y="21"/>
                    <a:pt x="49" y="24"/>
                    <a:pt x="48" y="23"/>
                  </a:cubicBezTo>
                  <a:cubicBezTo>
                    <a:pt x="46" y="23"/>
                    <a:pt x="45" y="22"/>
                    <a:pt x="45" y="22"/>
                  </a:cubicBezTo>
                  <a:cubicBezTo>
                    <a:pt x="45" y="23"/>
                    <a:pt x="44" y="25"/>
                    <a:pt x="45" y="26"/>
                  </a:cubicBezTo>
                  <a:cubicBezTo>
                    <a:pt x="45" y="26"/>
                    <a:pt x="45" y="28"/>
                    <a:pt x="44" y="28"/>
                  </a:cubicBezTo>
                  <a:cubicBezTo>
                    <a:pt x="44" y="28"/>
                    <a:pt x="42" y="27"/>
                    <a:pt x="42" y="27"/>
                  </a:cubicBezTo>
                  <a:cubicBezTo>
                    <a:pt x="42" y="28"/>
                    <a:pt x="42" y="29"/>
                    <a:pt x="42" y="30"/>
                  </a:cubicBezTo>
                  <a:cubicBezTo>
                    <a:pt x="43" y="31"/>
                    <a:pt x="43" y="34"/>
                    <a:pt x="42" y="33"/>
                  </a:cubicBezTo>
                  <a:cubicBezTo>
                    <a:pt x="41" y="32"/>
                    <a:pt x="39" y="29"/>
                    <a:pt x="38" y="29"/>
                  </a:cubicBezTo>
                  <a:cubicBezTo>
                    <a:pt x="38" y="29"/>
                    <a:pt x="35" y="32"/>
                    <a:pt x="35" y="33"/>
                  </a:cubicBezTo>
                  <a:cubicBezTo>
                    <a:pt x="35" y="35"/>
                    <a:pt x="37" y="37"/>
                    <a:pt x="36" y="38"/>
                  </a:cubicBezTo>
                  <a:cubicBezTo>
                    <a:pt x="35" y="39"/>
                    <a:pt x="35" y="41"/>
                    <a:pt x="35" y="42"/>
                  </a:cubicBezTo>
                  <a:cubicBezTo>
                    <a:pt x="34" y="43"/>
                    <a:pt x="33" y="43"/>
                    <a:pt x="32" y="44"/>
                  </a:cubicBezTo>
                  <a:cubicBezTo>
                    <a:pt x="30" y="45"/>
                    <a:pt x="24" y="47"/>
                    <a:pt x="23" y="48"/>
                  </a:cubicBezTo>
                  <a:cubicBezTo>
                    <a:pt x="21" y="49"/>
                    <a:pt x="19" y="50"/>
                    <a:pt x="17" y="50"/>
                  </a:cubicBezTo>
                  <a:cubicBezTo>
                    <a:pt x="15" y="50"/>
                    <a:pt x="10" y="51"/>
                    <a:pt x="9" y="52"/>
                  </a:cubicBezTo>
                  <a:cubicBezTo>
                    <a:pt x="8" y="53"/>
                    <a:pt x="7" y="55"/>
                    <a:pt x="6" y="55"/>
                  </a:cubicBezTo>
                  <a:cubicBezTo>
                    <a:pt x="5" y="55"/>
                    <a:pt x="4" y="60"/>
                    <a:pt x="4" y="59"/>
                  </a:cubicBezTo>
                  <a:cubicBezTo>
                    <a:pt x="3" y="59"/>
                    <a:pt x="4" y="57"/>
                    <a:pt x="3" y="58"/>
                  </a:cubicBezTo>
                  <a:cubicBezTo>
                    <a:pt x="2" y="59"/>
                    <a:pt x="0" y="60"/>
                    <a:pt x="1" y="62"/>
                  </a:cubicBezTo>
                  <a:cubicBezTo>
                    <a:pt x="2" y="64"/>
                    <a:pt x="2" y="65"/>
                    <a:pt x="2" y="66"/>
                  </a:cubicBezTo>
                  <a:cubicBezTo>
                    <a:pt x="1" y="67"/>
                    <a:pt x="1" y="71"/>
                    <a:pt x="2" y="70"/>
                  </a:cubicBezTo>
                  <a:cubicBezTo>
                    <a:pt x="2" y="70"/>
                    <a:pt x="3" y="68"/>
                    <a:pt x="3" y="68"/>
                  </a:cubicBezTo>
                  <a:cubicBezTo>
                    <a:pt x="3" y="69"/>
                    <a:pt x="2" y="70"/>
                    <a:pt x="3" y="72"/>
                  </a:cubicBezTo>
                  <a:cubicBezTo>
                    <a:pt x="3" y="74"/>
                    <a:pt x="3" y="74"/>
                    <a:pt x="4" y="76"/>
                  </a:cubicBezTo>
                  <a:cubicBezTo>
                    <a:pt x="6" y="77"/>
                    <a:pt x="8" y="80"/>
                    <a:pt x="6" y="80"/>
                  </a:cubicBezTo>
                  <a:cubicBezTo>
                    <a:pt x="5" y="79"/>
                    <a:pt x="3" y="77"/>
                    <a:pt x="4" y="78"/>
                  </a:cubicBezTo>
                  <a:cubicBezTo>
                    <a:pt x="4" y="79"/>
                    <a:pt x="4" y="81"/>
                    <a:pt x="4" y="81"/>
                  </a:cubicBezTo>
                  <a:cubicBezTo>
                    <a:pt x="3" y="80"/>
                    <a:pt x="2" y="78"/>
                    <a:pt x="2" y="80"/>
                  </a:cubicBezTo>
                  <a:cubicBezTo>
                    <a:pt x="3" y="82"/>
                    <a:pt x="3" y="84"/>
                    <a:pt x="5" y="85"/>
                  </a:cubicBezTo>
                  <a:cubicBezTo>
                    <a:pt x="6" y="86"/>
                    <a:pt x="8" y="89"/>
                    <a:pt x="9" y="90"/>
                  </a:cubicBezTo>
                  <a:cubicBezTo>
                    <a:pt x="9" y="92"/>
                    <a:pt x="12" y="96"/>
                    <a:pt x="12" y="97"/>
                  </a:cubicBezTo>
                  <a:cubicBezTo>
                    <a:pt x="13" y="97"/>
                    <a:pt x="15" y="101"/>
                    <a:pt x="15" y="103"/>
                  </a:cubicBezTo>
                  <a:cubicBezTo>
                    <a:pt x="16" y="104"/>
                    <a:pt x="18" y="110"/>
                    <a:pt x="20" y="112"/>
                  </a:cubicBezTo>
                  <a:cubicBezTo>
                    <a:pt x="21" y="115"/>
                    <a:pt x="23" y="119"/>
                    <a:pt x="22" y="119"/>
                  </a:cubicBezTo>
                  <a:cubicBezTo>
                    <a:pt x="21" y="118"/>
                    <a:pt x="20" y="116"/>
                    <a:pt x="20" y="118"/>
                  </a:cubicBezTo>
                  <a:cubicBezTo>
                    <a:pt x="20" y="120"/>
                    <a:pt x="20" y="122"/>
                    <a:pt x="19" y="123"/>
                  </a:cubicBezTo>
                  <a:cubicBezTo>
                    <a:pt x="18" y="124"/>
                    <a:pt x="17" y="124"/>
                    <a:pt x="18" y="125"/>
                  </a:cubicBezTo>
                  <a:cubicBezTo>
                    <a:pt x="18" y="126"/>
                    <a:pt x="19" y="128"/>
                    <a:pt x="20" y="128"/>
                  </a:cubicBezTo>
                  <a:cubicBezTo>
                    <a:pt x="22" y="129"/>
                    <a:pt x="23" y="131"/>
                    <a:pt x="25" y="132"/>
                  </a:cubicBezTo>
                  <a:cubicBezTo>
                    <a:pt x="27" y="133"/>
                    <a:pt x="31" y="134"/>
                    <a:pt x="32" y="133"/>
                  </a:cubicBezTo>
                  <a:cubicBezTo>
                    <a:pt x="34" y="133"/>
                    <a:pt x="37" y="130"/>
                    <a:pt x="38" y="129"/>
                  </a:cubicBezTo>
                  <a:cubicBezTo>
                    <a:pt x="40" y="129"/>
                    <a:pt x="41" y="126"/>
                    <a:pt x="43" y="126"/>
                  </a:cubicBezTo>
                  <a:cubicBezTo>
                    <a:pt x="44" y="126"/>
                    <a:pt x="49" y="125"/>
                    <a:pt x="51" y="126"/>
                  </a:cubicBezTo>
                  <a:cubicBezTo>
                    <a:pt x="52" y="126"/>
                    <a:pt x="54" y="127"/>
                    <a:pt x="55" y="126"/>
                  </a:cubicBezTo>
                  <a:cubicBezTo>
                    <a:pt x="56" y="125"/>
                    <a:pt x="56" y="124"/>
                    <a:pt x="57" y="125"/>
                  </a:cubicBezTo>
                  <a:cubicBezTo>
                    <a:pt x="58" y="126"/>
                    <a:pt x="59" y="127"/>
                    <a:pt x="60" y="126"/>
                  </a:cubicBezTo>
                  <a:cubicBezTo>
                    <a:pt x="61" y="124"/>
                    <a:pt x="61" y="120"/>
                    <a:pt x="63" y="120"/>
                  </a:cubicBezTo>
                  <a:cubicBezTo>
                    <a:pt x="65" y="119"/>
                    <a:pt x="70" y="119"/>
                    <a:pt x="74" y="119"/>
                  </a:cubicBezTo>
                  <a:cubicBezTo>
                    <a:pt x="79" y="119"/>
                    <a:pt x="79" y="120"/>
                    <a:pt x="82" y="118"/>
                  </a:cubicBezTo>
                  <a:cubicBezTo>
                    <a:pt x="85" y="116"/>
                    <a:pt x="90" y="115"/>
                    <a:pt x="92" y="114"/>
                  </a:cubicBezTo>
                  <a:cubicBezTo>
                    <a:pt x="94" y="114"/>
                    <a:pt x="96" y="113"/>
                    <a:pt x="98" y="114"/>
                  </a:cubicBezTo>
                  <a:cubicBezTo>
                    <a:pt x="100" y="115"/>
                    <a:pt x="101" y="117"/>
                    <a:pt x="105" y="117"/>
                  </a:cubicBezTo>
                  <a:cubicBezTo>
                    <a:pt x="108" y="117"/>
                    <a:pt x="111" y="118"/>
                    <a:pt x="111" y="118"/>
                  </a:cubicBezTo>
                  <a:cubicBezTo>
                    <a:pt x="112" y="119"/>
                    <a:pt x="111" y="119"/>
                    <a:pt x="112" y="121"/>
                  </a:cubicBezTo>
                  <a:cubicBezTo>
                    <a:pt x="112" y="122"/>
                    <a:pt x="113" y="121"/>
                    <a:pt x="114" y="123"/>
                  </a:cubicBezTo>
                  <a:cubicBezTo>
                    <a:pt x="115" y="125"/>
                    <a:pt x="117" y="127"/>
                    <a:pt x="118" y="128"/>
                  </a:cubicBezTo>
                  <a:cubicBezTo>
                    <a:pt x="118" y="129"/>
                    <a:pt x="119" y="131"/>
                    <a:pt x="120" y="132"/>
                  </a:cubicBezTo>
                  <a:cubicBezTo>
                    <a:pt x="121" y="132"/>
                    <a:pt x="123" y="134"/>
                    <a:pt x="123" y="133"/>
                  </a:cubicBezTo>
                  <a:cubicBezTo>
                    <a:pt x="123" y="131"/>
                    <a:pt x="122" y="131"/>
                    <a:pt x="123" y="130"/>
                  </a:cubicBezTo>
                  <a:cubicBezTo>
                    <a:pt x="124" y="129"/>
                    <a:pt x="123" y="125"/>
                    <a:pt x="125" y="125"/>
                  </a:cubicBezTo>
                  <a:cubicBezTo>
                    <a:pt x="127" y="124"/>
                    <a:pt x="127" y="124"/>
                    <a:pt x="127" y="123"/>
                  </a:cubicBezTo>
                  <a:cubicBezTo>
                    <a:pt x="127" y="122"/>
                    <a:pt x="129" y="120"/>
                    <a:pt x="129" y="121"/>
                  </a:cubicBezTo>
                  <a:cubicBezTo>
                    <a:pt x="129" y="121"/>
                    <a:pt x="130" y="123"/>
                    <a:pt x="129" y="125"/>
                  </a:cubicBezTo>
                  <a:cubicBezTo>
                    <a:pt x="129" y="126"/>
                    <a:pt x="130" y="131"/>
                    <a:pt x="129" y="132"/>
                  </a:cubicBezTo>
                  <a:cubicBezTo>
                    <a:pt x="129" y="132"/>
                    <a:pt x="128" y="133"/>
                    <a:pt x="128" y="134"/>
                  </a:cubicBezTo>
                  <a:cubicBezTo>
                    <a:pt x="128" y="135"/>
                    <a:pt x="129" y="135"/>
                    <a:pt x="129" y="134"/>
                  </a:cubicBezTo>
                  <a:cubicBezTo>
                    <a:pt x="130" y="134"/>
                    <a:pt x="132" y="133"/>
                    <a:pt x="132" y="132"/>
                  </a:cubicBezTo>
                  <a:cubicBezTo>
                    <a:pt x="132" y="131"/>
                    <a:pt x="132" y="128"/>
                    <a:pt x="133" y="129"/>
                  </a:cubicBezTo>
                  <a:cubicBezTo>
                    <a:pt x="133" y="130"/>
                    <a:pt x="135" y="133"/>
                    <a:pt x="136" y="134"/>
                  </a:cubicBezTo>
                  <a:cubicBezTo>
                    <a:pt x="137" y="136"/>
                    <a:pt x="134" y="137"/>
                    <a:pt x="134" y="137"/>
                  </a:cubicBezTo>
                  <a:cubicBezTo>
                    <a:pt x="135" y="138"/>
                    <a:pt x="136" y="138"/>
                    <a:pt x="137" y="138"/>
                  </a:cubicBezTo>
                  <a:cubicBezTo>
                    <a:pt x="138" y="137"/>
                    <a:pt x="137" y="135"/>
                    <a:pt x="139" y="138"/>
                  </a:cubicBezTo>
                  <a:cubicBezTo>
                    <a:pt x="141" y="140"/>
                    <a:pt x="144" y="143"/>
                    <a:pt x="145" y="145"/>
                  </a:cubicBezTo>
                  <a:cubicBezTo>
                    <a:pt x="145" y="147"/>
                    <a:pt x="146" y="149"/>
                    <a:pt x="148" y="151"/>
                  </a:cubicBezTo>
                  <a:cubicBezTo>
                    <a:pt x="150" y="153"/>
                    <a:pt x="149" y="153"/>
                    <a:pt x="153" y="154"/>
                  </a:cubicBezTo>
                  <a:cubicBezTo>
                    <a:pt x="156" y="155"/>
                    <a:pt x="155" y="158"/>
                    <a:pt x="157" y="157"/>
                  </a:cubicBezTo>
                  <a:cubicBezTo>
                    <a:pt x="158" y="156"/>
                    <a:pt x="157" y="154"/>
                    <a:pt x="159" y="155"/>
                  </a:cubicBezTo>
                  <a:cubicBezTo>
                    <a:pt x="161" y="156"/>
                    <a:pt x="165" y="159"/>
                    <a:pt x="166" y="158"/>
                  </a:cubicBezTo>
                  <a:cubicBezTo>
                    <a:pt x="167" y="158"/>
                    <a:pt x="169" y="156"/>
                    <a:pt x="171" y="156"/>
                  </a:cubicBezTo>
                  <a:cubicBezTo>
                    <a:pt x="172" y="156"/>
                    <a:pt x="172" y="153"/>
                    <a:pt x="172" y="153"/>
                  </a:cubicBezTo>
                  <a:cubicBezTo>
                    <a:pt x="172" y="153"/>
                    <a:pt x="173" y="153"/>
                    <a:pt x="175" y="156"/>
                  </a:cubicBezTo>
                  <a:cubicBezTo>
                    <a:pt x="178" y="158"/>
                    <a:pt x="178" y="159"/>
                    <a:pt x="180" y="159"/>
                  </a:cubicBezTo>
                  <a:cubicBezTo>
                    <a:pt x="182" y="158"/>
                    <a:pt x="184" y="159"/>
                    <a:pt x="185" y="158"/>
                  </a:cubicBezTo>
                  <a:cubicBezTo>
                    <a:pt x="186" y="156"/>
                    <a:pt x="185" y="154"/>
                    <a:pt x="187" y="154"/>
                  </a:cubicBezTo>
                  <a:cubicBezTo>
                    <a:pt x="190" y="153"/>
                    <a:pt x="191" y="153"/>
                    <a:pt x="193" y="152"/>
                  </a:cubicBezTo>
                  <a:cubicBezTo>
                    <a:pt x="195" y="151"/>
                    <a:pt x="197" y="152"/>
                    <a:pt x="197" y="150"/>
                  </a:cubicBezTo>
                  <a:cubicBezTo>
                    <a:pt x="197" y="148"/>
                    <a:pt x="195" y="142"/>
                    <a:pt x="196" y="141"/>
                  </a:cubicBezTo>
                  <a:cubicBezTo>
                    <a:pt x="196" y="141"/>
                    <a:pt x="195" y="137"/>
                    <a:pt x="196" y="135"/>
                  </a:cubicBezTo>
                  <a:cubicBezTo>
                    <a:pt x="196" y="133"/>
                    <a:pt x="195" y="130"/>
                    <a:pt x="196" y="129"/>
                  </a:cubicBezTo>
                  <a:cubicBezTo>
                    <a:pt x="197" y="128"/>
                    <a:pt x="198" y="123"/>
                    <a:pt x="199" y="122"/>
                  </a:cubicBezTo>
                  <a:cubicBezTo>
                    <a:pt x="200" y="121"/>
                    <a:pt x="201" y="121"/>
                    <a:pt x="203" y="119"/>
                  </a:cubicBezTo>
                  <a:cubicBezTo>
                    <a:pt x="204" y="118"/>
                    <a:pt x="204" y="105"/>
                    <a:pt x="203" y="102"/>
                  </a:cubicBezTo>
                  <a:cubicBezTo>
                    <a:pt x="203" y="99"/>
                    <a:pt x="203" y="94"/>
                    <a:pt x="201" y="92"/>
                  </a:cubicBezTo>
                  <a:close/>
                </a:path>
              </a:pathLst>
            </a:custGeom>
            <a:blipFill dpi="0" rotWithShape="0">
              <a:blip r:embed="rId3"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sp>
          <p:nvSpPr>
            <p:cNvPr id="16462" name="Freeform 54"/>
            <p:cNvSpPr>
              <a:spLocks noChangeArrowheads="1"/>
            </p:cNvSpPr>
            <p:nvPr/>
          </p:nvSpPr>
          <p:spPr bwMode="auto">
            <a:xfrm>
              <a:off x="6784471" y="3338558"/>
              <a:ext cx="109461" cy="115776"/>
            </a:xfrm>
            <a:custGeom>
              <a:avLst/>
              <a:gdLst>
                <a:gd name="T0" fmla="*/ 445600805 w 22"/>
                <a:gd name="T1" fmla="*/ 50674652 h 23"/>
                <a:gd name="T2" fmla="*/ 297067203 w 22"/>
                <a:gd name="T3" fmla="*/ 76014495 h 23"/>
                <a:gd name="T4" fmla="*/ 99022401 w 22"/>
                <a:gd name="T5" fmla="*/ 25339843 h 23"/>
                <a:gd name="T6" fmla="*/ 0 w 22"/>
                <a:gd name="T7" fmla="*/ 50674652 h 23"/>
                <a:gd name="T8" fmla="*/ 148533602 w 22"/>
                <a:gd name="T9" fmla="*/ 278723169 h 23"/>
                <a:gd name="T10" fmla="*/ 198044802 w 22"/>
                <a:gd name="T11" fmla="*/ 405417350 h 23"/>
                <a:gd name="T12" fmla="*/ 396089604 w 22"/>
                <a:gd name="T13" fmla="*/ 582786182 h 23"/>
                <a:gd name="T14" fmla="*/ 445600805 w 22"/>
                <a:gd name="T15" fmla="*/ 456092001 h 23"/>
                <a:gd name="T16" fmla="*/ 519870093 w 22"/>
                <a:gd name="T17" fmla="*/ 506771687 h 23"/>
                <a:gd name="T18" fmla="*/ 519870093 w 22"/>
                <a:gd name="T19" fmla="*/ 456092001 h 23"/>
                <a:gd name="T20" fmla="*/ 544623206 w 22"/>
                <a:gd name="T21" fmla="*/ 329402855 h 23"/>
                <a:gd name="T22" fmla="*/ 495112005 w 22"/>
                <a:gd name="T23" fmla="*/ 126694180 h 23"/>
                <a:gd name="T24" fmla="*/ 445600805 w 22"/>
                <a:gd name="T25" fmla="*/ 50674652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3"/>
                <a:gd name="T41" fmla="*/ 22 w 22"/>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3">
                  <a:moveTo>
                    <a:pt x="18" y="2"/>
                  </a:moveTo>
                  <a:cubicBezTo>
                    <a:pt x="17" y="1"/>
                    <a:pt x="13" y="3"/>
                    <a:pt x="12" y="3"/>
                  </a:cubicBezTo>
                  <a:cubicBezTo>
                    <a:pt x="10" y="4"/>
                    <a:pt x="7" y="3"/>
                    <a:pt x="4" y="1"/>
                  </a:cubicBezTo>
                  <a:cubicBezTo>
                    <a:pt x="1" y="0"/>
                    <a:pt x="0" y="1"/>
                    <a:pt x="0" y="2"/>
                  </a:cubicBezTo>
                  <a:cubicBezTo>
                    <a:pt x="1" y="2"/>
                    <a:pt x="5" y="9"/>
                    <a:pt x="6" y="11"/>
                  </a:cubicBezTo>
                  <a:cubicBezTo>
                    <a:pt x="7" y="13"/>
                    <a:pt x="8" y="13"/>
                    <a:pt x="8" y="16"/>
                  </a:cubicBezTo>
                  <a:cubicBezTo>
                    <a:pt x="9" y="19"/>
                    <a:pt x="14" y="23"/>
                    <a:pt x="16" y="23"/>
                  </a:cubicBezTo>
                  <a:cubicBezTo>
                    <a:pt x="18" y="23"/>
                    <a:pt x="18" y="19"/>
                    <a:pt x="18" y="18"/>
                  </a:cubicBezTo>
                  <a:cubicBezTo>
                    <a:pt x="19" y="17"/>
                    <a:pt x="20" y="19"/>
                    <a:pt x="21" y="20"/>
                  </a:cubicBezTo>
                  <a:cubicBezTo>
                    <a:pt x="22" y="21"/>
                    <a:pt x="21" y="18"/>
                    <a:pt x="21" y="18"/>
                  </a:cubicBezTo>
                  <a:cubicBezTo>
                    <a:pt x="20" y="17"/>
                    <a:pt x="21" y="14"/>
                    <a:pt x="22" y="13"/>
                  </a:cubicBezTo>
                  <a:cubicBezTo>
                    <a:pt x="22" y="12"/>
                    <a:pt x="21" y="7"/>
                    <a:pt x="20" y="5"/>
                  </a:cubicBezTo>
                  <a:cubicBezTo>
                    <a:pt x="18" y="4"/>
                    <a:pt x="20" y="4"/>
                    <a:pt x="18"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63" name="Freeform 55"/>
            <p:cNvSpPr>
              <a:spLocks noChangeArrowheads="1"/>
            </p:cNvSpPr>
            <p:nvPr/>
          </p:nvSpPr>
          <p:spPr bwMode="auto">
            <a:xfrm>
              <a:off x="7371771" y="3334347"/>
              <a:ext cx="138931" cy="244182"/>
            </a:xfrm>
            <a:custGeom>
              <a:avLst/>
              <a:gdLst>
                <a:gd name="T0" fmla="*/ 664730255 w 28"/>
                <a:gd name="T1" fmla="*/ 347665335 h 49"/>
                <a:gd name="T2" fmla="*/ 615494101 w 28"/>
                <a:gd name="T3" fmla="*/ 149000853 h 49"/>
                <a:gd name="T4" fmla="*/ 566252985 w 28"/>
                <a:gd name="T5" fmla="*/ 74500427 h 49"/>
                <a:gd name="T6" fmla="*/ 517011869 w 28"/>
                <a:gd name="T7" fmla="*/ 124169039 h 49"/>
                <a:gd name="T8" fmla="*/ 467775715 w 28"/>
                <a:gd name="T9" fmla="*/ 74500427 h 49"/>
                <a:gd name="T10" fmla="*/ 418534599 w 28"/>
                <a:gd name="T11" fmla="*/ 24831814 h 49"/>
                <a:gd name="T12" fmla="*/ 344677887 w 28"/>
                <a:gd name="T13" fmla="*/ 49668612 h 49"/>
                <a:gd name="T14" fmla="*/ 320057329 w 28"/>
                <a:gd name="T15" fmla="*/ 223501280 h 49"/>
                <a:gd name="T16" fmla="*/ 320057329 w 28"/>
                <a:gd name="T17" fmla="*/ 347665335 h 49"/>
                <a:gd name="T18" fmla="*/ 221575098 w 28"/>
                <a:gd name="T19" fmla="*/ 571166615 h 49"/>
                <a:gd name="T20" fmla="*/ 98477270 w 28"/>
                <a:gd name="T21" fmla="*/ 695335653 h 49"/>
                <a:gd name="T22" fmla="*/ 98477270 w 28"/>
                <a:gd name="T23" fmla="*/ 844331523 h 49"/>
                <a:gd name="T24" fmla="*/ 49241116 w 28"/>
                <a:gd name="T25" fmla="*/ 943668747 h 49"/>
                <a:gd name="T26" fmla="*/ 0 w 28"/>
                <a:gd name="T27" fmla="*/ 1043000988 h 49"/>
                <a:gd name="T28" fmla="*/ 172338944 w 28"/>
                <a:gd name="T29" fmla="*/ 1117501415 h 49"/>
                <a:gd name="T30" fmla="*/ 246195656 w 28"/>
                <a:gd name="T31" fmla="*/ 1192001841 h 49"/>
                <a:gd name="T32" fmla="*/ 369293483 w 28"/>
                <a:gd name="T33" fmla="*/ 1192001841 h 49"/>
                <a:gd name="T34" fmla="*/ 467775715 w 28"/>
                <a:gd name="T35" fmla="*/ 1092664617 h 49"/>
                <a:gd name="T36" fmla="*/ 492391311 w 28"/>
                <a:gd name="T37" fmla="*/ 943668747 h 49"/>
                <a:gd name="T38" fmla="*/ 443155157 w 28"/>
                <a:gd name="T39" fmla="*/ 769831096 h 49"/>
                <a:gd name="T40" fmla="*/ 590873543 w 28"/>
                <a:gd name="T41" fmla="*/ 645667041 h 49"/>
                <a:gd name="T42" fmla="*/ 664730255 w 28"/>
                <a:gd name="T43" fmla="*/ 645667041 h 49"/>
                <a:gd name="T44" fmla="*/ 615494101 w 28"/>
                <a:gd name="T45" fmla="*/ 521498002 h 49"/>
                <a:gd name="T46" fmla="*/ 664730255 w 28"/>
                <a:gd name="T47" fmla="*/ 347665335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49"/>
                <a:gd name="T74" fmla="*/ 28 w 28"/>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49">
                  <a:moveTo>
                    <a:pt x="27" y="14"/>
                  </a:moveTo>
                  <a:cubicBezTo>
                    <a:pt x="27" y="12"/>
                    <a:pt x="26" y="9"/>
                    <a:pt x="25" y="6"/>
                  </a:cubicBezTo>
                  <a:cubicBezTo>
                    <a:pt x="24" y="3"/>
                    <a:pt x="24" y="4"/>
                    <a:pt x="23" y="3"/>
                  </a:cubicBezTo>
                  <a:cubicBezTo>
                    <a:pt x="22" y="3"/>
                    <a:pt x="21" y="4"/>
                    <a:pt x="21" y="5"/>
                  </a:cubicBezTo>
                  <a:cubicBezTo>
                    <a:pt x="21" y="6"/>
                    <a:pt x="20" y="4"/>
                    <a:pt x="19" y="3"/>
                  </a:cubicBezTo>
                  <a:cubicBezTo>
                    <a:pt x="19" y="2"/>
                    <a:pt x="18" y="2"/>
                    <a:pt x="17" y="1"/>
                  </a:cubicBezTo>
                  <a:cubicBezTo>
                    <a:pt x="16" y="0"/>
                    <a:pt x="14" y="0"/>
                    <a:pt x="14" y="2"/>
                  </a:cubicBezTo>
                  <a:cubicBezTo>
                    <a:pt x="14" y="4"/>
                    <a:pt x="14" y="8"/>
                    <a:pt x="13" y="9"/>
                  </a:cubicBezTo>
                  <a:cubicBezTo>
                    <a:pt x="12" y="10"/>
                    <a:pt x="12" y="12"/>
                    <a:pt x="13" y="14"/>
                  </a:cubicBezTo>
                  <a:cubicBezTo>
                    <a:pt x="14" y="17"/>
                    <a:pt x="10" y="21"/>
                    <a:pt x="9" y="23"/>
                  </a:cubicBezTo>
                  <a:cubicBezTo>
                    <a:pt x="8" y="25"/>
                    <a:pt x="6" y="27"/>
                    <a:pt x="4" y="28"/>
                  </a:cubicBezTo>
                  <a:cubicBezTo>
                    <a:pt x="3" y="28"/>
                    <a:pt x="5" y="33"/>
                    <a:pt x="4" y="34"/>
                  </a:cubicBezTo>
                  <a:cubicBezTo>
                    <a:pt x="2" y="35"/>
                    <a:pt x="2" y="36"/>
                    <a:pt x="2" y="38"/>
                  </a:cubicBezTo>
                  <a:cubicBezTo>
                    <a:pt x="1" y="39"/>
                    <a:pt x="0" y="40"/>
                    <a:pt x="0" y="42"/>
                  </a:cubicBezTo>
                  <a:cubicBezTo>
                    <a:pt x="1" y="44"/>
                    <a:pt x="6" y="45"/>
                    <a:pt x="7" y="45"/>
                  </a:cubicBezTo>
                  <a:cubicBezTo>
                    <a:pt x="8" y="45"/>
                    <a:pt x="8" y="46"/>
                    <a:pt x="10" y="48"/>
                  </a:cubicBezTo>
                  <a:cubicBezTo>
                    <a:pt x="11" y="49"/>
                    <a:pt x="14" y="49"/>
                    <a:pt x="15" y="48"/>
                  </a:cubicBezTo>
                  <a:cubicBezTo>
                    <a:pt x="16" y="48"/>
                    <a:pt x="18" y="45"/>
                    <a:pt x="19" y="44"/>
                  </a:cubicBezTo>
                  <a:cubicBezTo>
                    <a:pt x="20" y="42"/>
                    <a:pt x="20" y="40"/>
                    <a:pt x="20" y="38"/>
                  </a:cubicBezTo>
                  <a:cubicBezTo>
                    <a:pt x="20" y="37"/>
                    <a:pt x="19" y="32"/>
                    <a:pt x="18" y="31"/>
                  </a:cubicBezTo>
                  <a:cubicBezTo>
                    <a:pt x="18" y="30"/>
                    <a:pt x="23" y="27"/>
                    <a:pt x="24" y="26"/>
                  </a:cubicBezTo>
                  <a:cubicBezTo>
                    <a:pt x="25" y="25"/>
                    <a:pt x="26" y="26"/>
                    <a:pt x="27" y="26"/>
                  </a:cubicBezTo>
                  <a:cubicBezTo>
                    <a:pt x="28" y="25"/>
                    <a:pt x="25" y="23"/>
                    <a:pt x="25" y="21"/>
                  </a:cubicBezTo>
                  <a:cubicBezTo>
                    <a:pt x="25" y="19"/>
                    <a:pt x="26" y="15"/>
                    <a:pt x="27" y="1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64" name="Freeform 56"/>
            <p:cNvSpPr>
              <a:spLocks noChangeArrowheads="1"/>
            </p:cNvSpPr>
            <p:nvPr/>
          </p:nvSpPr>
          <p:spPr bwMode="auto">
            <a:xfrm>
              <a:off x="7371771" y="3115426"/>
              <a:ext cx="193662" cy="254707"/>
            </a:xfrm>
            <a:custGeom>
              <a:avLst/>
              <a:gdLst>
                <a:gd name="T0" fmla="*/ 937006276 w 39"/>
                <a:gd name="T1" fmla="*/ 798161841 h 51"/>
                <a:gd name="T2" fmla="*/ 961665904 w 39"/>
                <a:gd name="T3" fmla="*/ 623562690 h 51"/>
                <a:gd name="T4" fmla="*/ 863032357 w 39"/>
                <a:gd name="T5" fmla="*/ 598621381 h 51"/>
                <a:gd name="T6" fmla="*/ 764398811 w 39"/>
                <a:gd name="T7" fmla="*/ 623562690 h 51"/>
                <a:gd name="T8" fmla="*/ 616450974 w 39"/>
                <a:gd name="T9" fmla="*/ 498851151 h 51"/>
                <a:gd name="T10" fmla="*/ 493162766 w 39"/>
                <a:gd name="T11" fmla="*/ 324252000 h 51"/>
                <a:gd name="T12" fmla="*/ 517822394 w 39"/>
                <a:gd name="T13" fmla="*/ 424022230 h 51"/>
                <a:gd name="T14" fmla="*/ 517822394 w 39"/>
                <a:gd name="T15" fmla="*/ 498851151 h 51"/>
                <a:gd name="T16" fmla="*/ 419188848 w 39"/>
                <a:gd name="T17" fmla="*/ 424022230 h 51"/>
                <a:gd name="T18" fmla="*/ 369869592 w 39"/>
                <a:gd name="T19" fmla="*/ 274369382 h 51"/>
                <a:gd name="T20" fmla="*/ 221921755 w 39"/>
                <a:gd name="T21" fmla="*/ 149657842 h 51"/>
                <a:gd name="T22" fmla="*/ 49314290 w 39"/>
                <a:gd name="T23" fmla="*/ 24941309 h 51"/>
                <a:gd name="T24" fmla="*/ 197267093 w 39"/>
                <a:gd name="T25" fmla="*/ 224481769 h 51"/>
                <a:gd name="T26" fmla="*/ 369869592 w 39"/>
                <a:gd name="T27" fmla="*/ 424022230 h 51"/>
                <a:gd name="T28" fmla="*/ 443843510 w 39"/>
                <a:gd name="T29" fmla="*/ 498851151 h 51"/>
                <a:gd name="T30" fmla="*/ 493162766 w 39"/>
                <a:gd name="T31" fmla="*/ 573680072 h 51"/>
                <a:gd name="T32" fmla="*/ 493162766 w 39"/>
                <a:gd name="T33" fmla="*/ 723332920 h 51"/>
                <a:gd name="T34" fmla="*/ 443843510 w 39"/>
                <a:gd name="T35" fmla="*/ 872990763 h 51"/>
                <a:gd name="T36" fmla="*/ 665770230 w 39"/>
                <a:gd name="T37" fmla="*/ 1022643611 h 51"/>
                <a:gd name="T38" fmla="*/ 690424893 w 39"/>
                <a:gd name="T39" fmla="*/ 1222184071 h 51"/>
                <a:gd name="T40" fmla="*/ 813718067 w 39"/>
                <a:gd name="T41" fmla="*/ 1272071683 h 51"/>
                <a:gd name="T42" fmla="*/ 838377695 w 39"/>
                <a:gd name="T43" fmla="*/ 1147360144 h 51"/>
                <a:gd name="T44" fmla="*/ 912351613 w 39"/>
                <a:gd name="T45" fmla="*/ 972760993 h 51"/>
                <a:gd name="T46" fmla="*/ 887691985 w 39"/>
                <a:gd name="T47" fmla="*/ 872990763 h 51"/>
                <a:gd name="T48" fmla="*/ 937006276 w 39"/>
                <a:gd name="T49" fmla="*/ 798161841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51"/>
                <a:gd name="T77" fmla="*/ 39 w 39"/>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51">
                  <a:moveTo>
                    <a:pt x="38" y="32"/>
                  </a:moveTo>
                  <a:cubicBezTo>
                    <a:pt x="38" y="31"/>
                    <a:pt x="39" y="27"/>
                    <a:pt x="39" y="25"/>
                  </a:cubicBezTo>
                  <a:cubicBezTo>
                    <a:pt x="38" y="24"/>
                    <a:pt x="36" y="23"/>
                    <a:pt x="35" y="24"/>
                  </a:cubicBezTo>
                  <a:cubicBezTo>
                    <a:pt x="33" y="25"/>
                    <a:pt x="34" y="26"/>
                    <a:pt x="31" y="25"/>
                  </a:cubicBezTo>
                  <a:cubicBezTo>
                    <a:pt x="28" y="24"/>
                    <a:pt x="25" y="21"/>
                    <a:pt x="25" y="20"/>
                  </a:cubicBezTo>
                  <a:cubicBezTo>
                    <a:pt x="24" y="19"/>
                    <a:pt x="21" y="14"/>
                    <a:pt x="20" y="13"/>
                  </a:cubicBezTo>
                  <a:cubicBezTo>
                    <a:pt x="19" y="12"/>
                    <a:pt x="20" y="15"/>
                    <a:pt x="21" y="17"/>
                  </a:cubicBezTo>
                  <a:cubicBezTo>
                    <a:pt x="23" y="19"/>
                    <a:pt x="22" y="20"/>
                    <a:pt x="21" y="20"/>
                  </a:cubicBezTo>
                  <a:cubicBezTo>
                    <a:pt x="21" y="21"/>
                    <a:pt x="19" y="19"/>
                    <a:pt x="17" y="17"/>
                  </a:cubicBezTo>
                  <a:cubicBezTo>
                    <a:pt x="16" y="14"/>
                    <a:pt x="15" y="13"/>
                    <a:pt x="15" y="11"/>
                  </a:cubicBezTo>
                  <a:cubicBezTo>
                    <a:pt x="15" y="10"/>
                    <a:pt x="11" y="7"/>
                    <a:pt x="9" y="6"/>
                  </a:cubicBezTo>
                  <a:cubicBezTo>
                    <a:pt x="7" y="5"/>
                    <a:pt x="4" y="2"/>
                    <a:pt x="2" y="1"/>
                  </a:cubicBezTo>
                  <a:cubicBezTo>
                    <a:pt x="0" y="0"/>
                    <a:pt x="6" y="7"/>
                    <a:pt x="8" y="9"/>
                  </a:cubicBezTo>
                  <a:cubicBezTo>
                    <a:pt x="10" y="11"/>
                    <a:pt x="14" y="16"/>
                    <a:pt x="15" y="17"/>
                  </a:cubicBezTo>
                  <a:cubicBezTo>
                    <a:pt x="17" y="18"/>
                    <a:pt x="18" y="19"/>
                    <a:pt x="18" y="20"/>
                  </a:cubicBezTo>
                  <a:cubicBezTo>
                    <a:pt x="17" y="21"/>
                    <a:pt x="17" y="21"/>
                    <a:pt x="20" y="23"/>
                  </a:cubicBezTo>
                  <a:cubicBezTo>
                    <a:pt x="22" y="25"/>
                    <a:pt x="19" y="26"/>
                    <a:pt x="20" y="29"/>
                  </a:cubicBezTo>
                  <a:cubicBezTo>
                    <a:pt x="21" y="31"/>
                    <a:pt x="19" y="34"/>
                    <a:pt x="18" y="35"/>
                  </a:cubicBezTo>
                  <a:cubicBezTo>
                    <a:pt x="18" y="37"/>
                    <a:pt x="25" y="39"/>
                    <a:pt x="27" y="41"/>
                  </a:cubicBezTo>
                  <a:cubicBezTo>
                    <a:pt x="30" y="43"/>
                    <a:pt x="27" y="49"/>
                    <a:pt x="28" y="49"/>
                  </a:cubicBezTo>
                  <a:cubicBezTo>
                    <a:pt x="29" y="51"/>
                    <a:pt x="32" y="51"/>
                    <a:pt x="33" y="51"/>
                  </a:cubicBezTo>
                  <a:cubicBezTo>
                    <a:pt x="34" y="51"/>
                    <a:pt x="34" y="48"/>
                    <a:pt x="34" y="46"/>
                  </a:cubicBezTo>
                  <a:cubicBezTo>
                    <a:pt x="34" y="45"/>
                    <a:pt x="36" y="40"/>
                    <a:pt x="37" y="39"/>
                  </a:cubicBezTo>
                  <a:cubicBezTo>
                    <a:pt x="37" y="37"/>
                    <a:pt x="35" y="36"/>
                    <a:pt x="36" y="35"/>
                  </a:cubicBezTo>
                  <a:cubicBezTo>
                    <a:pt x="37" y="34"/>
                    <a:pt x="38" y="33"/>
                    <a:pt x="38" y="3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511" name="Freeform 57"/>
            <p:cNvSpPr>
              <a:spLocks noChangeArrowheads="1"/>
            </p:cNvSpPr>
            <p:nvPr/>
          </p:nvSpPr>
          <p:spPr bwMode="auto">
            <a:xfrm>
              <a:off x="143141" y="309438"/>
              <a:ext cx="2292364" cy="3574319"/>
            </a:xfrm>
            <a:custGeom>
              <a:avLst/>
              <a:gdLst>
                <a:gd name="T0" fmla="*/ 393 w 460"/>
                <a:gd name="T1" fmla="*/ 367 h 716"/>
                <a:gd name="T2" fmla="*/ 379 w 460"/>
                <a:gd name="T3" fmla="*/ 358 h 716"/>
                <a:gd name="T4" fmla="*/ 355 w 460"/>
                <a:gd name="T5" fmla="*/ 339 h 716"/>
                <a:gd name="T6" fmla="*/ 294 w 460"/>
                <a:gd name="T7" fmla="*/ 337 h 716"/>
                <a:gd name="T8" fmla="*/ 256 w 460"/>
                <a:gd name="T9" fmla="*/ 338 h 716"/>
                <a:gd name="T10" fmla="*/ 261 w 460"/>
                <a:gd name="T11" fmla="*/ 317 h 716"/>
                <a:gd name="T12" fmla="*/ 238 w 460"/>
                <a:gd name="T13" fmla="*/ 314 h 716"/>
                <a:gd name="T14" fmla="*/ 250 w 460"/>
                <a:gd name="T15" fmla="*/ 290 h 716"/>
                <a:gd name="T16" fmla="*/ 209 w 460"/>
                <a:gd name="T17" fmla="*/ 279 h 716"/>
                <a:gd name="T18" fmla="*/ 229 w 460"/>
                <a:gd name="T19" fmla="*/ 255 h 716"/>
                <a:gd name="T20" fmla="*/ 282 w 460"/>
                <a:gd name="T21" fmla="*/ 270 h 716"/>
                <a:gd name="T22" fmla="*/ 319 w 460"/>
                <a:gd name="T23" fmla="*/ 218 h 716"/>
                <a:gd name="T24" fmla="*/ 363 w 460"/>
                <a:gd name="T25" fmla="*/ 180 h 716"/>
                <a:gd name="T26" fmla="*/ 372 w 460"/>
                <a:gd name="T27" fmla="*/ 184 h 716"/>
                <a:gd name="T28" fmla="*/ 364 w 460"/>
                <a:gd name="T29" fmla="*/ 160 h 716"/>
                <a:gd name="T30" fmla="*/ 412 w 460"/>
                <a:gd name="T31" fmla="*/ 132 h 716"/>
                <a:gd name="T32" fmla="*/ 393 w 460"/>
                <a:gd name="T33" fmla="*/ 104 h 716"/>
                <a:gd name="T34" fmla="*/ 371 w 460"/>
                <a:gd name="T35" fmla="*/ 95 h 716"/>
                <a:gd name="T36" fmla="*/ 339 w 460"/>
                <a:gd name="T37" fmla="*/ 88 h 716"/>
                <a:gd name="T38" fmla="*/ 325 w 460"/>
                <a:gd name="T39" fmla="*/ 142 h 716"/>
                <a:gd name="T40" fmla="*/ 277 w 460"/>
                <a:gd name="T41" fmla="*/ 113 h 716"/>
                <a:gd name="T42" fmla="*/ 296 w 460"/>
                <a:gd name="T43" fmla="*/ 72 h 716"/>
                <a:gd name="T44" fmla="*/ 317 w 460"/>
                <a:gd name="T45" fmla="*/ 47 h 716"/>
                <a:gd name="T46" fmla="*/ 340 w 460"/>
                <a:gd name="T47" fmla="*/ 30 h 716"/>
                <a:gd name="T48" fmla="*/ 328 w 460"/>
                <a:gd name="T49" fmla="*/ 28 h 716"/>
                <a:gd name="T50" fmla="*/ 309 w 460"/>
                <a:gd name="T51" fmla="*/ 24 h 716"/>
                <a:gd name="T52" fmla="*/ 291 w 460"/>
                <a:gd name="T53" fmla="*/ 18 h 716"/>
                <a:gd name="T54" fmla="*/ 284 w 460"/>
                <a:gd name="T55" fmla="*/ 33 h 716"/>
                <a:gd name="T56" fmla="*/ 242 w 460"/>
                <a:gd name="T57" fmla="*/ 32 h 716"/>
                <a:gd name="T58" fmla="*/ 226 w 460"/>
                <a:gd name="T59" fmla="*/ 37 h 716"/>
                <a:gd name="T60" fmla="*/ 189 w 460"/>
                <a:gd name="T61" fmla="*/ 20 h 716"/>
                <a:gd name="T62" fmla="*/ 163 w 460"/>
                <a:gd name="T63" fmla="*/ 19 h 716"/>
                <a:gd name="T64" fmla="*/ 128 w 460"/>
                <a:gd name="T65" fmla="*/ 21 h 716"/>
                <a:gd name="T66" fmla="*/ 78 w 460"/>
                <a:gd name="T67" fmla="*/ 8 h 716"/>
                <a:gd name="T68" fmla="*/ 32 w 460"/>
                <a:gd name="T69" fmla="*/ 42 h 716"/>
                <a:gd name="T70" fmla="*/ 22 w 460"/>
                <a:gd name="T71" fmla="*/ 48 h 716"/>
                <a:gd name="T72" fmla="*/ 26 w 460"/>
                <a:gd name="T73" fmla="*/ 70 h 716"/>
                <a:gd name="T74" fmla="*/ 15 w 460"/>
                <a:gd name="T75" fmla="*/ 95 h 716"/>
                <a:gd name="T76" fmla="*/ 15 w 460"/>
                <a:gd name="T77" fmla="*/ 115 h 716"/>
                <a:gd name="T78" fmla="*/ 49 w 460"/>
                <a:gd name="T79" fmla="*/ 95 h 716"/>
                <a:gd name="T80" fmla="*/ 73 w 460"/>
                <a:gd name="T81" fmla="*/ 91 h 716"/>
                <a:gd name="T82" fmla="*/ 111 w 460"/>
                <a:gd name="T83" fmla="*/ 102 h 716"/>
                <a:gd name="T84" fmla="*/ 129 w 460"/>
                <a:gd name="T85" fmla="*/ 124 h 716"/>
                <a:gd name="T86" fmla="*/ 138 w 460"/>
                <a:gd name="T87" fmla="*/ 149 h 716"/>
                <a:gd name="T88" fmla="*/ 135 w 460"/>
                <a:gd name="T89" fmla="*/ 163 h 716"/>
                <a:gd name="T90" fmla="*/ 139 w 460"/>
                <a:gd name="T91" fmla="*/ 237 h 716"/>
                <a:gd name="T92" fmla="*/ 155 w 460"/>
                <a:gd name="T93" fmla="*/ 281 h 716"/>
                <a:gd name="T94" fmla="*/ 160 w 460"/>
                <a:gd name="T95" fmla="*/ 262 h 716"/>
                <a:gd name="T96" fmla="*/ 222 w 460"/>
                <a:gd name="T97" fmla="*/ 321 h 716"/>
                <a:gd name="T98" fmla="*/ 240 w 460"/>
                <a:gd name="T99" fmla="*/ 326 h 716"/>
                <a:gd name="T100" fmla="*/ 246 w 460"/>
                <a:gd name="T101" fmla="*/ 340 h 716"/>
                <a:gd name="T102" fmla="*/ 279 w 460"/>
                <a:gd name="T103" fmla="*/ 354 h 716"/>
                <a:gd name="T104" fmla="*/ 253 w 460"/>
                <a:gd name="T105" fmla="*/ 396 h 716"/>
                <a:gd name="T106" fmla="*/ 265 w 460"/>
                <a:gd name="T107" fmla="*/ 458 h 716"/>
                <a:gd name="T108" fmla="*/ 259 w 460"/>
                <a:gd name="T109" fmla="*/ 546 h 716"/>
                <a:gd name="T110" fmla="*/ 232 w 460"/>
                <a:gd name="T111" fmla="*/ 635 h 716"/>
                <a:gd name="T112" fmla="*/ 213 w 460"/>
                <a:gd name="T113" fmla="*/ 687 h 716"/>
                <a:gd name="T114" fmla="*/ 236 w 460"/>
                <a:gd name="T115" fmla="*/ 704 h 716"/>
                <a:gd name="T116" fmla="*/ 250 w 460"/>
                <a:gd name="T117" fmla="*/ 677 h 716"/>
                <a:gd name="T118" fmla="*/ 301 w 460"/>
                <a:gd name="T119" fmla="*/ 594 h 716"/>
                <a:gd name="T120" fmla="*/ 349 w 460"/>
                <a:gd name="T121" fmla="*/ 556 h 716"/>
                <a:gd name="T122" fmla="*/ 395 w 460"/>
                <a:gd name="T123" fmla="*/ 498 h 7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0"/>
                <a:gd name="T187" fmla="*/ 0 h 716"/>
                <a:gd name="T188" fmla="*/ 460 w 460"/>
                <a:gd name="T189" fmla="*/ 716 h 7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0" h="716">
                  <a:moveTo>
                    <a:pt x="458" y="407"/>
                  </a:moveTo>
                  <a:cubicBezTo>
                    <a:pt x="457" y="406"/>
                    <a:pt x="455" y="405"/>
                    <a:pt x="452" y="404"/>
                  </a:cubicBezTo>
                  <a:cubicBezTo>
                    <a:pt x="449" y="404"/>
                    <a:pt x="446" y="404"/>
                    <a:pt x="445" y="402"/>
                  </a:cubicBezTo>
                  <a:cubicBezTo>
                    <a:pt x="443" y="401"/>
                    <a:pt x="442" y="398"/>
                    <a:pt x="438" y="397"/>
                  </a:cubicBezTo>
                  <a:cubicBezTo>
                    <a:pt x="434" y="397"/>
                    <a:pt x="430" y="397"/>
                    <a:pt x="428" y="397"/>
                  </a:cubicBezTo>
                  <a:cubicBezTo>
                    <a:pt x="426" y="396"/>
                    <a:pt x="426" y="395"/>
                    <a:pt x="423" y="395"/>
                  </a:cubicBezTo>
                  <a:cubicBezTo>
                    <a:pt x="421" y="395"/>
                    <a:pt x="419" y="395"/>
                    <a:pt x="418" y="395"/>
                  </a:cubicBezTo>
                  <a:cubicBezTo>
                    <a:pt x="418" y="394"/>
                    <a:pt x="417" y="392"/>
                    <a:pt x="416" y="392"/>
                  </a:cubicBezTo>
                  <a:cubicBezTo>
                    <a:pt x="414" y="391"/>
                    <a:pt x="410" y="389"/>
                    <a:pt x="409" y="388"/>
                  </a:cubicBezTo>
                  <a:cubicBezTo>
                    <a:pt x="408" y="388"/>
                    <a:pt x="406" y="386"/>
                    <a:pt x="405" y="387"/>
                  </a:cubicBezTo>
                  <a:cubicBezTo>
                    <a:pt x="403" y="388"/>
                    <a:pt x="400" y="393"/>
                    <a:pt x="399" y="393"/>
                  </a:cubicBezTo>
                  <a:cubicBezTo>
                    <a:pt x="398" y="393"/>
                    <a:pt x="402" y="388"/>
                    <a:pt x="403" y="388"/>
                  </a:cubicBezTo>
                  <a:cubicBezTo>
                    <a:pt x="403" y="387"/>
                    <a:pt x="403" y="385"/>
                    <a:pt x="401" y="385"/>
                  </a:cubicBezTo>
                  <a:cubicBezTo>
                    <a:pt x="399" y="385"/>
                    <a:pt x="397" y="386"/>
                    <a:pt x="396" y="385"/>
                  </a:cubicBezTo>
                  <a:cubicBezTo>
                    <a:pt x="396" y="385"/>
                    <a:pt x="396" y="382"/>
                    <a:pt x="394" y="383"/>
                  </a:cubicBezTo>
                  <a:cubicBezTo>
                    <a:pt x="393" y="384"/>
                    <a:pt x="391" y="387"/>
                    <a:pt x="391" y="386"/>
                  </a:cubicBezTo>
                  <a:cubicBezTo>
                    <a:pt x="391" y="384"/>
                    <a:pt x="394" y="383"/>
                    <a:pt x="395" y="382"/>
                  </a:cubicBezTo>
                  <a:cubicBezTo>
                    <a:pt x="396" y="382"/>
                    <a:pt x="397" y="379"/>
                    <a:pt x="397" y="378"/>
                  </a:cubicBezTo>
                  <a:cubicBezTo>
                    <a:pt x="397" y="377"/>
                    <a:pt x="396" y="377"/>
                    <a:pt x="395" y="375"/>
                  </a:cubicBezTo>
                  <a:cubicBezTo>
                    <a:pt x="394" y="374"/>
                    <a:pt x="393" y="368"/>
                    <a:pt x="393" y="367"/>
                  </a:cubicBezTo>
                  <a:cubicBezTo>
                    <a:pt x="393" y="367"/>
                    <a:pt x="393" y="366"/>
                    <a:pt x="392" y="366"/>
                  </a:cubicBezTo>
                  <a:cubicBezTo>
                    <a:pt x="392" y="366"/>
                    <a:pt x="392" y="366"/>
                    <a:pt x="392" y="366"/>
                  </a:cubicBezTo>
                  <a:cubicBezTo>
                    <a:pt x="392" y="366"/>
                    <a:pt x="392" y="366"/>
                    <a:pt x="392" y="366"/>
                  </a:cubicBezTo>
                  <a:cubicBezTo>
                    <a:pt x="392" y="365"/>
                    <a:pt x="392" y="365"/>
                    <a:pt x="391" y="365"/>
                  </a:cubicBezTo>
                  <a:cubicBezTo>
                    <a:pt x="391" y="365"/>
                    <a:pt x="391" y="364"/>
                    <a:pt x="391" y="364"/>
                  </a:cubicBezTo>
                  <a:cubicBezTo>
                    <a:pt x="391" y="364"/>
                    <a:pt x="390" y="364"/>
                    <a:pt x="390" y="364"/>
                  </a:cubicBezTo>
                  <a:cubicBezTo>
                    <a:pt x="390" y="364"/>
                    <a:pt x="389" y="363"/>
                    <a:pt x="389" y="363"/>
                  </a:cubicBezTo>
                  <a:cubicBezTo>
                    <a:pt x="389" y="363"/>
                    <a:pt x="389" y="363"/>
                    <a:pt x="389" y="363"/>
                  </a:cubicBezTo>
                  <a:cubicBezTo>
                    <a:pt x="389" y="363"/>
                    <a:pt x="388" y="363"/>
                    <a:pt x="388" y="362"/>
                  </a:cubicBezTo>
                  <a:cubicBezTo>
                    <a:pt x="388" y="362"/>
                    <a:pt x="388" y="362"/>
                    <a:pt x="388" y="362"/>
                  </a:cubicBezTo>
                  <a:cubicBezTo>
                    <a:pt x="388" y="362"/>
                    <a:pt x="387" y="362"/>
                    <a:pt x="387" y="362"/>
                  </a:cubicBezTo>
                  <a:cubicBezTo>
                    <a:pt x="387" y="362"/>
                    <a:pt x="387" y="361"/>
                    <a:pt x="386" y="361"/>
                  </a:cubicBezTo>
                  <a:cubicBezTo>
                    <a:pt x="386" y="361"/>
                    <a:pt x="386" y="361"/>
                    <a:pt x="386" y="361"/>
                  </a:cubicBezTo>
                  <a:cubicBezTo>
                    <a:pt x="386" y="361"/>
                    <a:pt x="385" y="360"/>
                    <a:pt x="385" y="360"/>
                  </a:cubicBezTo>
                  <a:cubicBezTo>
                    <a:pt x="385" y="360"/>
                    <a:pt x="384" y="360"/>
                    <a:pt x="384" y="360"/>
                  </a:cubicBezTo>
                  <a:cubicBezTo>
                    <a:pt x="384" y="360"/>
                    <a:pt x="383" y="360"/>
                    <a:pt x="383" y="359"/>
                  </a:cubicBezTo>
                  <a:cubicBezTo>
                    <a:pt x="383" y="359"/>
                    <a:pt x="383" y="359"/>
                    <a:pt x="383" y="359"/>
                  </a:cubicBezTo>
                  <a:cubicBezTo>
                    <a:pt x="382" y="359"/>
                    <a:pt x="382" y="359"/>
                    <a:pt x="382" y="359"/>
                  </a:cubicBezTo>
                  <a:cubicBezTo>
                    <a:pt x="381" y="358"/>
                    <a:pt x="380" y="358"/>
                    <a:pt x="380" y="358"/>
                  </a:cubicBezTo>
                  <a:cubicBezTo>
                    <a:pt x="379" y="358"/>
                    <a:pt x="379" y="358"/>
                    <a:pt x="379" y="358"/>
                  </a:cubicBezTo>
                  <a:cubicBezTo>
                    <a:pt x="376" y="358"/>
                    <a:pt x="373" y="359"/>
                    <a:pt x="371" y="358"/>
                  </a:cubicBezTo>
                  <a:cubicBezTo>
                    <a:pt x="371" y="358"/>
                    <a:pt x="370" y="358"/>
                    <a:pt x="370" y="358"/>
                  </a:cubicBezTo>
                  <a:cubicBezTo>
                    <a:pt x="370" y="358"/>
                    <a:pt x="370" y="357"/>
                    <a:pt x="369" y="357"/>
                  </a:cubicBezTo>
                  <a:cubicBezTo>
                    <a:pt x="369" y="357"/>
                    <a:pt x="369" y="357"/>
                    <a:pt x="369" y="357"/>
                  </a:cubicBezTo>
                  <a:cubicBezTo>
                    <a:pt x="369" y="357"/>
                    <a:pt x="368" y="356"/>
                    <a:pt x="368" y="356"/>
                  </a:cubicBezTo>
                  <a:cubicBezTo>
                    <a:pt x="368" y="356"/>
                    <a:pt x="368" y="356"/>
                    <a:pt x="367" y="356"/>
                  </a:cubicBezTo>
                  <a:cubicBezTo>
                    <a:pt x="367" y="355"/>
                    <a:pt x="367" y="355"/>
                    <a:pt x="366" y="355"/>
                  </a:cubicBezTo>
                  <a:cubicBezTo>
                    <a:pt x="366" y="355"/>
                    <a:pt x="366" y="354"/>
                    <a:pt x="365" y="354"/>
                  </a:cubicBezTo>
                  <a:cubicBezTo>
                    <a:pt x="365" y="354"/>
                    <a:pt x="365" y="354"/>
                    <a:pt x="365" y="354"/>
                  </a:cubicBezTo>
                  <a:cubicBezTo>
                    <a:pt x="365" y="354"/>
                    <a:pt x="364" y="354"/>
                    <a:pt x="364" y="354"/>
                  </a:cubicBezTo>
                  <a:cubicBezTo>
                    <a:pt x="363" y="353"/>
                    <a:pt x="364" y="353"/>
                    <a:pt x="362" y="351"/>
                  </a:cubicBezTo>
                  <a:cubicBezTo>
                    <a:pt x="361" y="349"/>
                    <a:pt x="361" y="348"/>
                    <a:pt x="358" y="347"/>
                  </a:cubicBezTo>
                  <a:cubicBezTo>
                    <a:pt x="358" y="347"/>
                    <a:pt x="358" y="347"/>
                    <a:pt x="358" y="347"/>
                  </a:cubicBezTo>
                  <a:cubicBezTo>
                    <a:pt x="357" y="347"/>
                    <a:pt x="357" y="347"/>
                    <a:pt x="357" y="347"/>
                  </a:cubicBezTo>
                  <a:cubicBezTo>
                    <a:pt x="357" y="347"/>
                    <a:pt x="357" y="347"/>
                    <a:pt x="357" y="347"/>
                  </a:cubicBezTo>
                  <a:cubicBezTo>
                    <a:pt x="356" y="347"/>
                    <a:pt x="356" y="347"/>
                    <a:pt x="356" y="346"/>
                  </a:cubicBezTo>
                  <a:cubicBezTo>
                    <a:pt x="356" y="346"/>
                    <a:pt x="356" y="346"/>
                    <a:pt x="356" y="346"/>
                  </a:cubicBezTo>
                  <a:cubicBezTo>
                    <a:pt x="355" y="346"/>
                    <a:pt x="355" y="346"/>
                    <a:pt x="355" y="346"/>
                  </a:cubicBezTo>
                  <a:cubicBezTo>
                    <a:pt x="353" y="346"/>
                    <a:pt x="354" y="346"/>
                    <a:pt x="354" y="344"/>
                  </a:cubicBezTo>
                  <a:cubicBezTo>
                    <a:pt x="354" y="343"/>
                    <a:pt x="353" y="340"/>
                    <a:pt x="355" y="339"/>
                  </a:cubicBezTo>
                  <a:cubicBezTo>
                    <a:pt x="356" y="339"/>
                    <a:pt x="356" y="337"/>
                    <a:pt x="355" y="338"/>
                  </a:cubicBezTo>
                  <a:cubicBezTo>
                    <a:pt x="353" y="339"/>
                    <a:pt x="352" y="341"/>
                    <a:pt x="350" y="340"/>
                  </a:cubicBezTo>
                  <a:cubicBezTo>
                    <a:pt x="347" y="339"/>
                    <a:pt x="348" y="338"/>
                    <a:pt x="345" y="338"/>
                  </a:cubicBezTo>
                  <a:cubicBezTo>
                    <a:pt x="343" y="338"/>
                    <a:pt x="340" y="340"/>
                    <a:pt x="337" y="339"/>
                  </a:cubicBezTo>
                  <a:cubicBezTo>
                    <a:pt x="334" y="339"/>
                    <a:pt x="332" y="337"/>
                    <a:pt x="330" y="337"/>
                  </a:cubicBezTo>
                  <a:cubicBezTo>
                    <a:pt x="328" y="337"/>
                    <a:pt x="325" y="339"/>
                    <a:pt x="324" y="338"/>
                  </a:cubicBezTo>
                  <a:cubicBezTo>
                    <a:pt x="323" y="337"/>
                    <a:pt x="325" y="336"/>
                    <a:pt x="324" y="335"/>
                  </a:cubicBezTo>
                  <a:cubicBezTo>
                    <a:pt x="323" y="334"/>
                    <a:pt x="319" y="333"/>
                    <a:pt x="318" y="334"/>
                  </a:cubicBezTo>
                  <a:cubicBezTo>
                    <a:pt x="316" y="335"/>
                    <a:pt x="313" y="336"/>
                    <a:pt x="311" y="336"/>
                  </a:cubicBezTo>
                  <a:cubicBezTo>
                    <a:pt x="310" y="336"/>
                    <a:pt x="307" y="338"/>
                    <a:pt x="308" y="336"/>
                  </a:cubicBezTo>
                  <a:cubicBezTo>
                    <a:pt x="308" y="336"/>
                    <a:pt x="308" y="336"/>
                    <a:pt x="308" y="335"/>
                  </a:cubicBezTo>
                  <a:cubicBezTo>
                    <a:pt x="308" y="335"/>
                    <a:pt x="308" y="335"/>
                    <a:pt x="308" y="335"/>
                  </a:cubicBezTo>
                  <a:cubicBezTo>
                    <a:pt x="308" y="335"/>
                    <a:pt x="308" y="335"/>
                    <a:pt x="309" y="334"/>
                  </a:cubicBezTo>
                  <a:cubicBezTo>
                    <a:pt x="309" y="334"/>
                    <a:pt x="309" y="334"/>
                    <a:pt x="309" y="334"/>
                  </a:cubicBezTo>
                  <a:cubicBezTo>
                    <a:pt x="309" y="334"/>
                    <a:pt x="310" y="334"/>
                    <a:pt x="310" y="333"/>
                  </a:cubicBezTo>
                  <a:cubicBezTo>
                    <a:pt x="312" y="333"/>
                    <a:pt x="313" y="332"/>
                    <a:pt x="312" y="330"/>
                  </a:cubicBezTo>
                  <a:cubicBezTo>
                    <a:pt x="310" y="329"/>
                    <a:pt x="309" y="329"/>
                    <a:pt x="308" y="331"/>
                  </a:cubicBezTo>
                  <a:cubicBezTo>
                    <a:pt x="306" y="332"/>
                    <a:pt x="302" y="335"/>
                    <a:pt x="301" y="334"/>
                  </a:cubicBezTo>
                  <a:cubicBezTo>
                    <a:pt x="300" y="334"/>
                    <a:pt x="299" y="333"/>
                    <a:pt x="298" y="334"/>
                  </a:cubicBezTo>
                  <a:cubicBezTo>
                    <a:pt x="297" y="335"/>
                    <a:pt x="295" y="336"/>
                    <a:pt x="294" y="337"/>
                  </a:cubicBezTo>
                  <a:cubicBezTo>
                    <a:pt x="293" y="337"/>
                    <a:pt x="291" y="337"/>
                    <a:pt x="292" y="338"/>
                  </a:cubicBezTo>
                  <a:cubicBezTo>
                    <a:pt x="292" y="339"/>
                    <a:pt x="290" y="339"/>
                    <a:pt x="290" y="340"/>
                  </a:cubicBezTo>
                  <a:cubicBezTo>
                    <a:pt x="290" y="341"/>
                    <a:pt x="290" y="342"/>
                    <a:pt x="289" y="342"/>
                  </a:cubicBezTo>
                  <a:cubicBezTo>
                    <a:pt x="288" y="342"/>
                    <a:pt x="286" y="345"/>
                    <a:pt x="285" y="346"/>
                  </a:cubicBezTo>
                  <a:cubicBezTo>
                    <a:pt x="285" y="346"/>
                    <a:pt x="283" y="346"/>
                    <a:pt x="282" y="346"/>
                  </a:cubicBezTo>
                  <a:cubicBezTo>
                    <a:pt x="282" y="346"/>
                    <a:pt x="282" y="346"/>
                    <a:pt x="282" y="346"/>
                  </a:cubicBezTo>
                  <a:cubicBezTo>
                    <a:pt x="282" y="345"/>
                    <a:pt x="282" y="345"/>
                    <a:pt x="281" y="345"/>
                  </a:cubicBezTo>
                  <a:cubicBezTo>
                    <a:pt x="281" y="345"/>
                    <a:pt x="281" y="345"/>
                    <a:pt x="281" y="345"/>
                  </a:cubicBezTo>
                  <a:cubicBezTo>
                    <a:pt x="281" y="345"/>
                    <a:pt x="281" y="344"/>
                    <a:pt x="281" y="344"/>
                  </a:cubicBezTo>
                  <a:cubicBezTo>
                    <a:pt x="281" y="344"/>
                    <a:pt x="280" y="344"/>
                    <a:pt x="280" y="344"/>
                  </a:cubicBezTo>
                  <a:cubicBezTo>
                    <a:pt x="280" y="344"/>
                    <a:pt x="280" y="344"/>
                    <a:pt x="279" y="343"/>
                  </a:cubicBezTo>
                  <a:cubicBezTo>
                    <a:pt x="277" y="343"/>
                    <a:pt x="274" y="342"/>
                    <a:pt x="273" y="342"/>
                  </a:cubicBezTo>
                  <a:cubicBezTo>
                    <a:pt x="271" y="343"/>
                    <a:pt x="270" y="344"/>
                    <a:pt x="269" y="344"/>
                  </a:cubicBezTo>
                  <a:cubicBezTo>
                    <a:pt x="267" y="344"/>
                    <a:pt x="264" y="345"/>
                    <a:pt x="263" y="344"/>
                  </a:cubicBezTo>
                  <a:cubicBezTo>
                    <a:pt x="262" y="343"/>
                    <a:pt x="261" y="345"/>
                    <a:pt x="260" y="344"/>
                  </a:cubicBezTo>
                  <a:cubicBezTo>
                    <a:pt x="259" y="342"/>
                    <a:pt x="260" y="343"/>
                    <a:pt x="259" y="341"/>
                  </a:cubicBezTo>
                  <a:cubicBezTo>
                    <a:pt x="259" y="340"/>
                    <a:pt x="258" y="340"/>
                    <a:pt x="258" y="340"/>
                  </a:cubicBezTo>
                  <a:cubicBezTo>
                    <a:pt x="258" y="340"/>
                    <a:pt x="258" y="340"/>
                    <a:pt x="258" y="340"/>
                  </a:cubicBezTo>
                  <a:cubicBezTo>
                    <a:pt x="257" y="339"/>
                    <a:pt x="257" y="339"/>
                    <a:pt x="256" y="338"/>
                  </a:cubicBezTo>
                  <a:cubicBezTo>
                    <a:pt x="256" y="338"/>
                    <a:pt x="256" y="338"/>
                    <a:pt x="256" y="338"/>
                  </a:cubicBezTo>
                  <a:cubicBezTo>
                    <a:pt x="256" y="338"/>
                    <a:pt x="256" y="338"/>
                    <a:pt x="256" y="338"/>
                  </a:cubicBezTo>
                  <a:cubicBezTo>
                    <a:pt x="256" y="338"/>
                    <a:pt x="256" y="338"/>
                    <a:pt x="256" y="338"/>
                  </a:cubicBezTo>
                  <a:cubicBezTo>
                    <a:pt x="256" y="338"/>
                    <a:pt x="256" y="338"/>
                    <a:pt x="256" y="338"/>
                  </a:cubicBezTo>
                  <a:cubicBezTo>
                    <a:pt x="256" y="338"/>
                    <a:pt x="256" y="338"/>
                    <a:pt x="256" y="337"/>
                  </a:cubicBezTo>
                  <a:cubicBezTo>
                    <a:pt x="255" y="337"/>
                    <a:pt x="255" y="337"/>
                    <a:pt x="255" y="337"/>
                  </a:cubicBezTo>
                  <a:cubicBezTo>
                    <a:pt x="255" y="336"/>
                    <a:pt x="255" y="336"/>
                    <a:pt x="255" y="336"/>
                  </a:cubicBezTo>
                  <a:cubicBezTo>
                    <a:pt x="255" y="336"/>
                    <a:pt x="255" y="335"/>
                    <a:pt x="255" y="335"/>
                  </a:cubicBezTo>
                  <a:cubicBezTo>
                    <a:pt x="255" y="335"/>
                    <a:pt x="255" y="335"/>
                    <a:pt x="255" y="334"/>
                  </a:cubicBezTo>
                  <a:cubicBezTo>
                    <a:pt x="255" y="334"/>
                    <a:pt x="255" y="334"/>
                    <a:pt x="255" y="334"/>
                  </a:cubicBezTo>
                  <a:cubicBezTo>
                    <a:pt x="255" y="334"/>
                    <a:pt x="255" y="333"/>
                    <a:pt x="255" y="333"/>
                  </a:cubicBezTo>
                  <a:cubicBezTo>
                    <a:pt x="255" y="333"/>
                    <a:pt x="255" y="333"/>
                    <a:pt x="255" y="333"/>
                  </a:cubicBezTo>
                  <a:cubicBezTo>
                    <a:pt x="255" y="333"/>
                    <a:pt x="255" y="333"/>
                    <a:pt x="256" y="332"/>
                  </a:cubicBezTo>
                  <a:cubicBezTo>
                    <a:pt x="257" y="332"/>
                    <a:pt x="256" y="331"/>
                    <a:pt x="257" y="330"/>
                  </a:cubicBezTo>
                  <a:cubicBezTo>
                    <a:pt x="258" y="329"/>
                    <a:pt x="258" y="325"/>
                    <a:pt x="260" y="324"/>
                  </a:cubicBezTo>
                  <a:cubicBezTo>
                    <a:pt x="261" y="323"/>
                    <a:pt x="261" y="321"/>
                    <a:pt x="261" y="320"/>
                  </a:cubicBezTo>
                  <a:cubicBezTo>
                    <a:pt x="261" y="320"/>
                    <a:pt x="261" y="320"/>
                    <a:pt x="261" y="319"/>
                  </a:cubicBezTo>
                  <a:cubicBezTo>
                    <a:pt x="261" y="319"/>
                    <a:pt x="261" y="319"/>
                    <a:pt x="261" y="319"/>
                  </a:cubicBezTo>
                  <a:cubicBezTo>
                    <a:pt x="261" y="319"/>
                    <a:pt x="261" y="318"/>
                    <a:pt x="261" y="318"/>
                  </a:cubicBezTo>
                  <a:cubicBezTo>
                    <a:pt x="261" y="318"/>
                    <a:pt x="261" y="317"/>
                    <a:pt x="261" y="317"/>
                  </a:cubicBezTo>
                  <a:cubicBezTo>
                    <a:pt x="261" y="317"/>
                    <a:pt x="261" y="317"/>
                    <a:pt x="261" y="317"/>
                  </a:cubicBezTo>
                  <a:cubicBezTo>
                    <a:pt x="261" y="317"/>
                    <a:pt x="261" y="316"/>
                    <a:pt x="261" y="316"/>
                  </a:cubicBezTo>
                  <a:cubicBezTo>
                    <a:pt x="261" y="316"/>
                    <a:pt x="261" y="316"/>
                    <a:pt x="261" y="316"/>
                  </a:cubicBezTo>
                  <a:cubicBezTo>
                    <a:pt x="261" y="316"/>
                    <a:pt x="261" y="316"/>
                    <a:pt x="261" y="315"/>
                  </a:cubicBezTo>
                  <a:cubicBezTo>
                    <a:pt x="261" y="315"/>
                    <a:pt x="261" y="315"/>
                    <a:pt x="261" y="315"/>
                  </a:cubicBezTo>
                  <a:cubicBezTo>
                    <a:pt x="260" y="315"/>
                    <a:pt x="260" y="315"/>
                    <a:pt x="260" y="315"/>
                  </a:cubicBezTo>
                  <a:cubicBezTo>
                    <a:pt x="258" y="315"/>
                    <a:pt x="257" y="315"/>
                    <a:pt x="256" y="315"/>
                  </a:cubicBezTo>
                  <a:cubicBezTo>
                    <a:pt x="255" y="315"/>
                    <a:pt x="254" y="314"/>
                    <a:pt x="253" y="314"/>
                  </a:cubicBezTo>
                  <a:cubicBezTo>
                    <a:pt x="252" y="315"/>
                    <a:pt x="251" y="315"/>
                    <a:pt x="249" y="315"/>
                  </a:cubicBezTo>
                  <a:cubicBezTo>
                    <a:pt x="247" y="315"/>
                    <a:pt x="244" y="315"/>
                    <a:pt x="243" y="315"/>
                  </a:cubicBezTo>
                  <a:cubicBezTo>
                    <a:pt x="243" y="315"/>
                    <a:pt x="242" y="315"/>
                    <a:pt x="242" y="315"/>
                  </a:cubicBezTo>
                  <a:cubicBezTo>
                    <a:pt x="242" y="315"/>
                    <a:pt x="242" y="315"/>
                    <a:pt x="241" y="315"/>
                  </a:cubicBezTo>
                  <a:cubicBezTo>
                    <a:pt x="241" y="315"/>
                    <a:pt x="241" y="315"/>
                    <a:pt x="241" y="315"/>
                  </a:cubicBezTo>
                  <a:cubicBezTo>
                    <a:pt x="241" y="315"/>
                    <a:pt x="241" y="315"/>
                    <a:pt x="240" y="315"/>
                  </a:cubicBezTo>
                  <a:cubicBezTo>
                    <a:pt x="240" y="315"/>
                    <a:pt x="240" y="315"/>
                    <a:pt x="240" y="315"/>
                  </a:cubicBezTo>
                  <a:cubicBezTo>
                    <a:pt x="240" y="315"/>
                    <a:pt x="240" y="315"/>
                    <a:pt x="239" y="315"/>
                  </a:cubicBezTo>
                  <a:cubicBezTo>
                    <a:pt x="239" y="315"/>
                    <a:pt x="239" y="315"/>
                    <a:pt x="239" y="315"/>
                  </a:cubicBezTo>
                  <a:cubicBezTo>
                    <a:pt x="239" y="315"/>
                    <a:pt x="239" y="315"/>
                    <a:pt x="239" y="315"/>
                  </a:cubicBezTo>
                  <a:cubicBezTo>
                    <a:pt x="239" y="314"/>
                    <a:pt x="238" y="314"/>
                    <a:pt x="238" y="314"/>
                  </a:cubicBezTo>
                  <a:cubicBezTo>
                    <a:pt x="238" y="314"/>
                    <a:pt x="238" y="314"/>
                    <a:pt x="238" y="314"/>
                  </a:cubicBezTo>
                  <a:cubicBezTo>
                    <a:pt x="238" y="314"/>
                    <a:pt x="238" y="314"/>
                    <a:pt x="238" y="314"/>
                  </a:cubicBezTo>
                  <a:cubicBezTo>
                    <a:pt x="238" y="314"/>
                    <a:pt x="238" y="314"/>
                    <a:pt x="238" y="314"/>
                  </a:cubicBezTo>
                  <a:cubicBezTo>
                    <a:pt x="238" y="314"/>
                    <a:pt x="238" y="314"/>
                    <a:pt x="238" y="313"/>
                  </a:cubicBezTo>
                  <a:cubicBezTo>
                    <a:pt x="238" y="313"/>
                    <a:pt x="238" y="313"/>
                    <a:pt x="238" y="313"/>
                  </a:cubicBezTo>
                  <a:cubicBezTo>
                    <a:pt x="239" y="313"/>
                    <a:pt x="239" y="313"/>
                    <a:pt x="239" y="313"/>
                  </a:cubicBezTo>
                  <a:cubicBezTo>
                    <a:pt x="239" y="313"/>
                    <a:pt x="239" y="313"/>
                    <a:pt x="239" y="313"/>
                  </a:cubicBezTo>
                  <a:cubicBezTo>
                    <a:pt x="241" y="312"/>
                    <a:pt x="241" y="311"/>
                    <a:pt x="242" y="309"/>
                  </a:cubicBezTo>
                  <a:cubicBezTo>
                    <a:pt x="243" y="307"/>
                    <a:pt x="244" y="305"/>
                    <a:pt x="244" y="304"/>
                  </a:cubicBezTo>
                  <a:cubicBezTo>
                    <a:pt x="244" y="303"/>
                    <a:pt x="244" y="303"/>
                    <a:pt x="244" y="303"/>
                  </a:cubicBezTo>
                  <a:cubicBezTo>
                    <a:pt x="244" y="303"/>
                    <a:pt x="244" y="303"/>
                    <a:pt x="244" y="303"/>
                  </a:cubicBezTo>
                  <a:cubicBezTo>
                    <a:pt x="244" y="302"/>
                    <a:pt x="244" y="302"/>
                    <a:pt x="244" y="302"/>
                  </a:cubicBezTo>
                  <a:cubicBezTo>
                    <a:pt x="244" y="302"/>
                    <a:pt x="244" y="302"/>
                    <a:pt x="244" y="302"/>
                  </a:cubicBezTo>
                  <a:cubicBezTo>
                    <a:pt x="244" y="302"/>
                    <a:pt x="244" y="302"/>
                    <a:pt x="244" y="302"/>
                  </a:cubicBezTo>
                  <a:cubicBezTo>
                    <a:pt x="244" y="302"/>
                    <a:pt x="244" y="302"/>
                    <a:pt x="244" y="302"/>
                  </a:cubicBezTo>
                  <a:cubicBezTo>
                    <a:pt x="244" y="302"/>
                    <a:pt x="244" y="302"/>
                    <a:pt x="244" y="302"/>
                  </a:cubicBezTo>
                  <a:cubicBezTo>
                    <a:pt x="244" y="302"/>
                    <a:pt x="244" y="302"/>
                    <a:pt x="245" y="302"/>
                  </a:cubicBezTo>
                  <a:cubicBezTo>
                    <a:pt x="246" y="303"/>
                    <a:pt x="246" y="303"/>
                    <a:pt x="247" y="302"/>
                  </a:cubicBezTo>
                  <a:cubicBezTo>
                    <a:pt x="248" y="301"/>
                    <a:pt x="249" y="296"/>
                    <a:pt x="250" y="295"/>
                  </a:cubicBezTo>
                  <a:cubicBezTo>
                    <a:pt x="251" y="294"/>
                    <a:pt x="253" y="293"/>
                    <a:pt x="253" y="292"/>
                  </a:cubicBezTo>
                  <a:cubicBezTo>
                    <a:pt x="253" y="291"/>
                    <a:pt x="253" y="290"/>
                    <a:pt x="253" y="290"/>
                  </a:cubicBezTo>
                  <a:cubicBezTo>
                    <a:pt x="252" y="290"/>
                    <a:pt x="251" y="290"/>
                    <a:pt x="250" y="290"/>
                  </a:cubicBezTo>
                  <a:cubicBezTo>
                    <a:pt x="250" y="290"/>
                    <a:pt x="250" y="289"/>
                    <a:pt x="249" y="289"/>
                  </a:cubicBezTo>
                  <a:cubicBezTo>
                    <a:pt x="248" y="289"/>
                    <a:pt x="247" y="290"/>
                    <a:pt x="246" y="289"/>
                  </a:cubicBezTo>
                  <a:cubicBezTo>
                    <a:pt x="245" y="289"/>
                    <a:pt x="244" y="289"/>
                    <a:pt x="243" y="289"/>
                  </a:cubicBezTo>
                  <a:cubicBezTo>
                    <a:pt x="241" y="290"/>
                    <a:pt x="239" y="292"/>
                    <a:pt x="238" y="292"/>
                  </a:cubicBezTo>
                  <a:cubicBezTo>
                    <a:pt x="238" y="292"/>
                    <a:pt x="236" y="295"/>
                    <a:pt x="236" y="295"/>
                  </a:cubicBezTo>
                  <a:cubicBezTo>
                    <a:pt x="236" y="296"/>
                    <a:pt x="235" y="297"/>
                    <a:pt x="235" y="297"/>
                  </a:cubicBezTo>
                  <a:cubicBezTo>
                    <a:pt x="234" y="298"/>
                    <a:pt x="235" y="298"/>
                    <a:pt x="234" y="299"/>
                  </a:cubicBezTo>
                  <a:cubicBezTo>
                    <a:pt x="234" y="299"/>
                    <a:pt x="232" y="302"/>
                    <a:pt x="230" y="302"/>
                  </a:cubicBezTo>
                  <a:cubicBezTo>
                    <a:pt x="227" y="301"/>
                    <a:pt x="226" y="301"/>
                    <a:pt x="225" y="302"/>
                  </a:cubicBezTo>
                  <a:cubicBezTo>
                    <a:pt x="224" y="303"/>
                    <a:pt x="224" y="303"/>
                    <a:pt x="223" y="303"/>
                  </a:cubicBezTo>
                  <a:cubicBezTo>
                    <a:pt x="221" y="303"/>
                    <a:pt x="221" y="302"/>
                    <a:pt x="220" y="302"/>
                  </a:cubicBezTo>
                  <a:cubicBezTo>
                    <a:pt x="220" y="302"/>
                    <a:pt x="218" y="304"/>
                    <a:pt x="218" y="303"/>
                  </a:cubicBezTo>
                  <a:cubicBezTo>
                    <a:pt x="217" y="303"/>
                    <a:pt x="217" y="303"/>
                    <a:pt x="216" y="302"/>
                  </a:cubicBezTo>
                  <a:cubicBezTo>
                    <a:pt x="215" y="302"/>
                    <a:pt x="211" y="301"/>
                    <a:pt x="211" y="300"/>
                  </a:cubicBezTo>
                  <a:cubicBezTo>
                    <a:pt x="211" y="300"/>
                    <a:pt x="212" y="300"/>
                    <a:pt x="211" y="299"/>
                  </a:cubicBezTo>
                  <a:cubicBezTo>
                    <a:pt x="210" y="298"/>
                    <a:pt x="211" y="297"/>
                    <a:pt x="211" y="296"/>
                  </a:cubicBezTo>
                  <a:cubicBezTo>
                    <a:pt x="211" y="295"/>
                    <a:pt x="208" y="294"/>
                    <a:pt x="208" y="292"/>
                  </a:cubicBezTo>
                  <a:cubicBezTo>
                    <a:pt x="208" y="290"/>
                    <a:pt x="209" y="290"/>
                    <a:pt x="209" y="288"/>
                  </a:cubicBezTo>
                  <a:cubicBezTo>
                    <a:pt x="208" y="286"/>
                    <a:pt x="207" y="285"/>
                    <a:pt x="208" y="284"/>
                  </a:cubicBezTo>
                  <a:cubicBezTo>
                    <a:pt x="209" y="283"/>
                    <a:pt x="208" y="280"/>
                    <a:pt x="209" y="279"/>
                  </a:cubicBezTo>
                  <a:cubicBezTo>
                    <a:pt x="211" y="277"/>
                    <a:pt x="212" y="275"/>
                    <a:pt x="213" y="273"/>
                  </a:cubicBezTo>
                  <a:cubicBezTo>
                    <a:pt x="213" y="273"/>
                    <a:pt x="213" y="273"/>
                    <a:pt x="214" y="273"/>
                  </a:cubicBezTo>
                  <a:cubicBezTo>
                    <a:pt x="214" y="273"/>
                    <a:pt x="214" y="273"/>
                    <a:pt x="214" y="273"/>
                  </a:cubicBezTo>
                  <a:cubicBezTo>
                    <a:pt x="214" y="272"/>
                    <a:pt x="214" y="272"/>
                    <a:pt x="214" y="272"/>
                  </a:cubicBezTo>
                  <a:cubicBezTo>
                    <a:pt x="214" y="272"/>
                    <a:pt x="214" y="272"/>
                    <a:pt x="214" y="272"/>
                  </a:cubicBezTo>
                  <a:cubicBezTo>
                    <a:pt x="214" y="271"/>
                    <a:pt x="215" y="271"/>
                    <a:pt x="215" y="271"/>
                  </a:cubicBezTo>
                  <a:cubicBezTo>
                    <a:pt x="215" y="271"/>
                    <a:pt x="215" y="271"/>
                    <a:pt x="215" y="271"/>
                  </a:cubicBezTo>
                  <a:cubicBezTo>
                    <a:pt x="215" y="270"/>
                    <a:pt x="215" y="270"/>
                    <a:pt x="215" y="270"/>
                  </a:cubicBezTo>
                  <a:cubicBezTo>
                    <a:pt x="215" y="270"/>
                    <a:pt x="215" y="270"/>
                    <a:pt x="215" y="270"/>
                  </a:cubicBezTo>
                  <a:cubicBezTo>
                    <a:pt x="215" y="270"/>
                    <a:pt x="215" y="270"/>
                    <a:pt x="215" y="270"/>
                  </a:cubicBezTo>
                  <a:cubicBezTo>
                    <a:pt x="215" y="269"/>
                    <a:pt x="215" y="269"/>
                    <a:pt x="215" y="269"/>
                  </a:cubicBezTo>
                  <a:cubicBezTo>
                    <a:pt x="215" y="269"/>
                    <a:pt x="215" y="269"/>
                    <a:pt x="215" y="268"/>
                  </a:cubicBezTo>
                  <a:cubicBezTo>
                    <a:pt x="216" y="268"/>
                    <a:pt x="216" y="268"/>
                    <a:pt x="216" y="268"/>
                  </a:cubicBezTo>
                  <a:cubicBezTo>
                    <a:pt x="216" y="268"/>
                    <a:pt x="216" y="268"/>
                    <a:pt x="216" y="267"/>
                  </a:cubicBezTo>
                  <a:cubicBezTo>
                    <a:pt x="216" y="267"/>
                    <a:pt x="216" y="267"/>
                    <a:pt x="216" y="267"/>
                  </a:cubicBezTo>
                  <a:cubicBezTo>
                    <a:pt x="216" y="267"/>
                    <a:pt x="216" y="266"/>
                    <a:pt x="216" y="266"/>
                  </a:cubicBezTo>
                  <a:cubicBezTo>
                    <a:pt x="216" y="264"/>
                    <a:pt x="217" y="263"/>
                    <a:pt x="217" y="262"/>
                  </a:cubicBezTo>
                  <a:cubicBezTo>
                    <a:pt x="217" y="262"/>
                    <a:pt x="216" y="261"/>
                    <a:pt x="219" y="261"/>
                  </a:cubicBezTo>
                  <a:cubicBezTo>
                    <a:pt x="221" y="260"/>
                    <a:pt x="221" y="259"/>
                    <a:pt x="222" y="258"/>
                  </a:cubicBezTo>
                  <a:cubicBezTo>
                    <a:pt x="224" y="257"/>
                    <a:pt x="227" y="256"/>
                    <a:pt x="229" y="255"/>
                  </a:cubicBezTo>
                  <a:cubicBezTo>
                    <a:pt x="230" y="254"/>
                    <a:pt x="228" y="253"/>
                    <a:pt x="230" y="254"/>
                  </a:cubicBezTo>
                  <a:cubicBezTo>
                    <a:pt x="232" y="255"/>
                    <a:pt x="233" y="254"/>
                    <a:pt x="234" y="254"/>
                  </a:cubicBezTo>
                  <a:cubicBezTo>
                    <a:pt x="235" y="254"/>
                    <a:pt x="239" y="254"/>
                    <a:pt x="239" y="254"/>
                  </a:cubicBezTo>
                  <a:cubicBezTo>
                    <a:pt x="240" y="253"/>
                    <a:pt x="242" y="253"/>
                    <a:pt x="242" y="253"/>
                  </a:cubicBezTo>
                  <a:cubicBezTo>
                    <a:pt x="242" y="254"/>
                    <a:pt x="245" y="254"/>
                    <a:pt x="245" y="255"/>
                  </a:cubicBezTo>
                  <a:cubicBezTo>
                    <a:pt x="245" y="255"/>
                    <a:pt x="246" y="256"/>
                    <a:pt x="247" y="256"/>
                  </a:cubicBezTo>
                  <a:cubicBezTo>
                    <a:pt x="248" y="255"/>
                    <a:pt x="249" y="254"/>
                    <a:pt x="251" y="253"/>
                  </a:cubicBezTo>
                  <a:cubicBezTo>
                    <a:pt x="254" y="252"/>
                    <a:pt x="255" y="251"/>
                    <a:pt x="257" y="251"/>
                  </a:cubicBezTo>
                  <a:cubicBezTo>
                    <a:pt x="258" y="251"/>
                    <a:pt x="259" y="251"/>
                    <a:pt x="260" y="250"/>
                  </a:cubicBezTo>
                  <a:cubicBezTo>
                    <a:pt x="261" y="250"/>
                    <a:pt x="259" y="251"/>
                    <a:pt x="261" y="251"/>
                  </a:cubicBezTo>
                  <a:cubicBezTo>
                    <a:pt x="263" y="250"/>
                    <a:pt x="263" y="250"/>
                    <a:pt x="265" y="251"/>
                  </a:cubicBezTo>
                  <a:cubicBezTo>
                    <a:pt x="266" y="251"/>
                    <a:pt x="267" y="250"/>
                    <a:pt x="268" y="251"/>
                  </a:cubicBezTo>
                  <a:cubicBezTo>
                    <a:pt x="268" y="251"/>
                    <a:pt x="270" y="253"/>
                    <a:pt x="271" y="253"/>
                  </a:cubicBezTo>
                  <a:cubicBezTo>
                    <a:pt x="273" y="253"/>
                    <a:pt x="274" y="253"/>
                    <a:pt x="274" y="252"/>
                  </a:cubicBezTo>
                  <a:cubicBezTo>
                    <a:pt x="275" y="251"/>
                    <a:pt x="276" y="250"/>
                    <a:pt x="277" y="252"/>
                  </a:cubicBezTo>
                  <a:cubicBezTo>
                    <a:pt x="278" y="253"/>
                    <a:pt x="278" y="255"/>
                    <a:pt x="279" y="256"/>
                  </a:cubicBezTo>
                  <a:cubicBezTo>
                    <a:pt x="280" y="256"/>
                    <a:pt x="279" y="261"/>
                    <a:pt x="279" y="262"/>
                  </a:cubicBezTo>
                  <a:cubicBezTo>
                    <a:pt x="279" y="263"/>
                    <a:pt x="279" y="267"/>
                    <a:pt x="280" y="267"/>
                  </a:cubicBezTo>
                  <a:cubicBezTo>
                    <a:pt x="280" y="266"/>
                    <a:pt x="280" y="265"/>
                    <a:pt x="281" y="266"/>
                  </a:cubicBezTo>
                  <a:cubicBezTo>
                    <a:pt x="281" y="267"/>
                    <a:pt x="281" y="269"/>
                    <a:pt x="282" y="270"/>
                  </a:cubicBezTo>
                  <a:cubicBezTo>
                    <a:pt x="283" y="272"/>
                    <a:pt x="283" y="272"/>
                    <a:pt x="283" y="273"/>
                  </a:cubicBezTo>
                  <a:cubicBezTo>
                    <a:pt x="284" y="274"/>
                    <a:pt x="285" y="276"/>
                    <a:pt x="286" y="275"/>
                  </a:cubicBezTo>
                  <a:cubicBezTo>
                    <a:pt x="287" y="274"/>
                    <a:pt x="288" y="269"/>
                    <a:pt x="288" y="267"/>
                  </a:cubicBezTo>
                  <a:cubicBezTo>
                    <a:pt x="289" y="265"/>
                    <a:pt x="289" y="259"/>
                    <a:pt x="288" y="257"/>
                  </a:cubicBezTo>
                  <a:cubicBezTo>
                    <a:pt x="287" y="255"/>
                    <a:pt x="285" y="252"/>
                    <a:pt x="287" y="249"/>
                  </a:cubicBezTo>
                  <a:cubicBezTo>
                    <a:pt x="289" y="246"/>
                    <a:pt x="290" y="244"/>
                    <a:pt x="291" y="242"/>
                  </a:cubicBezTo>
                  <a:cubicBezTo>
                    <a:pt x="292" y="241"/>
                    <a:pt x="294" y="241"/>
                    <a:pt x="295" y="240"/>
                  </a:cubicBezTo>
                  <a:cubicBezTo>
                    <a:pt x="296" y="240"/>
                    <a:pt x="297" y="240"/>
                    <a:pt x="298" y="239"/>
                  </a:cubicBezTo>
                  <a:cubicBezTo>
                    <a:pt x="300" y="238"/>
                    <a:pt x="302" y="235"/>
                    <a:pt x="302" y="235"/>
                  </a:cubicBezTo>
                  <a:cubicBezTo>
                    <a:pt x="302" y="235"/>
                    <a:pt x="304" y="235"/>
                    <a:pt x="305" y="235"/>
                  </a:cubicBezTo>
                  <a:cubicBezTo>
                    <a:pt x="307" y="234"/>
                    <a:pt x="309" y="231"/>
                    <a:pt x="310" y="230"/>
                  </a:cubicBezTo>
                  <a:cubicBezTo>
                    <a:pt x="311" y="230"/>
                    <a:pt x="313" y="230"/>
                    <a:pt x="313" y="229"/>
                  </a:cubicBezTo>
                  <a:cubicBezTo>
                    <a:pt x="313" y="229"/>
                    <a:pt x="314" y="227"/>
                    <a:pt x="314" y="227"/>
                  </a:cubicBezTo>
                  <a:cubicBezTo>
                    <a:pt x="315" y="227"/>
                    <a:pt x="317" y="226"/>
                    <a:pt x="317" y="226"/>
                  </a:cubicBezTo>
                  <a:cubicBezTo>
                    <a:pt x="317" y="225"/>
                    <a:pt x="318" y="222"/>
                    <a:pt x="317" y="221"/>
                  </a:cubicBezTo>
                  <a:cubicBezTo>
                    <a:pt x="317" y="220"/>
                    <a:pt x="316" y="219"/>
                    <a:pt x="316" y="218"/>
                  </a:cubicBezTo>
                  <a:cubicBezTo>
                    <a:pt x="316" y="218"/>
                    <a:pt x="317" y="216"/>
                    <a:pt x="317" y="215"/>
                  </a:cubicBezTo>
                  <a:cubicBezTo>
                    <a:pt x="317" y="215"/>
                    <a:pt x="318" y="213"/>
                    <a:pt x="318" y="214"/>
                  </a:cubicBezTo>
                  <a:cubicBezTo>
                    <a:pt x="318" y="214"/>
                    <a:pt x="320" y="215"/>
                    <a:pt x="319" y="216"/>
                  </a:cubicBezTo>
                  <a:cubicBezTo>
                    <a:pt x="318" y="216"/>
                    <a:pt x="318" y="218"/>
                    <a:pt x="319" y="218"/>
                  </a:cubicBezTo>
                  <a:cubicBezTo>
                    <a:pt x="320" y="217"/>
                    <a:pt x="321" y="216"/>
                    <a:pt x="321" y="216"/>
                  </a:cubicBezTo>
                  <a:cubicBezTo>
                    <a:pt x="321" y="215"/>
                    <a:pt x="323" y="212"/>
                    <a:pt x="324" y="211"/>
                  </a:cubicBezTo>
                  <a:cubicBezTo>
                    <a:pt x="325" y="210"/>
                    <a:pt x="323" y="209"/>
                    <a:pt x="324" y="209"/>
                  </a:cubicBezTo>
                  <a:cubicBezTo>
                    <a:pt x="324" y="208"/>
                    <a:pt x="325" y="209"/>
                    <a:pt x="326" y="208"/>
                  </a:cubicBezTo>
                  <a:cubicBezTo>
                    <a:pt x="327" y="207"/>
                    <a:pt x="330" y="204"/>
                    <a:pt x="330" y="203"/>
                  </a:cubicBezTo>
                  <a:cubicBezTo>
                    <a:pt x="330" y="203"/>
                    <a:pt x="329" y="202"/>
                    <a:pt x="331" y="201"/>
                  </a:cubicBezTo>
                  <a:cubicBezTo>
                    <a:pt x="332" y="201"/>
                    <a:pt x="334" y="201"/>
                    <a:pt x="334" y="201"/>
                  </a:cubicBezTo>
                  <a:cubicBezTo>
                    <a:pt x="334" y="200"/>
                    <a:pt x="335" y="199"/>
                    <a:pt x="336" y="199"/>
                  </a:cubicBezTo>
                  <a:cubicBezTo>
                    <a:pt x="336" y="199"/>
                    <a:pt x="337" y="200"/>
                    <a:pt x="338" y="200"/>
                  </a:cubicBezTo>
                  <a:cubicBezTo>
                    <a:pt x="340" y="199"/>
                    <a:pt x="343" y="197"/>
                    <a:pt x="345" y="197"/>
                  </a:cubicBezTo>
                  <a:cubicBezTo>
                    <a:pt x="346" y="197"/>
                    <a:pt x="348" y="197"/>
                    <a:pt x="347" y="196"/>
                  </a:cubicBezTo>
                  <a:cubicBezTo>
                    <a:pt x="347" y="195"/>
                    <a:pt x="346" y="195"/>
                    <a:pt x="345" y="195"/>
                  </a:cubicBezTo>
                  <a:cubicBezTo>
                    <a:pt x="345" y="194"/>
                    <a:pt x="346" y="192"/>
                    <a:pt x="346" y="191"/>
                  </a:cubicBezTo>
                  <a:cubicBezTo>
                    <a:pt x="346" y="190"/>
                    <a:pt x="348" y="188"/>
                    <a:pt x="349" y="187"/>
                  </a:cubicBezTo>
                  <a:cubicBezTo>
                    <a:pt x="350" y="186"/>
                    <a:pt x="353" y="185"/>
                    <a:pt x="355" y="184"/>
                  </a:cubicBezTo>
                  <a:cubicBezTo>
                    <a:pt x="356" y="183"/>
                    <a:pt x="356" y="183"/>
                    <a:pt x="357" y="183"/>
                  </a:cubicBezTo>
                  <a:cubicBezTo>
                    <a:pt x="359" y="183"/>
                    <a:pt x="363" y="181"/>
                    <a:pt x="364" y="180"/>
                  </a:cubicBezTo>
                  <a:cubicBezTo>
                    <a:pt x="364" y="180"/>
                    <a:pt x="364" y="180"/>
                    <a:pt x="364" y="180"/>
                  </a:cubicBezTo>
                  <a:cubicBezTo>
                    <a:pt x="364" y="180"/>
                    <a:pt x="364" y="180"/>
                    <a:pt x="364" y="180"/>
                  </a:cubicBezTo>
                  <a:cubicBezTo>
                    <a:pt x="363" y="180"/>
                    <a:pt x="363" y="180"/>
                    <a:pt x="363" y="180"/>
                  </a:cubicBezTo>
                  <a:cubicBezTo>
                    <a:pt x="363" y="180"/>
                    <a:pt x="363" y="180"/>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3" y="179"/>
                  </a:cubicBezTo>
                  <a:cubicBezTo>
                    <a:pt x="363" y="179"/>
                    <a:pt x="363" y="179"/>
                    <a:pt x="364" y="179"/>
                  </a:cubicBezTo>
                  <a:cubicBezTo>
                    <a:pt x="364" y="179"/>
                    <a:pt x="364" y="179"/>
                    <a:pt x="364" y="179"/>
                  </a:cubicBezTo>
                  <a:cubicBezTo>
                    <a:pt x="367" y="179"/>
                    <a:pt x="368" y="178"/>
                    <a:pt x="370" y="177"/>
                  </a:cubicBezTo>
                  <a:cubicBezTo>
                    <a:pt x="371" y="177"/>
                    <a:pt x="372" y="176"/>
                    <a:pt x="372" y="177"/>
                  </a:cubicBezTo>
                  <a:cubicBezTo>
                    <a:pt x="372" y="177"/>
                    <a:pt x="371" y="178"/>
                    <a:pt x="372" y="177"/>
                  </a:cubicBezTo>
                  <a:cubicBezTo>
                    <a:pt x="374" y="177"/>
                    <a:pt x="377" y="177"/>
                    <a:pt x="377" y="177"/>
                  </a:cubicBezTo>
                  <a:cubicBezTo>
                    <a:pt x="376" y="177"/>
                    <a:pt x="375" y="179"/>
                    <a:pt x="374" y="179"/>
                  </a:cubicBezTo>
                  <a:cubicBezTo>
                    <a:pt x="374" y="179"/>
                    <a:pt x="373" y="178"/>
                    <a:pt x="372" y="179"/>
                  </a:cubicBezTo>
                  <a:cubicBezTo>
                    <a:pt x="370" y="180"/>
                    <a:pt x="367" y="182"/>
                    <a:pt x="366" y="182"/>
                  </a:cubicBezTo>
                  <a:cubicBezTo>
                    <a:pt x="366" y="183"/>
                    <a:pt x="366" y="187"/>
                    <a:pt x="367" y="187"/>
                  </a:cubicBezTo>
                  <a:cubicBezTo>
                    <a:pt x="368" y="186"/>
                    <a:pt x="371" y="185"/>
                    <a:pt x="372" y="184"/>
                  </a:cubicBezTo>
                  <a:cubicBezTo>
                    <a:pt x="372" y="183"/>
                    <a:pt x="373" y="181"/>
                    <a:pt x="375" y="181"/>
                  </a:cubicBezTo>
                  <a:cubicBezTo>
                    <a:pt x="377" y="181"/>
                    <a:pt x="377" y="182"/>
                    <a:pt x="379" y="181"/>
                  </a:cubicBezTo>
                  <a:cubicBezTo>
                    <a:pt x="381" y="181"/>
                    <a:pt x="384" y="178"/>
                    <a:pt x="386" y="178"/>
                  </a:cubicBezTo>
                  <a:cubicBezTo>
                    <a:pt x="387" y="178"/>
                    <a:pt x="388" y="178"/>
                    <a:pt x="388" y="177"/>
                  </a:cubicBezTo>
                  <a:cubicBezTo>
                    <a:pt x="387" y="177"/>
                    <a:pt x="387" y="176"/>
                    <a:pt x="386" y="176"/>
                  </a:cubicBezTo>
                  <a:cubicBezTo>
                    <a:pt x="384" y="175"/>
                    <a:pt x="385" y="174"/>
                    <a:pt x="384" y="175"/>
                  </a:cubicBezTo>
                  <a:cubicBezTo>
                    <a:pt x="383" y="175"/>
                    <a:pt x="382" y="175"/>
                    <a:pt x="381" y="175"/>
                  </a:cubicBezTo>
                  <a:cubicBezTo>
                    <a:pt x="379" y="175"/>
                    <a:pt x="378" y="174"/>
                    <a:pt x="378" y="173"/>
                  </a:cubicBezTo>
                  <a:cubicBezTo>
                    <a:pt x="378" y="173"/>
                    <a:pt x="375" y="173"/>
                    <a:pt x="374" y="173"/>
                  </a:cubicBezTo>
                  <a:cubicBezTo>
                    <a:pt x="374" y="173"/>
                    <a:pt x="374" y="172"/>
                    <a:pt x="374" y="171"/>
                  </a:cubicBezTo>
                  <a:cubicBezTo>
                    <a:pt x="373" y="170"/>
                    <a:pt x="372" y="169"/>
                    <a:pt x="373" y="169"/>
                  </a:cubicBezTo>
                  <a:cubicBezTo>
                    <a:pt x="374" y="168"/>
                    <a:pt x="375" y="165"/>
                    <a:pt x="374" y="165"/>
                  </a:cubicBezTo>
                  <a:cubicBezTo>
                    <a:pt x="373" y="165"/>
                    <a:pt x="372" y="166"/>
                    <a:pt x="372" y="165"/>
                  </a:cubicBezTo>
                  <a:cubicBezTo>
                    <a:pt x="371" y="164"/>
                    <a:pt x="369" y="164"/>
                    <a:pt x="369" y="163"/>
                  </a:cubicBezTo>
                  <a:cubicBezTo>
                    <a:pt x="370" y="163"/>
                    <a:pt x="370" y="163"/>
                    <a:pt x="372" y="163"/>
                  </a:cubicBezTo>
                  <a:cubicBezTo>
                    <a:pt x="374" y="163"/>
                    <a:pt x="377" y="163"/>
                    <a:pt x="377" y="161"/>
                  </a:cubicBezTo>
                  <a:cubicBezTo>
                    <a:pt x="378" y="160"/>
                    <a:pt x="378" y="160"/>
                    <a:pt x="378" y="159"/>
                  </a:cubicBezTo>
                  <a:cubicBezTo>
                    <a:pt x="378" y="158"/>
                    <a:pt x="379" y="158"/>
                    <a:pt x="377" y="157"/>
                  </a:cubicBezTo>
                  <a:cubicBezTo>
                    <a:pt x="376" y="156"/>
                    <a:pt x="374" y="156"/>
                    <a:pt x="372" y="157"/>
                  </a:cubicBezTo>
                  <a:cubicBezTo>
                    <a:pt x="371" y="157"/>
                    <a:pt x="366" y="159"/>
                    <a:pt x="364" y="160"/>
                  </a:cubicBezTo>
                  <a:cubicBezTo>
                    <a:pt x="362" y="161"/>
                    <a:pt x="361" y="161"/>
                    <a:pt x="359" y="162"/>
                  </a:cubicBezTo>
                  <a:cubicBezTo>
                    <a:pt x="357" y="163"/>
                    <a:pt x="352" y="169"/>
                    <a:pt x="351" y="169"/>
                  </a:cubicBezTo>
                  <a:cubicBezTo>
                    <a:pt x="350" y="169"/>
                    <a:pt x="351" y="168"/>
                    <a:pt x="353" y="166"/>
                  </a:cubicBezTo>
                  <a:cubicBezTo>
                    <a:pt x="354" y="165"/>
                    <a:pt x="357" y="161"/>
                    <a:pt x="358" y="160"/>
                  </a:cubicBezTo>
                  <a:cubicBezTo>
                    <a:pt x="360" y="159"/>
                    <a:pt x="362" y="157"/>
                    <a:pt x="364" y="157"/>
                  </a:cubicBezTo>
                  <a:cubicBezTo>
                    <a:pt x="365" y="156"/>
                    <a:pt x="367" y="156"/>
                    <a:pt x="367" y="155"/>
                  </a:cubicBezTo>
                  <a:cubicBezTo>
                    <a:pt x="367" y="155"/>
                    <a:pt x="371" y="151"/>
                    <a:pt x="373" y="150"/>
                  </a:cubicBezTo>
                  <a:cubicBezTo>
                    <a:pt x="374" y="150"/>
                    <a:pt x="381" y="151"/>
                    <a:pt x="384" y="151"/>
                  </a:cubicBezTo>
                  <a:cubicBezTo>
                    <a:pt x="386" y="151"/>
                    <a:pt x="397" y="151"/>
                    <a:pt x="399" y="150"/>
                  </a:cubicBezTo>
                  <a:cubicBezTo>
                    <a:pt x="400" y="149"/>
                    <a:pt x="402" y="148"/>
                    <a:pt x="402" y="147"/>
                  </a:cubicBezTo>
                  <a:cubicBezTo>
                    <a:pt x="403" y="146"/>
                    <a:pt x="405" y="145"/>
                    <a:pt x="406" y="145"/>
                  </a:cubicBezTo>
                  <a:cubicBezTo>
                    <a:pt x="406" y="145"/>
                    <a:pt x="409" y="144"/>
                    <a:pt x="410" y="144"/>
                  </a:cubicBezTo>
                  <a:cubicBezTo>
                    <a:pt x="411" y="144"/>
                    <a:pt x="414" y="143"/>
                    <a:pt x="415" y="142"/>
                  </a:cubicBezTo>
                  <a:cubicBezTo>
                    <a:pt x="415" y="141"/>
                    <a:pt x="416" y="140"/>
                    <a:pt x="415" y="140"/>
                  </a:cubicBezTo>
                  <a:cubicBezTo>
                    <a:pt x="415" y="139"/>
                    <a:pt x="414" y="139"/>
                    <a:pt x="414" y="139"/>
                  </a:cubicBezTo>
                  <a:cubicBezTo>
                    <a:pt x="415" y="138"/>
                    <a:pt x="416" y="137"/>
                    <a:pt x="416" y="136"/>
                  </a:cubicBezTo>
                  <a:cubicBezTo>
                    <a:pt x="416" y="136"/>
                    <a:pt x="415" y="135"/>
                    <a:pt x="416" y="135"/>
                  </a:cubicBezTo>
                  <a:cubicBezTo>
                    <a:pt x="417" y="134"/>
                    <a:pt x="418" y="134"/>
                    <a:pt x="417" y="133"/>
                  </a:cubicBezTo>
                  <a:cubicBezTo>
                    <a:pt x="417" y="133"/>
                    <a:pt x="415" y="132"/>
                    <a:pt x="414" y="132"/>
                  </a:cubicBezTo>
                  <a:cubicBezTo>
                    <a:pt x="413" y="132"/>
                    <a:pt x="412" y="133"/>
                    <a:pt x="412" y="132"/>
                  </a:cubicBezTo>
                  <a:cubicBezTo>
                    <a:pt x="412" y="131"/>
                    <a:pt x="411" y="129"/>
                    <a:pt x="411" y="129"/>
                  </a:cubicBezTo>
                  <a:cubicBezTo>
                    <a:pt x="410" y="129"/>
                    <a:pt x="406" y="130"/>
                    <a:pt x="406" y="131"/>
                  </a:cubicBezTo>
                  <a:cubicBezTo>
                    <a:pt x="406" y="132"/>
                    <a:pt x="405" y="132"/>
                    <a:pt x="404" y="132"/>
                  </a:cubicBezTo>
                  <a:cubicBezTo>
                    <a:pt x="404" y="132"/>
                    <a:pt x="398" y="135"/>
                    <a:pt x="399" y="134"/>
                  </a:cubicBezTo>
                  <a:cubicBezTo>
                    <a:pt x="399" y="133"/>
                    <a:pt x="402" y="131"/>
                    <a:pt x="403" y="131"/>
                  </a:cubicBezTo>
                  <a:cubicBezTo>
                    <a:pt x="404" y="130"/>
                    <a:pt x="411" y="128"/>
                    <a:pt x="411" y="127"/>
                  </a:cubicBezTo>
                  <a:cubicBezTo>
                    <a:pt x="411" y="127"/>
                    <a:pt x="411" y="127"/>
                    <a:pt x="411" y="126"/>
                  </a:cubicBezTo>
                  <a:cubicBezTo>
                    <a:pt x="410" y="126"/>
                    <a:pt x="407" y="126"/>
                    <a:pt x="407" y="126"/>
                  </a:cubicBezTo>
                  <a:cubicBezTo>
                    <a:pt x="407" y="125"/>
                    <a:pt x="406" y="124"/>
                    <a:pt x="406" y="124"/>
                  </a:cubicBezTo>
                  <a:cubicBezTo>
                    <a:pt x="405" y="123"/>
                    <a:pt x="404" y="124"/>
                    <a:pt x="403" y="123"/>
                  </a:cubicBezTo>
                  <a:cubicBezTo>
                    <a:pt x="403" y="123"/>
                    <a:pt x="403" y="122"/>
                    <a:pt x="402" y="121"/>
                  </a:cubicBezTo>
                  <a:cubicBezTo>
                    <a:pt x="402" y="120"/>
                    <a:pt x="400" y="119"/>
                    <a:pt x="399" y="119"/>
                  </a:cubicBezTo>
                  <a:cubicBezTo>
                    <a:pt x="399" y="119"/>
                    <a:pt x="398" y="118"/>
                    <a:pt x="397" y="118"/>
                  </a:cubicBezTo>
                  <a:cubicBezTo>
                    <a:pt x="397" y="117"/>
                    <a:pt x="396" y="116"/>
                    <a:pt x="397" y="115"/>
                  </a:cubicBezTo>
                  <a:cubicBezTo>
                    <a:pt x="397" y="115"/>
                    <a:pt x="400" y="114"/>
                    <a:pt x="399" y="114"/>
                  </a:cubicBezTo>
                  <a:cubicBezTo>
                    <a:pt x="399" y="113"/>
                    <a:pt x="398" y="112"/>
                    <a:pt x="398" y="111"/>
                  </a:cubicBezTo>
                  <a:cubicBezTo>
                    <a:pt x="399" y="111"/>
                    <a:pt x="398" y="109"/>
                    <a:pt x="397" y="108"/>
                  </a:cubicBezTo>
                  <a:cubicBezTo>
                    <a:pt x="397" y="107"/>
                    <a:pt x="396" y="105"/>
                    <a:pt x="396" y="105"/>
                  </a:cubicBezTo>
                  <a:cubicBezTo>
                    <a:pt x="396" y="105"/>
                    <a:pt x="396" y="104"/>
                    <a:pt x="395" y="104"/>
                  </a:cubicBezTo>
                  <a:cubicBezTo>
                    <a:pt x="395" y="104"/>
                    <a:pt x="392" y="104"/>
                    <a:pt x="393" y="104"/>
                  </a:cubicBezTo>
                  <a:cubicBezTo>
                    <a:pt x="394" y="103"/>
                    <a:pt x="396" y="103"/>
                    <a:pt x="396" y="102"/>
                  </a:cubicBezTo>
                  <a:cubicBezTo>
                    <a:pt x="396" y="101"/>
                    <a:pt x="395" y="101"/>
                    <a:pt x="395" y="101"/>
                  </a:cubicBezTo>
                  <a:cubicBezTo>
                    <a:pt x="394" y="101"/>
                    <a:pt x="391" y="100"/>
                    <a:pt x="392" y="100"/>
                  </a:cubicBezTo>
                  <a:cubicBezTo>
                    <a:pt x="394" y="99"/>
                    <a:pt x="395" y="98"/>
                    <a:pt x="395" y="98"/>
                  </a:cubicBezTo>
                  <a:cubicBezTo>
                    <a:pt x="394" y="98"/>
                    <a:pt x="393" y="95"/>
                    <a:pt x="392" y="95"/>
                  </a:cubicBezTo>
                  <a:cubicBezTo>
                    <a:pt x="392" y="95"/>
                    <a:pt x="392" y="94"/>
                    <a:pt x="392" y="93"/>
                  </a:cubicBezTo>
                  <a:cubicBezTo>
                    <a:pt x="392" y="93"/>
                    <a:pt x="393" y="90"/>
                    <a:pt x="393" y="90"/>
                  </a:cubicBezTo>
                  <a:cubicBezTo>
                    <a:pt x="392" y="90"/>
                    <a:pt x="390" y="90"/>
                    <a:pt x="390" y="91"/>
                  </a:cubicBezTo>
                  <a:cubicBezTo>
                    <a:pt x="390" y="92"/>
                    <a:pt x="389" y="95"/>
                    <a:pt x="388" y="95"/>
                  </a:cubicBezTo>
                  <a:cubicBezTo>
                    <a:pt x="387" y="95"/>
                    <a:pt x="386" y="96"/>
                    <a:pt x="386" y="97"/>
                  </a:cubicBezTo>
                  <a:cubicBezTo>
                    <a:pt x="385" y="99"/>
                    <a:pt x="384" y="101"/>
                    <a:pt x="384" y="101"/>
                  </a:cubicBezTo>
                  <a:cubicBezTo>
                    <a:pt x="384" y="101"/>
                    <a:pt x="382" y="101"/>
                    <a:pt x="382" y="102"/>
                  </a:cubicBezTo>
                  <a:cubicBezTo>
                    <a:pt x="381" y="102"/>
                    <a:pt x="380" y="103"/>
                    <a:pt x="379" y="103"/>
                  </a:cubicBezTo>
                  <a:cubicBezTo>
                    <a:pt x="379" y="103"/>
                    <a:pt x="378" y="105"/>
                    <a:pt x="377" y="104"/>
                  </a:cubicBezTo>
                  <a:cubicBezTo>
                    <a:pt x="377" y="104"/>
                    <a:pt x="375" y="103"/>
                    <a:pt x="375" y="102"/>
                  </a:cubicBezTo>
                  <a:cubicBezTo>
                    <a:pt x="375" y="102"/>
                    <a:pt x="374" y="101"/>
                    <a:pt x="373" y="101"/>
                  </a:cubicBezTo>
                  <a:cubicBezTo>
                    <a:pt x="373" y="102"/>
                    <a:pt x="371" y="103"/>
                    <a:pt x="371" y="102"/>
                  </a:cubicBezTo>
                  <a:cubicBezTo>
                    <a:pt x="370" y="101"/>
                    <a:pt x="371" y="101"/>
                    <a:pt x="370" y="100"/>
                  </a:cubicBezTo>
                  <a:cubicBezTo>
                    <a:pt x="370" y="99"/>
                    <a:pt x="369" y="98"/>
                    <a:pt x="370" y="98"/>
                  </a:cubicBezTo>
                  <a:cubicBezTo>
                    <a:pt x="371" y="97"/>
                    <a:pt x="371" y="95"/>
                    <a:pt x="371" y="95"/>
                  </a:cubicBezTo>
                  <a:cubicBezTo>
                    <a:pt x="370" y="94"/>
                    <a:pt x="369" y="94"/>
                    <a:pt x="370" y="93"/>
                  </a:cubicBezTo>
                  <a:cubicBezTo>
                    <a:pt x="371" y="93"/>
                    <a:pt x="371" y="93"/>
                    <a:pt x="372" y="92"/>
                  </a:cubicBezTo>
                  <a:cubicBezTo>
                    <a:pt x="372" y="91"/>
                    <a:pt x="375" y="88"/>
                    <a:pt x="373" y="87"/>
                  </a:cubicBezTo>
                  <a:cubicBezTo>
                    <a:pt x="372" y="87"/>
                    <a:pt x="370" y="87"/>
                    <a:pt x="369" y="87"/>
                  </a:cubicBezTo>
                  <a:cubicBezTo>
                    <a:pt x="368" y="87"/>
                    <a:pt x="367" y="85"/>
                    <a:pt x="367" y="85"/>
                  </a:cubicBezTo>
                  <a:cubicBezTo>
                    <a:pt x="366" y="84"/>
                    <a:pt x="365" y="84"/>
                    <a:pt x="366" y="83"/>
                  </a:cubicBezTo>
                  <a:cubicBezTo>
                    <a:pt x="367" y="83"/>
                    <a:pt x="367" y="82"/>
                    <a:pt x="366" y="82"/>
                  </a:cubicBezTo>
                  <a:cubicBezTo>
                    <a:pt x="365" y="82"/>
                    <a:pt x="364" y="82"/>
                    <a:pt x="363" y="81"/>
                  </a:cubicBezTo>
                  <a:cubicBezTo>
                    <a:pt x="363" y="81"/>
                    <a:pt x="362" y="80"/>
                    <a:pt x="362" y="80"/>
                  </a:cubicBezTo>
                  <a:cubicBezTo>
                    <a:pt x="361" y="80"/>
                    <a:pt x="361" y="79"/>
                    <a:pt x="361" y="79"/>
                  </a:cubicBezTo>
                  <a:cubicBezTo>
                    <a:pt x="360" y="78"/>
                    <a:pt x="360" y="77"/>
                    <a:pt x="359" y="77"/>
                  </a:cubicBezTo>
                  <a:cubicBezTo>
                    <a:pt x="358" y="77"/>
                    <a:pt x="354" y="77"/>
                    <a:pt x="354" y="77"/>
                  </a:cubicBezTo>
                  <a:cubicBezTo>
                    <a:pt x="353" y="77"/>
                    <a:pt x="352" y="76"/>
                    <a:pt x="351" y="76"/>
                  </a:cubicBezTo>
                  <a:cubicBezTo>
                    <a:pt x="350" y="76"/>
                    <a:pt x="347" y="76"/>
                    <a:pt x="346" y="76"/>
                  </a:cubicBezTo>
                  <a:cubicBezTo>
                    <a:pt x="344" y="76"/>
                    <a:pt x="343" y="77"/>
                    <a:pt x="343" y="77"/>
                  </a:cubicBezTo>
                  <a:cubicBezTo>
                    <a:pt x="342" y="78"/>
                    <a:pt x="341" y="78"/>
                    <a:pt x="341" y="79"/>
                  </a:cubicBezTo>
                  <a:cubicBezTo>
                    <a:pt x="342" y="81"/>
                    <a:pt x="341" y="82"/>
                    <a:pt x="342" y="82"/>
                  </a:cubicBezTo>
                  <a:cubicBezTo>
                    <a:pt x="343" y="82"/>
                    <a:pt x="343" y="82"/>
                    <a:pt x="342" y="83"/>
                  </a:cubicBezTo>
                  <a:cubicBezTo>
                    <a:pt x="341" y="84"/>
                    <a:pt x="340" y="86"/>
                    <a:pt x="339" y="86"/>
                  </a:cubicBezTo>
                  <a:cubicBezTo>
                    <a:pt x="339" y="87"/>
                    <a:pt x="337" y="88"/>
                    <a:pt x="339" y="88"/>
                  </a:cubicBezTo>
                  <a:cubicBezTo>
                    <a:pt x="340" y="88"/>
                    <a:pt x="340" y="88"/>
                    <a:pt x="340" y="89"/>
                  </a:cubicBezTo>
                  <a:cubicBezTo>
                    <a:pt x="339" y="91"/>
                    <a:pt x="338" y="93"/>
                    <a:pt x="339" y="93"/>
                  </a:cubicBezTo>
                  <a:cubicBezTo>
                    <a:pt x="340" y="93"/>
                    <a:pt x="340" y="94"/>
                    <a:pt x="339" y="95"/>
                  </a:cubicBezTo>
                  <a:cubicBezTo>
                    <a:pt x="339" y="95"/>
                    <a:pt x="338" y="97"/>
                    <a:pt x="338" y="97"/>
                  </a:cubicBezTo>
                  <a:cubicBezTo>
                    <a:pt x="339" y="97"/>
                    <a:pt x="339" y="97"/>
                    <a:pt x="338" y="98"/>
                  </a:cubicBezTo>
                  <a:cubicBezTo>
                    <a:pt x="336" y="99"/>
                    <a:pt x="334" y="100"/>
                    <a:pt x="334" y="100"/>
                  </a:cubicBezTo>
                  <a:cubicBezTo>
                    <a:pt x="333" y="101"/>
                    <a:pt x="333" y="102"/>
                    <a:pt x="334" y="103"/>
                  </a:cubicBezTo>
                  <a:cubicBezTo>
                    <a:pt x="335" y="104"/>
                    <a:pt x="335" y="106"/>
                    <a:pt x="335" y="106"/>
                  </a:cubicBezTo>
                  <a:cubicBezTo>
                    <a:pt x="335" y="107"/>
                    <a:pt x="336" y="107"/>
                    <a:pt x="336" y="109"/>
                  </a:cubicBezTo>
                  <a:cubicBezTo>
                    <a:pt x="336" y="110"/>
                    <a:pt x="336" y="112"/>
                    <a:pt x="336" y="113"/>
                  </a:cubicBezTo>
                  <a:cubicBezTo>
                    <a:pt x="337" y="115"/>
                    <a:pt x="335" y="119"/>
                    <a:pt x="334" y="120"/>
                  </a:cubicBezTo>
                  <a:cubicBezTo>
                    <a:pt x="333" y="120"/>
                    <a:pt x="332" y="123"/>
                    <a:pt x="332" y="122"/>
                  </a:cubicBezTo>
                  <a:cubicBezTo>
                    <a:pt x="332" y="122"/>
                    <a:pt x="332" y="121"/>
                    <a:pt x="331" y="122"/>
                  </a:cubicBezTo>
                  <a:cubicBezTo>
                    <a:pt x="330" y="123"/>
                    <a:pt x="329" y="125"/>
                    <a:pt x="329" y="125"/>
                  </a:cubicBezTo>
                  <a:cubicBezTo>
                    <a:pt x="328" y="126"/>
                    <a:pt x="326" y="126"/>
                    <a:pt x="326" y="127"/>
                  </a:cubicBezTo>
                  <a:cubicBezTo>
                    <a:pt x="326" y="127"/>
                    <a:pt x="328" y="128"/>
                    <a:pt x="327" y="129"/>
                  </a:cubicBezTo>
                  <a:cubicBezTo>
                    <a:pt x="327" y="130"/>
                    <a:pt x="326" y="132"/>
                    <a:pt x="326" y="133"/>
                  </a:cubicBezTo>
                  <a:cubicBezTo>
                    <a:pt x="326" y="133"/>
                    <a:pt x="325" y="136"/>
                    <a:pt x="326" y="136"/>
                  </a:cubicBezTo>
                  <a:cubicBezTo>
                    <a:pt x="327" y="137"/>
                    <a:pt x="327" y="138"/>
                    <a:pt x="327" y="139"/>
                  </a:cubicBezTo>
                  <a:cubicBezTo>
                    <a:pt x="326" y="141"/>
                    <a:pt x="326" y="142"/>
                    <a:pt x="325" y="142"/>
                  </a:cubicBezTo>
                  <a:cubicBezTo>
                    <a:pt x="323" y="143"/>
                    <a:pt x="323" y="144"/>
                    <a:pt x="323" y="145"/>
                  </a:cubicBezTo>
                  <a:cubicBezTo>
                    <a:pt x="323" y="146"/>
                    <a:pt x="323" y="147"/>
                    <a:pt x="322" y="146"/>
                  </a:cubicBezTo>
                  <a:cubicBezTo>
                    <a:pt x="322" y="146"/>
                    <a:pt x="321" y="145"/>
                    <a:pt x="320" y="145"/>
                  </a:cubicBezTo>
                  <a:cubicBezTo>
                    <a:pt x="320" y="146"/>
                    <a:pt x="320" y="148"/>
                    <a:pt x="319" y="147"/>
                  </a:cubicBezTo>
                  <a:cubicBezTo>
                    <a:pt x="318" y="147"/>
                    <a:pt x="316" y="144"/>
                    <a:pt x="316" y="144"/>
                  </a:cubicBezTo>
                  <a:cubicBezTo>
                    <a:pt x="317" y="143"/>
                    <a:pt x="318" y="143"/>
                    <a:pt x="317" y="142"/>
                  </a:cubicBezTo>
                  <a:cubicBezTo>
                    <a:pt x="316" y="142"/>
                    <a:pt x="313" y="141"/>
                    <a:pt x="312" y="140"/>
                  </a:cubicBezTo>
                  <a:cubicBezTo>
                    <a:pt x="312" y="139"/>
                    <a:pt x="313" y="139"/>
                    <a:pt x="312" y="138"/>
                  </a:cubicBezTo>
                  <a:cubicBezTo>
                    <a:pt x="310" y="136"/>
                    <a:pt x="308" y="136"/>
                    <a:pt x="308" y="134"/>
                  </a:cubicBezTo>
                  <a:cubicBezTo>
                    <a:pt x="309" y="133"/>
                    <a:pt x="310" y="131"/>
                    <a:pt x="310" y="129"/>
                  </a:cubicBezTo>
                  <a:cubicBezTo>
                    <a:pt x="310" y="128"/>
                    <a:pt x="311" y="127"/>
                    <a:pt x="312" y="126"/>
                  </a:cubicBezTo>
                  <a:cubicBezTo>
                    <a:pt x="313" y="126"/>
                    <a:pt x="315" y="125"/>
                    <a:pt x="314" y="124"/>
                  </a:cubicBezTo>
                  <a:cubicBezTo>
                    <a:pt x="313" y="124"/>
                    <a:pt x="304" y="124"/>
                    <a:pt x="303" y="124"/>
                  </a:cubicBezTo>
                  <a:cubicBezTo>
                    <a:pt x="302" y="123"/>
                    <a:pt x="302" y="123"/>
                    <a:pt x="301" y="123"/>
                  </a:cubicBezTo>
                  <a:cubicBezTo>
                    <a:pt x="300" y="122"/>
                    <a:pt x="298" y="120"/>
                    <a:pt x="297" y="120"/>
                  </a:cubicBezTo>
                  <a:cubicBezTo>
                    <a:pt x="296" y="119"/>
                    <a:pt x="295" y="118"/>
                    <a:pt x="294" y="117"/>
                  </a:cubicBezTo>
                  <a:cubicBezTo>
                    <a:pt x="294" y="116"/>
                    <a:pt x="291" y="113"/>
                    <a:pt x="290" y="113"/>
                  </a:cubicBezTo>
                  <a:cubicBezTo>
                    <a:pt x="290" y="113"/>
                    <a:pt x="287" y="114"/>
                    <a:pt x="287" y="113"/>
                  </a:cubicBezTo>
                  <a:cubicBezTo>
                    <a:pt x="286" y="113"/>
                    <a:pt x="284" y="111"/>
                    <a:pt x="283" y="111"/>
                  </a:cubicBezTo>
                  <a:cubicBezTo>
                    <a:pt x="282" y="111"/>
                    <a:pt x="278" y="113"/>
                    <a:pt x="277" y="113"/>
                  </a:cubicBezTo>
                  <a:cubicBezTo>
                    <a:pt x="277" y="113"/>
                    <a:pt x="278" y="111"/>
                    <a:pt x="279" y="111"/>
                  </a:cubicBezTo>
                  <a:cubicBezTo>
                    <a:pt x="279" y="110"/>
                    <a:pt x="279" y="103"/>
                    <a:pt x="279" y="102"/>
                  </a:cubicBezTo>
                  <a:cubicBezTo>
                    <a:pt x="278" y="102"/>
                    <a:pt x="277" y="101"/>
                    <a:pt x="276" y="101"/>
                  </a:cubicBezTo>
                  <a:cubicBezTo>
                    <a:pt x="275" y="101"/>
                    <a:pt x="274" y="103"/>
                    <a:pt x="273" y="102"/>
                  </a:cubicBezTo>
                  <a:cubicBezTo>
                    <a:pt x="273" y="101"/>
                    <a:pt x="272" y="99"/>
                    <a:pt x="272" y="99"/>
                  </a:cubicBezTo>
                  <a:cubicBezTo>
                    <a:pt x="272" y="98"/>
                    <a:pt x="273" y="97"/>
                    <a:pt x="273" y="96"/>
                  </a:cubicBezTo>
                  <a:cubicBezTo>
                    <a:pt x="273" y="96"/>
                    <a:pt x="276" y="90"/>
                    <a:pt x="277" y="88"/>
                  </a:cubicBezTo>
                  <a:cubicBezTo>
                    <a:pt x="278" y="87"/>
                    <a:pt x="280" y="87"/>
                    <a:pt x="280" y="85"/>
                  </a:cubicBezTo>
                  <a:cubicBezTo>
                    <a:pt x="280" y="84"/>
                    <a:pt x="279" y="83"/>
                    <a:pt x="279" y="82"/>
                  </a:cubicBezTo>
                  <a:cubicBezTo>
                    <a:pt x="279" y="81"/>
                    <a:pt x="279" y="79"/>
                    <a:pt x="280" y="79"/>
                  </a:cubicBezTo>
                  <a:cubicBezTo>
                    <a:pt x="281" y="79"/>
                    <a:pt x="281" y="80"/>
                    <a:pt x="281" y="79"/>
                  </a:cubicBezTo>
                  <a:cubicBezTo>
                    <a:pt x="282" y="78"/>
                    <a:pt x="282" y="76"/>
                    <a:pt x="283" y="77"/>
                  </a:cubicBezTo>
                  <a:cubicBezTo>
                    <a:pt x="284" y="77"/>
                    <a:pt x="284" y="79"/>
                    <a:pt x="284" y="79"/>
                  </a:cubicBezTo>
                  <a:cubicBezTo>
                    <a:pt x="285" y="79"/>
                    <a:pt x="288" y="80"/>
                    <a:pt x="287" y="79"/>
                  </a:cubicBezTo>
                  <a:cubicBezTo>
                    <a:pt x="287" y="79"/>
                    <a:pt x="285" y="78"/>
                    <a:pt x="286" y="77"/>
                  </a:cubicBezTo>
                  <a:cubicBezTo>
                    <a:pt x="287" y="77"/>
                    <a:pt x="289" y="75"/>
                    <a:pt x="289" y="74"/>
                  </a:cubicBezTo>
                  <a:cubicBezTo>
                    <a:pt x="288" y="74"/>
                    <a:pt x="287" y="73"/>
                    <a:pt x="288" y="73"/>
                  </a:cubicBezTo>
                  <a:cubicBezTo>
                    <a:pt x="289" y="72"/>
                    <a:pt x="290" y="73"/>
                    <a:pt x="291" y="74"/>
                  </a:cubicBezTo>
                  <a:cubicBezTo>
                    <a:pt x="291" y="74"/>
                    <a:pt x="292" y="75"/>
                    <a:pt x="294" y="75"/>
                  </a:cubicBezTo>
                  <a:cubicBezTo>
                    <a:pt x="295" y="74"/>
                    <a:pt x="296" y="73"/>
                    <a:pt x="296" y="72"/>
                  </a:cubicBezTo>
                  <a:cubicBezTo>
                    <a:pt x="296" y="71"/>
                    <a:pt x="293" y="68"/>
                    <a:pt x="291" y="67"/>
                  </a:cubicBezTo>
                  <a:cubicBezTo>
                    <a:pt x="290" y="67"/>
                    <a:pt x="296" y="69"/>
                    <a:pt x="297" y="70"/>
                  </a:cubicBezTo>
                  <a:cubicBezTo>
                    <a:pt x="297" y="70"/>
                    <a:pt x="298" y="69"/>
                    <a:pt x="298" y="67"/>
                  </a:cubicBezTo>
                  <a:cubicBezTo>
                    <a:pt x="298" y="66"/>
                    <a:pt x="298" y="66"/>
                    <a:pt x="299" y="66"/>
                  </a:cubicBezTo>
                  <a:cubicBezTo>
                    <a:pt x="300" y="66"/>
                    <a:pt x="301" y="65"/>
                    <a:pt x="302" y="65"/>
                  </a:cubicBezTo>
                  <a:cubicBezTo>
                    <a:pt x="302" y="64"/>
                    <a:pt x="304" y="67"/>
                    <a:pt x="305" y="67"/>
                  </a:cubicBezTo>
                  <a:cubicBezTo>
                    <a:pt x="306" y="66"/>
                    <a:pt x="308" y="65"/>
                    <a:pt x="308" y="64"/>
                  </a:cubicBezTo>
                  <a:cubicBezTo>
                    <a:pt x="309" y="63"/>
                    <a:pt x="309" y="61"/>
                    <a:pt x="310" y="60"/>
                  </a:cubicBezTo>
                  <a:cubicBezTo>
                    <a:pt x="311" y="59"/>
                    <a:pt x="312" y="57"/>
                    <a:pt x="312" y="57"/>
                  </a:cubicBezTo>
                  <a:cubicBezTo>
                    <a:pt x="311" y="57"/>
                    <a:pt x="308" y="57"/>
                    <a:pt x="306" y="56"/>
                  </a:cubicBezTo>
                  <a:cubicBezTo>
                    <a:pt x="304" y="55"/>
                    <a:pt x="301" y="54"/>
                    <a:pt x="301" y="54"/>
                  </a:cubicBezTo>
                  <a:cubicBezTo>
                    <a:pt x="300" y="54"/>
                    <a:pt x="292" y="55"/>
                    <a:pt x="292" y="55"/>
                  </a:cubicBezTo>
                  <a:cubicBezTo>
                    <a:pt x="292" y="54"/>
                    <a:pt x="294" y="54"/>
                    <a:pt x="295" y="54"/>
                  </a:cubicBezTo>
                  <a:cubicBezTo>
                    <a:pt x="296" y="54"/>
                    <a:pt x="299" y="53"/>
                    <a:pt x="299" y="53"/>
                  </a:cubicBezTo>
                  <a:cubicBezTo>
                    <a:pt x="299" y="53"/>
                    <a:pt x="298" y="52"/>
                    <a:pt x="299" y="51"/>
                  </a:cubicBezTo>
                  <a:cubicBezTo>
                    <a:pt x="300" y="51"/>
                    <a:pt x="301" y="51"/>
                    <a:pt x="302" y="52"/>
                  </a:cubicBezTo>
                  <a:cubicBezTo>
                    <a:pt x="304" y="52"/>
                    <a:pt x="307" y="54"/>
                    <a:pt x="308" y="54"/>
                  </a:cubicBezTo>
                  <a:cubicBezTo>
                    <a:pt x="308" y="55"/>
                    <a:pt x="312" y="56"/>
                    <a:pt x="313" y="56"/>
                  </a:cubicBezTo>
                  <a:cubicBezTo>
                    <a:pt x="314" y="55"/>
                    <a:pt x="319" y="51"/>
                    <a:pt x="319" y="51"/>
                  </a:cubicBezTo>
                  <a:cubicBezTo>
                    <a:pt x="320" y="50"/>
                    <a:pt x="317" y="47"/>
                    <a:pt x="317" y="47"/>
                  </a:cubicBezTo>
                  <a:cubicBezTo>
                    <a:pt x="318" y="46"/>
                    <a:pt x="318" y="47"/>
                    <a:pt x="320" y="47"/>
                  </a:cubicBezTo>
                  <a:cubicBezTo>
                    <a:pt x="321" y="46"/>
                    <a:pt x="322" y="46"/>
                    <a:pt x="322" y="47"/>
                  </a:cubicBezTo>
                  <a:cubicBezTo>
                    <a:pt x="322" y="47"/>
                    <a:pt x="322" y="50"/>
                    <a:pt x="323" y="50"/>
                  </a:cubicBezTo>
                  <a:cubicBezTo>
                    <a:pt x="324" y="50"/>
                    <a:pt x="326" y="51"/>
                    <a:pt x="325" y="50"/>
                  </a:cubicBezTo>
                  <a:cubicBezTo>
                    <a:pt x="325" y="49"/>
                    <a:pt x="324" y="48"/>
                    <a:pt x="325" y="48"/>
                  </a:cubicBezTo>
                  <a:cubicBezTo>
                    <a:pt x="326" y="48"/>
                    <a:pt x="326" y="47"/>
                    <a:pt x="326" y="46"/>
                  </a:cubicBezTo>
                  <a:cubicBezTo>
                    <a:pt x="326" y="46"/>
                    <a:pt x="327" y="46"/>
                    <a:pt x="326" y="45"/>
                  </a:cubicBezTo>
                  <a:cubicBezTo>
                    <a:pt x="325" y="44"/>
                    <a:pt x="323" y="43"/>
                    <a:pt x="324" y="43"/>
                  </a:cubicBezTo>
                  <a:cubicBezTo>
                    <a:pt x="324" y="43"/>
                    <a:pt x="326" y="42"/>
                    <a:pt x="326" y="43"/>
                  </a:cubicBezTo>
                  <a:cubicBezTo>
                    <a:pt x="327" y="44"/>
                    <a:pt x="328" y="44"/>
                    <a:pt x="328" y="45"/>
                  </a:cubicBezTo>
                  <a:cubicBezTo>
                    <a:pt x="328" y="46"/>
                    <a:pt x="329" y="47"/>
                    <a:pt x="329" y="48"/>
                  </a:cubicBezTo>
                  <a:cubicBezTo>
                    <a:pt x="329" y="48"/>
                    <a:pt x="329" y="49"/>
                    <a:pt x="330" y="49"/>
                  </a:cubicBezTo>
                  <a:cubicBezTo>
                    <a:pt x="330" y="49"/>
                    <a:pt x="330" y="48"/>
                    <a:pt x="331" y="47"/>
                  </a:cubicBezTo>
                  <a:cubicBezTo>
                    <a:pt x="333" y="46"/>
                    <a:pt x="334" y="46"/>
                    <a:pt x="335" y="45"/>
                  </a:cubicBezTo>
                  <a:cubicBezTo>
                    <a:pt x="337" y="45"/>
                    <a:pt x="336" y="44"/>
                    <a:pt x="338" y="44"/>
                  </a:cubicBezTo>
                  <a:cubicBezTo>
                    <a:pt x="339" y="44"/>
                    <a:pt x="340" y="43"/>
                    <a:pt x="340" y="42"/>
                  </a:cubicBezTo>
                  <a:cubicBezTo>
                    <a:pt x="340" y="42"/>
                    <a:pt x="341" y="38"/>
                    <a:pt x="340" y="38"/>
                  </a:cubicBezTo>
                  <a:cubicBezTo>
                    <a:pt x="340" y="37"/>
                    <a:pt x="339" y="36"/>
                    <a:pt x="339" y="35"/>
                  </a:cubicBezTo>
                  <a:cubicBezTo>
                    <a:pt x="339" y="34"/>
                    <a:pt x="339" y="32"/>
                    <a:pt x="339" y="32"/>
                  </a:cubicBezTo>
                  <a:cubicBezTo>
                    <a:pt x="339" y="31"/>
                    <a:pt x="338" y="30"/>
                    <a:pt x="340" y="30"/>
                  </a:cubicBezTo>
                  <a:cubicBezTo>
                    <a:pt x="341" y="30"/>
                    <a:pt x="343" y="31"/>
                    <a:pt x="344" y="30"/>
                  </a:cubicBezTo>
                  <a:cubicBezTo>
                    <a:pt x="344" y="29"/>
                    <a:pt x="344" y="28"/>
                    <a:pt x="344" y="27"/>
                  </a:cubicBezTo>
                  <a:cubicBezTo>
                    <a:pt x="343" y="27"/>
                    <a:pt x="343" y="27"/>
                    <a:pt x="344" y="26"/>
                  </a:cubicBezTo>
                  <a:cubicBezTo>
                    <a:pt x="345" y="26"/>
                    <a:pt x="345" y="25"/>
                    <a:pt x="344" y="25"/>
                  </a:cubicBezTo>
                  <a:cubicBezTo>
                    <a:pt x="343" y="25"/>
                    <a:pt x="342" y="26"/>
                    <a:pt x="341" y="25"/>
                  </a:cubicBezTo>
                  <a:cubicBezTo>
                    <a:pt x="341" y="25"/>
                    <a:pt x="341" y="24"/>
                    <a:pt x="341" y="24"/>
                  </a:cubicBezTo>
                  <a:cubicBezTo>
                    <a:pt x="342" y="23"/>
                    <a:pt x="340" y="23"/>
                    <a:pt x="341" y="22"/>
                  </a:cubicBezTo>
                  <a:cubicBezTo>
                    <a:pt x="341" y="22"/>
                    <a:pt x="342" y="21"/>
                    <a:pt x="342" y="21"/>
                  </a:cubicBezTo>
                  <a:cubicBezTo>
                    <a:pt x="341" y="21"/>
                    <a:pt x="339" y="20"/>
                    <a:pt x="339" y="20"/>
                  </a:cubicBezTo>
                  <a:cubicBezTo>
                    <a:pt x="339" y="21"/>
                    <a:pt x="337" y="21"/>
                    <a:pt x="337" y="21"/>
                  </a:cubicBezTo>
                  <a:cubicBezTo>
                    <a:pt x="336" y="20"/>
                    <a:pt x="336" y="20"/>
                    <a:pt x="335" y="20"/>
                  </a:cubicBezTo>
                  <a:cubicBezTo>
                    <a:pt x="334" y="20"/>
                    <a:pt x="331" y="20"/>
                    <a:pt x="331" y="20"/>
                  </a:cubicBezTo>
                  <a:cubicBezTo>
                    <a:pt x="331" y="20"/>
                    <a:pt x="330" y="19"/>
                    <a:pt x="330" y="20"/>
                  </a:cubicBezTo>
                  <a:cubicBezTo>
                    <a:pt x="330" y="20"/>
                    <a:pt x="331" y="21"/>
                    <a:pt x="330" y="21"/>
                  </a:cubicBezTo>
                  <a:cubicBezTo>
                    <a:pt x="329" y="21"/>
                    <a:pt x="330" y="23"/>
                    <a:pt x="330" y="23"/>
                  </a:cubicBezTo>
                  <a:cubicBezTo>
                    <a:pt x="330" y="24"/>
                    <a:pt x="329" y="25"/>
                    <a:pt x="330" y="25"/>
                  </a:cubicBezTo>
                  <a:cubicBezTo>
                    <a:pt x="330" y="25"/>
                    <a:pt x="332" y="26"/>
                    <a:pt x="331" y="27"/>
                  </a:cubicBezTo>
                  <a:cubicBezTo>
                    <a:pt x="331" y="27"/>
                    <a:pt x="333" y="27"/>
                    <a:pt x="332" y="28"/>
                  </a:cubicBezTo>
                  <a:cubicBezTo>
                    <a:pt x="331" y="28"/>
                    <a:pt x="331" y="29"/>
                    <a:pt x="330" y="28"/>
                  </a:cubicBezTo>
                  <a:cubicBezTo>
                    <a:pt x="329" y="28"/>
                    <a:pt x="328" y="28"/>
                    <a:pt x="328" y="28"/>
                  </a:cubicBezTo>
                  <a:cubicBezTo>
                    <a:pt x="327" y="29"/>
                    <a:pt x="326" y="33"/>
                    <a:pt x="325" y="34"/>
                  </a:cubicBezTo>
                  <a:cubicBezTo>
                    <a:pt x="324" y="34"/>
                    <a:pt x="323" y="37"/>
                    <a:pt x="323" y="36"/>
                  </a:cubicBezTo>
                  <a:cubicBezTo>
                    <a:pt x="322" y="36"/>
                    <a:pt x="322" y="35"/>
                    <a:pt x="322" y="36"/>
                  </a:cubicBezTo>
                  <a:cubicBezTo>
                    <a:pt x="321" y="37"/>
                    <a:pt x="323" y="39"/>
                    <a:pt x="321" y="39"/>
                  </a:cubicBezTo>
                  <a:cubicBezTo>
                    <a:pt x="320" y="40"/>
                    <a:pt x="319" y="41"/>
                    <a:pt x="319" y="41"/>
                  </a:cubicBezTo>
                  <a:cubicBezTo>
                    <a:pt x="318" y="41"/>
                    <a:pt x="317" y="41"/>
                    <a:pt x="317" y="39"/>
                  </a:cubicBezTo>
                  <a:cubicBezTo>
                    <a:pt x="316" y="38"/>
                    <a:pt x="316" y="37"/>
                    <a:pt x="315" y="37"/>
                  </a:cubicBezTo>
                  <a:cubicBezTo>
                    <a:pt x="315" y="36"/>
                    <a:pt x="316" y="33"/>
                    <a:pt x="316" y="33"/>
                  </a:cubicBezTo>
                  <a:cubicBezTo>
                    <a:pt x="316" y="32"/>
                    <a:pt x="317" y="31"/>
                    <a:pt x="317" y="32"/>
                  </a:cubicBezTo>
                  <a:cubicBezTo>
                    <a:pt x="317" y="32"/>
                    <a:pt x="318" y="32"/>
                    <a:pt x="318" y="30"/>
                  </a:cubicBezTo>
                  <a:cubicBezTo>
                    <a:pt x="319" y="29"/>
                    <a:pt x="320" y="28"/>
                    <a:pt x="319" y="27"/>
                  </a:cubicBezTo>
                  <a:cubicBezTo>
                    <a:pt x="318" y="26"/>
                    <a:pt x="318" y="26"/>
                    <a:pt x="317" y="25"/>
                  </a:cubicBezTo>
                  <a:cubicBezTo>
                    <a:pt x="317" y="24"/>
                    <a:pt x="315" y="24"/>
                    <a:pt x="314" y="25"/>
                  </a:cubicBezTo>
                  <a:cubicBezTo>
                    <a:pt x="314" y="25"/>
                    <a:pt x="312" y="25"/>
                    <a:pt x="313" y="26"/>
                  </a:cubicBezTo>
                  <a:cubicBezTo>
                    <a:pt x="313" y="27"/>
                    <a:pt x="312" y="29"/>
                    <a:pt x="312" y="29"/>
                  </a:cubicBezTo>
                  <a:cubicBezTo>
                    <a:pt x="311" y="30"/>
                    <a:pt x="309" y="32"/>
                    <a:pt x="308" y="32"/>
                  </a:cubicBezTo>
                  <a:cubicBezTo>
                    <a:pt x="308" y="32"/>
                    <a:pt x="307" y="30"/>
                    <a:pt x="307" y="30"/>
                  </a:cubicBezTo>
                  <a:cubicBezTo>
                    <a:pt x="308" y="29"/>
                    <a:pt x="309" y="26"/>
                    <a:pt x="308" y="26"/>
                  </a:cubicBezTo>
                  <a:cubicBezTo>
                    <a:pt x="308" y="25"/>
                    <a:pt x="306" y="24"/>
                    <a:pt x="307" y="24"/>
                  </a:cubicBezTo>
                  <a:cubicBezTo>
                    <a:pt x="308" y="24"/>
                    <a:pt x="309" y="24"/>
                    <a:pt x="309" y="24"/>
                  </a:cubicBezTo>
                  <a:cubicBezTo>
                    <a:pt x="308" y="23"/>
                    <a:pt x="307" y="23"/>
                    <a:pt x="306" y="23"/>
                  </a:cubicBezTo>
                  <a:cubicBezTo>
                    <a:pt x="305" y="22"/>
                    <a:pt x="306" y="21"/>
                    <a:pt x="305" y="21"/>
                  </a:cubicBezTo>
                  <a:cubicBezTo>
                    <a:pt x="304" y="20"/>
                    <a:pt x="303" y="20"/>
                    <a:pt x="303" y="19"/>
                  </a:cubicBezTo>
                  <a:cubicBezTo>
                    <a:pt x="304" y="19"/>
                    <a:pt x="305" y="19"/>
                    <a:pt x="306" y="18"/>
                  </a:cubicBezTo>
                  <a:cubicBezTo>
                    <a:pt x="308" y="18"/>
                    <a:pt x="308" y="16"/>
                    <a:pt x="307" y="17"/>
                  </a:cubicBezTo>
                  <a:cubicBezTo>
                    <a:pt x="307" y="17"/>
                    <a:pt x="306" y="17"/>
                    <a:pt x="305" y="17"/>
                  </a:cubicBezTo>
                  <a:cubicBezTo>
                    <a:pt x="305" y="17"/>
                    <a:pt x="304" y="17"/>
                    <a:pt x="305" y="16"/>
                  </a:cubicBezTo>
                  <a:cubicBezTo>
                    <a:pt x="306" y="16"/>
                    <a:pt x="308" y="17"/>
                    <a:pt x="308" y="16"/>
                  </a:cubicBezTo>
                  <a:cubicBezTo>
                    <a:pt x="308" y="15"/>
                    <a:pt x="308" y="13"/>
                    <a:pt x="306" y="11"/>
                  </a:cubicBezTo>
                  <a:cubicBezTo>
                    <a:pt x="305" y="10"/>
                    <a:pt x="304" y="9"/>
                    <a:pt x="304" y="8"/>
                  </a:cubicBezTo>
                  <a:cubicBezTo>
                    <a:pt x="304" y="7"/>
                    <a:pt x="304" y="5"/>
                    <a:pt x="304" y="5"/>
                  </a:cubicBezTo>
                  <a:cubicBezTo>
                    <a:pt x="305" y="4"/>
                    <a:pt x="304" y="1"/>
                    <a:pt x="302" y="1"/>
                  </a:cubicBezTo>
                  <a:cubicBezTo>
                    <a:pt x="301" y="1"/>
                    <a:pt x="298" y="0"/>
                    <a:pt x="298" y="2"/>
                  </a:cubicBezTo>
                  <a:cubicBezTo>
                    <a:pt x="298" y="3"/>
                    <a:pt x="299" y="4"/>
                    <a:pt x="298" y="5"/>
                  </a:cubicBezTo>
                  <a:cubicBezTo>
                    <a:pt x="298" y="5"/>
                    <a:pt x="297" y="6"/>
                    <a:pt x="297" y="6"/>
                  </a:cubicBezTo>
                  <a:cubicBezTo>
                    <a:pt x="297" y="5"/>
                    <a:pt x="296" y="5"/>
                    <a:pt x="296" y="5"/>
                  </a:cubicBezTo>
                  <a:cubicBezTo>
                    <a:pt x="295" y="5"/>
                    <a:pt x="294" y="5"/>
                    <a:pt x="294" y="6"/>
                  </a:cubicBezTo>
                  <a:cubicBezTo>
                    <a:pt x="294" y="7"/>
                    <a:pt x="292" y="9"/>
                    <a:pt x="291" y="10"/>
                  </a:cubicBezTo>
                  <a:cubicBezTo>
                    <a:pt x="290" y="12"/>
                    <a:pt x="290" y="13"/>
                    <a:pt x="290" y="15"/>
                  </a:cubicBezTo>
                  <a:cubicBezTo>
                    <a:pt x="289" y="17"/>
                    <a:pt x="290" y="18"/>
                    <a:pt x="291" y="18"/>
                  </a:cubicBezTo>
                  <a:cubicBezTo>
                    <a:pt x="292" y="18"/>
                    <a:pt x="291" y="19"/>
                    <a:pt x="293" y="19"/>
                  </a:cubicBezTo>
                  <a:cubicBezTo>
                    <a:pt x="294" y="19"/>
                    <a:pt x="294" y="21"/>
                    <a:pt x="294" y="21"/>
                  </a:cubicBezTo>
                  <a:cubicBezTo>
                    <a:pt x="295" y="21"/>
                    <a:pt x="296" y="21"/>
                    <a:pt x="297" y="21"/>
                  </a:cubicBezTo>
                  <a:cubicBezTo>
                    <a:pt x="298" y="21"/>
                    <a:pt x="301" y="21"/>
                    <a:pt x="300" y="22"/>
                  </a:cubicBezTo>
                  <a:cubicBezTo>
                    <a:pt x="299" y="22"/>
                    <a:pt x="298" y="22"/>
                    <a:pt x="297" y="23"/>
                  </a:cubicBezTo>
                  <a:cubicBezTo>
                    <a:pt x="296" y="24"/>
                    <a:pt x="295" y="26"/>
                    <a:pt x="294" y="27"/>
                  </a:cubicBezTo>
                  <a:cubicBezTo>
                    <a:pt x="293" y="27"/>
                    <a:pt x="293" y="29"/>
                    <a:pt x="293" y="28"/>
                  </a:cubicBezTo>
                  <a:cubicBezTo>
                    <a:pt x="294" y="28"/>
                    <a:pt x="297" y="27"/>
                    <a:pt x="297" y="27"/>
                  </a:cubicBezTo>
                  <a:cubicBezTo>
                    <a:pt x="297" y="27"/>
                    <a:pt x="296" y="29"/>
                    <a:pt x="296" y="29"/>
                  </a:cubicBezTo>
                  <a:cubicBezTo>
                    <a:pt x="297" y="30"/>
                    <a:pt x="297" y="30"/>
                    <a:pt x="296" y="30"/>
                  </a:cubicBezTo>
                  <a:cubicBezTo>
                    <a:pt x="295" y="31"/>
                    <a:pt x="293" y="31"/>
                    <a:pt x="293" y="32"/>
                  </a:cubicBezTo>
                  <a:cubicBezTo>
                    <a:pt x="292" y="33"/>
                    <a:pt x="290" y="34"/>
                    <a:pt x="290" y="35"/>
                  </a:cubicBezTo>
                  <a:cubicBezTo>
                    <a:pt x="289" y="35"/>
                    <a:pt x="288" y="36"/>
                    <a:pt x="287" y="36"/>
                  </a:cubicBezTo>
                  <a:cubicBezTo>
                    <a:pt x="287" y="36"/>
                    <a:pt x="286" y="37"/>
                    <a:pt x="287" y="38"/>
                  </a:cubicBezTo>
                  <a:cubicBezTo>
                    <a:pt x="287" y="39"/>
                    <a:pt x="288" y="41"/>
                    <a:pt x="287" y="41"/>
                  </a:cubicBezTo>
                  <a:cubicBezTo>
                    <a:pt x="286" y="42"/>
                    <a:pt x="286" y="44"/>
                    <a:pt x="286" y="43"/>
                  </a:cubicBezTo>
                  <a:cubicBezTo>
                    <a:pt x="286" y="41"/>
                    <a:pt x="286" y="40"/>
                    <a:pt x="285" y="39"/>
                  </a:cubicBezTo>
                  <a:cubicBezTo>
                    <a:pt x="283" y="39"/>
                    <a:pt x="283" y="37"/>
                    <a:pt x="284" y="36"/>
                  </a:cubicBezTo>
                  <a:cubicBezTo>
                    <a:pt x="284" y="36"/>
                    <a:pt x="285" y="35"/>
                    <a:pt x="284" y="35"/>
                  </a:cubicBezTo>
                  <a:cubicBezTo>
                    <a:pt x="284" y="34"/>
                    <a:pt x="284" y="34"/>
                    <a:pt x="284" y="33"/>
                  </a:cubicBezTo>
                  <a:cubicBezTo>
                    <a:pt x="284" y="33"/>
                    <a:pt x="286" y="32"/>
                    <a:pt x="284" y="32"/>
                  </a:cubicBezTo>
                  <a:cubicBezTo>
                    <a:pt x="283" y="32"/>
                    <a:pt x="282" y="30"/>
                    <a:pt x="281" y="31"/>
                  </a:cubicBezTo>
                  <a:cubicBezTo>
                    <a:pt x="281" y="31"/>
                    <a:pt x="279" y="32"/>
                    <a:pt x="279" y="33"/>
                  </a:cubicBezTo>
                  <a:cubicBezTo>
                    <a:pt x="279" y="34"/>
                    <a:pt x="280" y="37"/>
                    <a:pt x="279" y="37"/>
                  </a:cubicBezTo>
                  <a:cubicBezTo>
                    <a:pt x="279" y="36"/>
                    <a:pt x="278" y="35"/>
                    <a:pt x="277" y="35"/>
                  </a:cubicBezTo>
                  <a:cubicBezTo>
                    <a:pt x="277" y="35"/>
                    <a:pt x="275" y="37"/>
                    <a:pt x="274" y="36"/>
                  </a:cubicBezTo>
                  <a:cubicBezTo>
                    <a:pt x="273" y="36"/>
                    <a:pt x="271" y="36"/>
                    <a:pt x="270" y="36"/>
                  </a:cubicBezTo>
                  <a:cubicBezTo>
                    <a:pt x="269" y="36"/>
                    <a:pt x="266" y="37"/>
                    <a:pt x="265" y="37"/>
                  </a:cubicBezTo>
                  <a:cubicBezTo>
                    <a:pt x="265" y="37"/>
                    <a:pt x="263" y="37"/>
                    <a:pt x="262" y="37"/>
                  </a:cubicBezTo>
                  <a:cubicBezTo>
                    <a:pt x="262" y="37"/>
                    <a:pt x="262" y="36"/>
                    <a:pt x="261" y="35"/>
                  </a:cubicBezTo>
                  <a:cubicBezTo>
                    <a:pt x="260" y="35"/>
                    <a:pt x="260" y="33"/>
                    <a:pt x="259" y="34"/>
                  </a:cubicBezTo>
                  <a:cubicBezTo>
                    <a:pt x="257" y="34"/>
                    <a:pt x="256" y="34"/>
                    <a:pt x="255" y="34"/>
                  </a:cubicBezTo>
                  <a:cubicBezTo>
                    <a:pt x="255" y="33"/>
                    <a:pt x="253" y="33"/>
                    <a:pt x="252" y="31"/>
                  </a:cubicBezTo>
                  <a:cubicBezTo>
                    <a:pt x="252" y="30"/>
                    <a:pt x="254" y="28"/>
                    <a:pt x="253" y="28"/>
                  </a:cubicBezTo>
                  <a:cubicBezTo>
                    <a:pt x="252" y="27"/>
                    <a:pt x="249" y="28"/>
                    <a:pt x="248" y="28"/>
                  </a:cubicBezTo>
                  <a:cubicBezTo>
                    <a:pt x="246" y="28"/>
                    <a:pt x="244" y="28"/>
                    <a:pt x="243" y="28"/>
                  </a:cubicBezTo>
                  <a:cubicBezTo>
                    <a:pt x="243" y="29"/>
                    <a:pt x="241" y="29"/>
                    <a:pt x="241" y="30"/>
                  </a:cubicBezTo>
                  <a:cubicBezTo>
                    <a:pt x="240" y="31"/>
                    <a:pt x="239" y="32"/>
                    <a:pt x="239" y="32"/>
                  </a:cubicBezTo>
                  <a:cubicBezTo>
                    <a:pt x="240" y="33"/>
                    <a:pt x="241" y="34"/>
                    <a:pt x="241" y="33"/>
                  </a:cubicBezTo>
                  <a:cubicBezTo>
                    <a:pt x="241" y="32"/>
                    <a:pt x="241" y="32"/>
                    <a:pt x="242" y="32"/>
                  </a:cubicBezTo>
                  <a:cubicBezTo>
                    <a:pt x="243" y="32"/>
                    <a:pt x="244" y="32"/>
                    <a:pt x="245" y="32"/>
                  </a:cubicBezTo>
                  <a:cubicBezTo>
                    <a:pt x="246" y="31"/>
                    <a:pt x="247" y="30"/>
                    <a:pt x="248" y="30"/>
                  </a:cubicBezTo>
                  <a:cubicBezTo>
                    <a:pt x="249" y="30"/>
                    <a:pt x="251" y="30"/>
                    <a:pt x="251" y="30"/>
                  </a:cubicBezTo>
                  <a:cubicBezTo>
                    <a:pt x="250" y="30"/>
                    <a:pt x="249" y="32"/>
                    <a:pt x="248" y="32"/>
                  </a:cubicBezTo>
                  <a:cubicBezTo>
                    <a:pt x="247" y="32"/>
                    <a:pt x="245" y="33"/>
                    <a:pt x="245" y="33"/>
                  </a:cubicBezTo>
                  <a:cubicBezTo>
                    <a:pt x="244" y="33"/>
                    <a:pt x="243" y="34"/>
                    <a:pt x="242" y="34"/>
                  </a:cubicBezTo>
                  <a:cubicBezTo>
                    <a:pt x="242" y="34"/>
                    <a:pt x="240" y="35"/>
                    <a:pt x="240" y="35"/>
                  </a:cubicBezTo>
                  <a:cubicBezTo>
                    <a:pt x="239" y="36"/>
                    <a:pt x="239" y="37"/>
                    <a:pt x="238" y="38"/>
                  </a:cubicBezTo>
                  <a:cubicBezTo>
                    <a:pt x="237" y="38"/>
                    <a:pt x="239" y="39"/>
                    <a:pt x="239" y="39"/>
                  </a:cubicBezTo>
                  <a:cubicBezTo>
                    <a:pt x="239" y="40"/>
                    <a:pt x="239" y="40"/>
                    <a:pt x="239" y="41"/>
                  </a:cubicBezTo>
                  <a:cubicBezTo>
                    <a:pt x="240" y="42"/>
                    <a:pt x="239" y="42"/>
                    <a:pt x="238" y="43"/>
                  </a:cubicBezTo>
                  <a:cubicBezTo>
                    <a:pt x="237" y="44"/>
                    <a:pt x="239" y="46"/>
                    <a:pt x="238" y="46"/>
                  </a:cubicBezTo>
                  <a:cubicBezTo>
                    <a:pt x="236" y="45"/>
                    <a:pt x="234" y="43"/>
                    <a:pt x="235" y="43"/>
                  </a:cubicBezTo>
                  <a:cubicBezTo>
                    <a:pt x="236" y="42"/>
                    <a:pt x="237" y="41"/>
                    <a:pt x="237" y="41"/>
                  </a:cubicBezTo>
                  <a:cubicBezTo>
                    <a:pt x="237" y="40"/>
                    <a:pt x="236" y="38"/>
                    <a:pt x="235" y="39"/>
                  </a:cubicBezTo>
                  <a:cubicBezTo>
                    <a:pt x="234" y="39"/>
                    <a:pt x="233" y="40"/>
                    <a:pt x="234" y="39"/>
                  </a:cubicBezTo>
                  <a:cubicBezTo>
                    <a:pt x="234" y="38"/>
                    <a:pt x="235" y="36"/>
                    <a:pt x="234" y="37"/>
                  </a:cubicBezTo>
                  <a:cubicBezTo>
                    <a:pt x="234" y="37"/>
                    <a:pt x="233" y="37"/>
                    <a:pt x="232" y="37"/>
                  </a:cubicBezTo>
                  <a:cubicBezTo>
                    <a:pt x="232" y="36"/>
                    <a:pt x="231" y="34"/>
                    <a:pt x="231" y="34"/>
                  </a:cubicBezTo>
                  <a:cubicBezTo>
                    <a:pt x="231" y="35"/>
                    <a:pt x="228" y="36"/>
                    <a:pt x="226" y="37"/>
                  </a:cubicBezTo>
                  <a:cubicBezTo>
                    <a:pt x="225" y="37"/>
                    <a:pt x="220" y="37"/>
                    <a:pt x="219" y="37"/>
                  </a:cubicBezTo>
                  <a:cubicBezTo>
                    <a:pt x="218" y="37"/>
                    <a:pt x="218" y="37"/>
                    <a:pt x="216" y="37"/>
                  </a:cubicBezTo>
                  <a:cubicBezTo>
                    <a:pt x="215" y="36"/>
                    <a:pt x="211" y="36"/>
                    <a:pt x="212" y="35"/>
                  </a:cubicBezTo>
                  <a:cubicBezTo>
                    <a:pt x="214" y="35"/>
                    <a:pt x="215" y="35"/>
                    <a:pt x="215" y="34"/>
                  </a:cubicBezTo>
                  <a:cubicBezTo>
                    <a:pt x="215" y="34"/>
                    <a:pt x="213" y="33"/>
                    <a:pt x="215" y="33"/>
                  </a:cubicBezTo>
                  <a:cubicBezTo>
                    <a:pt x="216" y="33"/>
                    <a:pt x="217" y="33"/>
                    <a:pt x="217" y="33"/>
                  </a:cubicBezTo>
                  <a:cubicBezTo>
                    <a:pt x="217" y="32"/>
                    <a:pt x="216" y="32"/>
                    <a:pt x="217" y="31"/>
                  </a:cubicBezTo>
                  <a:cubicBezTo>
                    <a:pt x="219" y="31"/>
                    <a:pt x="220" y="32"/>
                    <a:pt x="220" y="32"/>
                  </a:cubicBezTo>
                  <a:cubicBezTo>
                    <a:pt x="221" y="31"/>
                    <a:pt x="221" y="30"/>
                    <a:pt x="220" y="29"/>
                  </a:cubicBezTo>
                  <a:cubicBezTo>
                    <a:pt x="219" y="29"/>
                    <a:pt x="219" y="27"/>
                    <a:pt x="217" y="27"/>
                  </a:cubicBezTo>
                  <a:cubicBezTo>
                    <a:pt x="215" y="27"/>
                    <a:pt x="214" y="26"/>
                    <a:pt x="214" y="27"/>
                  </a:cubicBezTo>
                  <a:cubicBezTo>
                    <a:pt x="214" y="28"/>
                    <a:pt x="215" y="29"/>
                    <a:pt x="214" y="29"/>
                  </a:cubicBezTo>
                  <a:cubicBezTo>
                    <a:pt x="212" y="28"/>
                    <a:pt x="212" y="28"/>
                    <a:pt x="210" y="27"/>
                  </a:cubicBezTo>
                  <a:cubicBezTo>
                    <a:pt x="208" y="27"/>
                    <a:pt x="208" y="26"/>
                    <a:pt x="207" y="25"/>
                  </a:cubicBezTo>
                  <a:cubicBezTo>
                    <a:pt x="206" y="25"/>
                    <a:pt x="207" y="24"/>
                    <a:pt x="206" y="24"/>
                  </a:cubicBezTo>
                  <a:cubicBezTo>
                    <a:pt x="205" y="24"/>
                    <a:pt x="200" y="21"/>
                    <a:pt x="199" y="21"/>
                  </a:cubicBezTo>
                  <a:cubicBezTo>
                    <a:pt x="198" y="21"/>
                    <a:pt x="197" y="19"/>
                    <a:pt x="195" y="19"/>
                  </a:cubicBezTo>
                  <a:cubicBezTo>
                    <a:pt x="194" y="19"/>
                    <a:pt x="192" y="19"/>
                    <a:pt x="192" y="20"/>
                  </a:cubicBezTo>
                  <a:cubicBezTo>
                    <a:pt x="192" y="20"/>
                    <a:pt x="189" y="22"/>
                    <a:pt x="188" y="22"/>
                  </a:cubicBezTo>
                  <a:cubicBezTo>
                    <a:pt x="188" y="21"/>
                    <a:pt x="189" y="20"/>
                    <a:pt x="189" y="20"/>
                  </a:cubicBezTo>
                  <a:cubicBezTo>
                    <a:pt x="189" y="20"/>
                    <a:pt x="189" y="18"/>
                    <a:pt x="189" y="18"/>
                  </a:cubicBezTo>
                  <a:cubicBezTo>
                    <a:pt x="190" y="17"/>
                    <a:pt x="189" y="17"/>
                    <a:pt x="188" y="17"/>
                  </a:cubicBezTo>
                  <a:cubicBezTo>
                    <a:pt x="188" y="18"/>
                    <a:pt x="187" y="18"/>
                    <a:pt x="187" y="19"/>
                  </a:cubicBezTo>
                  <a:cubicBezTo>
                    <a:pt x="187" y="20"/>
                    <a:pt x="186" y="20"/>
                    <a:pt x="186" y="20"/>
                  </a:cubicBezTo>
                  <a:cubicBezTo>
                    <a:pt x="186" y="21"/>
                    <a:pt x="185" y="22"/>
                    <a:pt x="184" y="22"/>
                  </a:cubicBezTo>
                  <a:cubicBezTo>
                    <a:pt x="183" y="22"/>
                    <a:pt x="182" y="22"/>
                    <a:pt x="182" y="21"/>
                  </a:cubicBezTo>
                  <a:cubicBezTo>
                    <a:pt x="181" y="19"/>
                    <a:pt x="180" y="18"/>
                    <a:pt x="180" y="17"/>
                  </a:cubicBezTo>
                  <a:cubicBezTo>
                    <a:pt x="180" y="15"/>
                    <a:pt x="180" y="13"/>
                    <a:pt x="179" y="12"/>
                  </a:cubicBezTo>
                  <a:cubicBezTo>
                    <a:pt x="179" y="12"/>
                    <a:pt x="177" y="11"/>
                    <a:pt x="177" y="11"/>
                  </a:cubicBezTo>
                  <a:cubicBezTo>
                    <a:pt x="177" y="12"/>
                    <a:pt x="176" y="12"/>
                    <a:pt x="177" y="13"/>
                  </a:cubicBezTo>
                  <a:cubicBezTo>
                    <a:pt x="177" y="13"/>
                    <a:pt x="177" y="14"/>
                    <a:pt x="177" y="15"/>
                  </a:cubicBezTo>
                  <a:cubicBezTo>
                    <a:pt x="178" y="15"/>
                    <a:pt x="178" y="16"/>
                    <a:pt x="178" y="16"/>
                  </a:cubicBezTo>
                  <a:cubicBezTo>
                    <a:pt x="177" y="16"/>
                    <a:pt x="176" y="16"/>
                    <a:pt x="176" y="16"/>
                  </a:cubicBezTo>
                  <a:cubicBezTo>
                    <a:pt x="176" y="17"/>
                    <a:pt x="176" y="18"/>
                    <a:pt x="175" y="18"/>
                  </a:cubicBezTo>
                  <a:cubicBezTo>
                    <a:pt x="174" y="18"/>
                    <a:pt x="173" y="20"/>
                    <a:pt x="173" y="20"/>
                  </a:cubicBezTo>
                  <a:cubicBezTo>
                    <a:pt x="172" y="20"/>
                    <a:pt x="172" y="19"/>
                    <a:pt x="171" y="19"/>
                  </a:cubicBezTo>
                  <a:cubicBezTo>
                    <a:pt x="170" y="19"/>
                    <a:pt x="168" y="21"/>
                    <a:pt x="169" y="19"/>
                  </a:cubicBezTo>
                  <a:cubicBezTo>
                    <a:pt x="169" y="18"/>
                    <a:pt x="170" y="18"/>
                    <a:pt x="169" y="17"/>
                  </a:cubicBezTo>
                  <a:cubicBezTo>
                    <a:pt x="169" y="16"/>
                    <a:pt x="169" y="15"/>
                    <a:pt x="168" y="16"/>
                  </a:cubicBezTo>
                  <a:cubicBezTo>
                    <a:pt x="167" y="17"/>
                    <a:pt x="164" y="18"/>
                    <a:pt x="163" y="19"/>
                  </a:cubicBezTo>
                  <a:cubicBezTo>
                    <a:pt x="163" y="19"/>
                    <a:pt x="160" y="23"/>
                    <a:pt x="159" y="23"/>
                  </a:cubicBezTo>
                  <a:cubicBezTo>
                    <a:pt x="159" y="23"/>
                    <a:pt x="156" y="24"/>
                    <a:pt x="157" y="24"/>
                  </a:cubicBezTo>
                  <a:cubicBezTo>
                    <a:pt x="158" y="23"/>
                    <a:pt x="161" y="20"/>
                    <a:pt x="160" y="20"/>
                  </a:cubicBezTo>
                  <a:cubicBezTo>
                    <a:pt x="160" y="20"/>
                    <a:pt x="160" y="19"/>
                    <a:pt x="159" y="19"/>
                  </a:cubicBezTo>
                  <a:cubicBezTo>
                    <a:pt x="159" y="20"/>
                    <a:pt x="156" y="22"/>
                    <a:pt x="155" y="23"/>
                  </a:cubicBezTo>
                  <a:cubicBezTo>
                    <a:pt x="153" y="24"/>
                    <a:pt x="150" y="25"/>
                    <a:pt x="149" y="26"/>
                  </a:cubicBezTo>
                  <a:cubicBezTo>
                    <a:pt x="149" y="26"/>
                    <a:pt x="148" y="28"/>
                    <a:pt x="148" y="27"/>
                  </a:cubicBezTo>
                  <a:cubicBezTo>
                    <a:pt x="147" y="27"/>
                    <a:pt x="148" y="26"/>
                    <a:pt x="147" y="26"/>
                  </a:cubicBezTo>
                  <a:cubicBezTo>
                    <a:pt x="146" y="27"/>
                    <a:pt x="146" y="28"/>
                    <a:pt x="145" y="28"/>
                  </a:cubicBezTo>
                  <a:cubicBezTo>
                    <a:pt x="145" y="28"/>
                    <a:pt x="144" y="27"/>
                    <a:pt x="143" y="27"/>
                  </a:cubicBezTo>
                  <a:cubicBezTo>
                    <a:pt x="143" y="28"/>
                    <a:pt x="142" y="29"/>
                    <a:pt x="142" y="28"/>
                  </a:cubicBezTo>
                  <a:cubicBezTo>
                    <a:pt x="141" y="27"/>
                    <a:pt x="140" y="27"/>
                    <a:pt x="140" y="27"/>
                  </a:cubicBezTo>
                  <a:cubicBezTo>
                    <a:pt x="140" y="28"/>
                    <a:pt x="139" y="28"/>
                    <a:pt x="138" y="28"/>
                  </a:cubicBezTo>
                  <a:cubicBezTo>
                    <a:pt x="138" y="28"/>
                    <a:pt x="136" y="26"/>
                    <a:pt x="135" y="25"/>
                  </a:cubicBezTo>
                  <a:cubicBezTo>
                    <a:pt x="135" y="25"/>
                    <a:pt x="135" y="24"/>
                    <a:pt x="135" y="24"/>
                  </a:cubicBezTo>
                  <a:cubicBezTo>
                    <a:pt x="134" y="23"/>
                    <a:pt x="134" y="21"/>
                    <a:pt x="133" y="21"/>
                  </a:cubicBezTo>
                  <a:cubicBezTo>
                    <a:pt x="132" y="21"/>
                    <a:pt x="131" y="21"/>
                    <a:pt x="130" y="21"/>
                  </a:cubicBezTo>
                  <a:cubicBezTo>
                    <a:pt x="130" y="21"/>
                    <a:pt x="129" y="21"/>
                    <a:pt x="129" y="21"/>
                  </a:cubicBezTo>
                  <a:cubicBezTo>
                    <a:pt x="129" y="21"/>
                    <a:pt x="129" y="21"/>
                    <a:pt x="129" y="21"/>
                  </a:cubicBezTo>
                  <a:cubicBezTo>
                    <a:pt x="128" y="21"/>
                    <a:pt x="128" y="21"/>
                    <a:pt x="128" y="21"/>
                  </a:cubicBezTo>
                  <a:cubicBezTo>
                    <a:pt x="127" y="21"/>
                    <a:pt x="126" y="21"/>
                    <a:pt x="126" y="21"/>
                  </a:cubicBezTo>
                  <a:cubicBezTo>
                    <a:pt x="126" y="21"/>
                    <a:pt x="126" y="21"/>
                    <a:pt x="126" y="21"/>
                  </a:cubicBezTo>
                  <a:cubicBezTo>
                    <a:pt x="125" y="20"/>
                    <a:pt x="125" y="20"/>
                    <a:pt x="125" y="20"/>
                  </a:cubicBezTo>
                  <a:cubicBezTo>
                    <a:pt x="124" y="20"/>
                    <a:pt x="120" y="18"/>
                    <a:pt x="120" y="17"/>
                  </a:cubicBezTo>
                  <a:cubicBezTo>
                    <a:pt x="119" y="17"/>
                    <a:pt x="119" y="17"/>
                    <a:pt x="116" y="17"/>
                  </a:cubicBezTo>
                  <a:cubicBezTo>
                    <a:pt x="114" y="18"/>
                    <a:pt x="111" y="18"/>
                    <a:pt x="109" y="17"/>
                  </a:cubicBezTo>
                  <a:cubicBezTo>
                    <a:pt x="107" y="17"/>
                    <a:pt x="104" y="17"/>
                    <a:pt x="103" y="16"/>
                  </a:cubicBezTo>
                  <a:cubicBezTo>
                    <a:pt x="103" y="16"/>
                    <a:pt x="103" y="15"/>
                    <a:pt x="102" y="15"/>
                  </a:cubicBezTo>
                  <a:cubicBezTo>
                    <a:pt x="101" y="15"/>
                    <a:pt x="97" y="14"/>
                    <a:pt x="96" y="14"/>
                  </a:cubicBezTo>
                  <a:cubicBezTo>
                    <a:pt x="95" y="14"/>
                    <a:pt x="92" y="13"/>
                    <a:pt x="92" y="14"/>
                  </a:cubicBezTo>
                  <a:cubicBezTo>
                    <a:pt x="91" y="14"/>
                    <a:pt x="90" y="15"/>
                    <a:pt x="89" y="14"/>
                  </a:cubicBezTo>
                  <a:cubicBezTo>
                    <a:pt x="88" y="14"/>
                    <a:pt x="89" y="14"/>
                    <a:pt x="88" y="13"/>
                  </a:cubicBezTo>
                  <a:cubicBezTo>
                    <a:pt x="87" y="13"/>
                    <a:pt x="86" y="12"/>
                    <a:pt x="87" y="12"/>
                  </a:cubicBezTo>
                  <a:cubicBezTo>
                    <a:pt x="87" y="11"/>
                    <a:pt x="89" y="10"/>
                    <a:pt x="88" y="10"/>
                  </a:cubicBezTo>
                  <a:cubicBezTo>
                    <a:pt x="87" y="10"/>
                    <a:pt x="83" y="11"/>
                    <a:pt x="83" y="11"/>
                  </a:cubicBezTo>
                  <a:cubicBezTo>
                    <a:pt x="82" y="11"/>
                    <a:pt x="80" y="11"/>
                    <a:pt x="80" y="10"/>
                  </a:cubicBezTo>
                  <a:cubicBezTo>
                    <a:pt x="81" y="9"/>
                    <a:pt x="82" y="9"/>
                    <a:pt x="82" y="8"/>
                  </a:cubicBezTo>
                  <a:cubicBezTo>
                    <a:pt x="81" y="8"/>
                    <a:pt x="80" y="8"/>
                    <a:pt x="79" y="9"/>
                  </a:cubicBezTo>
                  <a:cubicBezTo>
                    <a:pt x="78" y="10"/>
                    <a:pt x="77" y="12"/>
                    <a:pt x="77" y="11"/>
                  </a:cubicBezTo>
                  <a:cubicBezTo>
                    <a:pt x="77" y="10"/>
                    <a:pt x="78" y="8"/>
                    <a:pt x="78" y="8"/>
                  </a:cubicBezTo>
                  <a:cubicBezTo>
                    <a:pt x="77" y="8"/>
                    <a:pt x="77" y="7"/>
                    <a:pt x="76" y="7"/>
                  </a:cubicBezTo>
                  <a:cubicBezTo>
                    <a:pt x="76" y="7"/>
                    <a:pt x="75" y="6"/>
                    <a:pt x="74" y="6"/>
                  </a:cubicBezTo>
                  <a:cubicBezTo>
                    <a:pt x="73" y="6"/>
                    <a:pt x="72" y="9"/>
                    <a:pt x="70" y="10"/>
                  </a:cubicBezTo>
                  <a:cubicBezTo>
                    <a:pt x="68" y="11"/>
                    <a:pt x="64" y="12"/>
                    <a:pt x="63" y="12"/>
                  </a:cubicBezTo>
                  <a:cubicBezTo>
                    <a:pt x="62" y="11"/>
                    <a:pt x="61" y="11"/>
                    <a:pt x="60" y="11"/>
                  </a:cubicBezTo>
                  <a:cubicBezTo>
                    <a:pt x="60" y="12"/>
                    <a:pt x="58" y="14"/>
                    <a:pt x="57" y="14"/>
                  </a:cubicBezTo>
                  <a:cubicBezTo>
                    <a:pt x="56" y="14"/>
                    <a:pt x="54" y="15"/>
                    <a:pt x="52" y="15"/>
                  </a:cubicBezTo>
                  <a:cubicBezTo>
                    <a:pt x="49" y="15"/>
                    <a:pt x="50" y="16"/>
                    <a:pt x="49" y="16"/>
                  </a:cubicBezTo>
                  <a:cubicBezTo>
                    <a:pt x="48" y="17"/>
                    <a:pt x="47" y="19"/>
                    <a:pt x="47" y="19"/>
                  </a:cubicBezTo>
                  <a:cubicBezTo>
                    <a:pt x="46" y="20"/>
                    <a:pt x="43" y="23"/>
                    <a:pt x="42" y="24"/>
                  </a:cubicBezTo>
                  <a:cubicBezTo>
                    <a:pt x="41" y="25"/>
                    <a:pt x="38" y="27"/>
                    <a:pt x="37" y="28"/>
                  </a:cubicBezTo>
                  <a:cubicBezTo>
                    <a:pt x="37" y="28"/>
                    <a:pt x="36" y="27"/>
                    <a:pt x="35" y="28"/>
                  </a:cubicBezTo>
                  <a:cubicBezTo>
                    <a:pt x="34" y="28"/>
                    <a:pt x="32" y="28"/>
                    <a:pt x="30" y="28"/>
                  </a:cubicBezTo>
                  <a:cubicBezTo>
                    <a:pt x="28" y="28"/>
                    <a:pt x="28" y="31"/>
                    <a:pt x="27" y="31"/>
                  </a:cubicBezTo>
                  <a:cubicBezTo>
                    <a:pt x="27" y="31"/>
                    <a:pt x="26" y="31"/>
                    <a:pt x="26" y="32"/>
                  </a:cubicBezTo>
                  <a:cubicBezTo>
                    <a:pt x="26" y="32"/>
                    <a:pt x="27" y="33"/>
                    <a:pt x="27" y="34"/>
                  </a:cubicBezTo>
                  <a:cubicBezTo>
                    <a:pt x="28" y="35"/>
                    <a:pt x="28" y="34"/>
                    <a:pt x="29" y="35"/>
                  </a:cubicBezTo>
                  <a:cubicBezTo>
                    <a:pt x="29" y="36"/>
                    <a:pt x="30" y="37"/>
                    <a:pt x="31" y="37"/>
                  </a:cubicBezTo>
                  <a:cubicBezTo>
                    <a:pt x="31" y="38"/>
                    <a:pt x="32" y="38"/>
                    <a:pt x="32" y="39"/>
                  </a:cubicBezTo>
                  <a:cubicBezTo>
                    <a:pt x="31" y="40"/>
                    <a:pt x="32" y="41"/>
                    <a:pt x="32" y="42"/>
                  </a:cubicBezTo>
                  <a:cubicBezTo>
                    <a:pt x="32" y="43"/>
                    <a:pt x="33" y="43"/>
                    <a:pt x="34" y="43"/>
                  </a:cubicBezTo>
                  <a:cubicBezTo>
                    <a:pt x="35" y="43"/>
                    <a:pt x="38" y="43"/>
                    <a:pt x="38" y="44"/>
                  </a:cubicBezTo>
                  <a:cubicBezTo>
                    <a:pt x="38" y="45"/>
                    <a:pt x="38" y="45"/>
                    <a:pt x="39" y="46"/>
                  </a:cubicBezTo>
                  <a:cubicBezTo>
                    <a:pt x="40" y="46"/>
                    <a:pt x="43" y="46"/>
                    <a:pt x="42" y="47"/>
                  </a:cubicBezTo>
                  <a:cubicBezTo>
                    <a:pt x="42" y="47"/>
                    <a:pt x="41" y="48"/>
                    <a:pt x="40" y="47"/>
                  </a:cubicBezTo>
                  <a:cubicBezTo>
                    <a:pt x="39" y="47"/>
                    <a:pt x="37" y="47"/>
                    <a:pt x="37" y="46"/>
                  </a:cubicBezTo>
                  <a:cubicBezTo>
                    <a:pt x="36" y="45"/>
                    <a:pt x="36" y="46"/>
                    <a:pt x="36" y="47"/>
                  </a:cubicBezTo>
                  <a:cubicBezTo>
                    <a:pt x="36" y="48"/>
                    <a:pt x="35" y="49"/>
                    <a:pt x="36" y="49"/>
                  </a:cubicBezTo>
                  <a:cubicBezTo>
                    <a:pt x="36" y="48"/>
                    <a:pt x="37" y="47"/>
                    <a:pt x="38" y="48"/>
                  </a:cubicBezTo>
                  <a:cubicBezTo>
                    <a:pt x="39" y="49"/>
                    <a:pt x="39" y="50"/>
                    <a:pt x="39" y="50"/>
                  </a:cubicBezTo>
                  <a:cubicBezTo>
                    <a:pt x="38" y="50"/>
                    <a:pt x="37" y="49"/>
                    <a:pt x="37" y="50"/>
                  </a:cubicBezTo>
                  <a:cubicBezTo>
                    <a:pt x="36" y="51"/>
                    <a:pt x="36" y="52"/>
                    <a:pt x="35" y="52"/>
                  </a:cubicBezTo>
                  <a:cubicBezTo>
                    <a:pt x="34" y="52"/>
                    <a:pt x="33" y="51"/>
                    <a:pt x="33" y="51"/>
                  </a:cubicBezTo>
                  <a:cubicBezTo>
                    <a:pt x="33" y="51"/>
                    <a:pt x="31" y="52"/>
                    <a:pt x="31" y="52"/>
                  </a:cubicBezTo>
                  <a:cubicBezTo>
                    <a:pt x="31" y="52"/>
                    <a:pt x="31" y="51"/>
                    <a:pt x="30" y="51"/>
                  </a:cubicBezTo>
                  <a:cubicBezTo>
                    <a:pt x="30" y="51"/>
                    <a:pt x="29" y="51"/>
                    <a:pt x="28" y="51"/>
                  </a:cubicBezTo>
                  <a:cubicBezTo>
                    <a:pt x="28" y="50"/>
                    <a:pt x="28" y="49"/>
                    <a:pt x="29" y="48"/>
                  </a:cubicBezTo>
                  <a:cubicBezTo>
                    <a:pt x="29" y="48"/>
                    <a:pt x="30" y="46"/>
                    <a:pt x="30" y="46"/>
                  </a:cubicBezTo>
                  <a:cubicBezTo>
                    <a:pt x="29" y="46"/>
                    <a:pt x="26" y="46"/>
                    <a:pt x="25" y="47"/>
                  </a:cubicBezTo>
                  <a:cubicBezTo>
                    <a:pt x="25" y="47"/>
                    <a:pt x="23" y="48"/>
                    <a:pt x="22" y="48"/>
                  </a:cubicBezTo>
                  <a:cubicBezTo>
                    <a:pt x="21" y="49"/>
                    <a:pt x="20" y="49"/>
                    <a:pt x="20" y="50"/>
                  </a:cubicBezTo>
                  <a:cubicBezTo>
                    <a:pt x="20" y="50"/>
                    <a:pt x="19" y="51"/>
                    <a:pt x="19" y="51"/>
                  </a:cubicBezTo>
                  <a:cubicBezTo>
                    <a:pt x="18" y="50"/>
                    <a:pt x="16" y="52"/>
                    <a:pt x="15" y="52"/>
                  </a:cubicBezTo>
                  <a:cubicBezTo>
                    <a:pt x="14" y="52"/>
                    <a:pt x="13" y="52"/>
                    <a:pt x="13" y="53"/>
                  </a:cubicBezTo>
                  <a:cubicBezTo>
                    <a:pt x="12" y="53"/>
                    <a:pt x="12" y="54"/>
                    <a:pt x="11" y="54"/>
                  </a:cubicBezTo>
                  <a:cubicBezTo>
                    <a:pt x="11" y="54"/>
                    <a:pt x="11" y="55"/>
                    <a:pt x="12" y="55"/>
                  </a:cubicBezTo>
                  <a:cubicBezTo>
                    <a:pt x="13" y="56"/>
                    <a:pt x="14" y="55"/>
                    <a:pt x="13" y="57"/>
                  </a:cubicBezTo>
                  <a:cubicBezTo>
                    <a:pt x="13" y="58"/>
                    <a:pt x="13" y="59"/>
                    <a:pt x="13" y="60"/>
                  </a:cubicBezTo>
                  <a:cubicBezTo>
                    <a:pt x="14" y="60"/>
                    <a:pt x="12" y="63"/>
                    <a:pt x="14" y="63"/>
                  </a:cubicBezTo>
                  <a:cubicBezTo>
                    <a:pt x="15" y="63"/>
                    <a:pt x="15" y="64"/>
                    <a:pt x="18" y="64"/>
                  </a:cubicBezTo>
                  <a:cubicBezTo>
                    <a:pt x="20" y="63"/>
                    <a:pt x="21" y="63"/>
                    <a:pt x="22" y="63"/>
                  </a:cubicBezTo>
                  <a:cubicBezTo>
                    <a:pt x="24" y="63"/>
                    <a:pt x="24" y="63"/>
                    <a:pt x="25" y="63"/>
                  </a:cubicBezTo>
                  <a:cubicBezTo>
                    <a:pt x="25" y="62"/>
                    <a:pt x="25" y="63"/>
                    <a:pt x="26" y="63"/>
                  </a:cubicBezTo>
                  <a:cubicBezTo>
                    <a:pt x="28" y="63"/>
                    <a:pt x="30" y="60"/>
                    <a:pt x="31" y="60"/>
                  </a:cubicBezTo>
                  <a:cubicBezTo>
                    <a:pt x="32" y="60"/>
                    <a:pt x="32" y="61"/>
                    <a:pt x="33" y="61"/>
                  </a:cubicBezTo>
                  <a:cubicBezTo>
                    <a:pt x="33" y="60"/>
                    <a:pt x="34" y="60"/>
                    <a:pt x="33" y="61"/>
                  </a:cubicBezTo>
                  <a:cubicBezTo>
                    <a:pt x="33" y="62"/>
                    <a:pt x="32" y="63"/>
                    <a:pt x="32" y="63"/>
                  </a:cubicBezTo>
                  <a:cubicBezTo>
                    <a:pt x="31" y="63"/>
                    <a:pt x="33" y="64"/>
                    <a:pt x="32" y="65"/>
                  </a:cubicBezTo>
                  <a:cubicBezTo>
                    <a:pt x="32" y="66"/>
                    <a:pt x="31" y="68"/>
                    <a:pt x="30" y="69"/>
                  </a:cubicBezTo>
                  <a:cubicBezTo>
                    <a:pt x="29" y="70"/>
                    <a:pt x="27" y="70"/>
                    <a:pt x="26" y="70"/>
                  </a:cubicBezTo>
                  <a:cubicBezTo>
                    <a:pt x="25" y="70"/>
                    <a:pt x="24" y="71"/>
                    <a:pt x="23" y="72"/>
                  </a:cubicBezTo>
                  <a:cubicBezTo>
                    <a:pt x="22" y="72"/>
                    <a:pt x="19" y="73"/>
                    <a:pt x="19" y="73"/>
                  </a:cubicBezTo>
                  <a:cubicBezTo>
                    <a:pt x="19" y="72"/>
                    <a:pt x="19" y="72"/>
                    <a:pt x="18" y="72"/>
                  </a:cubicBezTo>
                  <a:cubicBezTo>
                    <a:pt x="17" y="72"/>
                    <a:pt x="16" y="71"/>
                    <a:pt x="15" y="72"/>
                  </a:cubicBezTo>
                  <a:cubicBezTo>
                    <a:pt x="14" y="73"/>
                    <a:pt x="13" y="75"/>
                    <a:pt x="12" y="76"/>
                  </a:cubicBezTo>
                  <a:cubicBezTo>
                    <a:pt x="11" y="77"/>
                    <a:pt x="7" y="79"/>
                    <a:pt x="7" y="80"/>
                  </a:cubicBezTo>
                  <a:cubicBezTo>
                    <a:pt x="6" y="81"/>
                    <a:pt x="6" y="82"/>
                    <a:pt x="5" y="82"/>
                  </a:cubicBezTo>
                  <a:cubicBezTo>
                    <a:pt x="4" y="83"/>
                    <a:pt x="3" y="84"/>
                    <a:pt x="4" y="84"/>
                  </a:cubicBezTo>
                  <a:cubicBezTo>
                    <a:pt x="4" y="84"/>
                    <a:pt x="6" y="83"/>
                    <a:pt x="6" y="84"/>
                  </a:cubicBezTo>
                  <a:cubicBezTo>
                    <a:pt x="5" y="84"/>
                    <a:pt x="4" y="85"/>
                    <a:pt x="4" y="86"/>
                  </a:cubicBezTo>
                  <a:cubicBezTo>
                    <a:pt x="3" y="86"/>
                    <a:pt x="5" y="87"/>
                    <a:pt x="6" y="87"/>
                  </a:cubicBezTo>
                  <a:cubicBezTo>
                    <a:pt x="7" y="88"/>
                    <a:pt x="7" y="88"/>
                    <a:pt x="9" y="89"/>
                  </a:cubicBezTo>
                  <a:cubicBezTo>
                    <a:pt x="10" y="89"/>
                    <a:pt x="11" y="89"/>
                    <a:pt x="10" y="89"/>
                  </a:cubicBezTo>
                  <a:cubicBezTo>
                    <a:pt x="10" y="90"/>
                    <a:pt x="8" y="90"/>
                    <a:pt x="8" y="91"/>
                  </a:cubicBezTo>
                  <a:cubicBezTo>
                    <a:pt x="7" y="93"/>
                    <a:pt x="6" y="94"/>
                    <a:pt x="7" y="94"/>
                  </a:cubicBezTo>
                  <a:cubicBezTo>
                    <a:pt x="8" y="94"/>
                    <a:pt x="7" y="94"/>
                    <a:pt x="8" y="95"/>
                  </a:cubicBezTo>
                  <a:cubicBezTo>
                    <a:pt x="8" y="96"/>
                    <a:pt x="10" y="95"/>
                    <a:pt x="11" y="95"/>
                  </a:cubicBezTo>
                  <a:cubicBezTo>
                    <a:pt x="12" y="95"/>
                    <a:pt x="14" y="95"/>
                    <a:pt x="13" y="94"/>
                  </a:cubicBezTo>
                  <a:cubicBezTo>
                    <a:pt x="13" y="93"/>
                    <a:pt x="14" y="91"/>
                    <a:pt x="15" y="91"/>
                  </a:cubicBezTo>
                  <a:cubicBezTo>
                    <a:pt x="15" y="91"/>
                    <a:pt x="15" y="94"/>
                    <a:pt x="15" y="95"/>
                  </a:cubicBezTo>
                  <a:cubicBezTo>
                    <a:pt x="15" y="95"/>
                    <a:pt x="14" y="96"/>
                    <a:pt x="13" y="97"/>
                  </a:cubicBezTo>
                  <a:cubicBezTo>
                    <a:pt x="12" y="98"/>
                    <a:pt x="12" y="98"/>
                    <a:pt x="13" y="99"/>
                  </a:cubicBezTo>
                  <a:cubicBezTo>
                    <a:pt x="13" y="100"/>
                    <a:pt x="13" y="100"/>
                    <a:pt x="13" y="101"/>
                  </a:cubicBezTo>
                  <a:cubicBezTo>
                    <a:pt x="12" y="101"/>
                    <a:pt x="12" y="102"/>
                    <a:pt x="11" y="102"/>
                  </a:cubicBezTo>
                  <a:cubicBezTo>
                    <a:pt x="10" y="102"/>
                    <a:pt x="8" y="103"/>
                    <a:pt x="10" y="103"/>
                  </a:cubicBezTo>
                  <a:cubicBezTo>
                    <a:pt x="11" y="103"/>
                    <a:pt x="12" y="104"/>
                    <a:pt x="13" y="103"/>
                  </a:cubicBezTo>
                  <a:cubicBezTo>
                    <a:pt x="14" y="103"/>
                    <a:pt x="17" y="101"/>
                    <a:pt x="18" y="101"/>
                  </a:cubicBezTo>
                  <a:cubicBezTo>
                    <a:pt x="20" y="101"/>
                    <a:pt x="20" y="102"/>
                    <a:pt x="21" y="102"/>
                  </a:cubicBezTo>
                  <a:cubicBezTo>
                    <a:pt x="22" y="102"/>
                    <a:pt x="22" y="101"/>
                    <a:pt x="22" y="102"/>
                  </a:cubicBezTo>
                  <a:cubicBezTo>
                    <a:pt x="23" y="102"/>
                    <a:pt x="23" y="104"/>
                    <a:pt x="24" y="103"/>
                  </a:cubicBezTo>
                  <a:cubicBezTo>
                    <a:pt x="25" y="103"/>
                    <a:pt x="24" y="102"/>
                    <a:pt x="24" y="102"/>
                  </a:cubicBezTo>
                  <a:cubicBezTo>
                    <a:pt x="25" y="101"/>
                    <a:pt x="26" y="99"/>
                    <a:pt x="27" y="100"/>
                  </a:cubicBezTo>
                  <a:cubicBezTo>
                    <a:pt x="27" y="100"/>
                    <a:pt x="26" y="102"/>
                    <a:pt x="27" y="102"/>
                  </a:cubicBezTo>
                  <a:cubicBezTo>
                    <a:pt x="28" y="102"/>
                    <a:pt x="31" y="101"/>
                    <a:pt x="32" y="100"/>
                  </a:cubicBezTo>
                  <a:cubicBezTo>
                    <a:pt x="32" y="100"/>
                    <a:pt x="33" y="99"/>
                    <a:pt x="33" y="100"/>
                  </a:cubicBezTo>
                  <a:cubicBezTo>
                    <a:pt x="32" y="101"/>
                    <a:pt x="31" y="102"/>
                    <a:pt x="30" y="103"/>
                  </a:cubicBezTo>
                  <a:cubicBezTo>
                    <a:pt x="29" y="104"/>
                    <a:pt x="27" y="105"/>
                    <a:pt x="27" y="106"/>
                  </a:cubicBezTo>
                  <a:cubicBezTo>
                    <a:pt x="26" y="107"/>
                    <a:pt x="25" y="108"/>
                    <a:pt x="24" y="110"/>
                  </a:cubicBezTo>
                  <a:cubicBezTo>
                    <a:pt x="22" y="112"/>
                    <a:pt x="21" y="114"/>
                    <a:pt x="20" y="114"/>
                  </a:cubicBezTo>
                  <a:cubicBezTo>
                    <a:pt x="19" y="114"/>
                    <a:pt x="16" y="114"/>
                    <a:pt x="15" y="115"/>
                  </a:cubicBezTo>
                  <a:cubicBezTo>
                    <a:pt x="14" y="116"/>
                    <a:pt x="12" y="119"/>
                    <a:pt x="11" y="119"/>
                  </a:cubicBezTo>
                  <a:cubicBezTo>
                    <a:pt x="10" y="119"/>
                    <a:pt x="11" y="118"/>
                    <a:pt x="9" y="119"/>
                  </a:cubicBezTo>
                  <a:cubicBezTo>
                    <a:pt x="8" y="119"/>
                    <a:pt x="6" y="119"/>
                    <a:pt x="4" y="120"/>
                  </a:cubicBezTo>
                  <a:cubicBezTo>
                    <a:pt x="2" y="121"/>
                    <a:pt x="2" y="122"/>
                    <a:pt x="1" y="122"/>
                  </a:cubicBezTo>
                  <a:cubicBezTo>
                    <a:pt x="1" y="123"/>
                    <a:pt x="0" y="123"/>
                    <a:pt x="1" y="124"/>
                  </a:cubicBezTo>
                  <a:cubicBezTo>
                    <a:pt x="3" y="124"/>
                    <a:pt x="3" y="124"/>
                    <a:pt x="4" y="123"/>
                  </a:cubicBezTo>
                  <a:cubicBezTo>
                    <a:pt x="4" y="122"/>
                    <a:pt x="6" y="121"/>
                    <a:pt x="6" y="121"/>
                  </a:cubicBezTo>
                  <a:cubicBezTo>
                    <a:pt x="6" y="122"/>
                    <a:pt x="5" y="123"/>
                    <a:pt x="6" y="122"/>
                  </a:cubicBezTo>
                  <a:cubicBezTo>
                    <a:pt x="8" y="122"/>
                    <a:pt x="10" y="121"/>
                    <a:pt x="12" y="120"/>
                  </a:cubicBezTo>
                  <a:cubicBezTo>
                    <a:pt x="13" y="120"/>
                    <a:pt x="13" y="119"/>
                    <a:pt x="15" y="119"/>
                  </a:cubicBezTo>
                  <a:cubicBezTo>
                    <a:pt x="17" y="119"/>
                    <a:pt x="18" y="118"/>
                    <a:pt x="19" y="117"/>
                  </a:cubicBezTo>
                  <a:cubicBezTo>
                    <a:pt x="21" y="116"/>
                    <a:pt x="29" y="113"/>
                    <a:pt x="30" y="113"/>
                  </a:cubicBezTo>
                  <a:cubicBezTo>
                    <a:pt x="31" y="112"/>
                    <a:pt x="30" y="112"/>
                    <a:pt x="32" y="111"/>
                  </a:cubicBezTo>
                  <a:cubicBezTo>
                    <a:pt x="34" y="110"/>
                    <a:pt x="35" y="108"/>
                    <a:pt x="37" y="107"/>
                  </a:cubicBezTo>
                  <a:cubicBezTo>
                    <a:pt x="39" y="106"/>
                    <a:pt x="40" y="107"/>
                    <a:pt x="41" y="106"/>
                  </a:cubicBezTo>
                  <a:cubicBezTo>
                    <a:pt x="42" y="106"/>
                    <a:pt x="41" y="105"/>
                    <a:pt x="42" y="105"/>
                  </a:cubicBezTo>
                  <a:cubicBezTo>
                    <a:pt x="43" y="104"/>
                    <a:pt x="46" y="101"/>
                    <a:pt x="46" y="101"/>
                  </a:cubicBezTo>
                  <a:cubicBezTo>
                    <a:pt x="47" y="100"/>
                    <a:pt x="47" y="100"/>
                    <a:pt x="46" y="100"/>
                  </a:cubicBezTo>
                  <a:cubicBezTo>
                    <a:pt x="45" y="99"/>
                    <a:pt x="43" y="99"/>
                    <a:pt x="45" y="98"/>
                  </a:cubicBezTo>
                  <a:cubicBezTo>
                    <a:pt x="47" y="97"/>
                    <a:pt x="48" y="95"/>
                    <a:pt x="49" y="95"/>
                  </a:cubicBezTo>
                  <a:cubicBezTo>
                    <a:pt x="51" y="95"/>
                    <a:pt x="51" y="93"/>
                    <a:pt x="52" y="92"/>
                  </a:cubicBezTo>
                  <a:cubicBezTo>
                    <a:pt x="52" y="91"/>
                    <a:pt x="54" y="89"/>
                    <a:pt x="56" y="88"/>
                  </a:cubicBezTo>
                  <a:cubicBezTo>
                    <a:pt x="57" y="88"/>
                    <a:pt x="59" y="87"/>
                    <a:pt x="60" y="87"/>
                  </a:cubicBezTo>
                  <a:cubicBezTo>
                    <a:pt x="60" y="86"/>
                    <a:pt x="62" y="84"/>
                    <a:pt x="63" y="85"/>
                  </a:cubicBezTo>
                  <a:cubicBezTo>
                    <a:pt x="63" y="85"/>
                    <a:pt x="63" y="85"/>
                    <a:pt x="64" y="85"/>
                  </a:cubicBezTo>
                  <a:cubicBezTo>
                    <a:pt x="65" y="85"/>
                    <a:pt x="67" y="83"/>
                    <a:pt x="67" y="84"/>
                  </a:cubicBezTo>
                  <a:cubicBezTo>
                    <a:pt x="66" y="85"/>
                    <a:pt x="65" y="86"/>
                    <a:pt x="65" y="86"/>
                  </a:cubicBezTo>
                  <a:cubicBezTo>
                    <a:pt x="65" y="87"/>
                    <a:pt x="67" y="88"/>
                    <a:pt x="66" y="88"/>
                  </a:cubicBezTo>
                  <a:cubicBezTo>
                    <a:pt x="65" y="88"/>
                    <a:pt x="63" y="88"/>
                    <a:pt x="63" y="88"/>
                  </a:cubicBezTo>
                  <a:cubicBezTo>
                    <a:pt x="62" y="88"/>
                    <a:pt x="63" y="87"/>
                    <a:pt x="61" y="87"/>
                  </a:cubicBezTo>
                  <a:cubicBezTo>
                    <a:pt x="60" y="88"/>
                    <a:pt x="59" y="88"/>
                    <a:pt x="59" y="89"/>
                  </a:cubicBezTo>
                  <a:cubicBezTo>
                    <a:pt x="58" y="89"/>
                    <a:pt x="56" y="93"/>
                    <a:pt x="55" y="94"/>
                  </a:cubicBezTo>
                  <a:cubicBezTo>
                    <a:pt x="54" y="95"/>
                    <a:pt x="54" y="96"/>
                    <a:pt x="55" y="95"/>
                  </a:cubicBezTo>
                  <a:cubicBezTo>
                    <a:pt x="56" y="95"/>
                    <a:pt x="57" y="95"/>
                    <a:pt x="57" y="95"/>
                  </a:cubicBezTo>
                  <a:cubicBezTo>
                    <a:pt x="56" y="95"/>
                    <a:pt x="54" y="97"/>
                    <a:pt x="54" y="97"/>
                  </a:cubicBezTo>
                  <a:cubicBezTo>
                    <a:pt x="53" y="98"/>
                    <a:pt x="56" y="98"/>
                    <a:pt x="57" y="97"/>
                  </a:cubicBezTo>
                  <a:cubicBezTo>
                    <a:pt x="58" y="96"/>
                    <a:pt x="58" y="97"/>
                    <a:pt x="60" y="96"/>
                  </a:cubicBezTo>
                  <a:cubicBezTo>
                    <a:pt x="61" y="95"/>
                    <a:pt x="63" y="94"/>
                    <a:pt x="64" y="94"/>
                  </a:cubicBezTo>
                  <a:cubicBezTo>
                    <a:pt x="66" y="94"/>
                    <a:pt x="68" y="94"/>
                    <a:pt x="69" y="93"/>
                  </a:cubicBezTo>
                  <a:cubicBezTo>
                    <a:pt x="71" y="92"/>
                    <a:pt x="73" y="92"/>
                    <a:pt x="73" y="91"/>
                  </a:cubicBezTo>
                  <a:cubicBezTo>
                    <a:pt x="73" y="91"/>
                    <a:pt x="71" y="90"/>
                    <a:pt x="70" y="89"/>
                  </a:cubicBezTo>
                  <a:cubicBezTo>
                    <a:pt x="70" y="89"/>
                    <a:pt x="71" y="87"/>
                    <a:pt x="71" y="87"/>
                  </a:cubicBezTo>
                  <a:cubicBezTo>
                    <a:pt x="72" y="87"/>
                    <a:pt x="72" y="87"/>
                    <a:pt x="73" y="87"/>
                  </a:cubicBezTo>
                  <a:cubicBezTo>
                    <a:pt x="74" y="87"/>
                    <a:pt x="74" y="88"/>
                    <a:pt x="75" y="88"/>
                  </a:cubicBezTo>
                  <a:cubicBezTo>
                    <a:pt x="76" y="87"/>
                    <a:pt x="77" y="87"/>
                    <a:pt x="77" y="88"/>
                  </a:cubicBezTo>
                  <a:cubicBezTo>
                    <a:pt x="77" y="88"/>
                    <a:pt x="76" y="89"/>
                    <a:pt x="77" y="89"/>
                  </a:cubicBezTo>
                  <a:cubicBezTo>
                    <a:pt x="78" y="89"/>
                    <a:pt x="78" y="89"/>
                    <a:pt x="79" y="89"/>
                  </a:cubicBezTo>
                  <a:cubicBezTo>
                    <a:pt x="79" y="90"/>
                    <a:pt x="80" y="91"/>
                    <a:pt x="81" y="91"/>
                  </a:cubicBezTo>
                  <a:cubicBezTo>
                    <a:pt x="82" y="91"/>
                    <a:pt x="83" y="91"/>
                    <a:pt x="84" y="91"/>
                  </a:cubicBezTo>
                  <a:cubicBezTo>
                    <a:pt x="84" y="92"/>
                    <a:pt x="84" y="93"/>
                    <a:pt x="85" y="93"/>
                  </a:cubicBezTo>
                  <a:cubicBezTo>
                    <a:pt x="86" y="93"/>
                    <a:pt x="88" y="93"/>
                    <a:pt x="91" y="93"/>
                  </a:cubicBezTo>
                  <a:cubicBezTo>
                    <a:pt x="93" y="93"/>
                    <a:pt x="96" y="95"/>
                    <a:pt x="97" y="95"/>
                  </a:cubicBezTo>
                  <a:cubicBezTo>
                    <a:pt x="98" y="95"/>
                    <a:pt x="102" y="93"/>
                    <a:pt x="102" y="93"/>
                  </a:cubicBezTo>
                  <a:cubicBezTo>
                    <a:pt x="102" y="94"/>
                    <a:pt x="100" y="95"/>
                    <a:pt x="101" y="96"/>
                  </a:cubicBezTo>
                  <a:cubicBezTo>
                    <a:pt x="101" y="97"/>
                    <a:pt x="102" y="99"/>
                    <a:pt x="104" y="99"/>
                  </a:cubicBezTo>
                  <a:cubicBezTo>
                    <a:pt x="105" y="99"/>
                    <a:pt x="106" y="99"/>
                    <a:pt x="106" y="100"/>
                  </a:cubicBezTo>
                  <a:cubicBezTo>
                    <a:pt x="106" y="101"/>
                    <a:pt x="105" y="103"/>
                    <a:pt x="106" y="103"/>
                  </a:cubicBezTo>
                  <a:cubicBezTo>
                    <a:pt x="107" y="103"/>
                    <a:pt x="108" y="103"/>
                    <a:pt x="108" y="104"/>
                  </a:cubicBezTo>
                  <a:cubicBezTo>
                    <a:pt x="109" y="104"/>
                    <a:pt x="109" y="105"/>
                    <a:pt x="110" y="104"/>
                  </a:cubicBezTo>
                  <a:cubicBezTo>
                    <a:pt x="111" y="104"/>
                    <a:pt x="112" y="103"/>
                    <a:pt x="111" y="102"/>
                  </a:cubicBezTo>
                  <a:cubicBezTo>
                    <a:pt x="111" y="102"/>
                    <a:pt x="111" y="100"/>
                    <a:pt x="111" y="100"/>
                  </a:cubicBezTo>
                  <a:cubicBezTo>
                    <a:pt x="112" y="100"/>
                    <a:pt x="113" y="101"/>
                    <a:pt x="113" y="102"/>
                  </a:cubicBezTo>
                  <a:cubicBezTo>
                    <a:pt x="113" y="104"/>
                    <a:pt x="114" y="105"/>
                    <a:pt x="114" y="105"/>
                  </a:cubicBezTo>
                  <a:cubicBezTo>
                    <a:pt x="114" y="105"/>
                    <a:pt x="115" y="101"/>
                    <a:pt x="115" y="101"/>
                  </a:cubicBezTo>
                  <a:cubicBezTo>
                    <a:pt x="115" y="100"/>
                    <a:pt x="115" y="97"/>
                    <a:pt x="116" y="97"/>
                  </a:cubicBezTo>
                  <a:cubicBezTo>
                    <a:pt x="117" y="97"/>
                    <a:pt x="117" y="99"/>
                    <a:pt x="117" y="100"/>
                  </a:cubicBezTo>
                  <a:cubicBezTo>
                    <a:pt x="117" y="101"/>
                    <a:pt x="116" y="104"/>
                    <a:pt x="116" y="104"/>
                  </a:cubicBezTo>
                  <a:cubicBezTo>
                    <a:pt x="117" y="105"/>
                    <a:pt x="118" y="105"/>
                    <a:pt x="119" y="105"/>
                  </a:cubicBezTo>
                  <a:cubicBezTo>
                    <a:pt x="120" y="105"/>
                    <a:pt x="120" y="106"/>
                    <a:pt x="121" y="107"/>
                  </a:cubicBezTo>
                  <a:cubicBezTo>
                    <a:pt x="122" y="108"/>
                    <a:pt x="122" y="109"/>
                    <a:pt x="121" y="110"/>
                  </a:cubicBezTo>
                  <a:cubicBezTo>
                    <a:pt x="121" y="111"/>
                    <a:pt x="123" y="111"/>
                    <a:pt x="123" y="112"/>
                  </a:cubicBezTo>
                  <a:cubicBezTo>
                    <a:pt x="123" y="113"/>
                    <a:pt x="122" y="114"/>
                    <a:pt x="123" y="115"/>
                  </a:cubicBezTo>
                  <a:cubicBezTo>
                    <a:pt x="123" y="116"/>
                    <a:pt x="125" y="116"/>
                    <a:pt x="125" y="117"/>
                  </a:cubicBezTo>
                  <a:cubicBezTo>
                    <a:pt x="124" y="118"/>
                    <a:pt x="123" y="119"/>
                    <a:pt x="124" y="119"/>
                  </a:cubicBezTo>
                  <a:cubicBezTo>
                    <a:pt x="126" y="118"/>
                    <a:pt x="127" y="118"/>
                    <a:pt x="127" y="118"/>
                  </a:cubicBezTo>
                  <a:cubicBezTo>
                    <a:pt x="128" y="118"/>
                    <a:pt x="128" y="120"/>
                    <a:pt x="127" y="121"/>
                  </a:cubicBezTo>
                  <a:cubicBezTo>
                    <a:pt x="127" y="122"/>
                    <a:pt x="128" y="123"/>
                    <a:pt x="127" y="123"/>
                  </a:cubicBezTo>
                  <a:cubicBezTo>
                    <a:pt x="126" y="124"/>
                    <a:pt x="126" y="125"/>
                    <a:pt x="127" y="125"/>
                  </a:cubicBezTo>
                  <a:cubicBezTo>
                    <a:pt x="127" y="125"/>
                    <a:pt x="129" y="123"/>
                    <a:pt x="129" y="124"/>
                  </a:cubicBezTo>
                  <a:cubicBezTo>
                    <a:pt x="129" y="124"/>
                    <a:pt x="129" y="124"/>
                    <a:pt x="129" y="124"/>
                  </a:cubicBezTo>
                  <a:cubicBezTo>
                    <a:pt x="128" y="125"/>
                    <a:pt x="128" y="125"/>
                    <a:pt x="127" y="126"/>
                  </a:cubicBezTo>
                  <a:cubicBezTo>
                    <a:pt x="127" y="126"/>
                    <a:pt x="127" y="126"/>
                    <a:pt x="127" y="126"/>
                  </a:cubicBezTo>
                  <a:cubicBezTo>
                    <a:pt x="127" y="126"/>
                    <a:pt x="127" y="127"/>
                    <a:pt x="126" y="127"/>
                  </a:cubicBezTo>
                  <a:cubicBezTo>
                    <a:pt x="126" y="128"/>
                    <a:pt x="127" y="129"/>
                    <a:pt x="127" y="130"/>
                  </a:cubicBezTo>
                  <a:cubicBezTo>
                    <a:pt x="127" y="130"/>
                    <a:pt x="128" y="131"/>
                    <a:pt x="126" y="131"/>
                  </a:cubicBezTo>
                  <a:cubicBezTo>
                    <a:pt x="125" y="131"/>
                    <a:pt x="125" y="132"/>
                    <a:pt x="126" y="133"/>
                  </a:cubicBezTo>
                  <a:cubicBezTo>
                    <a:pt x="127" y="133"/>
                    <a:pt x="128" y="133"/>
                    <a:pt x="129" y="133"/>
                  </a:cubicBezTo>
                  <a:cubicBezTo>
                    <a:pt x="129" y="132"/>
                    <a:pt x="130" y="130"/>
                    <a:pt x="131" y="131"/>
                  </a:cubicBezTo>
                  <a:cubicBezTo>
                    <a:pt x="132" y="131"/>
                    <a:pt x="132" y="133"/>
                    <a:pt x="131" y="133"/>
                  </a:cubicBezTo>
                  <a:cubicBezTo>
                    <a:pt x="131" y="133"/>
                    <a:pt x="130" y="133"/>
                    <a:pt x="130" y="134"/>
                  </a:cubicBezTo>
                  <a:cubicBezTo>
                    <a:pt x="129" y="134"/>
                    <a:pt x="130" y="135"/>
                    <a:pt x="131" y="136"/>
                  </a:cubicBezTo>
                  <a:cubicBezTo>
                    <a:pt x="131" y="136"/>
                    <a:pt x="131" y="139"/>
                    <a:pt x="132" y="139"/>
                  </a:cubicBezTo>
                  <a:cubicBezTo>
                    <a:pt x="133" y="138"/>
                    <a:pt x="136" y="137"/>
                    <a:pt x="136" y="137"/>
                  </a:cubicBezTo>
                  <a:cubicBezTo>
                    <a:pt x="136" y="138"/>
                    <a:pt x="134" y="140"/>
                    <a:pt x="133" y="141"/>
                  </a:cubicBezTo>
                  <a:cubicBezTo>
                    <a:pt x="132" y="141"/>
                    <a:pt x="130" y="144"/>
                    <a:pt x="130" y="144"/>
                  </a:cubicBezTo>
                  <a:cubicBezTo>
                    <a:pt x="130" y="145"/>
                    <a:pt x="129" y="145"/>
                    <a:pt x="130" y="146"/>
                  </a:cubicBezTo>
                  <a:cubicBezTo>
                    <a:pt x="130" y="147"/>
                    <a:pt x="131" y="147"/>
                    <a:pt x="132" y="147"/>
                  </a:cubicBezTo>
                  <a:cubicBezTo>
                    <a:pt x="133" y="147"/>
                    <a:pt x="133" y="147"/>
                    <a:pt x="133" y="148"/>
                  </a:cubicBezTo>
                  <a:cubicBezTo>
                    <a:pt x="132" y="148"/>
                    <a:pt x="132" y="149"/>
                    <a:pt x="134" y="149"/>
                  </a:cubicBezTo>
                  <a:cubicBezTo>
                    <a:pt x="136" y="149"/>
                    <a:pt x="138" y="149"/>
                    <a:pt x="138" y="149"/>
                  </a:cubicBezTo>
                  <a:cubicBezTo>
                    <a:pt x="138" y="149"/>
                    <a:pt x="138" y="149"/>
                    <a:pt x="138" y="150"/>
                  </a:cubicBezTo>
                  <a:cubicBezTo>
                    <a:pt x="138" y="150"/>
                    <a:pt x="138" y="150"/>
                    <a:pt x="138" y="150"/>
                  </a:cubicBezTo>
                  <a:cubicBezTo>
                    <a:pt x="138" y="150"/>
                    <a:pt x="138" y="150"/>
                    <a:pt x="138" y="150"/>
                  </a:cubicBezTo>
                  <a:cubicBezTo>
                    <a:pt x="138" y="150"/>
                    <a:pt x="138" y="150"/>
                    <a:pt x="139" y="150"/>
                  </a:cubicBezTo>
                  <a:cubicBezTo>
                    <a:pt x="140" y="150"/>
                    <a:pt x="141" y="148"/>
                    <a:pt x="140" y="149"/>
                  </a:cubicBezTo>
                  <a:cubicBezTo>
                    <a:pt x="140" y="150"/>
                    <a:pt x="138" y="151"/>
                    <a:pt x="139" y="152"/>
                  </a:cubicBezTo>
                  <a:cubicBezTo>
                    <a:pt x="140" y="153"/>
                    <a:pt x="140" y="152"/>
                    <a:pt x="140" y="153"/>
                  </a:cubicBezTo>
                  <a:cubicBezTo>
                    <a:pt x="140" y="154"/>
                    <a:pt x="140" y="155"/>
                    <a:pt x="141" y="155"/>
                  </a:cubicBezTo>
                  <a:cubicBezTo>
                    <a:pt x="143" y="154"/>
                    <a:pt x="142" y="155"/>
                    <a:pt x="143" y="156"/>
                  </a:cubicBezTo>
                  <a:cubicBezTo>
                    <a:pt x="143" y="156"/>
                    <a:pt x="144" y="156"/>
                    <a:pt x="144" y="156"/>
                  </a:cubicBezTo>
                  <a:cubicBezTo>
                    <a:pt x="144" y="157"/>
                    <a:pt x="144" y="157"/>
                    <a:pt x="144" y="157"/>
                  </a:cubicBezTo>
                  <a:cubicBezTo>
                    <a:pt x="144" y="157"/>
                    <a:pt x="144" y="157"/>
                    <a:pt x="144" y="157"/>
                  </a:cubicBezTo>
                  <a:cubicBezTo>
                    <a:pt x="144" y="157"/>
                    <a:pt x="144" y="157"/>
                    <a:pt x="144" y="157"/>
                  </a:cubicBezTo>
                  <a:cubicBezTo>
                    <a:pt x="144" y="157"/>
                    <a:pt x="144" y="157"/>
                    <a:pt x="144" y="158"/>
                  </a:cubicBezTo>
                  <a:cubicBezTo>
                    <a:pt x="144" y="158"/>
                    <a:pt x="144" y="158"/>
                    <a:pt x="144" y="158"/>
                  </a:cubicBezTo>
                  <a:cubicBezTo>
                    <a:pt x="144" y="159"/>
                    <a:pt x="144" y="161"/>
                    <a:pt x="144" y="162"/>
                  </a:cubicBezTo>
                  <a:cubicBezTo>
                    <a:pt x="144" y="162"/>
                    <a:pt x="143" y="164"/>
                    <a:pt x="143" y="164"/>
                  </a:cubicBezTo>
                  <a:cubicBezTo>
                    <a:pt x="143" y="163"/>
                    <a:pt x="142" y="162"/>
                    <a:pt x="141" y="162"/>
                  </a:cubicBezTo>
                  <a:cubicBezTo>
                    <a:pt x="140" y="162"/>
                    <a:pt x="137" y="162"/>
                    <a:pt x="136" y="162"/>
                  </a:cubicBezTo>
                  <a:cubicBezTo>
                    <a:pt x="135" y="161"/>
                    <a:pt x="135" y="162"/>
                    <a:pt x="135" y="163"/>
                  </a:cubicBezTo>
                  <a:cubicBezTo>
                    <a:pt x="135" y="164"/>
                    <a:pt x="136" y="169"/>
                    <a:pt x="134" y="171"/>
                  </a:cubicBezTo>
                  <a:cubicBezTo>
                    <a:pt x="133" y="174"/>
                    <a:pt x="132" y="179"/>
                    <a:pt x="131" y="180"/>
                  </a:cubicBezTo>
                  <a:cubicBezTo>
                    <a:pt x="130" y="181"/>
                    <a:pt x="128" y="187"/>
                    <a:pt x="127" y="188"/>
                  </a:cubicBezTo>
                  <a:cubicBezTo>
                    <a:pt x="126" y="189"/>
                    <a:pt x="126" y="191"/>
                    <a:pt x="126" y="192"/>
                  </a:cubicBezTo>
                  <a:cubicBezTo>
                    <a:pt x="126" y="193"/>
                    <a:pt x="126" y="193"/>
                    <a:pt x="125" y="195"/>
                  </a:cubicBezTo>
                  <a:cubicBezTo>
                    <a:pt x="124" y="197"/>
                    <a:pt x="123" y="201"/>
                    <a:pt x="123" y="203"/>
                  </a:cubicBezTo>
                  <a:cubicBezTo>
                    <a:pt x="123" y="204"/>
                    <a:pt x="125" y="206"/>
                    <a:pt x="124" y="207"/>
                  </a:cubicBezTo>
                  <a:cubicBezTo>
                    <a:pt x="123" y="209"/>
                    <a:pt x="123" y="210"/>
                    <a:pt x="124" y="211"/>
                  </a:cubicBezTo>
                  <a:cubicBezTo>
                    <a:pt x="124" y="212"/>
                    <a:pt x="125" y="214"/>
                    <a:pt x="125" y="216"/>
                  </a:cubicBezTo>
                  <a:cubicBezTo>
                    <a:pt x="126" y="217"/>
                    <a:pt x="125" y="219"/>
                    <a:pt x="126" y="220"/>
                  </a:cubicBezTo>
                  <a:cubicBezTo>
                    <a:pt x="127" y="221"/>
                    <a:pt x="127" y="224"/>
                    <a:pt x="127" y="226"/>
                  </a:cubicBezTo>
                  <a:cubicBezTo>
                    <a:pt x="128" y="228"/>
                    <a:pt x="129" y="228"/>
                    <a:pt x="129" y="230"/>
                  </a:cubicBezTo>
                  <a:cubicBezTo>
                    <a:pt x="129" y="231"/>
                    <a:pt x="132" y="230"/>
                    <a:pt x="133" y="231"/>
                  </a:cubicBezTo>
                  <a:cubicBezTo>
                    <a:pt x="135" y="232"/>
                    <a:pt x="136" y="232"/>
                    <a:pt x="137" y="232"/>
                  </a:cubicBezTo>
                  <a:cubicBezTo>
                    <a:pt x="139" y="233"/>
                    <a:pt x="138" y="234"/>
                    <a:pt x="139" y="235"/>
                  </a:cubicBezTo>
                  <a:cubicBezTo>
                    <a:pt x="139" y="235"/>
                    <a:pt x="139" y="235"/>
                    <a:pt x="139" y="235"/>
                  </a:cubicBezTo>
                  <a:cubicBezTo>
                    <a:pt x="139" y="235"/>
                    <a:pt x="139" y="235"/>
                    <a:pt x="139" y="235"/>
                  </a:cubicBezTo>
                  <a:cubicBezTo>
                    <a:pt x="139" y="236"/>
                    <a:pt x="139" y="236"/>
                    <a:pt x="139" y="236"/>
                  </a:cubicBezTo>
                  <a:cubicBezTo>
                    <a:pt x="139" y="236"/>
                    <a:pt x="139" y="236"/>
                    <a:pt x="139" y="236"/>
                  </a:cubicBezTo>
                  <a:cubicBezTo>
                    <a:pt x="139" y="237"/>
                    <a:pt x="139" y="237"/>
                    <a:pt x="139" y="237"/>
                  </a:cubicBezTo>
                  <a:cubicBezTo>
                    <a:pt x="139" y="238"/>
                    <a:pt x="140" y="238"/>
                    <a:pt x="140" y="238"/>
                  </a:cubicBezTo>
                  <a:cubicBezTo>
                    <a:pt x="140" y="238"/>
                    <a:pt x="140" y="238"/>
                    <a:pt x="140" y="239"/>
                  </a:cubicBezTo>
                  <a:cubicBezTo>
                    <a:pt x="140" y="239"/>
                    <a:pt x="140" y="239"/>
                    <a:pt x="140" y="239"/>
                  </a:cubicBezTo>
                  <a:cubicBezTo>
                    <a:pt x="140" y="240"/>
                    <a:pt x="140" y="240"/>
                    <a:pt x="140" y="240"/>
                  </a:cubicBezTo>
                  <a:cubicBezTo>
                    <a:pt x="140" y="240"/>
                    <a:pt x="140" y="241"/>
                    <a:pt x="140" y="241"/>
                  </a:cubicBezTo>
                  <a:cubicBezTo>
                    <a:pt x="140" y="241"/>
                    <a:pt x="140" y="241"/>
                    <a:pt x="140" y="242"/>
                  </a:cubicBezTo>
                  <a:cubicBezTo>
                    <a:pt x="140" y="242"/>
                    <a:pt x="140" y="242"/>
                    <a:pt x="140" y="242"/>
                  </a:cubicBezTo>
                  <a:cubicBezTo>
                    <a:pt x="140" y="242"/>
                    <a:pt x="140" y="243"/>
                    <a:pt x="140" y="243"/>
                  </a:cubicBezTo>
                  <a:cubicBezTo>
                    <a:pt x="140" y="243"/>
                    <a:pt x="141" y="243"/>
                    <a:pt x="141" y="243"/>
                  </a:cubicBezTo>
                  <a:cubicBezTo>
                    <a:pt x="141" y="244"/>
                    <a:pt x="141" y="244"/>
                    <a:pt x="141" y="244"/>
                  </a:cubicBezTo>
                  <a:cubicBezTo>
                    <a:pt x="141" y="246"/>
                    <a:pt x="142" y="249"/>
                    <a:pt x="142" y="251"/>
                  </a:cubicBezTo>
                  <a:cubicBezTo>
                    <a:pt x="142" y="253"/>
                    <a:pt x="143" y="254"/>
                    <a:pt x="144" y="255"/>
                  </a:cubicBezTo>
                  <a:cubicBezTo>
                    <a:pt x="145" y="256"/>
                    <a:pt x="147" y="257"/>
                    <a:pt x="146" y="259"/>
                  </a:cubicBezTo>
                  <a:cubicBezTo>
                    <a:pt x="145" y="261"/>
                    <a:pt x="144" y="262"/>
                    <a:pt x="143" y="262"/>
                  </a:cubicBezTo>
                  <a:cubicBezTo>
                    <a:pt x="143" y="262"/>
                    <a:pt x="143" y="263"/>
                    <a:pt x="144" y="264"/>
                  </a:cubicBezTo>
                  <a:cubicBezTo>
                    <a:pt x="144" y="264"/>
                    <a:pt x="146" y="266"/>
                    <a:pt x="147" y="266"/>
                  </a:cubicBezTo>
                  <a:cubicBezTo>
                    <a:pt x="148" y="266"/>
                    <a:pt x="149" y="266"/>
                    <a:pt x="150" y="267"/>
                  </a:cubicBezTo>
                  <a:cubicBezTo>
                    <a:pt x="151" y="268"/>
                    <a:pt x="151" y="270"/>
                    <a:pt x="151" y="271"/>
                  </a:cubicBezTo>
                  <a:cubicBezTo>
                    <a:pt x="150" y="273"/>
                    <a:pt x="150" y="274"/>
                    <a:pt x="151" y="275"/>
                  </a:cubicBezTo>
                  <a:cubicBezTo>
                    <a:pt x="151" y="276"/>
                    <a:pt x="155" y="279"/>
                    <a:pt x="155" y="281"/>
                  </a:cubicBezTo>
                  <a:cubicBezTo>
                    <a:pt x="155" y="282"/>
                    <a:pt x="156" y="284"/>
                    <a:pt x="157" y="283"/>
                  </a:cubicBezTo>
                  <a:cubicBezTo>
                    <a:pt x="157" y="283"/>
                    <a:pt x="159" y="283"/>
                    <a:pt x="159" y="281"/>
                  </a:cubicBezTo>
                  <a:cubicBezTo>
                    <a:pt x="159" y="280"/>
                    <a:pt x="156" y="276"/>
                    <a:pt x="155" y="276"/>
                  </a:cubicBezTo>
                  <a:cubicBezTo>
                    <a:pt x="155" y="275"/>
                    <a:pt x="157" y="275"/>
                    <a:pt x="156" y="274"/>
                  </a:cubicBezTo>
                  <a:cubicBezTo>
                    <a:pt x="156" y="272"/>
                    <a:pt x="154" y="271"/>
                    <a:pt x="155" y="270"/>
                  </a:cubicBezTo>
                  <a:cubicBezTo>
                    <a:pt x="155" y="270"/>
                    <a:pt x="157" y="270"/>
                    <a:pt x="156" y="269"/>
                  </a:cubicBezTo>
                  <a:cubicBezTo>
                    <a:pt x="154" y="267"/>
                    <a:pt x="154" y="265"/>
                    <a:pt x="153" y="264"/>
                  </a:cubicBezTo>
                  <a:cubicBezTo>
                    <a:pt x="153" y="262"/>
                    <a:pt x="152" y="262"/>
                    <a:pt x="152" y="260"/>
                  </a:cubicBezTo>
                  <a:cubicBezTo>
                    <a:pt x="152" y="258"/>
                    <a:pt x="150" y="255"/>
                    <a:pt x="149" y="255"/>
                  </a:cubicBezTo>
                  <a:cubicBezTo>
                    <a:pt x="148" y="254"/>
                    <a:pt x="146" y="252"/>
                    <a:pt x="147" y="251"/>
                  </a:cubicBezTo>
                  <a:cubicBezTo>
                    <a:pt x="147" y="250"/>
                    <a:pt x="147" y="248"/>
                    <a:pt x="147" y="247"/>
                  </a:cubicBezTo>
                  <a:cubicBezTo>
                    <a:pt x="147" y="246"/>
                    <a:pt x="148" y="245"/>
                    <a:pt x="148" y="244"/>
                  </a:cubicBezTo>
                  <a:cubicBezTo>
                    <a:pt x="148" y="244"/>
                    <a:pt x="149" y="243"/>
                    <a:pt x="149" y="243"/>
                  </a:cubicBezTo>
                  <a:cubicBezTo>
                    <a:pt x="149" y="244"/>
                    <a:pt x="151" y="245"/>
                    <a:pt x="151" y="245"/>
                  </a:cubicBezTo>
                  <a:cubicBezTo>
                    <a:pt x="151" y="245"/>
                    <a:pt x="152" y="245"/>
                    <a:pt x="153" y="246"/>
                  </a:cubicBezTo>
                  <a:cubicBezTo>
                    <a:pt x="154" y="247"/>
                    <a:pt x="155" y="246"/>
                    <a:pt x="154" y="247"/>
                  </a:cubicBezTo>
                  <a:cubicBezTo>
                    <a:pt x="154" y="249"/>
                    <a:pt x="154" y="250"/>
                    <a:pt x="154" y="251"/>
                  </a:cubicBezTo>
                  <a:cubicBezTo>
                    <a:pt x="155" y="251"/>
                    <a:pt x="154" y="254"/>
                    <a:pt x="155" y="254"/>
                  </a:cubicBezTo>
                  <a:cubicBezTo>
                    <a:pt x="155" y="255"/>
                    <a:pt x="155" y="257"/>
                    <a:pt x="156" y="258"/>
                  </a:cubicBezTo>
                  <a:cubicBezTo>
                    <a:pt x="157" y="260"/>
                    <a:pt x="158" y="260"/>
                    <a:pt x="160" y="262"/>
                  </a:cubicBezTo>
                  <a:cubicBezTo>
                    <a:pt x="161" y="263"/>
                    <a:pt x="165" y="267"/>
                    <a:pt x="164" y="267"/>
                  </a:cubicBezTo>
                  <a:cubicBezTo>
                    <a:pt x="164" y="268"/>
                    <a:pt x="163" y="269"/>
                    <a:pt x="164" y="270"/>
                  </a:cubicBezTo>
                  <a:cubicBezTo>
                    <a:pt x="164" y="271"/>
                    <a:pt x="166" y="272"/>
                    <a:pt x="167" y="273"/>
                  </a:cubicBezTo>
                  <a:cubicBezTo>
                    <a:pt x="168" y="274"/>
                    <a:pt x="170" y="276"/>
                    <a:pt x="170" y="277"/>
                  </a:cubicBezTo>
                  <a:cubicBezTo>
                    <a:pt x="169" y="278"/>
                    <a:pt x="170" y="279"/>
                    <a:pt x="171" y="281"/>
                  </a:cubicBezTo>
                  <a:cubicBezTo>
                    <a:pt x="172" y="282"/>
                    <a:pt x="173" y="284"/>
                    <a:pt x="173" y="286"/>
                  </a:cubicBezTo>
                  <a:cubicBezTo>
                    <a:pt x="174" y="287"/>
                    <a:pt x="173" y="291"/>
                    <a:pt x="173" y="292"/>
                  </a:cubicBezTo>
                  <a:cubicBezTo>
                    <a:pt x="172" y="292"/>
                    <a:pt x="170" y="294"/>
                    <a:pt x="170" y="295"/>
                  </a:cubicBezTo>
                  <a:cubicBezTo>
                    <a:pt x="171" y="295"/>
                    <a:pt x="169" y="296"/>
                    <a:pt x="171" y="298"/>
                  </a:cubicBezTo>
                  <a:cubicBezTo>
                    <a:pt x="173" y="300"/>
                    <a:pt x="177" y="303"/>
                    <a:pt x="179" y="304"/>
                  </a:cubicBezTo>
                  <a:cubicBezTo>
                    <a:pt x="181" y="305"/>
                    <a:pt x="183" y="304"/>
                    <a:pt x="184" y="305"/>
                  </a:cubicBezTo>
                  <a:cubicBezTo>
                    <a:pt x="185" y="306"/>
                    <a:pt x="186" y="307"/>
                    <a:pt x="188" y="308"/>
                  </a:cubicBezTo>
                  <a:cubicBezTo>
                    <a:pt x="189" y="308"/>
                    <a:pt x="195" y="310"/>
                    <a:pt x="196" y="311"/>
                  </a:cubicBezTo>
                  <a:cubicBezTo>
                    <a:pt x="197" y="312"/>
                    <a:pt x="198" y="313"/>
                    <a:pt x="200" y="313"/>
                  </a:cubicBezTo>
                  <a:cubicBezTo>
                    <a:pt x="202" y="314"/>
                    <a:pt x="204" y="315"/>
                    <a:pt x="206" y="315"/>
                  </a:cubicBezTo>
                  <a:cubicBezTo>
                    <a:pt x="207" y="314"/>
                    <a:pt x="212" y="311"/>
                    <a:pt x="214" y="312"/>
                  </a:cubicBezTo>
                  <a:cubicBezTo>
                    <a:pt x="216" y="312"/>
                    <a:pt x="217" y="312"/>
                    <a:pt x="217" y="313"/>
                  </a:cubicBezTo>
                  <a:cubicBezTo>
                    <a:pt x="218" y="314"/>
                    <a:pt x="219" y="317"/>
                    <a:pt x="221" y="319"/>
                  </a:cubicBezTo>
                  <a:cubicBezTo>
                    <a:pt x="221" y="319"/>
                    <a:pt x="221" y="319"/>
                    <a:pt x="221" y="320"/>
                  </a:cubicBezTo>
                  <a:cubicBezTo>
                    <a:pt x="222" y="320"/>
                    <a:pt x="222" y="320"/>
                    <a:pt x="222" y="321"/>
                  </a:cubicBezTo>
                  <a:cubicBezTo>
                    <a:pt x="222" y="321"/>
                    <a:pt x="222" y="321"/>
                    <a:pt x="222" y="321"/>
                  </a:cubicBezTo>
                  <a:cubicBezTo>
                    <a:pt x="222" y="321"/>
                    <a:pt x="223" y="321"/>
                    <a:pt x="223" y="321"/>
                  </a:cubicBezTo>
                  <a:cubicBezTo>
                    <a:pt x="223" y="321"/>
                    <a:pt x="223" y="321"/>
                    <a:pt x="223" y="321"/>
                  </a:cubicBezTo>
                  <a:cubicBezTo>
                    <a:pt x="223" y="321"/>
                    <a:pt x="223" y="321"/>
                    <a:pt x="223" y="321"/>
                  </a:cubicBezTo>
                  <a:cubicBezTo>
                    <a:pt x="223" y="321"/>
                    <a:pt x="223" y="321"/>
                    <a:pt x="223" y="321"/>
                  </a:cubicBezTo>
                  <a:cubicBezTo>
                    <a:pt x="224" y="321"/>
                    <a:pt x="224" y="321"/>
                    <a:pt x="224" y="321"/>
                  </a:cubicBezTo>
                  <a:cubicBezTo>
                    <a:pt x="224" y="322"/>
                    <a:pt x="224" y="322"/>
                    <a:pt x="224" y="322"/>
                  </a:cubicBezTo>
                  <a:cubicBezTo>
                    <a:pt x="224" y="322"/>
                    <a:pt x="225" y="322"/>
                    <a:pt x="225" y="322"/>
                  </a:cubicBezTo>
                  <a:cubicBezTo>
                    <a:pt x="226" y="322"/>
                    <a:pt x="227" y="322"/>
                    <a:pt x="227" y="322"/>
                  </a:cubicBezTo>
                  <a:cubicBezTo>
                    <a:pt x="228" y="322"/>
                    <a:pt x="228" y="322"/>
                    <a:pt x="228" y="322"/>
                  </a:cubicBezTo>
                  <a:cubicBezTo>
                    <a:pt x="229" y="322"/>
                    <a:pt x="229" y="322"/>
                    <a:pt x="229" y="322"/>
                  </a:cubicBezTo>
                  <a:cubicBezTo>
                    <a:pt x="229" y="322"/>
                    <a:pt x="230" y="322"/>
                    <a:pt x="230" y="322"/>
                  </a:cubicBezTo>
                  <a:cubicBezTo>
                    <a:pt x="230" y="322"/>
                    <a:pt x="230" y="322"/>
                    <a:pt x="230" y="322"/>
                  </a:cubicBezTo>
                  <a:cubicBezTo>
                    <a:pt x="231" y="323"/>
                    <a:pt x="231" y="323"/>
                    <a:pt x="231" y="323"/>
                  </a:cubicBezTo>
                  <a:cubicBezTo>
                    <a:pt x="232" y="323"/>
                    <a:pt x="236" y="326"/>
                    <a:pt x="237" y="326"/>
                  </a:cubicBezTo>
                  <a:cubicBezTo>
                    <a:pt x="238" y="326"/>
                    <a:pt x="238" y="326"/>
                    <a:pt x="238" y="326"/>
                  </a:cubicBezTo>
                  <a:cubicBezTo>
                    <a:pt x="238" y="326"/>
                    <a:pt x="238" y="326"/>
                    <a:pt x="238" y="326"/>
                  </a:cubicBezTo>
                  <a:cubicBezTo>
                    <a:pt x="239" y="326"/>
                    <a:pt x="239" y="326"/>
                    <a:pt x="239" y="326"/>
                  </a:cubicBezTo>
                  <a:cubicBezTo>
                    <a:pt x="239" y="326"/>
                    <a:pt x="239" y="326"/>
                    <a:pt x="240" y="326"/>
                  </a:cubicBezTo>
                  <a:cubicBezTo>
                    <a:pt x="240" y="326"/>
                    <a:pt x="240" y="326"/>
                    <a:pt x="240" y="326"/>
                  </a:cubicBezTo>
                  <a:cubicBezTo>
                    <a:pt x="240" y="326"/>
                    <a:pt x="240" y="326"/>
                    <a:pt x="240" y="326"/>
                  </a:cubicBezTo>
                  <a:cubicBezTo>
                    <a:pt x="240" y="326"/>
                    <a:pt x="240" y="326"/>
                    <a:pt x="241" y="326"/>
                  </a:cubicBezTo>
                  <a:cubicBezTo>
                    <a:pt x="241" y="326"/>
                    <a:pt x="241" y="326"/>
                    <a:pt x="241" y="326"/>
                  </a:cubicBezTo>
                  <a:cubicBezTo>
                    <a:pt x="241" y="326"/>
                    <a:pt x="241" y="326"/>
                    <a:pt x="241" y="326"/>
                  </a:cubicBezTo>
                  <a:cubicBezTo>
                    <a:pt x="241" y="326"/>
                    <a:pt x="241" y="326"/>
                    <a:pt x="241" y="326"/>
                  </a:cubicBezTo>
                  <a:cubicBezTo>
                    <a:pt x="241" y="326"/>
                    <a:pt x="241" y="326"/>
                    <a:pt x="241" y="326"/>
                  </a:cubicBezTo>
                  <a:cubicBezTo>
                    <a:pt x="241" y="326"/>
                    <a:pt x="241" y="326"/>
                    <a:pt x="240" y="327"/>
                  </a:cubicBezTo>
                  <a:cubicBezTo>
                    <a:pt x="240" y="327"/>
                    <a:pt x="240" y="327"/>
                    <a:pt x="240" y="327"/>
                  </a:cubicBezTo>
                  <a:cubicBezTo>
                    <a:pt x="240" y="327"/>
                    <a:pt x="240" y="327"/>
                    <a:pt x="240" y="327"/>
                  </a:cubicBezTo>
                  <a:cubicBezTo>
                    <a:pt x="240" y="327"/>
                    <a:pt x="240" y="327"/>
                    <a:pt x="240" y="327"/>
                  </a:cubicBezTo>
                  <a:cubicBezTo>
                    <a:pt x="240" y="327"/>
                    <a:pt x="240" y="328"/>
                    <a:pt x="240" y="328"/>
                  </a:cubicBezTo>
                  <a:cubicBezTo>
                    <a:pt x="240" y="328"/>
                    <a:pt x="240" y="328"/>
                    <a:pt x="240" y="328"/>
                  </a:cubicBezTo>
                  <a:cubicBezTo>
                    <a:pt x="240" y="329"/>
                    <a:pt x="243" y="330"/>
                    <a:pt x="243" y="331"/>
                  </a:cubicBezTo>
                  <a:cubicBezTo>
                    <a:pt x="244" y="332"/>
                    <a:pt x="244" y="333"/>
                    <a:pt x="245" y="333"/>
                  </a:cubicBezTo>
                  <a:cubicBezTo>
                    <a:pt x="245" y="334"/>
                    <a:pt x="245" y="334"/>
                    <a:pt x="246" y="334"/>
                  </a:cubicBezTo>
                  <a:cubicBezTo>
                    <a:pt x="246" y="334"/>
                    <a:pt x="246" y="334"/>
                    <a:pt x="246" y="334"/>
                  </a:cubicBezTo>
                  <a:cubicBezTo>
                    <a:pt x="246" y="335"/>
                    <a:pt x="246" y="335"/>
                    <a:pt x="246" y="335"/>
                  </a:cubicBezTo>
                  <a:cubicBezTo>
                    <a:pt x="246" y="335"/>
                    <a:pt x="246" y="335"/>
                    <a:pt x="246" y="335"/>
                  </a:cubicBezTo>
                  <a:cubicBezTo>
                    <a:pt x="246" y="336"/>
                    <a:pt x="246" y="336"/>
                    <a:pt x="246" y="337"/>
                  </a:cubicBezTo>
                  <a:cubicBezTo>
                    <a:pt x="246" y="338"/>
                    <a:pt x="245" y="339"/>
                    <a:pt x="246" y="340"/>
                  </a:cubicBezTo>
                  <a:cubicBezTo>
                    <a:pt x="247" y="341"/>
                    <a:pt x="248" y="342"/>
                    <a:pt x="249" y="341"/>
                  </a:cubicBezTo>
                  <a:cubicBezTo>
                    <a:pt x="249" y="340"/>
                    <a:pt x="249" y="340"/>
                    <a:pt x="249" y="341"/>
                  </a:cubicBezTo>
                  <a:cubicBezTo>
                    <a:pt x="250" y="342"/>
                    <a:pt x="249" y="343"/>
                    <a:pt x="251" y="343"/>
                  </a:cubicBezTo>
                  <a:cubicBezTo>
                    <a:pt x="253" y="344"/>
                    <a:pt x="252" y="345"/>
                    <a:pt x="253" y="346"/>
                  </a:cubicBezTo>
                  <a:cubicBezTo>
                    <a:pt x="253" y="346"/>
                    <a:pt x="253" y="346"/>
                    <a:pt x="253" y="346"/>
                  </a:cubicBezTo>
                  <a:cubicBezTo>
                    <a:pt x="253" y="346"/>
                    <a:pt x="253" y="346"/>
                    <a:pt x="254" y="346"/>
                  </a:cubicBezTo>
                  <a:cubicBezTo>
                    <a:pt x="254" y="346"/>
                    <a:pt x="254" y="347"/>
                    <a:pt x="255" y="347"/>
                  </a:cubicBezTo>
                  <a:cubicBezTo>
                    <a:pt x="255" y="347"/>
                    <a:pt x="255" y="347"/>
                    <a:pt x="255" y="347"/>
                  </a:cubicBezTo>
                  <a:cubicBezTo>
                    <a:pt x="255" y="347"/>
                    <a:pt x="255" y="347"/>
                    <a:pt x="255" y="347"/>
                  </a:cubicBezTo>
                  <a:cubicBezTo>
                    <a:pt x="256" y="347"/>
                    <a:pt x="256" y="347"/>
                    <a:pt x="256" y="347"/>
                  </a:cubicBezTo>
                  <a:cubicBezTo>
                    <a:pt x="257" y="348"/>
                    <a:pt x="259" y="347"/>
                    <a:pt x="260" y="348"/>
                  </a:cubicBezTo>
                  <a:cubicBezTo>
                    <a:pt x="262" y="349"/>
                    <a:pt x="261" y="351"/>
                    <a:pt x="263" y="351"/>
                  </a:cubicBezTo>
                  <a:cubicBezTo>
                    <a:pt x="265" y="351"/>
                    <a:pt x="268" y="351"/>
                    <a:pt x="268" y="351"/>
                  </a:cubicBezTo>
                  <a:cubicBezTo>
                    <a:pt x="268" y="350"/>
                    <a:pt x="267" y="348"/>
                    <a:pt x="268" y="348"/>
                  </a:cubicBezTo>
                  <a:cubicBezTo>
                    <a:pt x="269" y="347"/>
                    <a:pt x="270" y="346"/>
                    <a:pt x="271" y="345"/>
                  </a:cubicBezTo>
                  <a:cubicBezTo>
                    <a:pt x="271" y="345"/>
                    <a:pt x="274" y="344"/>
                    <a:pt x="274" y="345"/>
                  </a:cubicBezTo>
                  <a:cubicBezTo>
                    <a:pt x="275" y="345"/>
                    <a:pt x="277" y="346"/>
                    <a:pt x="277" y="348"/>
                  </a:cubicBezTo>
                  <a:cubicBezTo>
                    <a:pt x="277" y="349"/>
                    <a:pt x="277" y="352"/>
                    <a:pt x="278" y="353"/>
                  </a:cubicBezTo>
                  <a:cubicBezTo>
                    <a:pt x="278" y="353"/>
                    <a:pt x="278" y="353"/>
                    <a:pt x="278" y="353"/>
                  </a:cubicBezTo>
                  <a:cubicBezTo>
                    <a:pt x="278" y="354"/>
                    <a:pt x="279" y="354"/>
                    <a:pt x="279" y="354"/>
                  </a:cubicBezTo>
                  <a:cubicBezTo>
                    <a:pt x="279" y="354"/>
                    <a:pt x="279" y="354"/>
                    <a:pt x="279" y="354"/>
                  </a:cubicBezTo>
                  <a:cubicBezTo>
                    <a:pt x="279" y="354"/>
                    <a:pt x="279" y="354"/>
                    <a:pt x="279" y="355"/>
                  </a:cubicBezTo>
                  <a:cubicBezTo>
                    <a:pt x="279" y="355"/>
                    <a:pt x="279" y="355"/>
                    <a:pt x="279" y="355"/>
                  </a:cubicBezTo>
                  <a:cubicBezTo>
                    <a:pt x="279" y="355"/>
                    <a:pt x="279" y="355"/>
                    <a:pt x="279" y="356"/>
                  </a:cubicBezTo>
                  <a:cubicBezTo>
                    <a:pt x="279" y="356"/>
                    <a:pt x="279" y="356"/>
                    <a:pt x="278" y="357"/>
                  </a:cubicBezTo>
                  <a:cubicBezTo>
                    <a:pt x="278" y="359"/>
                    <a:pt x="279" y="360"/>
                    <a:pt x="278" y="360"/>
                  </a:cubicBezTo>
                  <a:cubicBezTo>
                    <a:pt x="277" y="361"/>
                    <a:pt x="277" y="362"/>
                    <a:pt x="277" y="363"/>
                  </a:cubicBezTo>
                  <a:cubicBezTo>
                    <a:pt x="277" y="363"/>
                    <a:pt x="276" y="364"/>
                    <a:pt x="276" y="366"/>
                  </a:cubicBezTo>
                  <a:cubicBezTo>
                    <a:pt x="276" y="367"/>
                    <a:pt x="277" y="368"/>
                    <a:pt x="276" y="369"/>
                  </a:cubicBezTo>
                  <a:cubicBezTo>
                    <a:pt x="275" y="370"/>
                    <a:pt x="274" y="372"/>
                    <a:pt x="272" y="372"/>
                  </a:cubicBezTo>
                  <a:cubicBezTo>
                    <a:pt x="271" y="372"/>
                    <a:pt x="270" y="373"/>
                    <a:pt x="269" y="373"/>
                  </a:cubicBezTo>
                  <a:cubicBezTo>
                    <a:pt x="269" y="373"/>
                    <a:pt x="269" y="376"/>
                    <a:pt x="267" y="377"/>
                  </a:cubicBezTo>
                  <a:cubicBezTo>
                    <a:pt x="267" y="378"/>
                    <a:pt x="266" y="378"/>
                    <a:pt x="266" y="378"/>
                  </a:cubicBezTo>
                  <a:cubicBezTo>
                    <a:pt x="266" y="379"/>
                    <a:pt x="265" y="379"/>
                    <a:pt x="265" y="379"/>
                  </a:cubicBezTo>
                  <a:cubicBezTo>
                    <a:pt x="265" y="380"/>
                    <a:pt x="265" y="380"/>
                    <a:pt x="265" y="380"/>
                  </a:cubicBezTo>
                  <a:cubicBezTo>
                    <a:pt x="264" y="380"/>
                    <a:pt x="264" y="380"/>
                    <a:pt x="263" y="381"/>
                  </a:cubicBezTo>
                  <a:cubicBezTo>
                    <a:pt x="262" y="381"/>
                    <a:pt x="260" y="382"/>
                    <a:pt x="259" y="384"/>
                  </a:cubicBezTo>
                  <a:cubicBezTo>
                    <a:pt x="258" y="386"/>
                    <a:pt x="259" y="386"/>
                    <a:pt x="257" y="386"/>
                  </a:cubicBezTo>
                  <a:cubicBezTo>
                    <a:pt x="256" y="387"/>
                    <a:pt x="254" y="389"/>
                    <a:pt x="254" y="390"/>
                  </a:cubicBezTo>
                  <a:cubicBezTo>
                    <a:pt x="254" y="391"/>
                    <a:pt x="252" y="395"/>
                    <a:pt x="253" y="396"/>
                  </a:cubicBezTo>
                  <a:cubicBezTo>
                    <a:pt x="254" y="397"/>
                    <a:pt x="253" y="398"/>
                    <a:pt x="253" y="398"/>
                  </a:cubicBezTo>
                  <a:cubicBezTo>
                    <a:pt x="253" y="398"/>
                    <a:pt x="253" y="398"/>
                    <a:pt x="253" y="399"/>
                  </a:cubicBezTo>
                  <a:cubicBezTo>
                    <a:pt x="253" y="399"/>
                    <a:pt x="252" y="399"/>
                    <a:pt x="252" y="399"/>
                  </a:cubicBezTo>
                  <a:cubicBezTo>
                    <a:pt x="252" y="399"/>
                    <a:pt x="252" y="399"/>
                    <a:pt x="252" y="399"/>
                  </a:cubicBezTo>
                  <a:cubicBezTo>
                    <a:pt x="252" y="399"/>
                    <a:pt x="252" y="399"/>
                    <a:pt x="252" y="399"/>
                  </a:cubicBezTo>
                  <a:cubicBezTo>
                    <a:pt x="251" y="399"/>
                    <a:pt x="251" y="399"/>
                    <a:pt x="251" y="399"/>
                  </a:cubicBezTo>
                  <a:cubicBezTo>
                    <a:pt x="251" y="400"/>
                    <a:pt x="251" y="400"/>
                    <a:pt x="251" y="400"/>
                  </a:cubicBezTo>
                  <a:cubicBezTo>
                    <a:pt x="250" y="400"/>
                    <a:pt x="250" y="400"/>
                    <a:pt x="250" y="400"/>
                  </a:cubicBezTo>
                  <a:cubicBezTo>
                    <a:pt x="250" y="400"/>
                    <a:pt x="249" y="401"/>
                    <a:pt x="249" y="401"/>
                  </a:cubicBezTo>
                  <a:cubicBezTo>
                    <a:pt x="248" y="402"/>
                    <a:pt x="246" y="403"/>
                    <a:pt x="247" y="404"/>
                  </a:cubicBezTo>
                  <a:cubicBezTo>
                    <a:pt x="248" y="405"/>
                    <a:pt x="249" y="406"/>
                    <a:pt x="248" y="406"/>
                  </a:cubicBezTo>
                  <a:cubicBezTo>
                    <a:pt x="247" y="407"/>
                    <a:pt x="246" y="408"/>
                    <a:pt x="247" y="408"/>
                  </a:cubicBezTo>
                  <a:cubicBezTo>
                    <a:pt x="249" y="409"/>
                    <a:pt x="252" y="411"/>
                    <a:pt x="253" y="413"/>
                  </a:cubicBezTo>
                  <a:cubicBezTo>
                    <a:pt x="253" y="414"/>
                    <a:pt x="252" y="414"/>
                    <a:pt x="253" y="416"/>
                  </a:cubicBezTo>
                  <a:cubicBezTo>
                    <a:pt x="254" y="417"/>
                    <a:pt x="255" y="420"/>
                    <a:pt x="255" y="421"/>
                  </a:cubicBezTo>
                  <a:cubicBezTo>
                    <a:pt x="255" y="422"/>
                    <a:pt x="258" y="431"/>
                    <a:pt x="258" y="433"/>
                  </a:cubicBezTo>
                  <a:cubicBezTo>
                    <a:pt x="259" y="435"/>
                    <a:pt x="261" y="436"/>
                    <a:pt x="261" y="439"/>
                  </a:cubicBezTo>
                  <a:cubicBezTo>
                    <a:pt x="260" y="441"/>
                    <a:pt x="259" y="443"/>
                    <a:pt x="260" y="446"/>
                  </a:cubicBezTo>
                  <a:cubicBezTo>
                    <a:pt x="260" y="449"/>
                    <a:pt x="260" y="452"/>
                    <a:pt x="261" y="453"/>
                  </a:cubicBezTo>
                  <a:cubicBezTo>
                    <a:pt x="263" y="454"/>
                    <a:pt x="264" y="457"/>
                    <a:pt x="265" y="458"/>
                  </a:cubicBezTo>
                  <a:cubicBezTo>
                    <a:pt x="266" y="459"/>
                    <a:pt x="270" y="462"/>
                    <a:pt x="271" y="462"/>
                  </a:cubicBezTo>
                  <a:cubicBezTo>
                    <a:pt x="273" y="463"/>
                    <a:pt x="277" y="466"/>
                    <a:pt x="278" y="467"/>
                  </a:cubicBezTo>
                  <a:cubicBezTo>
                    <a:pt x="278" y="468"/>
                    <a:pt x="281" y="469"/>
                    <a:pt x="281" y="471"/>
                  </a:cubicBezTo>
                  <a:cubicBezTo>
                    <a:pt x="281" y="471"/>
                    <a:pt x="281" y="472"/>
                    <a:pt x="282" y="473"/>
                  </a:cubicBezTo>
                  <a:cubicBezTo>
                    <a:pt x="282" y="473"/>
                    <a:pt x="282" y="473"/>
                    <a:pt x="282" y="474"/>
                  </a:cubicBezTo>
                  <a:cubicBezTo>
                    <a:pt x="282" y="474"/>
                    <a:pt x="282" y="474"/>
                    <a:pt x="282" y="474"/>
                  </a:cubicBezTo>
                  <a:cubicBezTo>
                    <a:pt x="282" y="474"/>
                    <a:pt x="282" y="475"/>
                    <a:pt x="282" y="475"/>
                  </a:cubicBezTo>
                  <a:cubicBezTo>
                    <a:pt x="282" y="475"/>
                    <a:pt x="282" y="475"/>
                    <a:pt x="282" y="475"/>
                  </a:cubicBezTo>
                  <a:cubicBezTo>
                    <a:pt x="282" y="476"/>
                    <a:pt x="282" y="476"/>
                    <a:pt x="281" y="477"/>
                  </a:cubicBezTo>
                  <a:cubicBezTo>
                    <a:pt x="280" y="478"/>
                    <a:pt x="279" y="480"/>
                    <a:pt x="279" y="482"/>
                  </a:cubicBezTo>
                  <a:cubicBezTo>
                    <a:pt x="279" y="483"/>
                    <a:pt x="280" y="484"/>
                    <a:pt x="279" y="487"/>
                  </a:cubicBezTo>
                  <a:cubicBezTo>
                    <a:pt x="278" y="489"/>
                    <a:pt x="277" y="495"/>
                    <a:pt x="276" y="496"/>
                  </a:cubicBezTo>
                  <a:cubicBezTo>
                    <a:pt x="275" y="496"/>
                    <a:pt x="273" y="497"/>
                    <a:pt x="273" y="498"/>
                  </a:cubicBezTo>
                  <a:cubicBezTo>
                    <a:pt x="274" y="500"/>
                    <a:pt x="274" y="502"/>
                    <a:pt x="273" y="505"/>
                  </a:cubicBezTo>
                  <a:cubicBezTo>
                    <a:pt x="272" y="507"/>
                    <a:pt x="271" y="510"/>
                    <a:pt x="270" y="512"/>
                  </a:cubicBezTo>
                  <a:cubicBezTo>
                    <a:pt x="270" y="513"/>
                    <a:pt x="268" y="519"/>
                    <a:pt x="267" y="520"/>
                  </a:cubicBezTo>
                  <a:cubicBezTo>
                    <a:pt x="267" y="521"/>
                    <a:pt x="266" y="526"/>
                    <a:pt x="265" y="527"/>
                  </a:cubicBezTo>
                  <a:cubicBezTo>
                    <a:pt x="264" y="527"/>
                    <a:pt x="261" y="531"/>
                    <a:pt x="262" y="533"/>
                  </a:cubicBezTo>
                  <a:cubicBezTo>
                    <a:pt x="262" y="534"/>
                    <a:pt x="262" y="534"/>
                    <a:pt x="261" y="536"/>
                  </a:cubicBezTo>
                  <a:cubicBezTo>
                    <a:pt x="260" y="538"/>
                    <a:pt x="259" y="544"/>
                    <a:pt x="259" y="546"/>
                  </a:cubicBezTo>
                  <a:cubicBezTo>
                    <a:pt x="259" y="549"/>
                    <a:pt x="258" y="553"/>
                    <a:pt x="257" y="555"/>
                  </a:cubicBezTo>
                  <a:cubicBezTo>
                    <a:pt x="256" y="557"/>
                    <a:pt x="254" y="559"/>
                    <a:pt x="254" y="560"/>
                  </a:cubicBezTo>
                  <a:cubicBezTo>
                    <a:pt x="253" y="562"/>
                    <a:pt x="249" y="569"/>
                    <a:pt x="247" y="572"/>
                  </a:cubicBezTo>
                  <a:cubicBezTo>
                    <a:pt x="245" y="574"/>
                    <a:pt x="244" y="578"/>
                    <a:pt x="242" y="580"/>
                  </a:cubicBezTo>
                  <a:cubicBezTo>
                    <a:pt x="241" y="582"/>
                    <a:pt x="239" y="583"/>
                    <a:pt x="240" y="585"/>
                  </a:cubicBezTo>
                  <a:cubicBezTo>
                    <a:pt x="240" y="587"/>
                    <a:pt x="241" y="588"/>
                    <a:pt x="240" y="590"/>
                  </a:cubicBezTo>
                  <a:cubicBezTo>
                    <a:pt x="239" y="592"/>
                    <a:pt x="240" y="592"/>
                    <a:pt x="239" y="595"/>
                  </a:cubicBezTo>
                  <a:cubicBezTo>
                    <a:pt x="238" y="598"/>
                    <a:pt x="238" y="598"/>
                    <a:pt x="236" y="601"/>
                  </a:cubicBezTo>
                  <a:cubicBezTo>
                    <a:pt x="235" y="604"/>
                    <a:pt x="234" y="607"/>
                    <a:pt x="233" y="610"/>
                  </a:cubicBezTo>
                  <a:cubicBezTo>
                    <a:pt x="233" y="612"/>
                    <a:pt x="233" y="615"/>
                    <a:pt x="232" y="615"/>
                  </a:cubicBezTo>
                  <a:cubicBezTo>
                    <a:pt x="232" y="615"/>
                    <a:pt x="230" y="619"/>
                    <a:pt x="229" y="620"/>
                  </a:cubicBezTo>
                  <a:cubicBezTo>
                    <a:pt x="229" y="622"/>
                    <a:pt x="229" y="625"/>
                    <a:pt x="229" y="625"/>
                  </a:cubicBezTo>
                  <a:cubicBezTo>
                    <a:pt x="230" y="625"/>
                    <a:pt x="232" y="621"/>
                    <a:pt x="233" y="620"/>
                  </a:cubicBezTo>
                  <a:cubicBezTo>
                    <a:pt x="233" y="619"/>
                    <a:pt x="235" y="618"/>
                    <a:pt x="235" y="616"/>
                  </a:cubicBezTo>
                  <a:cubicBezTo>
                    <a:pt x="235" y="615"/>
                    <a:pt x="235" y="613"/>
                    <a:pt x="236" y="614"/>
                  </a:cubicBezTo>
                  <a:cubicBezTo>
                    <a:pt x="236" y="615"/>
                    <a:pt x="238" y="613"/>
                    <a:pt x="237" y="615"/>
                  </a:cubicBezTo>
                  <a:cubicBezTo>
                    <a:pt x="237" y="618"/>
                    <a:pt x="237" y="618"/>
                    <a:pt x="235" y="621"/>
                  </a:cubicBezTo>
                  <a:cubicBezTo>
                    <a:pt x="234" y="624"/>
                    <a:pt x="234" y="628"/>
                    <a:pt x="234" y="628"/>
                  </a:cubicBezTo>
                  <a:cubicBezTo>
                    <a:pt x="233" y="629"/>
                    <a:pt x="232" y="630"/>
                    <a:pt x="232" y="631"/>
                  </a:cubicBezTo>
                  <a:cubicBezTo>
                    <a:pt x="232" y="632"/>
                    <a:pt x="233" y="634"/>
                    <a:pt x="232" y="635"/>
                  </a:cubicBezTo>
                  <a:cubicBezTo>
                    <a:pt x="232" y="635"/>
                    <a:pt x="231" y="638"/>
                    <a:pt x="230" y="638"/>
                  </a:cubicBezTo>
                  <a:cubicBezTo>
                    <a:pt x="229" y="638"/>
                    <a:pt x="228" y="639"/>
                    <a:pt x="229" y="641"/>
                  </a:cubicBezTo>
                  <a:cubicBezTo>
                    <a:pt x="230" y="642"/>
                    <a:pt x="230" y="642"/>
                    <a:pt x="229" y="643"/>
                  </a:cubicBezTo>
                  <a:cubicBezTo>
                    <a:pt x="227" y="644"/>
                    <a:pt x="226" y="647"/>
                    <a:pt x="226" y="647"/>
                  </a:cubicBezTo>
                  <a:cubicBezTo>
                    <a:pt x="226" y="647"/>
                    <a:pt x="225" y="649"/>
                    <a:pt x="224" y="648"/>
                  </a:cubicBezTo>
                  <a:cubicBezTo>
                    <a:pt x="223" y="647"/>
                    <a:pt x="222" y="648"/>
                    <a:pt x="222" y="647"/>
                  </a:cubicBezTo>
                  <a:cubicBezTo>
                    <a:pt x="221" y="646"/>
                    <a:pt x="220" y="645"/>
                    <a:pt x="219" y="646"/>
                  </a:cubicBezTo>
                  <a:cubicBezTo>
                    <a:pt x="218" y="647"/>
                    <a:pt x="219" y="649"/>
                    <a:pt x="218" y="649"/>
                  </a:cubicBezTo>
                  <a:cubicBezTo>
                    <a:pt x="217" y="650"/>
                    <a:pt x="214" y="657"/>
                    <a:pt x="215" y="656"/>
                  </a:cubicBezTo>
                  <a:cubicBezTo>
                    <a:pt x="216" y="654"/>
                    <a:pt x="218" y="653"/>
                    <a:pt x="218" y="655"/>
                  </a:cubicBezTo>
                  <a:cubicBezTo>
                    <a:pt x="218" y="656"/>
                    <a:pt x="218" y="658"/>
                    <a:pt x="218" y="660"/>
                  </a:cubicBezTo>
                  <a:cubicBezTo>
                    <a:pt x="218" y="661"/>
                    <a:pt x="218" y="663"/>
                    <a:pt x="219" y="663"/>
                  </a:cubicBezTo>
                  <a:cubicBezTo>
                    <a:pt x="220" y="664"/>
                    <a:pt x="223" y="664"/>
                    <a:pt x="222" y="665"/>
                  </a:cubicBezTo>
                  <a:cubicBezTo>
                    <a:pt x="221" y="666"/>
                    <a:pt x="220" y="664"/>
                    <a:pt x="218" y="665"/>
                  </a:cubicBezTo>
                  <a:cubicBezTo>
                    <a:pt x="216" y="666"/>
                    <a:pt x="217" y="668"/>
                    <a:pt x="217" y="669"/>
                  </a:cubicBezTo>
                  <a:cubicBezTo>
                    <a:pt x="217" y="670"/>
                    <a:pt x="216" y="672"/>
                    <a:pt x="215" y="673"/>
                  </a:cubicBezTo>
                  <a:cubicBezTo>
                    <a:pt x="215" y="673"/>
                    <a:pt x="214" y="676"/>
                    <a:pt x="215" y="677"/>
                  </a:cubicBezTo>
                  <a:cubicBezTo>
                    <a:pt x="216" y="677"/>
                    <a:pt x="217" y="678"/>
                    <a:pt x="215" y="679"/>
                  </a:cubicBezTo>
                  <a:cubicBezTo>
                    <a:pt x="213" y="680"/>
                    <a:pt x="213" y="681"/>
                    <a:pt x="214" y="683"/>
                  </a:cubicBezTo>
                  <a:cubicBezTo>
                    <a:pt x="214" y="685"/>
                    <a:pt x="214" y="686"/>
                    <a:pt x="213" y="687"/>
                  </a:cubicBezTo>
                  <a:cubicBezTo>
                    <a:pt x="211" y="687"/>
                    <a:pt x="212" y="691"/>
                    <a:pt x="212" y="691"/>
                  </a:cubicBezTo>
                  <a:cubicBezTo>
                    <a:pt x="211" y="692"/>
                    <a:pt x="211" y="693"/>
                    <a:pt x="211" y="694"/>
                  </a:cubicBezTo>
                  <a:cubicBezTo>
                    <a:pt x="212" y="696"/>
                    <a:pt x="212" y="697"/>
                    <a:pt x="211" y="698"/>
                  </a:cubicBezTo>
                  <a:cubicBezTo>
                    <a:pt x="209" y="699"/>
                    <a:pt x="210" y="702"/>
                    <a:pt x="209" y="702"/>
                  </a:cubicBezTo>
                  <a:cubicBezTo>
                    <a:pt x="208" y="703"/>
                    <a:pt x="210" y="703"/>
                    <a:pt x="209" y="705"/>
                  </a:cubicBezTo>
                  <a:cubicBezTo>
                    <a:pt x="208" y="706"/>
                    <a:pt x="208" y="710"/>
                    <a:pt x="209" y="709"/>
                  </a:cubicBezTo>
                  <a:cubicBezTo>
                    <a:pt x="210" y="708"/>
                    <a:pt x="212" y="705"/>
                    <a:pt x="213" y="704"/>
                  </a:cubicBezTo>
                  <a:cubicBezTo>
                    <a:pt x="213" y="704"/>
                    <a:pt x="211" y="707"/>
                    <a:pt x="211" y="709"/>
                  </a:cubicBezTo>
                  <a:cubicBezTo>
                    <a:pt x="210" y="710"/>
                    <a:pt x="209" y="713"/>
                    <a:pt x="210" y="713"/>
                  </a:cubicBezTo>
                  <a:cubicBezTo>
                    <a:pt x="211" y="714"/>
                    <a:pt x="214" y="713"/>
                    <a:pt x="213" y="714"/>
                  </a:cubicBezTo>
                  <a:cubicBezTo>
                    <a:pt x="211" y="716"/>
                    <a:pt x="214" y="714"/>
                    <a:pt x="216" y="713"/>
                  </a:cubicBezTo>
                  <a:cubicBezTo>
                    <a:pt x="218" y="711"/>
                    <a:pt x="221" y="708"/>
                    <a:pt x="222" y="710"/>
                  </a:cubicBezTo>
                  <a:cubicBezTo>
                    <a:pt x="222" y="711"/>
                    <a:pt x="219" y="713"/>
                    <a:pt x="221" y="713"/>
                  </a:cubicBezTo>
                  <a:cubicBezTo>
                    <a:pt x="223" y="713"/>
                    <a:pt x="224" y="713"/>
                    <a:pt x="225" y="711"/>
                  </a:cubicBezTo>
                  <a:cubicBezTo>
                    <a:pt x="226" y="709"/>
                    <a:pt x="228" y="708"/>
                    <a:pt x="230" y="708"/>
                  </a:cubicBezTo>
                  <a:cubicBezTo>
                    <a:pt x="232" y="707"/>
                    <a:pt x="233" y="706"/>
                    <a:pt x="234" y="705"/>
                  </a:cubicBezTo>
                  <a:cubicBezTo>
                    <a:pt x="234" y="705"/>
                    <a:pt x="234" y="705"/>
                    <a:pt x="235" y="705"/>
                  </a:cubicBezTo>
                  <a:cubicBezTo>
                    <a:pt x="235" y="704"/>
                    <a:pt x="235" y="704"/>
                    <a:pt x="235" y="704"/>
                  </a:cubicBezTo>
                  <a:cubicBezTo>
                    <a:pt x="235" y="704"/>
                    <a:pt x="235" y="704"/>
                    <a:pt x="235" y="704"/>
                  </a:cubicBezTo>
                  <a:cubicBezTo>
                    <a:pt x="236" y="704"/>
                    <a:pt x="236" y="704"/>
                    <a:pt x="236" y="704"/>
                  </a:cubicBezTo>
                  <a:cubicBezTo>
                    <a:pt x="236" y="704"/>
                    <a:pt x="236" y="704"/>
                    <a:pt x="236" y="705"/>
                  </a:cubicBezTo>
                  <a:cubicBezTo>
                    <a:pt x="237" y="705"/>
                    <a:pt x="237" y="705"/>
                    <a:pt x="237" y="705"/>
                  </a:cubicBezTo>
                  <a:cubicBezTo>
                    <a:pt x="237" y="705"/>
                    <a:pt x="237" y="705"/>
                    <a:pt x="237" y="705"/>
                  </a:cubicBezTo>
                  <a:cubicBezTo>
                    <a:pt x="237" y="705"/>
                    <a:pt x="238" y="706"/>
                    <a:pt x="238" y="706"/>
                  </a:cubicBezTo>
                  <a:cubicBezTo>
                    <a:pt x="238" y="706"/>
                    <a:pt x="238" y="706"/>
                    <a:pt x="238" y="706"/>
                  </a:cubicBezTo>
                  <a:cubicBezTo>
                    <a:pt x="238" y="706"/>
                    <a:pt x="238" y="706"/>
                    <a:pt x="238" y="706"/>
                  </a:cubicBezTo>
                  <a:cubicBezTo>
                    <a:pt x="238" y="706"/>
                    <a:pt x="238" y="706"/>
                    <a:pt x="238" y="706"/>
                  </a:cubicBezTo>
                  <a:cubicBezTo>
                    <a:pt x="238" y="706"/>
                    <a:pt x="238" y="706"/>
                    <a:pt x="238" y="706"/>
                  </a:cubicBezTo>
                  <a:cubicBezTo>
                    <a:pt x="238" y="706"/>
                    <a:pt x="238" y="706"/>
                    <a:pt x="238" y="706"/>
                  </a:cubicBezTo>
                  <a:cubicBezTo>
                    <a:pt x="238" y="706"/>
                    <a:pt x="238" y="706"/>
                    <a:pt x="238" y="706"/>
                  </a:cubicBezTo>
                  <a:cubicBezTo>
                    <a:pt x="239" y="706"/>
                    <a:pt x="239" y="706"/>
                    <a:pt x="239" y="706"/>
                  </a:cubicBezTo>
                  <a:cubicBezTo>
                    <a:pt x="239" y="706"/>
                    <a:pt x="239" y="706"/>
                    <a:pt x="239" y="705"/>
                  </a:cubicBezTo>
                  <a:cubicBezTo>
                    <a:pt x="239" y="705"/>
                    <a:pt x="239" y="705"/>
                    <a:pt x="238" y="705"/>
                  </a:cubicBezTo>
                  <a:cubicBezTo>
                    <a:pt x="238" y="702"/>
                    <a:pt x="238" y="700"/>
                    <a:pt x="238" y="699"/>
                  </a:cubicBezTo>
                  <a:cubicBezTo>
                    <a:pt x="239" y="697"/>
                    <a:pt x="237" y="694"/>
                    <a:pt x="238" y="693"/>
                  </a:cubicBezTo>
                  <a:cubicBezTo>
                    <a:pt x="239" y="691"/>
                    <a:pt x="241" y="693"/>
                    <a:pt x="241" y="691"/>
                  </a:cubicBezTo>
                  <a:cubicBezTo>
                    <a:pt x="241" y="689"/>
                    <a:pt x="240" y="688"/>
                    <a:pt x="241" y="688"/>
                  </a:cubicBezTo>
                  <a:cubicBezTo>
                    <a:pt x="242" y="687"/>
                    <a:pt x="241" y="689"/>
                    <a:pt x="243" y="688"/>
                  </a:cubicBezTo>
                  <a:cubicBezTo>
                    <a:pt x="245" y="688"/>
                    <a:pt x="245" y="686"/>
                    <a:pt x="246" y="685"/>
                  </a:cubicBezTo>
                  <a:cubicBezTo>
                    <a:pt x="248" y="684"/>
                    <a:pt x="250" y="680"/>
                    <a:pt x="250" y="677"/>
                  </a:cubicBezTo>
                  <a:cubicBezTo>
                    <a:pt x="250" y="675"/>
                    <a:pt x="254" y="670"/>
                    <a:pt x="256" y="669"/>
                  </a:cubicBezTo>
                  <a:cubicBezTo>
                    <a:pt x="258" y="669"/>
                    <a:pt x="260" y="667"/>
                    <a:pt x="261" y="666"/>
                  </a:cubicBezTo>
                  <a:cubicBezTo>
                    <a:pt x="262" y="666"/>
                    <a:pt x="264" y="659"/>
                    <a:pt x="263" y="658"/>
                  </a:cubicBezTo>
                  <a:cubicBezTo>
                    <a:pt x="262" y="657"/>
                    <a:pt x="261" y="656"/>
                    <a:pt x="259" y="655"/>
                  </a:cubicBezTo>
                  <a:cubicBezTo>
                    <a:pt x="258" y="654"/>
                    <a:pt x="255" y="650"/>
                    <a:pt x="256" y="648"/>
                  </a:cubicBezTo>
                  <a:cubicBezTo>
                    <a:pt x="257" y="647"/>
                    <a:pt x="258" y="645"/>
                    <a:pt x="260" y="643"/>
                  </a:cubicBezTo>
                  <a:cubicBezTo>
                    <a:pt x="262" y="641"/>
                    <a:pt x="267" y="639"/>
                    <a:pt x="268" y="639"/>
                  </a:cubicBezTo>
                  <a:cubicBezTo>
                    <a:pt x="269" y="639"/>
                    <a:pt x="269" y="638"/>
                    <a:pt x="270" y="637"/>
                  </a:cubicBezTo>
                  <a:cubicBezTo>
                    <a:pt x="271" y="636"/>
                    <a:pt x="272" y="635"/>
                    <a:pt x="272" y="634"/>
                  </a:cubicBezTo>
                  <a:cubicBezTo>
                    <a:pt x="272" y="633"/>
                    <a:pt x="273" y="628"/>
                    <a:pt x="274" y="627"/>
                  </a:cubicBezTo>
                  <a:cubicBezTo>
                    <a:pt x="275" y="626"/>
                    <a:pt x="280" y="623"/>
                    <a:pt x="279" y="622"/>
                  </a:cubicBezTo>
                  <a:cubicBezTo>
                    <a:pt x="278" y="622"/>
                    <a:pt x="276" y="622"/>
                    <a:pt x="277" y="621"/>
                  </a:cubicBezTo>
                  <a:cubicBezTo>
                    <a:pt x="278" y="620"/>
                    <a:pt x="281" y="618"/>
                    <a:pt x="280" y="617"/>
                  </a:cubicBezTo>
                  <a:cubicBezTo>
                    <a:pt x="279" y="616"/>
                    <a:pt x="278" y="613"/>
                    <a:pt x="278" y="611"/>
                  </a:cubicBezTo>
                  <a:cubicBezTo>
                    <a:pt x="278" y="608"/>
                    <a:pt x="279" y="606"/>
                    <a:pt x="281" y="607"/>
                  </a:cubicBezTo>
                  <a:cubicBezTo>
                    <a:pt x="282" y="608"/>
                    <a:pt x="285" y="610"/>
                    <a:pt x="287" y="610"/>
                  </a:cubicBezTo>
                  <a:cubicBezTo>
                    <a:pt x="290" y="609"/>
                    <a:pt x="291" y="609"/>
                    <a:pt x="293" y="608"/>
                  </a:cubicBezTo>
                  <a:cubicBezTo>
                    <a:pt x="294" y="606"/>
                    <a:pt x="294" y="603"/>
                    <a:pt x="294" y="601"/>
                  </a:cubicBezTo>
                  <a:cubicBezTo>
                    <a:pt x="295" y="600"/>
                    <a:pt x="295" y="596"/>
                    <a:pt x="296" y="595"/>
                  </a:cubicBezTo>
                  <a:cubicBezTo>
                    <a:pt x="298" y="594"/>
                    <a:pt x="298" y="594"/>
                    <a:pt x="301" y="594"/>
                  </a:cubicBezTo>
                  <a:cubicBezTo>
                    <a:pt x="304" y="594"/>
                    <a:pt x="307" y="593"/>
                    <a:pt x="310" y="592"/>
                  </a:cubicBezTo>
                  <a:cubicBezTo>
                    <a:pt x="312" y="592"/>
                    <a:pt x="320" y="589"/>
                    <a:pt x="322" y="586"/>
                  </a:cubicBezTo>
                  <a:cubicBezTo>
                    <a:pt x="325" y="583"/>
                    <a:pt x="327" y="580"/>
                    <a:pt x="327" y="578"/>
                  </a:cubicBezTo>
                  <a:cubicBezTo>
                    <a:pt x="327" y="576"/>
                    <a:pt x="327" y="575"/>
                    <a:pt x="326" y="575"/>
                  </a:cubicBezTo>
                  <a:cubicBezTo>
                    <a:pt x="325" y="575"/>
                    <a:pt x="324" y="574"/>
                    <a:pt x="325" y="573"/>
                  </a:cubicBezTo>
                  <a:cubicBezTo>
                    <a:pt x="325" y="571"/>
                    <a:pt x="327" y="570"/>
                    <a:pt x="326" y="569"/>
                  </a:cubicBezTo>
                  <a:cubicBezTo>
                    <a:pt x="325" y="567"/>
                    <a:pt x="322" y="564"/>
                    <a:pt x="321" y="563"/>
                  </a:cubicBezTo>
                  <a:cubicBezTo>
                    <a:pt x="321" y="562"/>
                    <a:pt x="320" y="560"/>
                    <a:pt x="321" y="560"/>
                  </a:cubicBezTo>
                  <a:cubicBezTo>
                    <a:pt x="321" y="560"/>
                    <a:pt x="321" y="560"/>
                    <a:pt x="322" y="560"/>
                  </a:cubicBezTo>
                  <a:cubicBezTo>
                    <a:pt x="322" y="560"/>
                    <a:pt x="322" y="560"/>
                    <a:pt x="322" y="560"/>
                  </a:cubicBezTo>
                  <a:cubicBezTo>
                    <a:pt x="322" y="560"/>
                    <a:pt x="323" y="561"/>
                    <a:pt x="323" y="561"/>
                  </a:cubicBezTo>
                  <a:cubicBezTo>
                    <a:pt x="323" y="561"/>
                    <a:pt x="323" y="561"/>
                    <a:pt x="323" y="561"/>
                  </a:cubicBezTo>
                  <a:cubicBezTo>
                    <a:pt x="324" y="561"/>
                    <a:pt x="324" y="561"/>
                    <a:pt x="324" y="561"/>
                  </a:cubicBezTo>
                  <a:cubicBezTo>
                    <a:pt x="324" y="561"/>
                    <a:pt x="324" y="562"/>
                    <a:pt x="324" y="562"/>
                  </a:cubicBezTo>
                  <a:cubicBezTo>
                    <a:pt x="325" y="562"/>
                    <a:pt x="325" y="562"/>
                    <a:pt x="325" y="562"/>
                  </a:cubicBezTo>
                  <a:cubicBezTo>
                    <a:pt x="325" y="563"/>
                    <a:pt x="328" y="562"/>
                    <a:pt x="329" y="563"/>
                  </a:cubicBezTo>
                  <a:cubicBezTo>
                    <a:pt x="329" y="564"/>
                    <a:pt x="330" y="565"/>
                    <a:pt x="332" y="565"/>
                  </a:cubicBezTo>
                  <a:cubicBezTo>
                    <a:pt x="335" y="565"/>
                    <a:pt x="341" y="565"/>
                    <a:pt x="342" y="564"/>
                  </a:cubicBezTo>
                  <a:cubicBezTo>
                    <a:pt x="344" y="562"/>
                    <a:pt x="346" y="560"/>
                    <a:pt x="348" y="558"/>
                  </a:cubicBezTo>
                  <a:cubicBezTo>
                    <a:pt x="348" y="558"/>
                    <a:pt x="349" y="557"/>
                    <a:pt x="349" y="556"/>
                  </a:cubicBezTo>
                  <a:cubicBezTo>
                    <a:pt x="349" y="556"/>
                    <a:pt x="349" y="556"/>
                    <a:pt x="349" y="556"/>
                  </a:cubicBezTo>
                  <a:cubicBezTo>
                    <a:pt x="350" y="555"/>
                    <a:pt x="350" y="555"/>
                    <a:pt x="350" y="554"/>
                  </a:cubicBezTo>
                  <a:cubicBezTo>
                    <a:pt x="350" y="554"/>
                    <a:pt x="350" y="554"/>
                    <a:pt x="351" y="554"/>
                  </a:cubicBezTo>
                  <a:cubicBezTo>
                    <a:pt x="351" y="554"/>
                    <a:pt x="351" y="553"/>
                    <a:pt x="351" y="553"/>
                  </a:cubicBezTo>
                  <a:cubicBezTo>
                    <a:pt x="351" y="553"/>
                    <a:pt x="351" y="553"/>
                    <a:pt x="351" y="553"/>
                  </a:cubicBezTo>
                  <a:cubicBezTo>
                    <a:pt x="351" y="552"/>
                    <a:pt x="351" y="552"/>
                    <a:pt x="351" y="552"/>
                  </a:cubicBezTo>
                  <a:cubicBezTo>
                    <a:pt x="352" y="552"/>
                    <a:pt x="352" y="551"/>
                    <a:pt x="352" y="551"/>
                  </a:cubicBezTo>
                  <a:cubicBezTo>
                    <a:pt x="352" y="550"/>
                    <a:pt x="353" y="549"/>
                    <a:pt x="354" y="548"/>
                  </a:cubicBezTo>
                  <a:cubicBezTo>
                    <a:pt x="355" y="547"/>
                    <a:pt x="357" y="547"/>
                    <a:pt x="358" y="544"/>
                  </a:cubicBezTo>
                  <a:cubicBezTo>
                    <a:pt x="358" y="541"/>
                    <a:pt x="359" y="539"/>
                    <a:pt x="360" y="538"/>
                  </a:cubicBezTo>
                  <a:cubicBezTo>
                    <a:pt x="361" y="536"/>
                    <a:pt x="363" y="536"/>
                    <a:pt x="363" y="537"/>
                  </a:cubicBezTo>
                  <a:cubicBezTo>
                    <a:pt x="362" y="538"/>
                    <a:pt x="359" y="542"/>
                    <a:pt x="360" y="542"/>
                  </a:cubicBezTo>
                  <a:cubicBezTo>
                    <a:pt x="361" y="541"/>
                    <a:pt x="365" y="538"/>
                    <a:pt x="366" y="536"/>
                  </a:cubicBezTo>
                  <a:cubicBezTo>
                    <a:pt x="368" y="535"/>
                    <a:pt x="371" y="528"/>
                    <a:pt x="372" y="527"/>
                  </a:cubicBezTo>
                  <a:cubicBezTo>
                    <a:pt x="374" y="526"/>
                    <a:pt x="375" y="526"/>
                    <a:pt x="376" y="525"/>
                  </a:cubicBezTo>
                  <a:cubicBezTo>
                    <a:pt x="377" y="523"/>
                    <a:pt x="377" y="521"/>
                    <a:pt x="378" y="520"/>
                  </a:cubicBezTo>
                  <a:cubicBezTo>
                    <a:pt x="379" y="518"/>
                    <a:pt x="377" y="517"/>
                    <a:pt x="378" y="515"/>
                  </a:cubicBezTo>
                  <a:cubicBezTo>
                    <a:pt x="379" y="513"/>
                    <a:pt x="378" y="511"/>
                    <a:pt x="380" y="509"/>
                  </a:cubicBezTo>
                  <a:cubicBezTo>
                    <a:pt x="382" y="507"/>
                    <a:pt x="387" y="502"/>
                    <a:pt x="390" y="501"/>
                  </a:cubicBezTo>
                  <a:cubicBezTo>
                    <a:pt x="392" y="500"/>
                    <a:pt x="393" y="499"/>
                    <a:pt x="395" y="498"/>
                  </a:cubicBezTo>
                  <a:cubicBezTo>
                    <a:pt x="397" y="497"/>
                    <a:pt x="398" y="495"/>
                    <a:pt x="401" y="494"/>
                  </a:cubicBezTo>
                  <a:cubicBezTo>
                    <a:pt x="403" y="493"/>
                    <a:pt x="409" y="494"/>
                    <a:pt x="412" y="493"/>
                  </a:cubicBezTo>
                  <a:cubicBezTo>
                    <a:pt x="415" y="492"/>
                    <a:pt x="418" y="489"/>
                    <a:pt x="418" y="488"/>
                  </a:cubicBezTo>
                  <a:cubicBezTo>
                    <a:pt x="419" y="487"/>
                    <a:pt x="423" y="480"/>
                    <a:pt x="425" y="479"/>
                  </a:cubicBezTo>
                  <a:cubicBezTo>
                    <a:pt x="426" y="477"/>
                    <a:pt x="428" y="473"/>
                    <a:pt x="429" y="470"/>
                  </a:cubicBezTo>
                  <a:cubicBezTo>
                    <a:pt x="430" y="467"/>
                    <a:pt x="432" y="462"/>
                    <a:pt x="433" y="460"/>
                  </a:cubicBezTo>
                  <a:cubicBezTo>
                    <a:pt x="433" y="459"/>
                    <a:pt x="434" y="460"/>
                    <a:pt x="434" y="456"/>
                  </a:cubicBezTo>
                  <a:cubicBezTo>
                    <a:pt x="435" y="452"/>
                    <a:pt x="435" y="445"/>
                    <a:pt x="437" y="444"/>
                  </a:cubicBezTo>
                  <a:cubicBezTo>
                    <a:pt x="439" y="443"/>
                    <a:pt x="439" y="442"/>
                    <a:pt x="441" y="440"/>
                  </a:cubicBezTo>
                  <a:cubicBezTo>
                    <a:pt x="443" y="437"/>
                    <a:pt x="447" y="431"/>
                    <a:pt x="450" y="429"/>
                  </a:cubicBezTo>
                  <a:cubicBezTo>
                    <a:pt x="454" y="427"/>
                    <a:pt x="459" y="421"/>
                    <a:pt x="459" y="418"/>
                  </a:cubicBezTo>
                  <a:cubicBezTo>
                    <a:pt x="460" y="415"/>
                    <a:pt x="460" y="412"/>
                    <a:pt x="459" y="410"/>
                  </a:cubicBezTo>
                  <a:cubicBezTo>
                    <a:pt x="458" y="408"/>
                    <a:pt x="460" y="407"/>
                    <a:pt x="458" y="407"/>
                  </a:cubicBezTo>
                  <a:close/>
                </a:path>
              </a:pathLst>
            </a:custGeom>
            <a:blipFill dpi="0" rotWithShape="0">
              <a:blip r:embed="rId4"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sp>
          <p:nvSpPr>
            <p:cNvPr id="16468" name="Freeform 58"/>
            <p:cNvSpPr>
              <a:spLocks noChangeArrowheads="1"/>
            </p:cNvSpPr>
            <p:nvPr/>
          </p:nvSpPr>
          <p:spPr bwMode="auto">
            <a:xfrm>
              <a:off x="1235645" y="3843762"/>
              <a:ext cx="157876" cy="134721"/>
            </a:xfrm>
            <a:custGeom>
              <a:avLst/>
              <a:gdLst>
                <a:gd name="T0" fmla="*/ 730220903 w 32"/>
                <a:gd name="T1" fmla="*/ 597522563 h 27"/>
                <a:gd name="T2" fmla="*/ 559833230 w 32"/>
                <a:gd name="T3" fmla="*/ 448141922 h 27"/>
                <a:gd name="T4" fmla="*/ 462473074 w 32"/>
                <a:gd name="T5" fmla="*/ 273862845 h 27"/>
                <a:gd name="T6" fmla="*/ 438130568 w 32"/>
                <a:gd name="T7" fmla="*/ 174279077 h 27"/>
                <a:gd name="T8" fmla="*/ 462473074 w 32"/>
                <a:gd name="T9" fmla="*/ 74690320 h 27"/>
                <a:gd name="T10" fmla="*/ 462473074 w 32"/>
                <a:gd name="T11" fmla="*/ 24898437 h 27"/>
                <a:gd name="T12" fmla="*/ 438130568 w 32"/>
                <a:gd name="T13" fmla="*/ 24898437 h 27"/>
                <a:gd name="T14" fmla="*/ 438130568 w 32"/>
                <a:gd name="T15" fmla="*/ 0 h 27"/>
                <a:gd name="T16" fmla="*/ 438130568 w 32"/>
                <a:gd name="T17" fmla="*/ 0 h 27"/>
                <a:gd name="T18" fmla="*/ 438130568 w 32"/>
                <a:gd name="T19" fmla="*/ 0 h 27"/>
                <a:gd name="T20" fmla="*/ 438130568 w 32"/>
                <a:gd name="T21" fmla="*/ 0 h 27"/>
                <a:gd name="T22" fmla="*/ 413792996 w 32"/>
                <a:gd name="T23" fmla="*/ 0 h 27"/>
                <a:gd name="T24" fmla="*/ 365107985 w 32"/>
                <a:gd name="T25" fmla="*/ 49791884 h 27"/>
                <a:gd name="T26" fmla="*/ 340770412 w 32"/>
                <a:gd name="T27" fmla="*/ 24898437 h 27"/>
                <a:gd name="T28" fmla="*/ 267747829 w 32"/>
                <a:gd name="T29" fmla="*/ 74690320 h 27"/>
                <a:gd name="T30" fmla="*/ 243405323 w 32"/>
                <a:gd name="T31" fmla="*/ 124482204 h 27"/>
                <a:gd name="T32" fmla="*/ 292090335 w 32"/>
                <a:gd name="T33" fmla="*/ 174279077 h 27"/>
                <a:gd name="T34" fmla="*/ 316427907 w 32"/>
                <a:gd name="T35" fmla="*/ 248969398 h 27"/>
                <a:gd name="T36" fmla="*/ 194725245 w 32"/>
                <a:gd name="T37" fmla="*/ 323659718 h 27"/>
                <a:gd name="T38" fmla="*/ 194725245 w 32"/>
                <a:gd name="T39" fmla="*/ 398350038 h 27"/>
                <a:gd name="T40" fmla="*/ 267747829 w 32"/>
                <a:gd name="T41" fmla="*/ 497933806 h 27"/>
                <a:gd name="T42" fmla="*/ 170382739 w 32"/>
                <a:gd name="T43" fmla="*/ 473040359 h 27"/>
                <a:gd name="T44" fmla="*/ 121702662 w 32"/>
                <a:gd name="T45" fmla="*/ 522832242 h 27"/>
                <a:gd name="T46" fmla="*/ 48680078 w 32"/>
                <a:gd name="T47" fmla="*/ 497933806 h 27"/>
                <a:gd name="T48" fmla="*/ 24342506 w 32"/>
                <a:gd name="T49" fmla="*/ 597522563 h 27"/>
                <a:gd name="T50" fmla="*/ 146045167 w 32"/>
                <a:gd name="T51" fmla="*/ 622420999 h 27"/>
                <a:gd name="T52" fmla="*/ 292090335 w 32"/>
                <a:gd name="T53" fmla="*/ 622420999 h 27"/>
                <a:gd name="T54" fmla="*/ 389450490 w 32"/>
                <a:gd name="T55" fmla="*/ 622420999 h 27"/>
                <a:gd name="T56" fmla="*/ 389450490 w 32"/>
                <a:gd name="T57" fmla="*/ 622420999 h 27"/>
                <a:gd name="T58" fmla="*/ 413792996 w 32"/>
                <a:gd name="T59" fmla="*/ 622420999 h 27"/>
                <a:gd name="T60" fmla="*/ 413792996 w 32"/>
                <a:gd name="T61" fmla="*/ 622420999 h 27"/>
                <a:gd name="T62" fmla="*/ 438130568 w 32"/>
                <a:gd name="T63" fmla="*/ 622420999 h 27"/>
                <a:gd name="T64" fmla="*/ 462473074 w 32"/>
                <a:gd name="T65" fmla="*/ 622420999 h 27"/>
                <a:gd name="T66" fmla="*/ 462473074 w 32"/>
                <a:gd name="T67" fmla="*/ 622420999 h 27"/>
                <a:gd name="T68" fmla="*/ 462473074 w 32"/>
                <a:gd name="T69" fmla="*/ 622420999 h 27"/>
                <a:gd name="T70" fmla="*/ 486815580 w 32"/>
                <a:gd name="T71" fmla="*/ 622420999 h 27"/>
                <a:gd name="T72" fmla="*/ 608518241 w 32"/>
                <a:gd name="T73" fmla="*/ 672212883 h 27"/>
                <a:gd name="T74" fmla="*/ 681540825 w 32"/>
                <a:gd name="T75" fmla="*/ 622420999 h 27"/>
                <a:gd name="T76" fmla="*/ 730220903 w 32"/>
                <a:gd name="T77" fmla="*/ 597522563 h 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27"/>
                <a:gd name="T119" fmla="*/ 32 w 32"/>
                <a:gd name="T120" fmla="*/ 27 h 2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27">
                  <a:moveTo>
                    <a:pt x="30" y="24"/>
                  </a:moveTo>
                  <a:cubicBezTo>
                    <a:pt x="28" y="23"/>
                    <a:pt x="24" y="20"/>
                    <a:pt x="23" y="18"/>
                  </a:cubicBezTo>
                  <a:cubicBezTo>
                    <a:pt x="23" y="16"/>
                    <a:pt x="19" y="12"/>
                    <a:pt x="19" y="11"/>
                  </a:cubicBezTo>
                  <a:cubicBezTo>
                    <a:pt x="19" y="9"/>
                    <a:pt x="17" y="9"/>
                    <a:pt x="18" y="7"/>
                  </a:cubicBezTo>
                  <a:cubicBezTo>
                    <a:pt x="19" y="5"/>
                    <a:pt x="20" y="6"/>
                    <a:pt x="19" y="3"/>
                  </a:cubicBezTo>
                  <a:cubicBezTo>
                    <a:pt x="19" y="2"/>
                    <a:pt x="19" y="1"/>
                    <a:pt x="19" y="1"/>
                  </a:cubicBezTo>
                  <a:cubicBezTo>
                    <a:pt x="19" y="1"/>
                    <a:pt x="19" y="1"/>
                    <a:pt x="18" y="1"/>
                  </a:cubicBezTo>
                  <a:cubicBezTo>
                    <a:pt x="18" y="0"/>
                    <a:pt x="18" y="0"/>
                    <a:pt x="18" y="0"/>
                  </a:cubicBezTo>
                  <a:cubicBezTo>
                    <a:pt x="18" y="0"/>
                    <a:pt x="18" y="0"/>
                    <a:pt x="18" y="0"/>
                  </a:cubicBezTo>
                  <a:cubicBezTo>
                    <a:pt x="18" y="0"/>
                    <a:pt x="18" y="0"/>
                    <a:pt x="18" y="0"/>
                  </a:cubicBezTo>
                  <a:cubicBezTo>
                    <a:pt x="18" y="0"/>
                    <a:pt x="18" y="0"/>
                    <a:pt x="18" y="0"/>
                  </a:cubicBezTo>
                  <a:cubicBezTo>
                    <a:pt x="17" y="0"/>
                    <a:pt x="17" y="0"/>
                    <a:pt x="17" y="0"/>
                  </a:cubicBezTo>
                  <a:cubicBezTo>
                    <a:pt x="16" y="1"/>
                    <a:pt x="15" y="3"/>
                    <a:pt x="15" y="2"/>
                  </a:cubicBezTo>
                  <a:cubicBezTo>
                    <a:pt x="14" y="2"/>
                    <a:pt x="15" y="0"/>
                    <a:pt x="14" y="1"/>
                  </a:cubicBezTo>
                  <a:cubicBezTo>
                    <a:pt x="13" y="2"/>
                    <a:pt x="12" y="3"/>
                    <a:pt x="11" y="3"/>
                  </a:cubicBezTo>
                  <a:cubicBezTo>
                    <a:pt x="10" y="3"/>
                    <a:pt x="10" y="4"/>
                    <a:pt x="10" y="5"/>
                  </a:cubicBezTo>
                  <a:cubicBezTo>
                    <a:pt x="11" y="6"/>
                    <a:pt x="12" y="6"/>
                    <a:pt x="12" y="7"/>
                  </a:cubicBezTo>
                  <a:cubicBezTo>
                    <a:pt x="13" y="8"/>
                    <a:pt x="14" y="9"/>
                    <a:pt x="13" y="10"/>
                  </a:cubicBezTo>
                  <a:cubicBezTo>
                    <a:pt x="11" y="12"/>
                    <a:pt x="9" y="13"/>
                    <a:pt x="8" y="13"/>
                  </a:cubicBezTo>
                  <a:cubicBezTo>
                    <a:pt x="8" y="13"/>
                    <a:pt x="6" y="15"/>
                    <a:pt x="8" y="16"/>
                  </a:cubicBezTo>
                  <a:cubicBezTo>
                    <a:pt x="10" y="18"/>
                    <a:pt x="11" y="20"/>
                    <a:pt x="11" y="20"/>
                  </a:cubicBezTo>
                  <a:cubicBezTo>
                    <a:pt x="10" y="20"/>
                    <a:pt x="7" y="19"/>
                    <a:pt x="7" y="19"/>
                  </a:cubicBezTo>
                  <a:cubicBezTo>
                    <a:pt x="6" y="20"/>
                    <a:pt x="6" y="21"/>
                    <a:pt x="5" y="21"/>
                  </a:cubicBezTo>
                  <a:cubicBezTo>
                    <a:pt x="4" y="20"/>
                    <a:pt x="3" y="19"/>
                    <a:pt x="2" y="20"/>
                  </a:cubicBezTo>
                  <a:cubicBezTo>
                    <a:pt x="1" y="21"/>
                    <a:pt x="0" y="23"/>
                    <a:pt x="1" y="24"/>
                  </a:cubicBezTo>
                  <a:cubicBezTo>
                    <a:pt x="3" y="25"/>
                    <a:pt x="5" y="23"/>
                    <a:pt x="6" y="25"/>
                  </a:cubicBezTo>
                  <a:cubicBezTo>
                    <a:pt x="7" y="26"/>
                    <a:pt x="10" y="25"/>
                    <a:pt x="12" y="25"/>
                  </a:cubicBezTo>
                  <a:cubicBezTo>
                    <a:pt x="12" y="26"/>
                    <a:pt x="14" y="25"/>
                    <a:pt x="16" y="25"/>
                  </a:cubicBezTo>
                  <a:cubicBezTo>
                    <a:pt x="16" y="25"/>
                    <a:pt x="16" y="25"/>
                    <a:pt x="16" y="25"/>
                  </a:cubicBezTo>
                  <a:cubicBezTo>
                    <a:pt x="16" y="25"/>
                    <a:pt x="17" y="25"/>
                    <a:pt x="17" y="25"/>
                  </a:cubicBezTo>
                  <a:cubicBezTo>
                    <a:pt x="17" y="25"/>
                    <a:pt x="17" y="25"/>
                    <a:pt x="17" y="25"/>
                  </a:cubicBezTo>
                  <a:cubicBezTo>
                    <a:pt x="18" y="25"/>
                    <a:pt x="18" y="25"/>
                    <a:pt x="18" y="25"/>
                  </a:cubicBezTo>
                  <a:cubicBezTo>
                    <a:pt x="18" y="25"/>
                    <a:pt x="18" y="25"/>
                    <a:pt x="19" y="25"/>
                  </a:cubicBezTo>
                  <a:cubicBezTo>
                    <a:pt x="19" y="25"/>
                    <a:pt x="19" y="25"/>
                    <a:pt x="19" y="25"/>
                  </a:cubicBezTo>
                  <a:cubicBezTo>
                    <a:pt x="19" y="25"/>
                    <a:pt x="19" y="25"/>
                    <a:pt x="19" y="25"/>
                  </a:cubicBezTo>
                  <a:cubicBezTo>
                    <a:pt x="20" y="25"/>
                    <a:pt x="20" y="25"/>
                    <a:pt x="20" y="25"/>
                  </a:cubicBezTo>
                  <a:cubicBezTo>
                    <a:pt x="22" y="26"/>
                    <a:pt x="24" y="27"/>
                    <a:pt x="25" y="27"/>
                  </a:cubicBezTo>
                  <a:cubicBezTo>
                    <a:pt x="26" y="27"/>
                    <a:pt x="27" y="25"/>
                    <a:pt x="28" y="25"/>
                  </a:cubicBezTo>
                  <a:cubicBezTo>
                    <a:pt x="30" y="25"/>
                    <a:pt x="32" y="25"/>
                    <a:pt x="30" y="2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69" name="Freeform 59"/>
            <p:cNvSpPr>
              <a:spLocks noChangeArrowheads="1"/>
            </p:cNvSpPr>
            <p:nvPr/>
          </p:nvSpPr>
          <p:spPr bwMode="auto">
            <a:xfrm>
              <a:off x="1309321" y="3978483"/>
              <a:ext cx="35785" cy="14735"/>
            </a:xfrm>
            <a:custGeom>
              <a:avLst/>
              <a:gdLst>
                <a:gd name="T0" fmla="*/ 26133274 w 7"/>
                <a:gd name="T1" fmla="*/ 24126107 h 3"/>
                <a:gd name="T2" fmla="*/ 130671484 w 7"/>
                <a:gd name="T3" fmla="*/ 72373408 h 3"/>
                <a:gd name="T4" fmla="*/ 26133274 w 7"/>
                <a:gd name="T5" fmla="*/ 24126107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1" y="1"/>
                  </a:moveTo>
                  <a:cubicBezTo>
                    <a:pt x="0" y="1"/>
                    <a:pt x="4" y="3"/>
                    <a:pt x="5" y="3"/>
                  </a:cubicBezTo>
                  <a:cubicBezTo>
                    <a:pt x="7" y="1"/>
                    <a:pt x="3" y="0"/>
                    <a:pt x="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70" name="Freeform 60"/>
            <p:cNvSpPr>
              <a:spLocks noChangeArrowheads="1"/>
            </p:cNvSpPr>
            <p:nvPr/>
          </p:nvSpPr>
          <p:spPr bwMode="auto">
            <a:xfrm>
              <a:off x="1254590" y="3982693"/>
              <a:ext cx="39995" cy="21050"/>
            </a:xfrm>
            <a:custGeom>
              <a:avLst/>
              <a:gdLst>
                <a:gd name="T0" fmla="*/ 49988751 w 8"/>
                <a:gd name="T1" fmla="*/ 0 h 4"/>
                <a:gd name="T2" fmla="*/ 74980626 w 8"/>
                <a:gd name="T3" fmla="*/ 83084350 h 4"/>
                <a:gd name="T4" fmla="*/ 174958128 w 8"/>
                <a:gd name="T5" fmla="*/ 0 h 4"/>
                <a:gd name="T6" fmla="*/ 49988751 w 8"/>
                <a:gd name="T7" fmla="*/ 0 h 4"/>
                <a:gd name="T8" fmla="*/ 0 60000 65536"/>
                <a:gd name="T9" fmla="*/ 0 60000 65536"/>
                <a:gd name="T10" fmla="*/ 0 60000 65536"/>
                <a:gd name="T11" fmla="*/ 0 60000 65536"/>
                <a:gd name="T12" fmla="*/ 0 w 8"/>
                <a:gd name="T13" fmla="*/ 0 h 4"/>
                <a:gd name="T14" fmla="*/ 8 w 8"/>
                <a:gd name="T15" fmla="*/ 4 h 4"/>
              </a:gdLst>
              <a:ahLst/>
              <a:cxnLst>
                <a:cxn ang="T8">
                  <a:pos x="T0" y="T1"/>
                </a:cxn>
                <a:cxn ang="T9">
                  <a:pos x="T2" y="T3"/>
                </a:cxn>
                <a:cxn ang="T10">
                  <a:pos x="T4" y="T5"/>
                </a:cxn>
                <a:cxn ang="T11">
                  <a:pos x="T6" y="T7"/>
                </a:cxn>
              </a:cxnLst>
              <a:rect l="T12" t="T13" r="T14" b="T15"/>
              <a:pathLst>
                <a:path w="8" h="4">
                  <a:moveTo>
                    <a:pt x="2" y="0"/>
                  </a:moveTo>
                  <a:cubicBezTo>
                    <a:pt x="0" y="1"/>
                    <a:pt x="2" y="2"/>
                    <a:pt x="3" y="3"/>
                  </a:cubicBezTo>
                  <a:cubicBezTo>
                    <a:pt x="4" y="4"/>
                    <a:pt x="6" y="1"/>
                    <a:pt x="7" y="0"/>
                  </a:cubicBezTo>
                  <a:cubicBezTo>
                    <a:pt x="8" y="0"/>
                    <a:pt x="3" y="0"/>
                    <a:pt x="2"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71" name="Freeform 61"/>
            <p:cNvSpPr>
              <a:spLocks noChangeArrowheads="1"/>
            </p:cNvSpPr>
            <p:nvPr/>
          </p:nvSpPr>
          <p:spPr bwMode="auto">
            <a:xfrm>
              <a:off x="1155655" y="3858497"/>
              <a:ext cx="58940" cy="75781"/>
            </a:xfrm>
            <a:custGeom>
              <a:avLst/>
              <a:gdLst>
                <a:gd name="T0" fmla="*/ 24126107 w 12"/>
                <a:gd name="T1" fmla="*/ 25523041 h 15"/>
                <a:gd name="T2" fmla="*/ 48247302 w 12"/>
                <a:gd name="T3" fmla="*/ 102092163 h 15"/>
                <a:gd name="T4" fmla="*/ 96499515 w 12"/>
                <a:gd name="T5" fmla="*/ 153138245 h 15"/>
                <a:gd name="T6" fmla="*/ 120620710 w 12"/>
                <a:gd name="T7" fmla="*/ 204189378 h 15"/>
                <a:gd name="T8" fmla="*/ 120620710 w 12"/>
                <a:gd name="T9" fmla="*/ 280758501 h 15"/>
                <a:gd name="T10" fmla="*/ 217120225 w 12"/>
                <a:gd name="T11" fmla="*/ 357327623 h 15"/>
                <a:gd name="T12" fmla="*/ 289493633 w 12"/>
                <a:gd name="T13" fmla="*/ 280758501 h 15"/>
                <a:gd name="T14" fmla="*/ 168872923 w 12"/>
                <a:gd name="T15" fmla="*/ 127615204 h 15"/>
                <a:gd name="T16" fmla="*/ 24126107 w 12"/>
                <a:gd name="T17" fmla="*/ 2552304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5"/>
                <a:gd name="T29" fmla="*/ 12 w 12"/>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5">
                  <a:moveTo>
                    <a:pt x="1" y="1"/>
                  </a:moveTo>
                  <a:cubicBezTo>
                    <a:pt x="0" y="0"/>
                    <a:pt x="2" y="3"/>
                    <a:pt x="2" y="4"/>
                  </a:cubicBezTo>
                  <a:cubicBezTo>
                    <a:pt x="2" y="5"/>
                    <a:pt x="3" y="6"/>
                    <a:pt x="4" y="6"/>
                  </a:cubicBezTo>
                  <a:cubicBezTo>
                    <a:pt x="4" y="5"/>
                    <a:pt x="5" y="7"/>
                    <a:pt x="5" y="8"/>
                  </a:cubicBezTo>
                  <a:cubicBezTo>
                    <a:pt x="4" y="8"/>
                    <a:pt x="4" y="10"/>
                    <a:pt x="5" y="11"/>
                  </a:cubicBezTo>
                  <a:cubicBezTo>
                    <a:pt x="6" y="12"/>
                    <a:pt x="7" y="14"/>
                    <a:pt x="9" y="14"/>
                  </a:cubicBezTo>
                  <a:cubicBezTo>
                    <a:pt x="10" y="15"/>
                    <a:pt x="11" y="11"/>
                    <a:pt x="12" y="11"/>
                  </a:cubicBezTo>
                  <a:cubicBezTo>
                    <a:pt x="12" y="10"/>
                    <a:pt x="8" y="7"/>
                    <a:pt x="7" y="5"/>
                  </a:cubicBezTo>
                  <a:cubicBezTo>
                    <a:pt x="5" y="4"/>
                    <a:pt x="2" y="1"/>
                    <a:pt x="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72" name="Freeform 62"/>
            <p:cNvSpPr>
              <a:spLocks noChangeArrowheads="1"/>
            </p:cNvSpPr>
            <p:nvPr/>
          </p:nvSpPr>
          <p:spPr bwMode="auto">
            <a:xfrm>
              <a:off x="1220910" y="3879547"/>
              <a:ext cx="33680" cy="39995"/>
            </a:xfrm>
            <a:custGeom>
              <a:avLst/>
              <a:gdLst>
                <a:gd name="T0" fmla="*/ 162048914 w 7"/>
                <a:gd name="T1" fmla="*/ 0 h 8"/>
                <a:gd name="T2" fmla="*/ 69448160 w 7"/>
                <a:gd name="T3" fmla="*/ 24991876 h 8"/>
                <a:gd name="T4" fmla="*/ 0 w 7"/>
                <a:gd name="T5" fmla="*/ 74980626 h 8"/>
                <a:gd name="T6" fmla="*/ 92600754 w 7"/>
                <a:gd name="T7" fmla="*/ 199950003 h 8"/>
                <a:gd name="T8" fmla="*/ 162048914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7" y="0"/>
                  </a:moveTo>
                  <a:cubicBezTo>
                    <a:pt x="6" y="0"/>
                    <a:pt x="4" y="1"/>
                    <a:pt x="3" y="1"/>
                  </a:cubicBezTo>
                  <a:cubicBezTo>
                    <a:pt x="2" y="2"/>
                    <a:pt x="0" y="2"/>
                    <a:pt x="0" y="3"/>
                  </a:cubicBezTo>
                  <a:cubicBezTo>
                    <a:pt x="0" y="5"/>
                    <a:pt x="2" y="7"/>
                    <a:pt x="4" y="8"/>
                  </a:cubicBezTo>
                  <a:cubicBezTo>
                    <a:pt x="5" y="8"/>
                    <a:pt x="7" y="1"/>
                    <a:pt x="7"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73" name="Freeform 63"/>
            <p:cNvSpPr>
              <a:spLocks noChangeArrowheads="1"/>
            </p:cNvSpPr>
            <p:nvPr/>
          </p:nvSpPr>
          <p:spPr bwMode="auto">
            <a:xfrm>
              <a:off x="1454567" y="1711379"/>
              <a:ext cx="237867" cy="86306"/>
            </a:xfrm>
            <a:custGeom>
              <a:avLst/>
              <a:gdLst>
                <a:gd name="T0" fmla="*/ 1055975858 w 48"/>
                <a:gd name="T1" fmla="*/ 412385298 h 17"/>
                <a:gd name="T2" fmla="*/ 982306465 w 48"/>
                <a:gd name="T3" fmla="*/ 335065276 h 17"/>
                <a:gd name="T4" fmla="*/ 982306465 w 48"/>
                <a:gd name="T5" fmla="*/ 309290243 h 17"/>
                <a:gd name="T6" fmla="*/ 933186930 w 48"/>
                <a:gd name="T7" fmla="*/ 283515210 h 17"/>
                <a:gd name="T8" fmla="*/ 810402958 w 48"/>
                <a:gd name="T9" fmla="*/ 231965144 h 17"/>
                <a:gd name="T10" fmla="*/ 712168842 w 48"/>
                <a:gd name="T11" fmla="*/ 180420155 h 17"/>
                <a:gd name="T12" fmla="*/ 515710523 w 48"/>
                <a:gd name="T13" fmla="*/ 77320022 h 17"/>
                <a:gd name="T14" fmla="*/ 245577855 w 48"/>
                <a:gd name="T15" fmla="*/ 51550066 h 17"/>
                <a:gd name="T16" fmla="*/ 49114580 w 48"/>
                <a:gd name="T17" fmla="*/ 128870088 h 17"/>
                <a:gd name="T18" fmla="*/ 147343740 w 48"/>
                <a:gd name="T19" fmla="*/ 154645122 h 17"/>
                <a:gd name="T20" fmla="*/ 221018088 w 48"/>
                <a:gd name="T21" fmla="*/ 206195188 h 17"/>
                <a:gd name="T22" fmla="*/ 196463275 w 48"/>
                <a:gd name="T23" fmla="*/ 128870088 h 17"/>
                <a:gd name="T24" fmla="*/ 270132667 w 48"/>
                <a:gd name="T25" fmla="*/ 103095055 h 17"/>
                <a:gd name="T26" fmla="*/ 319247247 w 48"/>
                <a:gd name="T27" fmla="*/ 128870088 h 17"/>
                <a:gd name="T28" fmla="*/ 368361827 w 48"/>
                <a:gd name="T29" fmla="*/ 154645122 h 17"/>
                <a:gd name="T30" fmla="*/ 466595943 w 48"/>
                <a:gd name="T31" fmla="*/ 206195188 h 17"/>
                <a:gd name="T32" fmla="*/ 589384870 w 48"/>
                <a:gd name="T33" fmla="*/ 206195188 h 17"/>
                <a:gd name="T34" fmla="*/ 663054263 w 48"/>
                <a:gd name="T35" fmla="*/ 309290243 h 17"/>
                <a:gd name="T36" fmla="*/ 761283422 w 48"/>
                <a:gd name="T37" fmla="*/ 335065276 h 17"/>
                <a:gd name="T38" fmla="*/ 712168842 w 48"/>
                <a:gd name="T39" fmla="*/ 412385298 h 17"/>
                <a:gd name="T40" fmla="*/ 785843190 w 48"/>
                <a:gd name="T41" fmla="*/ 438160332 h 17"/>
                <a:gd name="T42" fmla="*/ 1055975858 w 48"/>
                <a:gd name="T43" fmla="*/ 412385298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17"/>
                <a:gd name="T68" fmla="*/ 48 w 48"/>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17">
                  <a:moveTo>
                    <a:pt x="43" y="16"/>
                  </a:moveTo>
                  <a:cubicBezTo>
                    <a:pt x="48" y="15"/>
                    <a:pt x="41" y="13"/>
                    <a:pt x="40" y="13"/>
                  </a:cubicBezTo>
                  <a:cubicBezTo>
                    <a:pt x="39" y="13"/>
                    <a:pt x="39" y="12"/>
                    <a:pt x="40" y="12"/>
                  </a:cubicBezTo>
                  <a:cubicBezTo>
                    <a:pt x="40" y="11"/>
                    <a:pt x="39" y="11"/>
                    <a:pt x="38" y="11"/>
                  </a:cubicBezTo>
                  <a:cubicBezTo>
                    <a:pt x="37" y="11"/>
                    <a:pt x="35" y="10"/>
                    <a:pt x="33" y="9"/>
                  </a:cubicBezTo>
                  <a:cubicBezTo>
                    <a:pt x="32" y="8"/>
                    <a:pt x="32" y="7"/>
                    <a:pt x="29" y="7"/>
                  </a:cubicBezTo>
                  <a:cubicBezTo>
                    <a:pt x="26" y="7"/>
                    <a:pt x="23" y="5"/>
                    <a:pt x="21" y="3"/>
                  </a:cubicBezTo>
                  <a:cubicBezTo>
                    <a:pt x="19" y="0"/>
                    <a:pt x="14" y="1"/>
                    <a:pt x="10" y="2"/>
                  </a:cubicBezTo>
                  <a:cubicBezTo>
                    <a:pt x="7" y="2"/>
                    <a:pt x="3" y="4"/>
                    <a:pt x="2" y="5"/>
                  </a:cubicBezTo>
                  <a:cubicBezTo>
                    <a:pt x="0" y="7"/>
                    <a:pt x="4" y="6"/>
                    <a:pt x="6" y="6"/>
                  </a:cubicBezTo>
                  <a:cubicBezTo>
                    <a:pt x="7" y="7"/>
                    <a:pt x="7" y="8"/>
                    <a:pt x="9" y="8"/>
                  </a:cubicBezTo>
                  <a:cubicBezTo>
                    <a:pt x="10" y="8"/>
                    <a:pt x="8" y="6"/>
                    <a:pt x="8" y="5"/>
                  </a:cubicBezTo>
                  <a:cubicBezTo>
                    <a:pt x="8" y="4"/>
                    <a:pt x="9" y="4"/>
                    <a:pt x="11" y="4"/>
                  </a:cubicBezTo>
                  <a:cubicBezTo>
                    <a:pt x="12" y="4"/>
                    <a:pt x="13" y="4"/>
                    <a:pt x="13" y="5"/>
                  </a:cubicBezTo>
                  <a:cubicBezTo>
                    <a:pt x="13" y="6"/>
                    <a:pt x="13" y="6"/>
                    <a:pt x="15" y="6"/>
                  </a:cubicBezTo>
                  <a:cubicBezTo>
                    <a:pt x="17" y="7"/>
                    <a:pt x="18" y="7"/>
                    <a:pt x="19" y="8"/>
                  </a:cubicBezTo>
                  <a:cubicBezTo>
                    <a:pt x="20" y="10"/>
                    <a:pt x="23" y="8"/>
                    <a:pt x="24" y="8"/>
                  </a:cubicBezTo>
                  <a:cubicBezTo>
                    <a:pt x="26" y="9"/>
                    <a:pt x="27" y="11"/>
                    <a:pt x="27" y="12"/>
                  </a:cubicBezTo>
                  <a:cubicBezTo>
                    <a:pt x="27" y="13"/>
                    <a:pt x="28" y="12"/>
                    <a:pt x="31" y="13"/>
                  </a:cubicBezTo>
                  <a:cubicBezTo>
                    <a:pt x="33" y="14"/>
                    <a:pt x="30" y="15"/>
                    <a:pt x="29" y="16"/>
                  </a:cubicBezTo>
                  <a:cubicBezTo>
                    <a:pt x="28" y="16"/>
                    <a:pt x="30" y="16"/>
                    <a:pt x="32" y="17"/>
                  </a:cubicBezTo>
                  <a:cubicBezTo>
                    <a:pt x="35" y="17"/>
                    <a:pt x="42" y="16"/>
                    <a:pt x="43" y="16"/>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74" name="Freeform 64"/>
            <p:cNvSpPr>
              <a:spLocks noChangeArrowheads="1"/>
            </p:cNvSpPr>
            <p:nvPr/>
          </p:nvSpPr>
          <p:spPr bwMode="auto">
            <a:xfrm>
              <a:off x="1574553" y="1820840"/>
              <a:ext cx="37890" cy="14735"/>
            </a:xfrm>
            <a:custGeom>
              <a:avLst/>
              <a:gdLst>
                <a:gd name="T0" fmla="*/ 22430880 w 8"/>
                <a:gd name="T1" fmla="*/ 24126107 h 3"/>
                <a:gd name="T2" fmla="*/ 44866496 w 8"/>
                <a:gd name="T3" fmla="*/ 72373408 h 3"/>
                <a:gd name="T4" fmla="*/ 157025633 w 8"/>
                <a:gd name="T5" fmla="*/ 48247302 h 3"/>
                <a:gd name="T6" fmla="*/ 89728256 w 8"/>
                <a:gd name="T7" fmla="*/ 24126107 h 3"/>
                <a:gd name="T8" fmla="*/ 22430880 w 8"/>
                <a:gd name="T9" fmla="*/ 24126107 h 3"/>
                <a:gd name="T10" fmla="*/ 0 60000 65536"/>
                <a:gd name="T11" fmla="*/ 0 60000 65536"/>
                <a:gd name="T12" fmla="*/ 0 60000 65536"/>
                <a:gd name="T13" fmla="*/ 0 60000 65536"/>
                <a:gd name="T14" fmla="*/ 0 60000 65536"/>
                <a:gd name="T15" fmla="*/ 0 w 8"/>
                <a:gd name="T16" fmla="*/ 0 h 3"/>
                <a:gd name="T17" fmla="*/ 8 w 8"/>
                <a:gd name="T18" fmla="*/ 3 h 3"/>
              </a:gdLst>
              <a:ahLst/>
              <a:cxnLst>
                <a:cxn ang="T10">
                  <a:pos x="T0" y="T1"/>
                </a:cxn>
                <a:cxn ang="T11">
                  <a:pos x="T2" y="T3"/>
                </a:cxn>
                <a:cxn ang="T12">
                  <a:pos x="T4" y="T5"/>
                </a:cxn>
                <a:cxn ang="T13">
                  <a:pos x="T6" y="T7"/>
                </a:cxn>
                <a:cxn ang="T14">
                  <a:pos x="T8" y="T9"/>
                </a:cxn>
              </a:cxnLst>
              <a:rect l="T15" t="T16" r="T17" b="T18"/>
              <a:pathLst>
                <a:path w="8" h="3">
                  <a:moveTo>
                    <a:pt x="1" y="1"/>
                  </a:moveTo>
                  <a:cubicBezTo>
                    <a:pt x="2" y="2"/>
                    <a:pt x="2" y="3"/>
                    <a:pt x="2" y="3"/>
                  </a:cubicBezTo>
                  <a:cubicBezTo>
                    <a:pt x="2" y="3"/>
                    <a:pt x="5" y="3"/>
                    <a:pt x="7" y="2"/>
                  </a:cubicBezTo>
                  <a:cubicBezTo>
                    <a:pt x="8" y="2"/>
                    <a:pt x="6" y="1"/>
                    <a:pt x="4" y="1"/>
                  </a:cubicBezTo>
                  <a:cubicBezTo>
                    <a:pt x="2" y="0"/>
                    <a:pt x="0" y="1"/>
                    <a:pt x="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75" name="Freeform 65"/>
            <p:cNvSpPr>
              <a:spLocks noChangeArrowheads="1"/>
            </p:cNvSpPr>
            <p:nvPr/>
          </p:nvSpPr>
          <p:spPr bwMode="auto">
            <a:xfrm>
              <a:off x="1662964" y="1820840"/>
              <a:ext cx="44205" cy="10525"/>
            </a:xfrm>
            <a:custGeom>
              <a:avLst/>
              <a:gdLst>
                <a:gd name="T0" fmla="*/ 24126107 w 9"/>
                <a:gd name="T1" fmla="*/ 27696538 h 2"/>
                <a:gd name="T2" fmla="*/ 168872923 w 9"/>
                <a:gd name="T3" fmla="*/ 55387813 h 2"/>
                <a:gd name="T4" fmla="*/ 96499515 w 9"/>
                <a:gd name="T5" fmla="*/ 0 h 2"/>
                <a:gd name="T6" fmla="*/ 24126107 w 9"/>
                <a:gd name="T7" fmla="*/ 27696538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7" y="2"/>
                  </a:cubicBezTo>
                  <a:cubicBezTo>
                    <a:pt x="9" y="1"/>
                    <a:pt x="6" y="0"/>
                    <a:pt x="4" y="0"/>
                  </a:cubicBezTo>
                  <a:cubicBezTo>
                    <a:pt x="2" y="0"/>
                    <a:pt x="0" y="0"/>
                    <a:pt x="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76" name="Freeform 66"/>
            <p:cNvSpPr>
              <a:spLocks noChangeArrowheads="1"/>
            </p:cNvSpPr>
            <p:nvPr/>
          </p:nvSpPr>
          <p:spPr bwMode="auto">
            <a:xfrm>
              <a:off x="1688224" y="1791370"/>
              <a:ext cx="105251" cy="39995"/>
            </a:xfrm>
            <a:custGeom>
              <a:avLst/>
              <a:gdLst>
                <a:gd name="T0" fmla="*/ 75359716 w 21"/>
                <a:gd name="T1" fmla="*/ 124969377 h 8"/>
                <a:gd name="T2" fmla="*/ 75359716 w 21"/>
                <a:gd name="T3" fmla="*/ 124969377 h 8"/>
                <a:gd name="T4" fmla="*/ 75359716 w 21"/>
                <a:gd name="T5" fmla="*/ 149961253 h 8"/>
                <a:gd name="T6" fmla="*/ 100479621 w 21"/>
                <a:gd name="T7" fmla="*/ 149961253 h 8"/>
                <a:gd name="T8" fmla="*/ 100479621 w 21"/>
                <a:gd name="T9" fmla="*/ 149961253 h 8"/>
                <a:gd name="T10" fmla="*/ 125599527 w 21"/>
                <a:gd name="T11" fmla="*/ 149961253 h 8"/>
                <a:gd name="T12" fmla="*/ 125599527 w 21"/>
                <a:gd name="T13" fmla="*/ 174958128 h 8"/>
                <a:gd name="T14" fmla="*/ 125599527 w 21"/>
                <a:gd name="T15" fmla="*/ 174958128 h 8"/>
                <a:gd name="T16" fmla="*/ 125599527 w 21"/>
                <a:gd name="T17" fmla="*/ 174958128 h 8"/>
                <a:gd name="T18" fmla="*/ 150719432 w 21"/>
                <a:gd name="T19" fmla="*/ 199950003 h 8"/>
                <a:gd name="T20" fmla="*/ 175839337 w 21"/>
                <a:gd name="T21" fmla="*/ 199950003 h 8"/>
                <a:gd name="T22" fmla="*/ 175839337 w 21"/>
                <a:gd name="T23" fmla="*/ 199950003 h 8"/>
                <a:gd name="T24" fmla="*/ 251199053 w 21"/>
                <a:gd name="T25" fmla="*/ 174958128 h 8"/>
                <a:gd name="T26" fmla="*/ 301433852 w 21"/>
                <a:gd name="T27" fmla="*/ 199950003 h 8"/>
                <a:gd name="T28" fmla="*/ 376793568 w 21"/>
                <a:gd name="T29" fmla="*/ 174958128 h 8"/>
                <a:gd name="T30" fmla="*/ 502393095 w 21"/>
                <a:gd name="T31" fmla="*/ 174958128 h 8"/>
                <a:gd name="T32" fmla="*/ 477273189 w 21"/>
                <a:gd name="T33" fmla="*/ 124969377 h 8"/>
                <a:gd name="T34" fmla="*/ 427033379 w 21"/>
                <a:gd name="T35" fmla="*/ 49988751 h 8"/>
                <a:gd name="T36" fmla="*/ 276313947 w 21"/>
                <a:gd name="T37" fmla="*/ 24991876 h 8"/>
                <a:gd name="T38" fmla="*/ 251199053 w 21"/>
                <a:gd name="T39" fmla="*/ 24991876 h 8"/>
                <a:gd name="T40" fmla="*/ 251199053 w 21"/>
                <a:gd name="T41" fmla="*/ 24991876 h 8"/>
                <a:gd name="T42" fmla="*/ 226079148 w 21"/>
                <a:gd name="T43" fmla="*/ 24991876 h 8"/>
                <a:gd name="T44" fmla="*/ 226079148 w 21"/>
                <a:gd name="T45" fmla="*/ 24991876 h 8"/>
                <a:gd name="T46" fmla="*/ 200959243 w 21"/>
                <a:gd name="T47" fmla="*/ 24991876 h 8"/>
                <a:gd name="T48" fmla="*/ 200959243 w 21"/>
                <a:gd name="T49" fmla="*/ 24991876 h 8"/>
                <a:gd name="T50" fmla="*/ 175839337 w 21"/>
                <a:gd name="T51" fmla="*/ 24991876 h 8"/>
                <a:gd name="T52" fmla="*/ 150719432 w 21"/>
                <a:gd name="T53" fmla="*/ 24991876 h 8"/>
                <a:gd name="T54" fmla="*/ 150719432 w 21"/>
                <a:gd name="T55" fmla="*/ 24991876 h 8"/>
                <a:gd name="T56" fmla="*/ 125599527 w 21"/>
                <a:gd name="T57" fmla="*/ 24991876 h 8"/>
                <a:gd name="T58" fmla="*/ 125599527 w 21"/>
                <a:gd name="T59" fmla="*/ 24991876 h 8"/>
                <a:gd name="T60" fmla="*/ 100479621 w 21"/>
                <a:gd name="T61" fmla="*/ 24991876 h 8"/>
                <a:gd name="T62" fmla="*/ 100479621 w 21"/>
                <a:gd name="T63" fmla="*/ 24991876 h 8"/>
                <a:gd name="T64" fmla="*/ 75359716 w 21"/>
                <a:gd name="T65" fmla="*/ 0 h 8"/>
                <a:gd name="T66" fmla="*/ 25119905 w 21"/>
                <a:gd name="T67" fmla="*/ 49988751 h 8"/>
                <a:gd name="T68" fmla="*/ 50239811 w 21"/>
                <a:gd name="T69" fmla="*/ 99977501 h 8"/>
                <a:gd name="T70" fmla="*/ 75359716 w 21"/>
                <a:gd name="T71" fmla="*/ 124969377 h 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8"/>
                <a:gd name="T110" fmla="*/ 21 w 21"/>
                <a:gd name="T111" fmla="*/ 8 h 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8">
                  <a:moveTo>
                    <a:pt x="3" y="5"/>
                  </a:moveTo>
                  <a:cubicBezTo>
                    <a:pt x="3" y="5"/>
                    <a:pt x="3" y="5"/>
                    <a:pt x="3" y="5"/>
                  </a:cubicBezTo>
                  <a:cubicBezTo>
                    <a:pt x="3" y="5"/>
                    <a:pt x="3" y="5"/>
                    <a:pt x="3" y="6"/>
                  </a:cubicBezTo>
                  <a:cubicBezTo>
                    <a:pt x="4" y="6"/>
                    <a:pt x="4" y="6"/>
                    <a:pt x="4" y="6"/>
                  </a:cubicBezTo>
                  <a:cubicBezTo>
                    <a:pt x="4" y="6"/>
                    <a:pt x="4" y="6"/>
                    <a:pt x="4" y="6"/>
                  </a:cubicBezTo>
                  <a:cubicBezTo>
                    <a:pt x="4" y="6"/>
                    <a:pt x="4" y="6"/>
                    <a:pt x="5" y="6"/>
                  </a:cubicBezTo>
                  <a:cubicBezTo>
                    <a:pt x="5" y="7"/>
                    <a:pt x="5" y="7"/>
                    <a:pt x="5" y="7"/>
                  </a:cubicBezTo>
                  <a:cubicBezTo>
                    <a:pt x="5" y="7"/>
                    <a:pt x="5" y="7"/>
                    <a:pt x="5" y="7"/>
                  </a:cubicBezTo>
                  <a:cubicBezTo>
                    <a:pt x="5" y="7"/>
                    <a:pt x="5" y="7"/>
                    <a:pt x="5" y="7"/>
                  </a:cubicBezTo>
                  <a:cubicBezTo>
                    <a:pt x="6" y="7"/>
                    <a:pt x="6" y="7"/>
                    <a:pt x="6" y="8"/>
                  </a:cubicBezTo>
                  <a:cubicBezTo>
                    <a:pt x="6" y="8"/>
                    <a:pt x="6" y="8"/>
                    <a:pt x="7" y="8"/>
                  </a:cubicBezTo>
                  <a:cubicBezTo>
                    <a:pt x="7" y="8"/>
                    <a:pt x="7" y="8"/>
                    <a:pt x="7" y="8"/>
                  </a:cubicBezTo>
                  <a:cubicBezTo>
                    <a:pt x="8" y="8"/>
                    <a:pt x="9" y="7"/>
                    <a:pt x="10" y="7"/>
                  </a:cubicBezTo>
                  <a:cubicBezTo>
                    <a:pt x="11" y="6"/>
                    <a:pt x="11" y="7"/>
                    <a:pt x="12" y="8"/>
                  </a:cubicBezTo>
                  <a:cubicBezTo>
                    <a:pt x="12" y="8"/>
                    <a:pt x="14" y="7"/>
                    <a:pt x="15" y="7"/>
                  </a:cubicBezTo>
                  <a:cubicBezTo>
                    <a:pt x="17" y="6"/>
                    <a:pt x="19" y="7"/>
                    <a:pt x="20" y="7"/>
                  </a:cubicBezTo>
                  <a:cubicBezTo>
                    <a:pt x="21" y="7"/>
                    <a:pt x="20" y="6"/>
                    <a:pt x="19" y="5"/>
                  </a:cubicBezTo>
                  <a:cubicBezTo>
                    <a:pt x="18" y="5"/>
                    <a:pt x="18" y="3"/>
                    <a:pt x="17" y="2"/>
                  </a:cubicBezTo>
                  <a:cubicBezTo>
                    <a:pt x="16" y="1"/>
                    <a:pt x="13" y="1"/>
                    <a:pt x="11" y="1"/>
                  </a:cubicBezTo>
                  <a:cubicBezTo>
                    <a:pt x="11" y="1"/>
                    <a:pt x="11" y="1"/>
                    <a:pt x="10" y="1"/>
                  </a:cubicBezTo>
                  <a:cubicBezTo>
                    <a:pt x="10" y="1"/>
                    <a:pt x="10" y="1"/>
                    <a:pt x="10" y="1"/>
                  </a:cubicBezTo>
                  <a:cubicBezTo>
                    <a:pt x="10" y="1"/>
                    <a:pt x="10" y="1"/>
                    <a:pt x="9" y="1"/>
                  </a:cubicBezTo>
                  <a:cubicBezTo>
                    <a:pt x="9" y="1"/>
                    <a:pt x="9" y="1"/>
                    <a:pt x="9" y="1"/>
                  </a:cubicBezTo>
                  <a:cubicBezTo>
                    <a:pt x="9" y="1"/>
                    <a:pt x="8" y="1"/>
                    <a:pt x="8" y="1"/>
                  </a:cubicBezTo>
                  <a:cubicBezTo>
                    <a:pt x="8" y="1"/>
                    <a:pt x="8" y="1"/>
                    <a:pt x="8" y="1"/>
                  </a:cubicBezTo>
                  <a:cubicBezTo>
                    <a:pt x="7" y="1"/>
                    <a:pt x="7" y="1"/>
                    <a:pt x="7" y="1"/>
                  </a:cubicBezTo>
                  <a:cubicBezTo>
                    <a:pt x="7" y="1"/>
                    <a:pt x="6" y="1"/>
                    <a:pt x="6" y="1"/>
                  </a:cubicBezTo>
                  <a:cubicBezTo>
                    <a:pt x="6" y="1"/>
                    <a:pt x="6" y="1"/>
                    <a:pt x="6" y="1"/>
                  </a:cubicBezTo>
                  <a:cubicBezTo>
                    <a:pt x="6" y="1"/>
                    <a:pt x="5" y="1"/>
                    <a:pt x="5" y="1"/>
                  </a:cubicBezTo>
                  <a:cubicBezTo>
                    <a:pt x="5" y="1"/>
                    <a:pt x="5" y="1"/>
                    <a:pt x="5" y="1"/>
                  </a:cubicBezTo>
                  <a:cubicBezTo>
                    <a:pt x="4" y="1"/>
                    <a:pt x="4" y="1"/>
                    <a:pt x="4" y="1"/>
                  </a:cubicBezTo>
                  <a:cubicBezTo>
                    <a:pt x="4" y="1"/>
                    <a:pt x="4" y="1"/>
                    <a:pt x="4" y="1"/>
                  </a:cubicBezTo>
                  <a:cubicBezTo>
                    <a:pt x="3" y="1"/>
                    <a:pt x="3" y="0"/>
                    <a:pt x="3" y="0"/>
                  </a:cubicBezTo>
                  <a:cubicBezTo>
                    <a:pt x="1" y="0"/>
                    <a:pt x="0" y="1"/>
                    <a:pt x="1" y="2"/>
                  </a:cubicBezTo>
                  <a:cubicBezTo>
                    <a:pt x="1" y="2"/>
                    <a:pt x="2" y="3"/>
                    <a:pt x="2" y="4"/>
                  </a:cubicBezTo>
                  <a:cubicBezTo>
                    <a:pt x="3" y="4"/>
                    <a:pt x="3" y="5"/>
                    <a:pt x="3"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77" name="Freeform 67"/>
            <p:cNvSpPr>
              <a:spLocks noChangeArrowheads="1"/>
            </p:cNvSpPr>
            <p:nvPr/>
          </p:nvSpPr>
          <p:spPr bwMode="auto">
            <a:xfrm>
              <a:off x="1812420" y="1820840"/>
              <a:ext cx="50520" cy="21050"/>
            </a:xfrm>
            <a:custGeom>
              <a:avLst/>
              <a:gdLst>
                <a:gd name="T0" fmla="*/ 102090816 w 10"/>
                <a:gd name="T1" fmla="*/ 27696538 h 4"/>
                <a:gd name="T2" fmla="*/ 25522704 w 10"/>
                <a:gd name="T3" fmla="*/ 55387813 h 4"/>
                <a:gd name="T4" fmla="*/ 102090816 w 10"/>
                <a:gd name="T5" fmla="*/ 83084350 h 4"/>
                <a:gd name="T6" fmla="*/ 102090816 w 10"/>
                <a:gd name="T7" fmla="*/ 27696538 h 4"/>
                <a:gd name="T8" fmla="*/ 0 60000 65536"/>
                <a:gd name="T9" fmla="*/ 0 60000 65536"/>
                <a:gd name="T10" fmla="*/ 0 60000 65536"/>
                <a:gd name="T11" fmla="*/ 0 60000 65536"/>
                <a:gd name="T12" fmla="*/ 0 w 10"/>
                <a:gd name="T13" fmla="*/ 0 h 4"/>
                <a:gd name="T14" fmla="*/ 10 w 10"/>
                <a:gd name="T15" fmla="*/ 4 h 4"/>
              </a:gdLst>
              <a:ahLst/>
              <a:cxnLst>
                <a:cxn ang="T8">
                  <a:pos x="T0" y="T1"/>
                </a:cxn>
                <a:cxn ang="T9">
                  <a:pos x="T2" y="T3"/>
                </a:cxn>
                <a:cxn ang="T10">
                  <a:pos x="T4" y="T5"/>
                </a:cxn>
                <a:cxn ang="T11">
                  <a:pos x="T6" y="T7"/>
                </a:cxn>
              </a:cxnLst>
              <a:rect l="T12" t="T13" r="T14" b="T15"/>
              <a:pathLst>
                <a:path w="10" h="4">
                  <a:moveTo>
                    <a:pt x="4" y="1"/>
                  </a:moveTo>
                  <a:cubicBezTo>
                    <a:pt x="1" y="1"/>
                    <a:pt x="1" y="1"/>
                    <a:pt x="1" y="2"/>
                  </a:cubicBezTo>
                  <a:cubicBezTo>
                    <a:pt x="0" y="3"/>
                    <a:pt x="2" y="4"/>
                    <a:pt x="4" y="3"/>
                  </a:cubicBezTo>
                  <a:cubicBezTo>
                    <a:pt x="10" y="0"/>
                    <a:pt x="6" y="0"/>
                    <a:pt x="4"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78" name="Freeform 68"/>
            <p:cNvSpPr>
              <a:spLocks noChangeArrowheads="1"/>
            </p:cNvSpPr>
            <p:nvPr/>
          </p:nvSpPr>
          <p:spPr bwMode="auto">
            <a:xfrm>
              <a:off x="1902936" y="1835575"/>
              <a:ext cx="4210" cy="10525"/>
            </a:xfrm>
            <a:custGeom>
              <a:avLst/>
              <a:gdLst>
                <a:gd name="T0" fmla="*/ 17724100 w 1"/>
                <a:gd name="T1" fmla="*/ 55387813 h 2"/>
                <a:gd name="T2" fmla="*/ 0 w 1"/>
                <a:gd name="T3" fmla="*/ 27696538 h 2"/>
                <a:gd name="T4" fmla="*/ 17724100 w 1"/>
                <a:gd name="T5" fmla="*/ 55387813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1" y="2"/>
                  </a:moveTo>
                  <a:cubicBezTo>
                    <a:pt x="1" y="1"/>
                    <a:pt x="1" y="0"/>
                    <a:pt x="0" y="1"/>
                  </a:cubicBezTo>
                  <a:cubicBezTo>
                    <a:pt x="0" y="1"/>
                    <a:pt x="0" y="2"/>
                    <a:pt x="1"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79" name="Freeform 69"/>
            <p:cNvSpPr>
              <a:spLocks noChangeArrowheads="1"/>
            </p:cNvSpPr>
            <p:nvPr/>
          </p:nvSpPr>
          <p:spPr bwMode="auto">
            <a:xfrm>
              <a:off x="1917671" y="1846100"/>
              <a:ext cx="14735" cy="10525"/>
            </a:xfrm>
            <a:custGeom>
              <a:avLst/>
              <a:gdLst>
                <a:gd name="T0" fmla="*/ 24126107 w 3"/>
                <a:gd name="T1" fmla="*/ 55387813 h 2"/>
                <a:gd name="T2" fmla="*/ 72373408 w 3"/>
                <a:gd name="T3" fmla="*/ 27696538 h 2"/>
                <a:gd name="T4" fmla="*/ 24126107 w 3"/>
                <a:gd name="T5" fmla="*/ 55387813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1" y="2"/>
                  </a:moveTo>
                  <a:cubicBezTo>
                    <a:pt x="2" y="2"/>
                    <a:pt x="3" y="1"/>
                    <a:pt x="3" y="1"/>
                  </a:cubicBezTo>
                  <a:cubicBezTo>
                    <a:pt x="2" y="0"/>
                    <a:pt x="0" y="2"/>
                    <a:pt x="1"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80" name="Freeform 70"/>
            <p:cNvSpPr>
              <a:spLocks noChangeArrowheads="1"/>
            </p:cNvSpPr>
            <p:nvPr/>
          </p:nvSpPr>
          <p:spPr bwMode="auto">
            <a:xfrm>
              <a:off x="1928196" y="1886096"/>
              <a:ext cx="4210" cy="10525"/>
            </a:xfrm>
            <a:custGeom>
              <a:avLst/>
              <a:gdLst>
                <a:gd name="T0" fmla="*/ 0 w 1"/>
                <a:gd name="T1" fmla="*/ 27696538 h 2"/>
                <a:gd name="T2" fmla="*/ 0 w 1"/>
                <a:gd name="T3" fmla="*/ 0 h 2"/>
                <a:gd name="T4" fmla="*/ 0 w 1"/>
                <a:gd name="T5" fmla="*/ 27696538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1"/>
                  </a:moveTo>
                  <a:cubicBezTo>
                    <a:pt x="1" y="1"/>
                    <a:pt x="1" y="0"/>
                    <a:pt x="0" y="0"/>
                  </a:cubicBezTo>
                  <a:cubicBezTo>
                    <a:pt x="0" y="1"/>
                    <a:pt x="0" y="2"/>
                    <a:pt x="0"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81" name="Freeform 71"/>
            <p:cNvSpPr>
              <a:spLocks noChangeArrowheads="1"/>
            </p:cNvSpPr>
            <p:nvPr/>
          </p:nvSpPr>
          <p:spPr bwMode="auto">
            <a:xfrm>
              <a:off x="1917671" y="1932406"/>
              <a:ext cx="10525" cy="8420"/>
            </a:xfrm>
            <a:custGeom>
              <a:avLst/>
              <a:gdLst>
                <a:gd name="T0" fmla="*/ 27696538 w 2"/>
                <a:gd name="T1" fmla="*/ 35448200 h 2"/>
                <a:gd name="T2" fmla="*/ 27696538 w 2"/>
                <a:gd name="T3" fmla="*/ 17724100 h 2"/>
                <a:gd name="T4" fmla="*/ 27696538 w 2"/>
                <a:gd name="T5" fmla="*/ 3544820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2"/>
                  </a:moveTo>
                  <a:cubicBezTo>
                    <a:pt x="2" y="1"/>
                    <a:pt x="2" y="0"/>
                    <a:pt x="1" y="1"/>
                  </a:cubicBezTo>
                  <a:cubicBezTo>
                    <a:pt x="0" y="1"/>
                    <a:pt x="0" y="2"/>
                    <a:pt x="1"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82" name="Freeform 72"/>
            <p:cNvSpPr>
              <a:spLocks noChangeArrowheads="1"/>
            </p:cNvSpPr>
            <p:nvPr/>
          </p:nvSpPr>
          <p:spPr bwMode="auto">
            <a:xfrm>
              <a:off x="1917671" y="1921881"/>
              <a:ext cx="10525" cy="4210"/>
            </a:xfrm>
            <a:custGeom>
              <a:avLst/>
              <a:gdLst>
                <a:gd name="T0" fmla="*/ 27696538 w 2"/>
                <a:gd name="T1" fmla="*/ 17724100 h 1"/>
                <a:gd name="T2" fmla="*/ 55387813 w 2"/>
                <a:gd name="T3" fmla="*/ 0 h 1"/>
                <a:gd name="T4" fmla="*/ 27696538 w 2"/>
                <a:gd name="T5" fmla="*/ 1772410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1"/>
                  </a:moveTo>
                  <a:cubicBezTo>
                    <a:pt x="2" y="1"/>
                    <a:pt x="2" y="0"/>
                    <a:pt x="2" y="0"/>
                  </a:cubicBezTo>
                  <a:cubicBezTo>
                    <a:pt x="1" y="0"/>
                    <a:pt x="0" y="1"/>
                    <a:pt x="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83" name="Freeform 73"/>
            <p:cNvSpPr>
              <a:spLocks noChangeArrowheads="1"/>
            </p:cNvSpPr>
            <p:nvPr/>
          </p:nvSpPr>
          <p:spPr bwMode="auto">
            <a:xfrm>
              <a:off x="1896621" y="1955561"/>
              <a:ext cx="14735" cy="16840"/>
            </a:xfrm>
            <a:custGeom>
              <a:avLst/>
              <a:gdLst>
                <a:gd name="T0" fmla="*/ 48247302 w 3"/>
                <a:gd name="T1" fmla="*/ 63020893 h 3"/>
                <a:gd name="T2" fmla="*/ 24126107 w 3"/>
                <a:gd name="T3" fmla="*/ 31507640 h 3"/>
                <a:gd name="T4" fmla="*/ 48247302 w 3"/>
                <a:gd name="T5" fmla="*/ 63020893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2" y="2"/>
                  </a:moveTo>
                  <a:cubicBezTo>
                    <a:pt x="3" y="1"/>
                    <a:pt x="2" y="0"/>
                    <a:pt x="1" y="1"/>
                  </a:cubicBezTo>
                  <a:cubicBezTo>
                    <a:pt x="0" y="1"/>
                    <a:pt x="1" y="3"/>
                    <a:pt x="2"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84" name="Freeform 74"/>
            <p:cNvSpPr>
              <a:spLocks noChangeArrowheads="1"/>
            </p:cNvSpPr>
            <p:nvPr/>
          </p:nvSpPr>
          <p:spPr bwMode="auto">
            <a:xfrm>
              <a:off x="1951351" y="1932406"/>
              <a:ext cx="14735" cy="14735"/>
            </a:xfrm>
            <a:custGeom>
              <a:avLst/>
              <a:gdLst>
                <a:gd name="T0" fmla="*/ 24126107 w 3"/>
                <a:gd name="T1" fmla="*/ 24126107 h 3"/>
                <a:gd name="T2" fmla="*/ 48247302 w 3"/>
                <a:gd name="T3" fmla="*/ 48247302 h 3"/>
                <a:gd name="T4" fmla="*/ 24126107 w 3"/>
                <a:gd name="T5" fmla="*/ 24126107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1"/>
                  </a:moveTo>
                  <a:cubicBezTo>
                    <a:pt x="0" y="1"/>
                    <a:pt x="1" y="3"/>
                    <a:pt x="2" y="2"/>
                  </a:cubicBezTo>
                  <a:cubicBezTo>
                    <a:pt x="3" y="0"/>
                    <a:pt x="2" y="0"/>
                    <a:pt x="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85" name="Freeform 75"/>
            <p:cNvSpPr>
              <a:spLocks noChangeArrowheads="1"/>
            </p:cNvSpPr>
            <p:nvPr/>
          </p:nvSpPr>
          <p:spPr bwMode="auto">
            <a:xfrm>
              <a:off x="1608233" y="1681909"/>
              <a:ext cx="14735" cy="10525"/>
            </a:xfrm>
            <a:custGeom>
              <a:avLst/>
              <a:gdLst>
                <a:gd name="T0" fmla="*/ 24126107 w 3"/>
                <a:gd name="T1" fmla="*/ 0 h 2"/>
                <a:gd name="T2" fmla="*/ 0 w 3"/>
                <a:gd name="T3" fmla="*/ 27696538 h 2"/>
                <a:gd name="T4" fmla="*/ 48247302 w 3"/>
                <a:gd name="T5" fmla="*/ 55387813 h 2"/>
                <a:gd name="T6" fmla="*/ 24126107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1" y="0"/>
                  </a:moveTo>
                  <a:cubicBezTo>
                    <a:pt x="0" y="0"/>
                    <a:pt x="0" y="0"/>
                    <a:pt x="0" y="1"/>
                  </a:cubicBezTo>
                  <a:cubicBezTo>
                    <a:pt x="0" y="2"/>
                    <a:pt x="1" y="2"/>
                    <a:pt x="2" y="2"/>
                  </a:cubicBezTo>
                  <a:cubicBezTo>
                    <a:pt x="3" y="1"/>
                    <a:pt x="3" y="0"/>
                    <a:pt x="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86" name="Freeform 76"/>
            <p:cNvSpPr>
              <a:spLocks noChangeArrowheads="1"/>
            </p:cNvSpPr>
            <p:nvPr/>
          </p:nvSpPr>
          <p:spPr bwMode="auto">
            <a:xfrm>
              <a:off x="1608233" y="1696644"/>
              <a:ext cx="14735" cy="10525"/>
            </a:xfrm>
            <a:custGeom>
              <a:avLst/>
              <a:gdLst>
                <a:gd name="T0" fmla="*/ 48247302 w 3"/>
                <a:gd name="T1" fmla="*/ 27696538 h 2"/>
                <a:gd name="T2" fmla="*/ 48247302 w 3"/>
                <a:gd name="T3" fmla="*/ 0 h 2"/>
                <a:gd name="T4" fmla="*/ 48247302 w 3"/>
                <a:gd name="T5" fmla="*/ 27696538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2" y="1"/>
                  </a:moveTo>
                  <a:cubicBezTo>
                    <a:pt x="2" y="1"/>
                    <a:pt x="3" y="0"/>
                    <a:pt x="2" y="0"/>
                  </a:cubicBezTo>
                  <a:cubicBezTo>
                    <a:pt x="1" y="0"/>
                    <a:pt x="0" y="2"/>
                    <a:pt x="2"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87" name="Freeform 77"/>
            <p:cNvSpPr>
              <a:spLocks noChangeArrowheads="1"/>
            </p:cNvSpPr>
            <p:nvPr/>
          </p:nvSpPr>
          <p:spPr bwMode="auto">
            <a:xfrm>
              <a:off x="1921881" y="1511402"/>
              <a:ext cx="14735" cy="14735"/>
            </a:xfrm>
            <a:custGeom>
              <a:avLst/>
              <a:gdLst>
                <a:gd name="T0" fmla="*/ 48247302 w 3"/>
                <a:gd name="T1" fmla="*/ 24126107 h 3"/>
                <a:gd name="T2" fmla="*/ 24126107 w 3"/>
                <a:gd name="T3" fmla="*/ 48247302 h 3"/>
                <a:gd name="T4" fmla="*/ 48247302 w 3"/>
                <a:gd name="T5" fmla="*/ 24126107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2" y="1"/>
                  </a:moveTo>
                  <a:cubicBezTo>
                    <a:pt x="1" y="1"/>
                    <a:pt x="0" y="3"/>
                    <a:pt x="1" y="2"/>
                  </a:cubicBezTo>
                  <a:cubicBezTo>
                    <a:pt x="2" y="2"/>
                    <a:pt x="3" y="0"/>
                    <a:pt x="2"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88" name="Freeform 78"/>
            <p:cNvSpPr>
              <a:spLocks noChangeArrowheads="1"/>
            </p:cNvSpPr>
            <p:nvPr/>
          </p:nvSpPr>
          <p:spPr bwMode="auto">
            <a:xfrm>
              <a:off x="2031342" y="1077769"/>
              <a:ext cx="54730" cy="18945"/>
            </a:xfrm>
            <a:custGeom>
              <a:avLst/>
              <a:gdLst>
                <a:gd name="T0" fmla="*/ 173285131 w 11"/>
                <a:gd name="T1" fmla="*/ 22430880 h 4"/>
                <a:gd name="T2" fmla="*/ 24752886 w 11"/>
                <a:gd name="T3" fmla="*/ 0 h 4"/>
                <a:gd name="T4" fmla="*/ 247553741 w 11"/>
                <a:gd name="T5" fmla="*/ 89728256 h 4"/>
                <a:gd name="T6" fmla="*/ 173285131 w 11"/>
                <a:gd name="T7" fmla="*/ 22430880 h 4"/>
                <a:gd name="T8" fmla="*/ 0 60000 65536"/>
                <a:gd name="T9" fmla="*/ 0 60000 65536"/>
                <a:gd name="T10" fmla="*/ 0 60000 65536"/>
                <a:gd name="T11" fmla="*/ 0 60000 65536"/>
                <a:gd name="T12" fmla="*/ 0 w 11"/>
                <a:gd name="T13" fmla="*/ 0 h 4"/>
                <a:gd name="T14" fmla="*/ 11 w 11"/>
                <a:gd name="T15" fmla="*/ 4 h 4"/>
              </a:gdLst>
              <a:ahLst/>
              <a:cxnLst>
                <a:cxn ang="T8">
                  <a:pos x="T0" y="T1"/>
                </a:cxn>
                <a:cxn ang="T9">
                  <a:pos x="T2" y="T3"/>
                </a:cxn>
                <a:cxn ang="T10">
                  <a:pos x="T4" y="T5"/>
                </a:cxn>
                <a:cxn ang="T11">
                  <a:pos x="T6" y="T7"/>
                </a:cxn>
              </a:cxnLst>
              <a:rect l="T12" t="T13" r="T14" b="T15"/>
              <a:pathLst>
                <a:path w="11" h="4">
                  <a:moveTo>
                    <a:pt x="7" y="1"/>
                  </a:moveTo>
                  <a:cubicBezTo>
                    <a:pt x="4" y="0"/>
                    <a:pt x="0" y="0"/>
                    <a:pt x="1" y="0"/>
                  </a:cubicBezTo>
                  <a:cubicBezTo>
                    <a:pt x="3" y="1"/>
                    <a:pt x="7" y="4"/>
                    <a:pt x="10" y="4"/>
                  </a:cubicBezTo>
                  <a:cubicBezTo>
                    <a:pt x="11" y="3"/>
                    <a:pt x="9" y="2"/>
                    <a:pt x="7"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89" name="Freeform 79"/>
            <p:cNvSpPr>
              <a:spLocks noChangeArrowheads="1"/>
            </p:cNvSpPr>
            <p:nvPr/>
          </p:nvSpPr>
          <p:spPr bwMode="auto">
            <a:xfrm>
              <a:off x="2071337" y="1153550"/>
              <a:ext cx="25260" cy="29470"/>
            </a:xfrm>
            <a:custGeom>
              <a:avLst/>
              <a:gdLst>
                <a:gd name="T0" fmla="*/ 25522704 w 5"/>
                <a:gd name="T1" fmla="*/ 144746817 h 6"/>
                <a:gd name="T2" fmla="*/ 102090816 w 5"/>
                <a:gd name="T3" fmla="*/ 72373408 h 6"/>
                <a:gd name="T4" fmla="*/ 102090816 w 5"/>
                <a:gd name="T5" fmla="*/ 24126107 h 6"/>
                <a:gd name="T6" fmla="*/ 25522704 w 5"/>
                <a:gd name="T7" fmla="*/ 72373408 h 6"/>
                <a:gd name="T8" fmla="*/ 25522704 w 5"/>
                <a:gd name="T9" fmla="*/ 14474681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6"/>
                  </a:moveTo>
                  <a:cubicBezTo>
                    <a:pt x="1" y="6"/>
                    <a:pt x="5" y="4"/>
                    <a:pt x="4" y="3"/>
                  </a:cubicBezTo>
                  <a:cubicBezTo>
                    <a:pt x="4" y="3"/>
                    <a:pt x="4" y="2"/>
                    <a:pt x="4" y="1"/>
                  </a:cubicBezTo>
                  <a:cubicBezTo>
                    <a:pt x="4" y="0"/>
                    <a:pt x="3" y="2"/>
                    <a:pt x="1" y="3"/>
                  </a:cubicBezTo>
                  <a:cubicBezTo>
                    <a:pt x="0" y="5"/>
                    <a:pt x="0" y="6"/>
                    <a:pt x="1" y="6"/>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90" name="Freeform 80"/>
            <p:cNvSpPr>
              <a:spLocks noChangeArrowheads="1"/>
            </p:cNvSpPr>
            <p:nvPr/>
          </p:nvSpPr>
          <p:spPr bwMode="auto">
            <a:xfrm>
              <a:off x="2121858" y="1023038"/>
              <a:ext cx="134721" cy="138931"/>
            </a:xfrm>
            <a:custGeom>
              <a:avLst/>
              <a:gdLst>
                <a:gd name="T0" fmla="*/ 398350038 w 27"/>
                <a:gd name="T1" fmla="*/ 270816214 h 28"/>
                <a:gd name="T2" fmla="*/ 398350038 w 27"/>
                <a:gd name="T3" fmla="*/ 221575098 h 28"/>
                <a:gd name="T4" fmla="*/ 298761281 w 27"/>
                <a:gd name="T5" fmla="*/ 270816214 h 28"/>
                <a:gd name="T6" fmla="*/ 348553165 w 27"/>
                <a:gd name="T7" fmla="*/ 172338944 h 28"/>
                <a:gd name="T8" fmla="*/ 423243485 w 27"/>
                <a:gd name="T9" fmla="*/ 98477270 h 28"/>
                <a:gd name="T10" fmla="*/ 423243485 w 27"/>
                <a:gd name="T11" fmla="*/ 49241116 h 28"/>
                <a:gd name="T12" fmla="*/ 473040359 w 27"/>
                <a:gd name="T13" fmla="*/ 0 h 28"/>
                <a:gd name="T14" fmla="*/ 348553165 w 27"/>
                <a:gd name="T15" fmla="*/ 49241116 h 28"/>
                <a:gd name="T16" fmla="*/ 248969398 w 27"/>
                <a:gd name="T17" fmla="*/ 147718386 h 28"/>
                <a:gd name="T18" fmla="*/ 174279077 w 27"/>
                <a:gd name="T19" fmla="*/ 295436772 h 28"/>
                <a:gd name="T20" fmla="*/ 174279077 w 27"/>
                <a:gd name="T21" fmla="*/ 344677887 h 28"/>
                <a:gd name="T22" fmla="*/ 124482204 w 27"/>
                <a:gd name="T23" fmla="*/ 369293483 h 28"/>
                <a:gd name="T24" fmla="*/ 49791884 w 27"/>
                <a:gd name="T25" fmla="*/ 443155157 h 28"/>
                <a:gd name="T26" fmla="*/ 74690320 w 27"/>
                <a:gd name="T27" fmla="*/ 443155157 h 28"/>
                <a:gd name="T28" fmla="*/ 24898437 w 27"/>
                <a:gd name="T29" fmla="*/ 517011869 h 28"/>
                <a:gd name="T30" fmla="*/ 99588757 w 27"/>
                <a:gd name="T31" fmla="*/ 566252985 h 28"/>
                <a:gd name="T32" fmla="*/ 298761281 w 27"/>
                <a:gd name="T33" fmla="*/ 541632427 h 28"/>
                <a:gd name="T34" fmla="*/ 298761281 w 27"/>
                <a:gd name="T35" fmla="*/ 590873543 h 28"/>
                <a:gd name="T36" fmla="*/ 298761281 w 27"/>
                <a:gd name="T37" fmla="*/ 640109697 h 28"/>
                <a:gd name="T38" fmla="*/ 373451602 w 27"/>
                <a:gd name="T39" fmla="*/ 664730255 h 28"/>
                <a:gd name="T40" fmla="*/ 423243485 w 27"/>
                <a:gd name="T41" fmla="*/ 590873543 h 28"/>
                <a:gd name="T42" fmla="*/ 473040359 w 27"/>
                <a:gd name="T43" fmla="*/ 566252985 h 28"/>
                <a:gd name="T44" fmla="*/ 522832242 w 27"/>
                <a:gd name="T45" fmla="*/ 517011869 h 28"/>
                <a:gd name="T46" fmla="*/ 522832242 w 27"/>
                <a:gd name="T47" fmla="*/ 566252985 h 28"/>
                <a:gd name="T48" fmla="*/ 497933806 w 27"/>
                <a:gd name="T49" fmla="*/ 640109697 h 28"/>
                <a:gd name="T50" fmla="*/ 572624126 w 27"/>
                <a:gd name="T51" fmla="*/ 615494101 h 28"/>
                <a:gd name="T52" fmla="*/ 597522563 w 27"/>
                <a:gd name="T53" fmla="*/ 689350813 h 28"/>
                <a:gd name="T54" fmla="*/ 647314446 w 27"/>
                <a:gd name="T55" fmla="*/ 566252985 h 28"/>
                <a:gd name="T56" fmla="*/ 622420999 w 27"/>
                <a:gd name="T57" fmla="*/ 566252985 h 28"/>
                <a:gd name="T58" fmla="*/ 647314446 w 27"/>
                <a:gd name="T59" fmla="*/ 492391311 h 28"/>
                <a:gd name="T60" fmla="*/ 572624126 w 27"/>
                <a:gd name="T61" fmla="*/ 517011869 h 28"/>
                <a:gd name="T62" fmla="*/ 622420999 w 27"/>
                <a:gd name="T63" fmla="*/ 443155157 h 28"/>
                <a:gd name="T64" fmla="*/ 597522563 w 27"/>
                <a:gd name="T65" fmla="*/ 443155157 h 28"/>
                <a:gd name="T66" fmla="*/ 597522563 w 27"/>
                <a:gd name="T67" fmla="*/ 393914041 h 28"/>
                <a:gd name="T68" fmla="*/ 622420999 w 27"/>
                <a:gd name="T69" fmla="*/ 320057329 h 28"/>
                <a:gd name="T70" fmla="*/ 522832242 w 27"/>
                <a:gd name="T71" fmla="*/ 320057329 h 28"/>
                <a:gd name="T72" fmla="*/ 448141922 w 27"/>
                <a:gd name="T73" fmla="*/ 320057329 h 28"/>
                <a:gd name="T74" fmla="*/ 398350038 w 27"/>
                <a:gd name="T75" fmla="*/ 270816214 h 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
                <a:gd name="T115" fmla="*/ 0 h 28"/>
                <a:gd name="T116" fmla="*/ 27 w 27"/>
                <a:gd name="T117" fmla="*/ 28 h 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 h="28">
                  <a:moveTo>
                    <a:pt x="16" y="11"/>
                  </a:moveTo>
                  <a:cubicBezTo>
                    <a:pt x="17" y="10"/>
                    <a:pt x="16" y="9"/>
                    <a:pt x="16" y="9"/>
                  </a:cubicBezTo>
                  <a:cubicBezTo>
                    <a:pt x="15" y="9"/>
                    <a:pt x="13" y="11"/>
                    <a:pt x="12" y="11"/>
                  </a:cubicBezTo>
                  <a:cubicBezTo>
                    <a:pt x="12" y="12"/>
                    <a:pt x="14" y="8"/>
                    <a:pt x="14" y="7"/>
                  </a:cubicBezTo>
                  <a:cubicBezTo>
                    <a:pt x="14" y="7"/>
                    <a:pt x="17" y="4"/>
                    <a:pt x="17" y="4"/>
                  </a:cubicBezTo>
                  <a:cubicBezTo>
                    <a:pt x="17" y="3"/>
                    <a:pt x="17" y="2"/>
                    <a:pt x="17" y="2"/>
                  </a:cubicBezTo>
                  <a:cubicBezTo>
                    <a:pt x="17" y="2"/>
                    <a:pt x="19" y="1"/>
                    <a:pt x="19" y="0"/>
                  </a:cubicBezTo>
                  <a:cubicBezTo>
                    <a:pt x="19" y="0"/>
                    <a:pt x="15" y="1"/>
                    <a:pt x="14" y="2"/>
                  </a:cubicBezTo>
                  <a:cubicBezTo>
                    <a:pt x="14" y="3"/>
                    <a:pt x="12" y="5"/>
                    <a:pt x="10" y="6"/>
                  </a:cubicBezTo>
                  <a:cubicBezTo>
                    <a:pt x="9" y="8"/>
                    <a:pt x="7" y="11"/>
                    <a:pt x="7" y="12"/>
                  </a:cubicBezTo>
                  <a:cubicBezTo>
                    <a:pt x="6" y="13"/>
                    <a:pt x="6" y="13"/>
                    <a:pt x="7" y="14"/>
                  </a:cubicBezTo>
                  <a:cubicBezTo>
                    <a:pt x="7" y="15"/>
                    <a:pt x="5" y="15"/>
                    <a:pt x="5" y="15"/>
                  </a:cubicBezTo>
                  <a:cubicBezTo>
                    <a:pt x="5" y="15"/>
                    <a:pt x="3" y="16"/>
                    <a:pt x="2" y="18"/>
                  </a:cubicBezTo>
                  <a:cubicBezTo>
                    <a:pt x="0" y="19"/>
                    <a:pt x="2" y="18"/>
                    <a:pt x="3" y="18"/>
                  </a:cubicBezTo>
                  <a:cubicBezTo>
                    <a:pt x="4" y="18"/>
                    <a:pt x="2" y="20"/>
                    <a:pt x="1" y="21"/>
                  </a:cubicBezTo>
                  <a:cubicBezTo>
                    <a:pt x="0" y="22"/>
                    <a:pt x="2" y="23"/>
                    <a:pt x="4" y="23"/>
                  </a:cubicBezTo>
                  <a:cubicBezTo>
                    <a:pt x="5" y="23"/>
                    <a:pt x="10" y="22"/>
                    <a:pt x="12" y="22"/>
                  </a:cubicBezTo>
                  <a:cubicBezTo>
                    <a:pt x="13" y="22"/>
                    <a:pt x="13" y="23"/>
                    <a:pt x="12" y="24"/>
                  </a:cubicBezTo>
                  <a:cubicBezTo>
                    <a:pt x="11" y="24"/>
                    <a:pt x="12" y="25"/>
                    <a:pt x="12" y="26"/>
                  </a:cubicBezTo>
                  <a:cubicBezTo>
                    <a:pt x="12" y="27"/>
                    <a:pt x="14" y="27"/>
                    <a:pt x="15" y="27"/>
                  </a:cubicBezTo>
                  <a:cubicBezTo>
                    <a:pt x="15" y="27"/>
                    <a:pt x="17" y="25"/>
                    <a:pt x="17" y="24"/>
                  </a:cubicBezTo>
                  <a:cubicBezTo>
                    <a:pt x="17" y="24"/>
                    <a:pt x="18" y="23"/>
                    <a:pt x="19" y="23"/>
                  </a:cubicBezTo>
                  <a:cubicBezTo>
                    <a:pt x="19" y="23"/>
                    <a:pt x="20" y="22"/>
                    <a:pt x="21" y="21"/>
                  </a:cubicBezTo>
                  <a:cubicBezTo>
                    <a:pt x="21" y="21"/>
                    <a:pt x="21" y="22"/>
                    <a:pt x="21" y="23"/>
                  </a:cubicBezTo>
                  <a:cubicBezTo>
                    <a:pt x="22" y="24"/>
                    <a:pt x="20" y="25"/>
                    <a:pt x="20" y="26"/>
                  </a:cubicBezTo>
                  <a:cubicBezTo>
                    <a:pt x="20" y="27"/>
                    <a:pt x="22" y="25"/>
                    <a:pt x="23" y="25"/>
                  </a:cubicBezTo>
                  <a:cubicBezTo>
                    <a:pt x="23" y="25"/>
                    <a:pt x="23" y="27"/>
                    <a:pt x="24" y="28"/>
                  </a:cubicBezTo>
                  <a:cubicBezTo>
                    <a:pt x="25" y="28"/>
                    <a:pt x="26" y="23"/>
                    <a:pt x="26" y="23"/>
                  </a:cubicBezTo>
                  <a:cubicBezTo>
                    <a:pt x="27" y="22"/>
                    <a:pt x="25" y="22"/>
                    <a:pt x="25" y="23"/>
                  </a:cubicBezTo>
                  <a:cubicBezTo>
                    <a:pt x="24" y="23"/>
                    <a:pt x="25" y="21"/>
                    <a:pt x="26" y="20"/>
                  </a:cubicBezTo>
                  <a:cubicBezTo>
                    <a:pt x="26" y="20"/>
                    <a:pt x="23" y="22"/>
                    <a:pt x="23" y="21"/>
                  </a:cubicBezTo>
                  <a:cubicBezTo>
                    <a:pt x="23" y="21"/>
                    <a:pt x="24" y="19"/>
                    <a:pt x="25" y="18"/>
                  </a:cubicBezTo>
                  <a:cubicBezTo>
                    <a:pt x="26" y="18"/>
                    <a:pt x="25" y="18"/>
                    <a:pt x="24" y="18"/>
                  </a:cubicBezTo>
                  <a:cubicBezTo>
                    <a:pt x="24" y="19"/>
                    <a:pt x="24" y="17"/>
                    <a:pt x="24" y="16"/>
                  </a:cubicBezTo>
                  <a:cubicBezTo>
                    <a:pt x="23" y="15"/>
                    <a:pt x="25" y="14"/>
                    <a:pt x="25" y="13"/>
                  </a:cubicBezTo>
                  <a:cubicBezTo>
                    <a:pt x="25" y="13"/>
                    <a:pt x="21" y="12"/>
                    <a:pt x="21" y="13"/>
                  </a:cubicBezTo>
                  <a:cubicBezTo>
                    <a:pt x="20" y="13"/>
                    <a:pt x="19" y="13"/>
                    <a:pt x="18" y="13"/>
                  </a:cubicBezTo>
                  <a:cubicBezTo>
                    <a:pt x="17" y="13"/>
                    <a:pt x="16" y="11"/>
                    <a:pt x="16" y="1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91" name="Freeform 81"/>
            <p:cNvSpPr>
              <a:spLocks noChangeArrowheads="1"/>
            </p:cNvSpPr>
            <p:nvPr/>
          </p:nvSpPr>
          <p:spPr bwMode="auto">
            <a:xfrm>
              <a:off x="1801895" y="688341"/>
              <a:ext cx="25260" cy="29470"/>
            </a:xfrm>
            <a:custGeom>
              <a:avLst/>
              <a:gdLst>
                <a:gd name="T0" fmla="*/ 25522704 w 5"/>
                <a:gd name="T1" fmla="*/ 144746817 h 6"/>
                <a:gd name="T2" fmla="*/ 102090816 w 5"/>
                <a:gd name="T3" fmla="*/ 48247302 h 6"/>
                <a:gd name="T4" fmla="*/ 76568112 w 5"/>
                <a:gd name="T5" fmla="*/ 0 h 6"/>
                <a:gd name="T6" fmla="*/ 25522704 w 5"/>
                <a:gd name="T7" fmla="*/ 144746817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1" y="6"/>
                  </a:moveTo>
                  <a:cubicBezTo>
                    <a:pt x="2" y="6"/>
                    <a:pt x="4" y="3"/>
                    <a:pt x="4" y="2"/>
                  </a:cubicBezTo>
                  <a:cubicBezTo>
                    <a:pt x="5" y="1"/>
                    <a:pt x="5" y="0"/>
                    <a:pt x="3" y="0"/>
                  </a:cubicBezTo>
                  <a:cubicBezTo>
                    <a:pt x="1" y="0"/>
                    <a:pt x="0" y="6"/>
                    <a:pt x="1" y="6"/>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92" name="Freeform 82"/>
            <p:cNvSpPr>
              <a:spLocks noChangeArrowheads="1"/>
            </p:cNvSpPr>
            <p:nvPr/>
          </p:nvSpPr>
          <p:spPr bwMode="auto">
            <a:xfrm>
              <a:off x="1738744" y="667291"/>
              <a:ext cx="54730" cy="39995"/>
            </a:xfrm>
            <a:custGeom>
              <a:avLst/>
              <a:gdLst>
                <a:gd name="T0" fmla="*/ 148532245 w 11"/>
                <a:gd name="T1" fmla="*/ 49988751 h 8"/>
                <a:gd name="T2" fmla="*/ 49510748 w 11"/>
                <a:gd name="T3" fmla="*/ 124969377 h 8"/>
                <a:gd name="T4" fmla="*/ 24752886 w 11"/>
                <a:gd name="T5" fmla="*/ 174958128 h 8"/>
                <a:gd name="T6" fmla="*/ 49510748 w 11"/>
                <a:gd name="T7" fmla="*/ 174958128 h 8"/>
                <a:gd name="T8" fmla="*/ 74263635 w 11"/>
                <a:gd name="T9" fmla="*/ 174958128 h 8"/>
                <a:gd name="T10" fmla="*/ 148532245 w 11"/>
                <a:gd name="T11" fmla="*/ 149961253 h 8"/>
                <a:gd name="T12" fmla="*/ 272306627 w 11"/>
                <a:gd name="T13" fmla="*/ 24991876 h 8"/>
                <a:gd name="T14" fmla="*/ 222795879 w 11"/>
                <a:gd name="T15" fmla="*/ 24991876 h 8"/>
                <a:gd name="T16" fmla="*/ 148532245 w 11"/>
                <a:gd name="T17" fmla="*/ 49988751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8"/>
                <a:gd name="T29" fmla="*/ 11 w 11"/>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8">
                  <a:moveTo>
                    <a:pt x="6" y="2"/>
                  </a:moveTo>
                  <a:cubicBezTo>
                    <a:pt x="5" y="2"/>
                    <a:pt x="3" y="4"/>
                    <a:pt x="2" y="5"/>
                  </a:cubicBezTo>
                  <a:cubicBezTo>
                    <a:pt x="1" y="6"/>
                    <a:pt x="0" y="7"/>
                    <a:pt x="1" y="7"/>
                  </a:cubicBezTo>
                  <a:cubicBezTo>
                    <a:pt x="1" y="8"/>
                    <a:pt x="1" y="7"/>
                    <a:pt x="2" y="7"/>
                  </a:cubicBezTo>
                  <a:cubicBezTo>
                    <a:pt x="2" y="6"/>
                    <a:pt x="2" y="7"/>
                    <a:pt x="3" y="7"/>
                  </a:cubicBezTo>
                  <a:cubicBezTo>
                    <a:pt x="4" y="7"/>
                    <a:pt x="4" y="6"/>
                    <a:pt x="6" y="6"/>
                  </a:cubicBezTo>
                  <a:cubicBezTo>
                    <a:pt x="8" y="5"/>
                    <a:pt x="11" y="2"/>
                    <a:pt x="11" y="1"/>
                  </a:cubicBezTo>
                  <a:cubicBezTo>
                    <a:pt x="11" y="0"/>
                    <a:pt x="10" y="1"/>
                    <a:pt x="9" y="1"/>
                  </a:cubicBezTo>
                  <a:cubicBezTo>
                    <a:pt x="8" y="2"/>
                    <a:pt x="8" y="1"/>
                    <a:pt x="6"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93" name="Freeform 83"/>
            <p:cNvSpPr>
              <a:spLocks noChangeArrowheads="1"/>
            </p:cNvSpPr>
            <p:nvPr/>
          </p:nvSpPr>
          <p:spPr bwMode="auto">
            <a:xfrm>
              <a:off x="1688224" y="568355"/>
              <a:ext cx="128406" cy="105251"/>
            </a:xfrm>
            <a:custGeom>
              <a:avLst/>
              <a:gdLst>
                <a:gd name="T0" fmla="*/ 634157724 w 26"/>
                <a:gd name="T1" fmla="*/ 376793568 h 21"/>
                <a:gd name="T2" fmla="*/ 560986059 w 26"/>
                <a:gd name="T3" fmla="*/ 326553757 h 21"/>
                <a:gd name="T4" fmla="*/ 512206595 w 26"/>
                <a:gd name="T5" fmla="*/ 351673663 h 21"/>
                <a:gd name="T6" fmla="*/ 512206595 w 26"/>
                <a:gd name="T7" fmla="*/ 226079148 h 21"/>
                <a:gd name="T8" fmla="*/ 439029991 w 26"/>
                <a:gd name="T9" fmla="*/ 175839337 h 21"/>
                <a:gd name="T10" fmla="*/ 390250527 w 26"/>
                <a:gd name="T11" fmla="*/ 125599527 h 21"/>
                <a:gd name="T12" fmla="*/ 341471064 w 26"/>
                <a:gd name="T13" fmla="*/ 75359716 h 21"/>
                <a:gd name="T14" fmla="*/ 292686661 w 26"/>
                <a:gd name="T15" fmla="*/ 125599527 h 21"/>
                <a:gd name="T16" fmla="*/ 317078862 w 26"/>
                <a:gd name="T17" fmla="*/ 50239811 h 21"/>
                <a:gd name="T18" fmla="*/ 292686661 w 26"/>
                <a:gd name="T19" fmla="*/ 0 h 21"/>
                <a:gd name="T20" fmla="*/ 243907197 w 26"/>
                <a:gd name="T21" fmla="*/ 50239811 h 21"/>
                <a:gd name="T22" fmla="*/ 170735532 w 26"/>
                <a:gd name="T23" fmla="*/ 276313947 h 21"/>
                <a:gd name="T24" fmla="*/ 73171665 w 26"/>
                <a:gd name="T25" fmla="*/ 351673663 h 21"/>
                <a:gd name="T26" fmla="*/ 24392201 w 26"/>
                <a:gd name="T27" fmla="*/ 401913473 h 21"/>
                <a:gd name="T28" fmla="*/ 121951129 w 26"/>
                <a:gd name="T29" fmla="*/ 427033379 h 21"/>
                <a:gd name="T30" fmla="*/ 121951129 w 26"/>
                <a:gd name="T31" fmla="*/ 527513000 h 21"/>
                <a:gd name="T32" fmla="*/ 243907197 w 26"/>
                <a:gd name="T33" fmla="*/ 502393095 h 21"/>
                <a:gd name="T34" fmla="*/ 317078862 w 26"/>
                <a:gd name="T35" fmla="*/ 401913473 h 21"/>
                <a:gd name="T36" fmla="*/ 317078862 w 26"/>
                <a:gd name="T37" fmla="*/ 376793568 h 21"/>
                <a:gd name="T38" fmla="*/ 414642729 w 26"/>
                <a:gd name="T39" fmla="*/ 301433852 h 21"/>
                <a:gd name="T40" fmla="*/ 414642729 w 26"/>
                <a:gd name="T41" fmla="*/ 351673663 h 21"/>
                <a:gd name="T42" fmla="*/ 439029991 w 26"/>
                <a:gd name="T43" fmla="*/ 401913473 h 21"/>
                <a:gd name="T44" fmla="*/ 560986059 w 26"/>
                <a:gd name="T45" fmla="*/ 427033379 h 21"/>
                <a:gd name="T46" fmla="*/ 634157724 w 26"/>
                <a:gd name="T47" fmla="*/ 376793568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21"/>
                <a:gd name="T74" fmla="*/ 26 w 26"/>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21">
                  <a:moveTo>
                    <a:pt x="26" y="15"/>
                  </a:moveTo>
                  <a:cubicBezTo>
                    <a:pt x="26" y="14"/>
                    <a:pt x="25" y="13"/>
                    <a:pt x="23" y="13"/>
                  </a:cubicBezTo>
                  <a:cubicBezTo>
                    <a:pt x="22" y="13"/>
                    <a:pt x="22" y="14"/>
                    <a:pt x="21" y="14"/>
                  </a:cubicBezTo>
                  <a:cubicBezTo>
                    <a:pt x="20" y="15"/>
                    <a:pt x="22" y="9"/>
                    <a:pt x="21" y="9"/>
                  </a:cubicBezTo>
                  <a:cubicBezTo>
                    <a:pt x="20" y="8"/>
                    <a:pt x="18" y="8"/>
                    <a:pt x="18" y="7"/>
                  </a:cubicBezTo>
                  <a:cubicBezTo>
                    <a:pt x="17" y="6"/>
                    <a:pt x="17" y="5"/>
                    <a:pt x="16" y="5"/>
                  </a:cubicBezTo>
                  <a:cubicBezTo>
                    <a:pt x="15" y="4"/>
                    <a:pt x="15" y="3"/>
                    <a:pt x="14" y="3"/>
                  </a:cubicBezTo>
                  <a:cubicBezTo>
                    <a:pt x="13" y="2"/>
                    <a:pt x="14" y="4"/>
                    <a:pt x="12" y="5"/>
                  </a:cubicBezTo>
                  <a:cubicBezTo>
                    <a:pt x="11" y="5"/>
                    <a:pt x="13" y="2"/>
                    <a:pt x="13" y="2"/>
                  </a:cubicBezTo>
                  <a:cubicBezTo>
                    <a:pt x="13" y="1"/>
                    <a:pt x="13" y="0"/>
                    <a:pt x="12" y="0"/>
                  </a:cubicBezTo>
                  <a:cubicBezTo>
                    <a:pt x="11" y="0"/>
                    <a:pt x="10" y="1"/>
                    <a:pt x="10" y="2"/>
                  </a:cubicBezTo>
                  <a:cubicBezTo>
                    <a:pt x="9" y="3"/>
                    <a:pt x="7" y="10"/>
                    <a:pt x="7" y="11"/>
                  </a:cubicBezTo>
                  <a:cubicBezTo>
                    <a:pt x="7" y="13"/>
                    <a:pt x="5" y="13"/>
                    <a:pt x="3" y="14"/>
                  </a:cubicBezTo>
                  <a:cubicBezTo>
                    <a:pt x="0" y="15"/>
                    <a:pt x="0" y="15"/>
                    <a:pt x="1" y="16"/>
                  </a:cubicBezTo>
                  <a:cubicBezTo>
                    <a:pt x="1" y="17"/>
                    <a:pt x="4" y="17"/>
                    <a:pt x="5" y="17"/>
                  </a:cubicBezTo>
                  <a:cubicBezTo>
                    <a:pt x="6" y="17"/>
                    <a:pt x="3" y="21"/>
                    <a:pt x="5" y="21"/>
                  </a:cubicBezTo>
                  <a:cubicBezTo>
                    <a:pt x="6" y="21"/>
                    <a:pt x="10" y="20"/>
                    <a:pt x="10" y="20"/>
                  </a:cubicBezTo>
                  <a:cubicBezTo>
                    <a:pt x="10" y="20"/>
                    <a:pt x="12" y="17"/>
                    <a:pt x="13" y="16"/>
                  </a:cubicBezTo>
                  <a:cubicBezTo>
                    <a:pt x="14" y="16"/>
                    <a:pt x="13" y="15"/>
                    <a:pt x="13" y="15"/>
                  </a:cubicBezTo>
                  <a:cubicBezTo>
                    <a:pt x="13" y="14"/>
                    <a:pt x="16" y="12"/>
                    <a:pt x="17" y="12"/>
                  </a:cubicBezTo>
                  <a:cubicBezTo>
                    <a:pt x="18" y="12"/>
                    <a:pt x="17" y="14"/>
                    <a:pt x="17" y="14"/>
                  </a:cubicBezTo>
                  <a:cubicBezTo>
                    <a:pt x="16" y="15"/>
                    <a:pt x="17" y="15"/>
                    <a:pt x="18" y="16"/>
                  </a:cubicBezTo>
                  <a:cubicBezTo>
                    <a:pt x="20" y="16"/>
                    <a:pt x="21" y="17"/>
                    <a:pt x="23" y="17"/>
                  </a:cubicBezTo>
                  <a:cubicBezTo>
                    <a:pt x="24" y="17"/>
                    <a:pt x="26" y="15"/>
                    <a:pt x="26" y="1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94" name="Freeform 84"/>
            <p:cNvSpPr>
              <a:spLocks noChangeArrowheads="1"/>
            </p:cNvSpPr>
            <p:nvPr/>
          </p:nvSpPr>
          <p:spPr bwMode="auto">
            <a:xfrm>
              <a:off x="1852415" y="652555"/>
              <a:ext cx="25260" cy="21050"/>
            </a:xfrm>
            <a:custGeom>
              <a:avLst/>
              <a:gdLst>
                <a:gd name="T0" fmla="*/ 25522704 w 5"/>
                <a:gd name="T1" fmla="*/ 0 h 4"/>
                <a:gd name="T2" fmla="*/ 25522704 w 5"/>
                <a:gd name="T3" fmla="*/ 83084350 h 4"/>
                <a:gd name="T4" fmla="*/ 102090816 w 5"/>
                <a:gd name="T5" fmla="*/ 55387813 h 4"/>
                <a:gd name="T6" fmla="*/ 76568112 w 5"/>
                <a:gd name="T7" fmla="*/ 27696538 h 4"/>
                <a:gd name="T8" fmla="*/ 25522704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1" y="0"/>
                  </a:moveTo>
                  <a:cubicBezTo>
                    <a:pt x="0" y="1"/>
                    <a:pt x="0" y="2"/>
                    <a:pt x="1" y="3"/>
                  </a:cubicBezTo>
                  <a:cubicBezTo>
                    <a:pt x="2" y="4"/>
                    <a:pt x="3" y="3"/>
                    <a:pt x="4" y="2"/>
                  </a:cubicBezTo>
                  <a:cubicBezTo>
                    <a:pt x="5" y="2"/>
                    <a:pt x="3" y="1"/>
                    <a:pt x="3" y="1"/>
                  </a:cubicBezTo>
                  <a:cubicBezTo>
                    <a:pt x="2" y="1"/>
                    <a:pt x="2" y="0"/>
                    <a:pt x="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95" name="Freeform 85"/>
            <p:cNvSpPr>
              <a:spLocks noChangeArrowheads="1"/>
            </p:cNvSpPr>
            <p:nvPr/>
          </p:nvSpPr>
          <p:spPr bwMode="auto">
            <a:xfrm>
              <a:off x="1873466" y="648345"/>
              <a:ext cx="18945" cy="10525"/>
            </a:xfrm>
            <a:custGeom>
              <a:avLst/>
              <a:gdLst>
                <a:gd name="T0" fmla="*/ 22430880 w 4"/>
                <a:gd name="T1" fmla="*/ 0 h 2"/>
                <a:gd name="T2" fmla="*/ 67297376 w 4"/>
                <a:gd name="T3" fmla="*/ 55387813 h 2"/>
                <a:gd name="T4" fmla="*/ 44866496 w 4"/>
                <a:gd name="T5" fmla="*/ 0 h 2"/>
                <a:gd name="T6" fmla="*/ 22430880 w 4"/>
                <a:gd name="T7" fmla="*/ 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1" y="0"/>
                  </a:moveTo>
                  <a:cubicBezTo>
                    <a:pt x="0" y="1"/>
                    <a:pt x="1" y="2"/>
                    <a:pt x="3" y="2"/>
                  </a:cubicBezTo>
                  <a:cubicBezTo>
                    <a:pt x="4" y="2"/>
                    <a:pt x="3" y="1"/>
                    <a:pt x="2" y="0"/>
                  </a:cubicBezTo>
                  <a:cubicBezTo>
                    <a:pt x="2" y="0"/>
                    <a:pt x="1" y="0"/>
                    <a:pt x="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96" name="Freeform 86"/>
            <p:cNvSpPr>
              <a:spLocks noChangeArrowheads="1"/>
            </p:cNvSpPr>
            <p:nvPr/>
          </p:nvSpPr>
          <p:spPr bwMode="auto">
            <a:xfrm>
              <a:off x="1942931" y="477839"/>
              <a:ext cx="29470" cy="25260"/>
            </a:xfrm>
            <a:custGeom>
              <a:avLst/>
              <a:gdLst>
                <a:gd name="T0" fmla="*/ 48247302 w 6"/>
                <a:gd name="T1" fmla="*/ 127613520 h 5"/>
                <a:gd name="T2" fmla="*/ 120620710 w 6"/>
                <a:gd name="T3" fmla="*/ 76568112 h 5"/>
                <a:gd name="T4" fmla="*/ 96499515 w 6"/>
                <a:gd name="T5" fmla="*/ 0 h 5"/>
                <a:gd name="T6" fmla="*/ 0 w 6"/>
                <a:gd name="T7" fmla="*/ 51045408 h 5"/>
                <a:gd name="T8" fmla="*/ 48247302 w 6"/>
                <a:gd name="T9" fmla="*/ 12761352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2" y="5"/>
                  </a:moveTo>
                  <a:cubicBezTo>
                    <a:pt x="3" y="5"/>
                    <a:pt x="4" y="4"/>
                    <a:pt x="5" y="3"/>
                  </a:cubicBezTo>
                  <a:cubicBezTo>
                    <a:pt x="5" y="3"/>
                    <a:pt x="6" y="0"/>
                    <a:pt x="4" y="0"/>
                  </a:cubicBezTo>
                  <a:cubicBezTo>
                    <a:pt x="2" y="0"/>
                    <a:pt x="0" y="1"/>
                    <a:pt x="0" y="2"/>
                  </a:cubicBezTo>
                  <a:cubicBezTo>
                    <a:pt x="0" y="3"/>
                    <a:pt x="0" y="5"/>
                    <a:pt x="2"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97" name="Freeform 87"/>
            <p:cNvSpPr>
              <a:spLocks noChangeArrowheads="1"/>
            </p:cNvSpPr>
            <p:nvPr/>
          </p:nvSpPr>
          <p:spPr bwMode="auto">
            <a:xfrm>
              <a:off x="1862941" y="397848"/>
              <a:ext cx="33680" cy="21050"/>
            </a:xfrm>
            <a:custGeom>
              <a:avLst/>
              <a:gdLst>
                <a:gd name="T0" fmla="*/ 162048914 w 7"/>
                <a:gd name="T1" fmla="*/ 110775625 h 4"/>
                <a:gd name="T2" fmla="*/ 162048914 w 7"/>
                <a:gd name="T3" fmla="*/ 27696538 h 4"/>
                <a:gd name="T4" fmla="*/ 46300377 w 7"/>
                <a:gd name="T5" fmla="*/ 27696538 h 4"/>
                <a:gd name="T6" fmla="*/ 69448160 w 7"/>
                <a:gd name="T7" fmla="*/ 83084350 h 4"/>
                <a:gd name="T8" fmla="*/ 162048914 w 7"/>
                <a:gd name="T9" fmla="*/ 110775625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7" y="4"/>
                  </a:moveTo>
                  <a:cubicBezTo>
                    <a:pt x="7" y="3"/>
                    <a:pt x="7" y="2"/>
                    <a:pt x="7" y="1"/>
                  </a:cubicBezTo>
                  <a:cubicBezTo>
                    <a:pt x="7" y="0"/>
                    <a:pt x="3" y="1"/>
                    <a:pt x="2" y="1"/>
                  </a:cubicBezTo>
                  <a:cubicBezTo>
                    <a:pt x="0" y="1"/>
                    <a:pt x="2" y="2"/>
                    <a:pt x="3" y="3"/>
                  </a:cubicBezTo>
                  <a:cubicBezTo>
                    <a:pt x="4" y="4"/>
                    <a:pt x="6" y="4"/>
                    <a:pt x="7" y="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98" name="Freeform 88"/>
            <p:cNvSpPr>
              <a:spLocks noChangeArrowheads="1"/>
            </p:cNvSpPr>
            <p:nvPr/>
          </p:nvSpPr>
          <p:spPr bwMode="auto">
            <a:xfrm>
              <a:off x="2081862" y="707286"/>
              <a:ext cx="29470" cy="21050"/>
            </a:xfrm>
            <a:custGeom>
              <a:avLst/>
              <a:gdLst>
                <a:gd name="T0" fmla="*/ 72373408 w 6"/>
                <a:gd name="T1" fmla="*/ 0 h 4"/>
                <a:gd name="T2" fmla="*/ 24126107 w 6"/>
                <a:gd name="T3" fmla="*/ 27696538 h 4"/>
                <a:gd name="T4" fmla="*/ 48247302 w 6"/>
                <a:gd name="T5" fmla="*/ 110775625 h 4"/>
                <a:gd name="T6" fmla="*/ 120620710 w 6"/>
                <a:gd name="T7" fmla="*/ 55387813 h 4"/>
                <a:gd name="T8" fmla="*/ 72373408 w 6"/>
                <a:gd name="T9" fmla="*/ 55387813 h 4"/>
                <a:gd name="T10" fmla="*/ 72373408 w 6"/>
                <a:gd name="T11" fmla="*/ 0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3" y="0"/>
                  </a:moveTo>
                  <a:cubicBezTo>
                    <a:pt x="3" y="0"/>
                    <a:pt x="1" y="1"/>
                    <a:pt x="1" y="1"/>
                  </a:cubicBezTo>
                  <a:cubicBezTo>
                    <a:pt x="0" y="2"/>
                    <a:pt x="1" y="4"/>
                    <a:pt x="2" y="4"/>
                  </a:cubicBezTo>
                  <a:cubicBezTo>
                    <a:pt x="4" y="4"/>
                    <a:pt x="4" y="3"/>
                    <a:pt x="5" y="2"/>
                  </a:cubicBezTo>
                  <a:cubicBezTo>
                    <a:pt x="6" y="2"/>
                    <a:pt x="4" y="2"/>
                    <a:pt x="3" y="2"/>
                  </a:cubicBezTo>
                  <a:cubicBezTo>
                    <a:pt x="3" y="2"/>
                    <a:pt x="3" y="1"/>
                    <a:pt x="3"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499" name="Freeform 89"/>
            <p:cNvSpPr>
              <a:spLocks noChangeArrowheads="1"/>
            </p:cNvSpPr>
            <p:nvPr/>
          </p:nvSpPr>
          <p:spPr bwMode="auto">
            <a:xfrm>
              <a:off x="1732429" y="204187"/>
              <a:ext cx="473629" cy="513624"/>
            </a:xfrm>
            <a:custGeom>
              <a:avLst/>
              <a:gdLst>
                <a:gd name="T0" fmla="*/ 124280250 w 95"/>
                <a:gd name="T1" fmla="*/ 671396328 h 103"/>
                <a:gd name="T2" fmla="*/ 198849396 w 95"/>
                <a:gd name="T3" fmla="*/ 795733229 h 103"/>
                <a:gd name="T4" fmla="*/ 273413558 w 95"/>
                <a:gd name="T5" fmla="*/ 895196766 h 103"/>
                <a:gd name="T6" fmla="*/ 571685160 w 95"/>
                <a:gd name="T7" fmla="*/ 969796912 h 103"/>
                <a:gd name="T8" fmla="*/ 820245659 w 95"/>
                <a:gd name="T9" fmla="*/ 944928534 h 103"/>
                <a:gd name="T10" fmla="*/ 1068801173 w 95"/>
                <a:gd name="T11" fmla="*/ 969796912 h 103"/>
                <a:gd name="T12" fmla="*/ 1242792525 w 95"/>
                <a:gd name="T13" fmla="*/ 1143860595 h 103"/>
                <a:gd name="T14" fmla="*/ 1292508613 w 95"/>
                <a:gd name="T15" fmla="*/ 1367661033 h 103"/>
                <a:gd name="T16" fmla="*/ 1217939466 w 95"/>
                <a:gd name="T17" fmla="*/ 1591461471 h 103"/>
                <a:gd name="T18" fmla="*/ 1043948114 w 95"/>
                <a:gd name="T19" fmla="*/ 1840125300 h 103"/>
                <a:gd name="T20" fmla="*/ 745676512 w 95"/>
                <a:gd name="T21" fmla="*/ 1840125300 h 103"/>
                <a:gd name="T22" fmla="*/ 720818468 w 95"/>
                <a:gd name="T23" fmla="*/ 2113657506 h 103"/>
                <a:gd name="T24" fmla="*/ 1093659217 w 95"/>
                <a:gd name="T25" fmla="*/ 2088794115 h 103"/>
                <a:gd name="T26" fmla="*/ 1267650569 w 95"/>
                <a:gd name="T27" fmla="*/ 2147483646 h 103"/>
                <a:gd name="T28" fmla="*/ 1342219716 w 95"/>
                <a:gd name="T29" fmla="*/ 2147483646 h 103"/>
                <a:gd name="T30" fmla="*/ 1565922171 w 95"/>
                <a:gd name="T31" fmla="*/ 2147483646 h 103"/>
                <a:gd name="T32" fmla="*/ 1715055479 w 95"/>
                <a:gd name="T33" fmla="*/ 2147483646 h 103"/>
                <a:gd name="T34" fmla="*/ 1565922171 w 95"/>
                <a:gd name="T35" fmla="*/ 2147483646 h 103"/>
                <a:gd name="T36" fmla="*/ 1640491318 w 95"/>
                <a:gd name="T37" fmla="*/ 2147483646 h 103"/>
                <a:gd name="T38" fmla="*/ 1839335729 w 95"/>
                <a:gd name="T39" fmla="*/ 2147483646 h 103"/>
                <a:gd name="T40" fmla="*/ 1938757934 w 95"/>
                <a:gd name="T41" fmla="*/ 2147483646 h 103"/>
                <a:gd name="T42" fmla="*/ 1938757934 w 95"/>
                <a:gd name="T43" fmla="*/ 2147483646 h 103"/>
                <a:gd name="T44" fmla="*/ 1913904876 w 95"/>
                <a:gd name="T45" fmla="*/ 2138525884 h 103"/>
                <a:gd name="T46" fmla="*/ 1789624626 w 95"/>
                <a:gd name="T47" fmla="*/ 1989325592 h 103"/>
                <a:gd name="T48" fmla="*/ 1739913523 w 95"/>
                <a:gd name="T49" fmla="*/ 1864993677 h 103"/>
                <a:gd name="T50" fmla="*/ 1739913523 w 95"/>
                <a:gd name="T51" fmla="*/ 1765525154 h 103"/>
                <a:gd name="T52" fmla="*/ 1864193773 w 95"/>
                <a:gd name="T53" fmla="*/ 1715793385 h 103"/>
                <a:gd name="T54" fmla="*/ 1963615978 w 95"/>
                <a:gd name="T55" fmla="*/ 1790393531 h 103"/>
                <a:gd name="T56" fmla="*/ 1988469037 w 95"/>
                <a:gd name="T57" fmla="*/ 1889862055 h 103"/>
                <a:gd name="T58" fmla="*/ 2087896228 w 95"/>
                <a:gd name="T59" fmla="*/ 1914725446 h 103"/>
                <a:gd name="T60" fmla="*/ 2147483646 w 95"/>
                <a:gd name="T61" fmla="*/ 1840125300 h 103"/>
                <a:gd name="T62" fmla="*/ 2147483646 w 95"/>
                <a:gd name="T63" fmla="*/ 1666061617 h 103"/>
                <a:gd name="T64" fmla="*/ 2147483646 w 95"/>
                <a:gd name="T65" fmla="*/ 1616329848 h 103"/>
                <a:gd name="T66" fmla="*/ 2137607331 w 95"/>
                <a:gd name="T67" fmla="*/ 1566593093 h 103"/>
                <a:gd name="T68" fmla="*/ 2112749286 w 95"/>
                <a:gd name="T69" fmla="*/ 1541729702 h 103"/>
                <a:gd name="T70" fmla="*/ 2013327081 w 95"/>
                <a:gd name="T71" fmla="*/ 1392529410 h 103"/>
                <a:gd name="T72" fmla="*/ 1889046831 w 95"/>
                <a:gd name="T73" fmla="*/ 1293060887 h 103"/>
                <a:gd name="T74" fmla="*/ 1789624626 w 95"/>
                <a:gd name="T75" fmla="*/ 1218460741 h 103"/>
                <a:gd name="T76" fmla="*/ 1889046831 w 95"/>
                <a:gd name="T77" fmla="*/ 1143860595 h 103"/>
                <a:gd name="T78" fmla="*/ 1938757934 w 95"/>
                <a:gd name="T79" fmla="*/ 1019528680 h 103"/>
                <a:gd name="T80" fmla="*/ 1814477685 w 95"/>
                <a:gd name="T81" fmla="*/ 870328388 h 103"/>
                <a:gd name="T82" fmla="*/ 1715055479 w 95"/>
                <a:gd name="T83" fmla="*/ 745996474 h 103"/>
                <a:gd name="T84" fmla="*/ 1565922171 w 95"/>
                <a:gd name="T85" fmla="*/ 646532937 h 103"/>
                <a:gd name="T86" fmla="*/ 1391930819 w 95"/>
                <a:gd name="T87" fmla="*/ 522196035 h 103"/>
                <a:gd name="T88" fmla="*/ 1242792525 w 95"/>
                <a:gd name="T89" fmla="*/ 373000730 h 103"/>
                <a:gd name="T90" fmla="*/ 994237011 w 95"/>
                <a:gd name="T91" fmla="*/ 422732499 h 103"/>
                <a:gd name="T92" fmla="*/ 869956762 w 95"/>
                <a:gd name="T93" fmla="*/ 397864121 h 103"/>
                <a:gd name="T94" fmla="*/ 745676512 w 95"/>
                <a:gd name="T95" fmla="*/ 397864121 h 103"/>
                <a:gd name="T96" fmla="*/ 869956762 w 95"/>
                <a:gd name="T97" fmla="*/ 174063683 h 103"/>
                <a:gd name="T98" fmla="*/ 770534556 w 95"/>
                <a:gd name="T99" fmla="*/ 49731768 h 103"/>
                <a:gd name="T100" fmla="*/ 720818468 w 95"/>
                <a:gd name="T101" fmla="*/ 124331914 h 103"/>
                <a:gd name="T102" fmla="*/ 571685160 w 95"/>
                <a:gd name="T103" fmla="*/ 198932061 h 103"/>
                <a:gd name="T104" fmla="*/ 497116013 w 95"/>
                <a:gd name="T105" fmla="*/ 397864121 h 103"/>
                <a:gd name="T106" fmla="*/ 671107365 w 95"/>
                <a:gd name="T107" fmla="*/ 646532937 h 103"/>
                <a:gd name="T108" fmla="*/ 546832101 w 95"/>
                <a:gd name="T109" fmla="*/ 671396328 h 103"/>
                <a:gd name="T110" fmla="*/ 472262954 w 95"/>
                <a:gd name="T111" fmla="*/ 571932791 h 103"/>
                <a:gd name="T112" fmla="*/ 596543204 w 95"/>
                <a:gd name="T113" fmla="*/ 74600146 h 103"/>
                <a:gd name="T114" fmla="*/ 298271602 w 95"/>
                <a:gd name="T115" fmla="*/ 74600146 h 103"/>
                <a:gd name="T116" fmla="*/ 24858044 w 95"/>
                <a:gd name="T117" fmla="*/ 422732499 h 1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5"/>
                <a:gd name="T178" fmla="*/ 0 h 103"/>
                <a:gd name="T179" fmla="*/ 95 w 95"/>
                <a:gd name="T180" fmla="*/ 103 h 10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5" h="103">
                  <a:moveTo>
                    <a:pt x="1" y="22"/>
                  </a:moveTo>
                  <a:cubicBezTo>
                    <a:pt x="2" y="23"/>
                    <a:pt x="2" y="23"/>
                    <a:pt x="2" y="23"/>
                  </a:cubicBezTo>
                  <a:cubicBezTo>
                    <a:pt x="2" y="24"/>
                    <a:pt x="2" y="25"/>
                    <a:pt x="2" y="26"/>
                  </a:cubicBezTo>
                  <a:cubicBezTo>
                    <a:pt x="3" y="27"/>
                    <a:pt x="4" y="27"/>
                    <a:pt x="5" y="27"/>
                  </a:cubicBezTo>
                  <a:cubicBezTo>
                    <a:pt x="7" y="28"/>
                    <a:pt x="8" y="29"/>
                    <a:pt x="8" y="29"/>
                  </a:cubicBezTo>
                  <a:cubicBezTo>
                    <a:pt x="8" y="30"/>
                    <a:pt x="5" y="29"/>
                    <a:pt x="4" y="29"/>
                  </a:cubicBezTo>
                  <a:cubicBezTo>
                    <a:pt x="4" y="29"/>
                    <a:pt x="4" y="30"/>
                    <a:pt x="5" y="32"/>
                  </a:cubicBezTo>
                  <a:cubicBezTo>
                    <a:pt x="6" y="33"/>
                    <a:pt x="6" y="32"/>
                    <a:pt x="8" y="32"/>
                  </a:cubicBezTo>
                  <a:cubicBezTo>
                    <a:pt x="9" y="33"/>
                    <a:pt x="9" y="34"/>
                    <a:pt x="9" y="34"/>
                  </a:cubicBezTo>
                  <a:cubicBezTo>
                    <a:pt x="9" y="35"/>
                    <a:pt x="6" y="33"/>
                    <a:pt x="7" y="34"/>
                  </a:cubicBezTo>
                  <a:cubicBezTo>
                    <a:pt x="7" y="34"/>
                    <a:pt x="8" y="36"/>
                    <a:pt x="9" y="36"/>
                  </a:cubicBezTo>
                  <a:cubicBezTo>
                    <a:pt x="10" y="37"/>
                    <a:pt x="10" y="36"/>
                    <a:pt x="11" y="36"/>
                  </a:cubicBezTo>
                  <a:cubicBezTo>
                    <a:pt x="12" y="36"/>
                    <a:pt x="12" y="37"/>
                    <a:pt x="13" y="37"/>
                  </a:cubicBezTo>
                  <a:cubicBezTo>
                    <a:pt x="13" y="37"/>
                    <a:pt x="14" y="36"/>
                    <a:pt x="15" y="36"/>
                  </a:cubicBezTo>
                  <a:cubicBezTo>
                    <a:pt x="16" y="36"/>
                    <a:pt x="16" y="38"/>
                    <a:pt x="17" y="38"/>
                  </a:cubicBezTo>
                  <a:cubicBezTo>
                    <a:pt x="18" y="39"/>
                    <a:pt x="22" y="39"/>
                    <a:pt x="23" y="39"/>
                  </a:cubicBezTo>
                  <a:cubicBezTo>
                    <a:pt x="24" y="39"/>
                    <a:pt x="24" y="39"/>
                    <a:pt x="24" y="39"/>
                  </a:cubicBezTo>
                  <a:cubicBezTo>
                    <a:pt x="25" y="39"/>
                    <a:pt x="25" y="39"/>
                    <a:pt x="26" y="39"/>
                  </a:cubicBezTo>
                  <a:cubicBezTo>
                    <a:pt x="27" y="38"/>
                    <a:pt x="26" y="39"/>
                    <a:pt x="27" y="39"/>
                  </a:cubicBezTo>
                  <a:cubicBezTo>
                    <a:pt x="27" y="39"/>
                    <a:pt x="32" y="38"/>
                    <a:pt x="33" y="38"/>
                  </a:cubicBezTo>
                  <a:cubicBezTo>
                    <a:pt x="34" y="38"/>
                    <a:pt x="37" y="38"/>
                    <a:pt x="37" y="38"/>
                  </a:cubicBezTo>
                  <a:cubicBezTo>
                    <a:pt x="38" y="38"/>
                    <a:pt x="39" y="40"/>
                    <a:pt x="40" y="41"/>
                  </a:cubicBezTo>
                  <a:cubicBezTo>
                    <a:pt x="41" y="41"/>
                    <a:pt x="41" y="40"/>
                    <a:pt x="41" y="40"/>
                  </a:cubicBezTo>
                  <a:cubicBezTo>
                    <a:pt x="41" y="39"/>
                    <a:pt x="43" y="39"/>
                    <a:pt x="43" y="39"/>
                  </a:cubicBezTo>
                  <a:cubicBezTo>
                    <a:pt x="44" y="39"/>
                    <a:pt x="44" y="39"/>
                    <a:pt x="43" y="40"/>
                  </a:cubicBezTo>
                  <a:cubicBezTo>
                    <a:pt x="43" y="41"/>
                    <a:pt x="43" y="42"/>
                    <a:pt x="43" y="43"/>
                  </a:cubicBezTo>
                  <a:cubicBezTo>
                    <a:pt x="44" y="44"/>
                    <a:pt x="45" y="44"/>
                    <a:pt x="46" y="45"/>
                  </a:cubicBezTo>
                  <a:cubicBezTo>
                    <a:pt x="47" y="45"/>
                    <a:pt x="49" y="46"/>
                    <a:pt x="50" y="46"/>
                  </a:cubicBezTo>
                  <a:cubicBezTo>
                    <a:pt x="51" y="46"/>
                    <a:pt x="52" y="46"/>
                    <a:pt x="51" y="47"/>
                  </a:cubicBezTo>
                  <a:cubicBezTo>
                    <a:pt x="50" y="47"/>
                    <a:pt x="50" y="50"/>
                    <a:pt x="50" y="51"/>
                  </a:cubicBezTo>
                  <a:cubicBezTo>
                    <a:pt x="51" y="52"/>
                    <a:pt x="51" y="53"/>
                    <a:pt x="52" y="53"/>
                  </a:cubicBezTo>
                  <a:cubicBezTo>
                    <a:pt x="53" y="53"/>
                    <a:pt x="53" y="53"/>
                    <a:pt x="52" y="55"/>
                  </a:cubicBezTo>
                  <a:cubicBezTo>
                    <a:pt x="52" y="57"/>
                    <a:pt x="54" y="59"/>
                    <a:pt x="53" y="60"/>
                  </a:cubicBezTo>
                  <a:cubicBezTo>
                    <a:pt x="53" y="61"/>
                    <a:pt x="52" y="61"/>
                    <a:pt x="51" y="61"/>
                  </a:cubicBezTo>
                  <a:cubicBezTo>
                    <a:pt x="51" y="61"/>
                    <a:pt x="52" y="62"/>
                    <a:pt x="52" y="63"/>
                  </a:cubicBezTo>
                  <a:cubicBezTo>
                    <a:pt x="53" y="63"/>
                    <a:pt x="50" y="64"/>
                    <a:pt x="49" y="64"/>
                  </a:cubicBezTo>
                  <a:cubicBezTo>
                    <a:pt x="48" y="64"/>
                    <a:pt x="45" y="66"/>
                    <a:pt x="45" y="67"/>
                  </a:cubicBezTo>
                  <a:cubicBezTo>
                    <a:pt x="45" y="68"/>
                    <a:pt x="46" y="71"/>
                    <a:pt x="47" y="72"/>
                  </a:cubicBezTo>
                  <a:cubicBezTo>
                    <a:pt x="47" y="73"/>
                    <a:pt x="45" y="73"/>
                    <a:pt x="44" y="74"/>
                  </a:cubicBezTo>
                  <a:cubicBezTo>
                    <a:pt x="42" y="74"/>
                    <a:pt x="43" y="74"/>
                    <a:pt x="42" y="74"/>
                  </a:cubicBezTo>
                  <a:cubicBezTo>
                    <a:pt x="41" y="73"/>
                    <a:pt x="40" y="74"/>
                    <a:pt x="39" y="74"/>
                  </a:cubicBezTo>
                  <a:cubicBezTo>
                    <a:pt x="38" y="74"/>
                    <a:pt x="37" y="73"/>
                    <a:pt x="36" y="73"/>
                  </a:cubicBezTo>
                  <a:cubicBezTo>
                    <a:pt x="36" y="72"/>
                    <a:pt x="33" y="73"/>
                    <a:pt x="32" y="73"/>
                  </a:cubicBezTo>
                  <a:cubicBezTo>
                    <a:pt x="32" y="73"/>
                    <a:pt x="31" y="74"/>
                    <a:pt x="30" y="74"/>
                  </a:cubicBezTo>
                  <a:cubicBezTo>
                    <a:pt x="29" y="75"/>
                    <a:pt x="31" y="75"/>
                    <a:pt x="31" y="76"/>
                  </a:cubicBezTo>
                  <a:cubicBezTo>
                    <a:pt x="32" y="76"/>
                    <a:pt x="31" y="78"/>
                    <a:pt x="30" y="79"/>
                  </a:cubicBezTo>
                  <a:cubicBezTo>
                    <a:pt x="30" y="79"/>
                    <a:pt x="28" y="80"/>
                    <a:pt x="27" y="81"/>
                  </a:cubicBezTo>
                  <a:cubicBezTo>
                    <a:pt x="27" y="81"/>
                    <a:pt x="28" y="84"/>
                    <a:pt x="29" y="85"/>
                  </a:cubicBezTo>
                  <a:cubicBezTo>
                    <a:pt x="29" y="85"/>
                    <a:pt x="32" y="86"/>
                    <a:pt x="33" y="85"/>
                  </a:cubicBezTo>
                  <a:cubicBezTo>
                    <a:pt x="34" y="85"/>
                    <a:pt x="38" y="83"/>
                    <a:pt x="39" y="83"/>
                  </a:cubicBezTo>
                  <a:cubicBezTo>
                    <a:pt x="40" y="83"/>
                    <a:pt x="41" y="84"/>
                    <a:pt x="42" y="84"/>
                  </a:cubicBezTo>
                  <a:cubicBezTo>
                    <a:pt x="43" y="85"/>
                    <a:pt x="43" y="85"/>
                    <a:pt x="44" y="84"/>
                  </a:cubicBezTo>
                  <a:cubicBezTo>
                    <a:pt x="44" y="83"/>
                    <a:pt x="46" y="85"/>
                    <a:pt x="47" y="85"/>
                  </a:cubicBezTo>
                  <a:cubicBezTo>
                    <a:pt x="47" y="86"/>
                    <a:pt x="46" y="88"/>
                    <a:pt x="46" y="88"/>
                  </a:cubicBezTo>
                  <a:cubicBezTo>
                    <a:pt x="47" y="89"/>
                    <a:pt x="48" y="89"/>
                    <a:pt x="49" y="89"/>
                  </a:cubicBezTo>
                  <a:cubicBezTo>
                    <a:pt x="50" y="89"/>
                    <a:pt x="51" y="89"/>
                    <a:pt x="51" y="90"/>
                  </a:cubicBezTo>
                  <a:cubicBezTo>
                    <a:pt x="52" y="90"/>
                    <a:pt x="50" y="91"/>
                    <a:pt x="49" y="91"/>
                  </a:cubicBezTo>
                  <a:cubicBezTo>
                    <a:pt x="48" y="92"/>
                    <a:pt x="49" y="93"/>
                    <a:pt x="51" y="93"/>
                  </a:cubicBezTo>
                  <a:cubicBezTo>
                    <a:pt x="52" y="94"/>
                    <a:pt x="51" y="95"/>
                    <a:pt x="52" y="95"/>
                  </a:cubicBezTo>
                  <a:cubicBezTo>
                    <a:pt x="52" y="96"/>
                    <a:pt x="53" y="97"/>
                    <a:pt x="54" y="97"/>
                  </a:cubicBezTo>
                  <a:cubicBezTo>
                    <a:pt x="55" y="97"/>
                    <a:pt x="54" y="96"/>
                    <a:pt x="54" y="95"/>
                  </a:cubicBezTo>
                  <a:cubicBezTo>
                    <a:pt x="54" y="95"/>
                    <a:pt x="56" y="96"/>
                    <a:pt x="57" y="97"/>
                  </a:cubicBezTo>
                  <a:cubicBezTo>
                    <a:pt x="59" y="97"/>
                    <a:pt x="58" y="97"/>
                    <a:pt x="58" y="98"/>
                  </a:cubicBezTo>
                  <a:cubicBezTo>
                    <a:pt x="59" y="98"/>
                    <a:pt x="62" y="99"/>
                    <a:pt x="63" y="99"/>
                  </a:cubicBezTo>
                  <a:cubicBezTo>
                    <a:pt x="64" y="99"/>
                    <a:pt x="66" y="102"/>
                    <a:pt x="68" y="103"/>
                  </a:cubicBezTo>
                  <a:cubicBezTo>
                    <a:pt x="69" y="103"/>
                    <a:pt x="70" y="101"/>
                    <a:pt x="70" y="101"/>
                  </a:cubicBezTo>
                  <a:cubicBezTo>
                    <a:pt x="71" y="100"/>
                    <a:pt x="70" y="99"/>
                    <a:pt x="70" y="99"/>
                  </a:cubicBezTo>
                  <a:cubicBezTo>
                    <a:pt x="71" y="98"/>
                    <a:pt x="70" y="96"/>
                    <a:pt x="69" y="96"/>
                  </a:cubicBezTo>
                  <a:cubicBezTo>
                    <a:pt x="68" y="96"/>
                    <a:pt x="67" y="95"/>
                    <a:pt x="66" y="94"/>
                  </a:cubicBezTo>
                  <a:cubicBezTo>
                    <a:pt x="64" y="92"/>
                    <a:pt x="65" y="92"/>
                    <a:pt x="66" y="92"/>
                  </a:cubicBezTo>
                  <a:cubicBezTo>
                    <a:pt x="66" y="91"/>
                    <a:pt x="65" y="91"/>
                    <a:pt x="64" y="92"/>
                  </a:cubicBezTo>
                  <a:cubicBezTo>
                    <a:pt x="64" y="92"/>
                    <a:pt x="63" y="92"/>
                    <a:pt x="63" y="91"/>
                  </a:cubicBezTo>
                  <a:cubicBezTo>
                    <a:pt x="62" y="90"/>
                    <a:pt x="62" y="88"/>
                    <a:pt x="62" y="88"/>
                  </a:cubicBezTo>
                  <a:cubicBezTo>
                    <a:pt x="62" y="88"/>
                    <a:pt x="62" y="88"/>
                    <a:pt x="63" y="88"/>
                  </a:cubicBezTo>
                  <a:cubicBezTo>
                    <a:pt x="63" y="89"/>
                    <a:pt x="63" y="88"/>
                    <a:pt x="64" y="88"/>
                  </a:cubicBezTo>
                  <a:cubicBezTo>
                    <a:pt x="64" y="88"/>
                    <a:pt x="65" y="90"/>
                    <a:pt x="66" y="90"/>
                  </a:cubicBezTo>
                  <a:cubicBezTo>
                    <a:pt x="66" y="91"/>
                    <a:pt x="67" y="90"/>
                    <a:pt x="67" y="90"/>
                  </a:cubicBezTo>
                  <a:cubicBezTo>
                    <a:pt x="67" y="89"/>
                    <a:pt x="68" y="91"/>
                    <a:pt x="68" y="92"/>
                  </a:cubicBezTo>
                  <a:cubicBezTo>
                    <a:pt x="69" y="93"/>
                    <a:pt x="71" y="93"/>
                    <a:pt x="71" y="94"/>
                  </a:cubicBezTo>
                  <a:cubicBezTo>
                    <a:pt x="71" y="95"/>
                    <a:pt x="73" y="95"/>
                    <a:pt x="74" y="95"/>
                  </a:cubicBezTo>
                  <a:cubicBezTo>
                    <a:pt x="74" y="96"/>
                    <a:pt x="73" y="97"/>
                    <a:pt x="73" y="98"/>
                  </a:cubicBezTo>
                  <a:cubicBezTo>
                    <a:pt x="73" y="98"/>
                    <a:pt x="74" y="98"/>
                    <a:pt x="74" y="98"/>
                  </a:cubicBezTo>
                  <a:cubicBezTo>
                    <a:pt x="75" y="98"/>
                    <a:pt x="75" y="98"/>
                    <a:pt x="76" y="99"/>
                  </a:cubicBezTo>
                  <a:cubicBezTo>
                    <a:pt x="76" y="99"/>
                    <a:pt x="77" y="98"/>
                    <a:pt x="78" y="97"/>
                  </a:cubicBezTo>
                  <a:cubicBezTo>
                    <a:pt x="78" y="97"/>
                    <a:pt x="76" y="97"/>
                    <a:pt x="76" y="96"/>
                  </a:cubicBezTo>
                  <a:cubicBezTo>
                    <a:pt x="76" y="96"/>
                    <a:pt x="76" y="95"/>
                    <a:pt x="77" y="94"/>
                  </a:cubicBezTo>
                  <a:cubicBezTo>
                    <a:pt x="77" y="93"/>
                    <a:pt x="77" y="92"/>
                    <a:pt x="77" y="92"/>
                  </a:cubicBezTo>
                  <a:cubicBezTo>
                    <a:pt x="77" y="91"/>
                    <a:pt x="77" y="92"/>
                    <a:pt x="78" y="92"/>
                  </a:cubicBezTo>
                  <a:cubicBezTo>
                    <a:pt x="78" y="93"/>
                    <a:pt x="79" y="92"/>
                    <a:pt x="79" y="92"/>
                  </a:cubicBezTo>
                  <a:cubicBezTo>
                    <a:pt x="80" y="92"/>
                    <a:pt x="79" y="91"/>
                    <a:pt x="79" y="90"/>
                  </a:cubicBezTo>
                  <a:cubicBezTo>
                    <a:pt x="80" y="90"/>
                    <a:pt x="79" y="89"/>
                    <a:pt x="78" y="89"/>
                  </a:cubicBezTo>
                  <a:cubicBezTo>
                    <a:pt x="78" y="88"/>
                    <a:pt x="78" y="87"/>
                    <a:pt x="77" y="86"/>
                  </a:cubicBezTo>
                  <a:cubicBezTo>
                    <a:pt x="77" y="86"/>
                    <a:pt x="77" y="84"/>
                    <a:pt x="76" y="83"/>
                  </a:cubicBezTo>
                  <a:cubicBezTo>
                    <a:pt x="75" y="82"/>
                    <a:pt x="75" y="81"/>
                    <a:pt x="75" y="80"/>
                  </a:cubicBezTo>
                  <a:cubicBezTo>
                    <a:pt x="74" y="80"/>
                    <a:pt x="74" y="81"/>
                    <a:pt x="74" y="81"/>
                  </a:cubicBezTo>
                  <a:cubicBezTo>
                    <a:pt x="73" y="81"/>
                    <a:pt x="73" y="80"/>
                    <a:pt x="72" y="80"/>
                  </a:cubicBezTo>
                  <a:cubicBezTo>
                    <a:pt x="72" y="80"/>
                    <a:pt x="71" y="80"/>
                    <a:pt x="71" y="80"/>
                  </a:cubicBezTo>
                  <a:cubicBezTo>
                    <a:pt x="70" y="80"/>
                    <a:pt x="70" y="78"/>
                    <a:pt x="71" y="78"/>
                  </a:cubicBezTo>
                  <a:cubicBezTo>
                    <a:pt x="72" y="78"/>
                    <a:pt x="72" y="77"/>
                    <a:pt x="71" y="77"/>
                  </a:cubicBezTo>
                  <a:cubicBezTo>
                    <a:pt x="71" y="76"/>
                    <a:pt x="71" y="76"/>
                    <a:pt x="70" y="75"/>
                  </a:cubicBezTo>
                  <a:cubicBezTo>
                    <a:pt x="70" y="75"/>
                    <a:pt x="70" y="75"/>
                    <a:pt x="70" y="74"/>
                  </a:cubicBezTo>
                  <a:cubicBezTo>
                    <a:pt x="71" y="74"/>
                    <a:pt x="69" y="74"/>
                    <a:pt x="69" y="74"/>
                  </a:cubicBezTo>
                  <a:cubicBezTo>
                    <a:pt x="69" y="73"/>
                    <a:pt x="69" y="72"/>
                    <a:pt x="70" y="72"/>
                  </a:cubicBezTo>
                  <a:cubicBezTo>
                    <a:pt x="71" y="72"/>
                    <a:pt x="70" y="71"/>
                    <a:pt x="70" y="71"/>
                  </a:cubicBezTo>
                  <a:cubicBezTo>
                    <a:pt x="69" y="71"/>
                    <a:pt x="70" y="70"/>
                    <a:pt x="70" y="70"/>
                  </a:cubicBezTo>
                  <a:cubicBezTo>
                    <a:pt x="71" y="70"/>
                    <a:pt x="71" y="69"/>
                    <a:pt x="72" y="68"/>
                  </a:cubicBezTo>
                  <a:cubicBezTo>
                    <a:pt x="73" y="68"/>
                    <a:pt x="73" y="68"/>
                    <a:pt x="74" y="68"/>
                  </a:cubicBezTo>
                  <a:cubicBezTo>
                    <a:pt x="74" y="68"/>
                    <a:pt x="74" y="69"/>
                    <a:pt x="75" y="69"/>
                  </a:cubicBezTo>
                  <a:cubicBezTo>
                    <a:pt x="75" y="70"/>
                    <a:pt x="75" y="71"/>
                    <a:pt x="76" y="71"/>
                  </a:cubicBezTo>
                  <a:cubicBezTo>
                    <a:pt x="76" y="72"/>
                    <a:pt x="77" y="71"/>
                    <a:pt x="77" y="71"/>
                  </a:cubicBezTo>
                  <a:cubicBezTo>
                    <a:pt x="78" y="70"/>
                    <a:pt x="77" y="71"/>
                    <a:pt x="77" y="72"/>
                  </a:cubicBezTo>
                  <a:cubicBezTo>
                    <a:pt x="77" y="73"/>
                    <a:pt x="78" y="72"/>
                    <a:pt x="79" y="72"/>
                  </a:cubicBezTo>
                  <a:cubicBezTo>
                    <a:pt x="80" y="72"/>
                    <a:pt x="78" y="73"/>
                    <a:pt x="78" y="73"/>
                  </a:cubicBezTo>
                  <a:cubicBezTo>
                    <a:pt x="77" y="74"/>
                    <a:pt x="78" y="74"/>
                    <a:pt x="79" y="75"/>
                  </a:cubicBezTo>
                  <a:cubicBezTo>
                    <a:pt x="80" y="75"/>
                    <a:pt x="80" y="75"/>
                    <a:pt x="79" y="75"/>
                  </a:cubicBezTo>
                  <a:cubicBezTo>
                    <a:pt x="78" y="76"/>
                    <a:pt x="79" y="76"/>
                    <a:pt x="80" y="76"/>
                  </a:cubicBezTo>
                  <a:cubicBezTo>
                    <a:pt x="81" y="76"/>
                    <a:pt x="79" y="78"/>
                    <a:pt x="79" y="78"/>
                  </a:cubicBezTo>
                  <a:cubicBezTo>
                    <a:pt x="79" y="78"/>
                    <a:pt x="81" y="78"/>
                    <a:pt x="82" y="77"/>
                  </a:cubicBezTo>
                  <a:cubicBezTo>
                    <a:pt x="83" y="77"/>
                    <a:pt x="84" y="79"/>
                    <a:pt x="85" y="79"/>
                  </a:cubicBezTo>
                  <a:cubicBezTo>
                    <a:pt x="86" y="79"/>
                    <a:pt x="83" y="77"/>
                    <a:pt x="84" y="77"/>
                  </a:cubicBezTo>
                  <a:cubicBezTo>
                    <a:pt x="84" y="77"/>
                    <a:pt x="84" y="75"/>
                    <a:pt x="85" y="75"/>
                  </a:cubicBezTo>
                  <a:cubicBezTo>
                    <a:pt x="85" y="75"/>
                    <a:pt x="85" y="74"/>
                    <a:pt x="86" y="73"/>
                  </a:cubicBezTo>
                  <a:cubicBezTo>
                    <a:pt x="86" y="73"/>
                    <a:pt x="87" y="74"/>
                    <a:pt x="87" y="75"/>
                  </a:cubicBezTo>
                  <a:cubicBezTo>
                    <a:pt x="88" y="76"/>
                    <a:pt x="88" y="74"/>
                    <a:pt x="89" y="74"/>
                  </a:cubicBezTo>
                  <a:cubicBezTo>
                    <a:pt x="90" y="73"/>
                    <a:pt x="91" y="74"/>
                    <a:pt x="92" y="74"/>
                  </a:cubicBezTo>
                  <a:cubicBezTo>
                    <a:pt x="93" y="74"/>
                    <a:pt x="93" y="72"/>
                    <a:pt x="92" y="72"/>
                  </a:cubicBezTo>
                  <a:cubicBezTo>
                    <a:pt x="91" y="71"/>
                    <a:pt x="90" y="69"/>
                    <a:pt x="90" y="68"/>
                  </a:cubicBezTo>
                  <a:cubicBezTo>
                    <a:pt x="90" y="67"/>
                    <a:pt x="91" y="67"/>
                    <a:pt x="92" y="67"/>
                  </a:cubicBezTo>
                  <a:cubicBezTo>
                    <a:pt x="93" y="67"/>
                    <a:pt x="94" y="67"/>
                    <a:pt x="94" y="66"/>
                  </a:cubicBezTo>
                  <a:cubicBezTo>
                    <a:pt x="95" y="66"/>
                    <a:pt x="94" y="65"/>
                    <a:pt x="94" y="65"/>
                  </a:cubicBezTo>
                  <a:cubicBezTo>
                    <a:pt x="93" y="65"/>
                    <a:pt x="93" y="63"/>
                    <a:pt x="92" y="63"/>
                  </a:cubicBezTo>
                  <a:cubicBezTo>
                    <a:pt x="92" y="63"/>
                    <a:pt x="92" y="64"/>
                    <a:pt x="91" y="65"/>
                  </a:cubicBezTo>
                  <a:cubicBezTo>
                    <a:pt x="91" y="65"/>
                    <a:pt x="89" y="65"/>
                    <a:pt x="89" y="65"/>
                  </a:cubicBezTo>
                  <a:cubicBezTo>
                    <a:pt x="88" y="64"/>
                    <a:pt x="89" y="63"/>
                    <a:pt x="89" y="62"/>
                  </a:cubicBezTo>
                  <a:cubicBezTo>
                    <a:pt x="89" y="62"/>
                    <a:pt x="88" y="63"/>
                    <a:pt x="87" y="64"/>
                  </a:cubicBezTo>
                  <a:cubicBezTo>
                    <a:pt x="87" y="64"/>
                    <a:pt x="87" y="63"/>
                    <a:pt x="86" y="63"/>
                  </a:cubicBezTo>
                  <a:cubicBezTo>
                    <a:pt x="86" y="63"/>
                    <a:pt x="84" y="64"/>
                    <a:pt x="83" y="65"/>
                  </a:cubicBezTo>
                  <a:cubicBezTo>
                    <a:pt x="81" y="65"/>
                    <a:pt x="83" y="63"/>
                    <a:pt x="83" y="63"/>
                  </a:cubicBezTo>
                  <a:cubicBezTo>
                    <a:pt x="84" y="63"/>
                    <a:pt x="83" y="62"/>
                    <a:pt x="83" y="62"/>
                  </a:cubicBezTo>
                  <a:cubicBezTo>
                    <a:pt x="83" y="61"/>
                    <a:pt x="85" y="62"/>
                    <a:pt x="85" y="62"/>
                  </a:cubicBezTo>
                  <a:cubicBezTo>
                    <a:pt x="85" y="61"/>
                    <a:pt x="85" y="59"/>
                    <a:pt x="84" y="58"/>
                  </a:cubicBezTo>
                  <a:cubicBezTo>
                    <a:pt x="84" y="57"/>
                    <a:pt x="83" y="58"/>
                    <a:pt x="82" y="58"/>
                  </a:cubicBezTo>
                  <a:cubicBezTo>
                    <a:pt x="81" y="57"/>
                    <a:pt x="83" y="56"/>
                    <a:pt x="83" y="55"/>
                  </a:cubicBezTo>
                  <a:cubicBezTo>
                    <a:pt x="83" y="55"/>
                    <a:pt x="82" y="55"/>
                    <a:pt x="81" y="56"/>
                  </a:cubicBezTo>
                  <a:cubicBezTo>
                    <a:pt x="80" y="57"/>
                    <a:pt x="81" y="56"/>
                    <a:pt x="79" y="56"/>
                  </a:cubicBezTo>
                  <a:cubicBezTo>
                    <a:pt x="78" y="56"/>
                    <a:pt x="78" y="55"/>
                    <a:pt x="77" y="54"/>
                  </a:cubicBezTo>
                  <a:cubicBezTo>
                    <a:pt x="76" y="54"/>
                    <a:pt x="77" y="54"/>
                    <a:pt x="78" y="53"/>
                  </a:cubicBezTo>
                  <a:cubicBezTo>
                    <a:pt x="79" y="53"/>
                    <a:pt x="77" y="52"/>
                    <a:pt x="76" y="52"/>
                  </a:cubicBezTo>
                  <a:cubicBezTo>
                    <a:pt x="75" y="52"/>
                    <a:pt x="74" y="52"/>
                    <a:pt x="73" y="51"/>
                  </a:cubicBezTo>
                  <a:cubicBezTo>
                    <a:pt x="72" y="51"/>
                    <a:pt x="71" y="51"/>
                    <a:pt x="71" y="51"/>
                  </a:cubicBezTo>
                  <a:cubicBezTo>
                    <a:pt x="71" y="50"/>
                    <a:pt x="73" y="50"/>
                    <a:pt x="74" y="51"/>
                  </a:cubicBezTo>
                  <a:cubicBezTo>
                    <a:pt x="75" y="51"/>
                    <a:pt x="73" y="49"/>
                    <a:pt x="72" y="49"/>
                  </a:cubicBezTo>
                  <a:cubicBezTo>
                    <a:pt x="72" y="49"/>
                    <a:pt x="73" y="49"/>
                    <a:pt x="74" y="48"/>
                  </a:cubicBezTo>
                  <a:cubicBezTo>
                    <a:pt x="75" y="48"/>
                    <a:pt x="73" y="48"/>
                    <a:pt x="74" y="47"/>
                  </a:cubicBezTo>
                  <a:cubicBezTo>
                    <a:pt x="74" y="47"/>
                    <a:pt x="73" y="46"/>
                    <a:pt x="72" y="46"/>
                  </a:cubicBezTo>
                  <a:cubicBezTo>
                    <a:pt x="71" y="46"/>
                    <a:pt x="75" y="46"/>
                    <a:pt x="76" y="46"/>
                  </a:cubicBezTo>
                  <a:cubicBezTo>
                    <a:pt x="77" y="46"/>
                    <a:pt x="78" y="46"/>
                    <a:pt x="78" y="45"/>
                  </a:cubicBezTo>
                  <a:cubicBezTo>
                    <a:pt x="78" y="44"/>
                    <a:pt x="75" y="44"/>
                    <a:pt x="74" y="44"/>
                  </a:cubicBezTo>
                  <a:cubicBezTo>
                    <a:pt x="72" y="43"/>
                    <a:pt x="75" y="42"/>
                    <a:pt x="76" y="42"/>
                  </a:cubicBezTo>
                  <a:cubicBezTo>
                    <a:pt x="76" y="41"/>
                    <a:pt x="77" y="41"/>
                    <a:pt x="78" y="41"/>
                  </a:cubicBezTo>
                  <a:cubicBezTo>
                    <a:pt x="78" y="41"/>
                    <a:pt x="78" y="37"/>
                    <a:pt x="78" y="36"/>
                  </a:cubicBezTo>
                  <a:cubicBezTo>
                    <a:pt x="78" y="35"/>
                    <a:pt x="77" y="36"/>
                    <a:pt x="76" y="36"/>
                  </a:cubicBezTo>
                  <a:cubicBezTo>
                    <a:pt x="74" y="37"/>
                    <a:pt x="73" y="37"/>
                    <a:pt x="71" y="37"/>
                  </a:cubicBezTo>
                  <a:cubicBezTo>
                    <a:pt x="70" y="37"/>
                    <a:pt x="71" y="36"/>
                    <a:pt x="73" y="35"/>
                  </a:cubicBezTo>
                  <a:cubicBezTo>
                    <a:pt x="74" y="35"/>
                    <a:pt x="76" y="34"/>
                    <a:pt x="76" y="33"/>
                  </a:cubicBezTo>
                  <a:cubicBezTo>
                    <a:pt x="77" y="33"/>
                    <a:pt x="76" y="32"/>
                    <a:pt x="75" y="32"/>
                  </a:cubicBezTo>
                  <a:cubicBezTo>
                    <a:pt x="74" y="32"/>
                    <a:pt x="73" y="31"/>
                    <a:pt x="72" y="31"/>
                  </a:cubicBezTo>
                  <a:cubicBezTo>
                    <a:pt x="71" y="30"/>
                    <a:pt x="70" y="30"/>
                    <a:pt x="69" y="30"/>
                  </a:cubicBezTo>
                  <a:cubicBezTo>
                    <a:pt x="68" y="29"/>
                    <a:pt x="69" y="29"/>
                    <a:pt x="68" y="29"/>
                  </a:cubicBezTo>
                  <a:cubicBezTo>
                    <a:pt x="67" y="29"/>
                    <a:pt x="67" y="28"/>
                    <a:pt x="67" y="27"/>
                  </a:cubicBezTo>
                  <a:cubicBezTo>
                    <a:pt x="67" y="27"/>
                    <a:pt x="68" y="26"/>
                    <a:pt x="67" y="26"/>
                  </a:cubicBezTo>
                  <a:cubicBezTo>
                    <a:pt x="66" y="25"/>
                    <a:pt x="65" y="25"/>
                    <a:pt x="63" y="26"/>
                  </a:cubicBezTo>
                  <a:cubicBezTo>
                    <a:pt x="62" y="26"/>
                    <a:pt x="60" y="24"/>
                    <a:pt x="59" y="24"/>
                  </a:cubicBezTo>
                  <a:cubicBezTo>
                    <a:pt x="58" y="24"/>
                    <a:pt x="58" y="24"/>
                    <a:pt x="58" y="23"/>
                  </a:cubicBezTo>
                  <a:cubicBezTo>
                    <a:pt x="57" y="23"/>
                    <a:pt x="57" y="23"/>
                    <a:pt x="56" y="23"/>
                  </a:cubicBezTo>
                  <a:cubicBezTo>
                    <a:pt x="56" y="23"/>
                    <a:pt x="56" y="22"/>
                    <a:pt x="56" y="21"/>
                  </a:cubicBezTo>
                  <a:cubicBezTo>
                    <a:pt x="56" y="21"/>
                    <a:pt x="55" y="21"/>
                    <a:pt x="54" y="20"/>
                  </a:cubicBezTo>
                  <a:cubicBezTo>
                    <a:pt x="54" y="20"/>
                    <a:pt x="55" y="19"/>
                    <a:pt x="54" y="18"/>
                  </a:cubicBezTo>
                  <a:cubicBezTo>
                    <a:pt x="54" y="18"/>
                    <a:pt x="53" y="16"/>
                    <a:pt x="52" y="16"/>
                  </a:cubicBezTo>
                  <a:cubicBezTo>
                    <a:pt x="51" y="16"/>
                    <a:pt x="51" y="15"/>
                    <a:pt x="50" y="15"/>
                  </a:cubicBezTo>
                  <a:cubicBezTo>
                    <a:pt x="49" y="15"/>
                    <a:pt x="44" y="14"/>
                    <a:pt x="43" y="15"/>
                  </a:cubicBezTo>
                  <a:cubicBezTo>
                    <a:pt x="43" y="15"/>
                    <a:pt x="42" y="15"/>
                    <a:pt x="42" y="16"/>
                  </a:cubicBezTo>
                  <a:cubicBezTo>
                    <a:pt x="41" y="16"/>
                    <a:pt x="43" y="17"/>
                    <a:pt x="43" y="17"/>
                  </a:cubicBezTo>
                  <a:cubicBezTo>
                    <a:pt x="43" y="18"/>
                    <a:pt x="41" y="17"/>
                    <a:pt x="40" y="17"/>
                  </a:cubicBezTo>
                  <a:cubicBezTo>
                    <a:pt x="40" y="17"/>
                    <a:pt x="39" y="19"/>
                    <a:pt x="38" y="20"/>
                  </a:cubicBezTo>
                  <a:cubicBezTo>
                    <a:pt x="37" y="20"/>
                    <a:pt x="38" y="16"/>
                    <a:pt x="39" y="16"/>
                  </a:cubicBezTo>
                  <a:cubicBezTo>
                    <a:pt x="39" y="15"/>
                    <a:pt x="38" y="14"/>
                    <a:pt x="37" y="14"/>
                  </a:cubicBezTo>
                  <a:cubicBezTo>
                    <a:pt x="37" y="14"/>
                    <a:pt x="35" y="15"/>
                    <a:pt x="35" y="16"/>
                  </a:cubicBezTo>
                  <a:cubicBezTo>
                    <a:pt x="35" y="16"/>
                    <a:pt x="34" y="16"/>
                    <a:pt x="33" y="16"/>
                  </a:cubicBezTo>
                  <a:cubicBezTo>
                    <a:pt x="33" y="16"/>
                    <a:pt x="32" y="17"/>
                    <a:pt x="31" y="19"/>
                  </a:cubicBezTo>
                  <a:cubicBezTo>
                    <a:pt x="30" y="20"/>
                    <a:pt x="29" y="20"/>
                    <a:pt x="28" y="20"/>
                  </a:cubicBezTo>
                  <a:cubicBezTo>
                    <a:pt x="27" y="20"/>
                    <a:pt x="30" y="17"/>
                    <a:pt x="30" y="16"/>
                  </a:cubicBezTo>
                  <a:cubicBezTo>
                    <a:pt x="31" y="14"/>
                    <a:pt x="32" y="14"/>
                    <a:pt x="33" y="13"/>
                  </a:cubicBezTo>
                  <a:cubicBezTo>
                    <a:pt x="34" y="13"/>
                    <a:pt x="34" y="10"/>
                    <a:pt x="33" y="9"/>
                  </a:cubicBezTo>
                  <a:cubicBezTo>
                    <a:pt x="33" y="9"/>
                    <a:pt x="34" y="8"/>
                    <a:pt x="35" y="8"/>
                  </a:cubicBezTo>
                  <a:cubicBezTo>
                    <a:pt x="35" y="7"/>
                    <a:pt x="35" y="7"/>
                    <a:pt x="35" y="7"/>
                  </a:cubicBezTo>
                  <a:cubicBezTo>
                    <a:pt x="34" y="6"/>
                    <a:pt x="36" y="6"/>
                    <a:pt x="36" y="5"/>
                  </a:cubicBezTo>
                  <a:cubicBezTo>
                    <a:pt x="36" y="3"/>
                    <a:pt x="36" y="2"/>
                    <a:pt x="37" y="2"/>
                  </a:cubicBezTo>
                  <a:cubicBezTo>
                    <a:pt x="37" y="1"/>
                    <a:pt x="34" y="1"/>
                    <a:pt x="33" y="1"/>
                  </a:cubicBezTo>
                  <a:cubicBezTo>
                    <a:pt x="33" y="2"/>
                    <a:pt x="31" y="2"/>
                    <a:pt x="31" y="2"/>
                  </a:cubicBezTo>
                  <a:cubicBezTo>
                    <a:pt x="30" y="3"/>
                    <a:pt x="31" y="4"/>
                    <a:pt x="31" y="4"/>
                  </a:cubicBezTo>
                  <a:cubicBezTo>
                    <a:pt x="31" y="4"/>
                    <a:pt x="30" y="4"/>
                    <a:pt x="29" y="3"/>
                  </a:cubicBezTo>
                  <a:cubicBezTo>
                    <a:pt x="28" y="3"/>
                    <a:pt x="27" y="4"/>
                    <a:pt x="27" y="4"/>
                  </a:cubicBezTo>
                  <a:cubicBezTo>
                    <a:pt x="27" y="4"/>
                    <a:pt x="29" y="5"/>
                    <a:pt x="29" y="5"/>
                  </a:cubicBezTo>
                  <a:cubicBezTo>
                    <a:pt x="29" y="6"/>
                    <a:pt x="30" y="6"/>
                    <a:pt x="30" y="7"/>
                  </a:cubicBezTo>
                  <a:cubicBezTo>
                    <a:pt x="31" y="7"/>
                    <a:pt x="28" y="9"/>
                    <a:pt x="27" y="9"/>
                  </a:cubicBezTo>
                  <a:cubicBezTo>
                    <a:pt x="26" y="9"/>
                    <a:pt x="26" y="8"/>
                    <a:pt x="25" y="8"/>
                  </a:cubicBezTo>
                  <a:cubicBezTo>
                    <a:pt x="23" y="9"/>
                    <a:pt x="24" y="8"/>
                    <a:pt x="23" y="8"/>
                  </a:cubicBezTo>
                  <a:cubicBezTo>
                    <a:pt x="22" y="8"/>
                    <a:pt x="22" y="11"/>
                    <a:pt x="21" y="13"/>
                  </a:cubicBezTo>
                  <a:cubicBezTo>
                    <a:pt x="21" y="14"/>
                    <a:pt x="22" y="14"/>
                    <a:pt x="23" y="15"/>
                  </a:cubicBezTo>
                  <a:cubicBezTo>
                    <a:pt x="23" y="16"/>
                    <a:pt x="23" y="16"/>
                    <a:pt x="22" y="17"/>
                  </a:cubicBezTo>
                  <a:cubicBezTo>
                    <a:pt x="22" y="17"/>
                    <a:pt x="20" y="16"/>
                    <a:pt x="20" y="16"/>
                  </a:cubicBezTo>
                  <a:cubicBezTo>
                    <a:pt x="20" y="16"/>
                    <a:pt x="20" y="18"/>
                    <a:pt x="20" y="19"/>
                  </a:cubicBezTo>
                  <a:cubicBezTo>
                    <a:pt x="20" y="20"/>
                    <a:pt x="21" y="21"/>
                    <a:pt x="22" y="22"/>
                  </a:cubicBezTo>
                  <a:cubicBezTo>
                    <a:pt x="23" y="22"/>
                    <a:pt x="23" y="22"/>
                    <a:pt x="23" y="23"/>
                  </a:cubicBezTo>
                  <a:cubicBezTo>
                    <a:pt x="23" y="24"/>
                    <a:pt x="26" y="25"/>
                    <a:pt x="27" y="26"/>
                  </a:cubicBezTo>
                  <a:cubicBezTo>
                    <a:pt x="27" y="27"/>
                    <a:pt x="26" y="27"/>
                    <a:pt x="25" y="27"/>
                  </a:cubicBezTo>
                  <a:cubicBezTo>
                    <a:pt x="24" y="28"/>
                    <a:pt x="24" y="27"/>
                    <a:pt x="24" y="27"/>
                  </a:cubicBezTo>
                  <a:cubicBezTo>
                    <a:pt x="23" y="27"/>
                    <a:pt x="23" y="28"/>
                    <a:pt x="22" y="29"/>
                  </a:cubicBezTo>
                  <a:cubicBezTo>
                    <a:pt x="21" y="29"/>
                    <a:pt x="22" y="27"/>
                    <a:pt x="22" y="27"/>
                  </a:cubicBezTo>
                  <a:cubicBezTo>
                    <a:pt x="22" y="26"/>
                    <a:pt x="19" y="28"/>
                    <a:pt x="18" y="28"/>
                  </a:cubicBezTo>
                  <a:cubicBezTo>
                    <a:pt x="17" y="29"/>
                    <a:pt x="19" y="26"/>
                    <a:pt x="20" y="26"/>
                  </a:cubicBezTo>
                  <a:cubicBezTo>
                    <a:pt x="20" y="25"/>
                    <a:pt x="20" y="25"/>
                    <a:pt x="20" y="25"/>
                  </a:cubicBezTo>
                  <a:cubicBezTo>
                    <a:pt x="19" y="25"/>
                    <a:pt x="20" y="24"/>
                    <a:pt x="19" y="23"/>
                  </a:cubicBezTo>
                  <a:cubicBezTo>
                    <a:pt x="18" y="22"/>
                    <a:pt x="16" y="21"/>
                    <a:pt x="16" y="19"/>
                  </a:cubicBezTo>
                  <a:cubicBezTo>
                    <a:pt x="15" y="17"/>
                    <a:pt x="18" y="15"/>
                    <a:pt x="18" y="14"/>
                  </a:cubicBezTo>
                  <a:cubicBezTo>
                    <a:pt x="19" y="13"/>
                    <a:pt x="18" y="11"/>
                    <a:pt x="19" y="9"/>
                  </a:cubicBezTo>
                  <a:cubicBezTo>
                    <a:pt x="19" y="7"/>
                    <a:pt x="23" y="4"/>
                    <a:pt x="24" y="3"/>
                  </a:cubicBezTo>
                  <a:cubicBezTo>
                    <a:pt x="25" y="3"/>
                    <a:pt x="27" y="1"/>
                    <a:pt x="27" y="1"/>
                  </a:cubicBezTo>
                  <a:cubicBezTo>
                    <a:pt x="27" y="0"/>
                    <a:pt x="27" y="0"/>
                    <a:pt x="26" y="1"/>
                  </a:cubicBezTo>
                  <a:cubicBezTo>
                    <a:pt x="25" y="1"/>
                    <a:pt x="19" y="1"/>
                    <a:pt x="18" y="1"/>
                  </a:cubicBezTo>
                  <a:cubicBezTo>
                    <a:pt x="17" y="1"/>
                    <a:pt x="13" y="3"/>
                    <a:pt x="12" y="3"/>
                  </a:cubicBezTo>
                  <a:cubicBezTo>
                    <a:pt x="12" y="3"/>
                    <a:pt x="10" y="4"/>
                    <a:pt x="9" y="5"/>
                  </a:cubicBezTo>
                  <a:cubicBezTo>
                    <a:pt x="9" y="6"/>
                    <a:pt x="7" y="7"/>
                    <a:pt x="6" y="7"/>
                  </a:cubicBezTo>
                  <a:cubicBezTo>
                    <a:pt x="5" y="7"/>
                    <a:pt x="5" y="10"/>
                    <a:pt x="5" y="11"/>
                  </a:cubicBezTo>
                  <a:cubicBezTo>
                    <a:pt x="5" y="13"/>
                    <a:pt x="2" y="16"/>
                    <a:pt x="1" y="17"/>
                  </a:cubicBezTo>
                  <a:cubicBezTo>
                    <a:pt x="0" y="18"/>
                    <a:pt x="0" y="21"/>
                    <a:pt x="1" y="2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00" name="Freeform 90"/>
            <p:cNvSpPr>
              <a:spLocks noChangeArrowheads="1"/>
            </p:cNvSpPr>
            <p:nvPr/>
          </p:nvSpPr>
          <p:spPr bwMode="auto">
            <a:xfrm>
              <a:off x="1911356" y="204187"/>
              <a:ext cx="86306" cy="65256"/>
            </a:xfrm>
            <a:custGeom>
              <a:avLst/>
              <a:gdLst>
                <a:gd name="T0" fmla="*/ 0 w 17"/>
                <a:gd name="T1" fmla="*/ 327565041 h 13"/>
                <a:gd name="T2" fmla="*/ 231965144 w 17"/>
                <a:gd name="T3" fmla="*/ 302366186 h 13"/>
                <a:gd name="T4" fmla="*/ 335065276 w 17"/>
                <a:gd name="T5" fmla="*/ 327565041 h 13"/>
                <a:gd name="T6" fmla="*/ 412385298 w 17"/>
                <a:gd name="T7" fmla="*/ 226774639 h 13"/>
                <a:gd name="T8" fmla="*/ 386610265 w 17"/>
                <a:gd name="T9" fmla="*/ 151183093 h 13"/>
                <a:gd name="T10" fmla="*/ 412385298 w 17"/>
                <a:gd name="T11" fmla="*/ 100790402 h 13"/>
                <a:gd name="T12" fmla="*/ 360840309 w 17"/>
                <a:gd name="T13" fmla="*/ 75591546 h 13"/>
                <a:gd name="T14" fmla="*/ 231965144 w 17"/>
                <a:gd name="T15" fmla="*/ 75591546 h 13"/>
                <a:gd name="T16" fmla="*/ 180420155 w 17"/>
                <a:gd name="T17" fmla="*/ 25198855 h 13"/>
                <a:gd name="T18" fmla="*/ 77320022 w 17"/>
                <a:gd name="T19" fmla="*/ 50392691 h 13"/>
                <a:gd name="T20" fmla="*/ 51550066 w 17"/>
                <a:gd name="T21" fmla="*/ 75591546 h 13"/>
                <a:gd name="T22" fmla="*/ 25775033 w 17"/>
                <a:gd name="T23" fmla="*/ 226774639 h 13"/>
                <a:gd name="T24" fmla="*/ 0 w 17"/>
                <a:gd name="T25" fmla="*/ 32756504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3"/>
                <a:gd name="T41" fmla="*/ 17 w 1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3">
                  <a:moveTo>
                    <a:pt x="0" y="13"/>
                  </a:moveTo>
                  <a:cubicBezTo>
                    <a:pt x="1" y="13"/>
                    <a:pt x="8" y="12"/>
                    <a:pt x="9" y="12"/>
                  </a:cubicBezTo>
                  <a:cubicBezTo>
                    <a:pt x="11" y="12"/>
                    <a:pt x="11" y="13"/>
                    <a:pt x="13" y="13"/>
                  </a:cubicBezTo>
                  <a:cubicBezTo>
                    <a:pt x="17" y="13"/>
                    <a:pt x="16" y="11"/>
                    <a:pt x="16" y="9"/>
                  </a:cubicBezTo>
                  <a:cubicBezTo>
                    <a:pt x="15" y="8"/>
                    <a:pt x="16" y="7"/>
                    <a:pt x="15" y="6"/>
                  </a:cubicBezTo>
                  <a:cubicBezTo>
                    <a:pt x="15" y="5"/>
                    <a:pt x="15" y="4"/>
                    <a:pt x="16" y="4"/>
                  </a:cubicBezTo>
                  <a:cubicBezTo>
                    <a:pt x="16" y="3"/>
                    <a:pt x="15" y="3"/>
                    <a:pt x="14" y="3"/>
                  </a:cubicBezTo>
                  <a:cubicBezTo>
                    <a:pt x="13" y="2"/>
                    <a:pt x="10" y="3"/>
                    <a:pt x="9" y="3"/>
                  </a:cubicBezTo>
                  <a:cubicBezTo>
                    <a:pt x="9" y="3"/>
                    <a:pt x="7" y="2"/>
                    <a:pt x="7" y="1"/>
                  </a:cubicBezTo>
                  <a:cubicBezTo>
                    <a:pt x="6" y="0"/>
                    <a:pt x="5" y="1"/>
                    <a:pt x="3" y="2"/>
                  </a:cubicBezTo>
                  <a:cubicBezTo>
                    <a:pt x="2" y="2"/>
                    <a:pt x="2" y="3"/>
                    <a:pt x="2" y="3"/>
                  </a:cubicBezTo>
                  <a:cubicBezTo>
                    <a:pt x="1" y="4"/>
                    <a:pt x="1" y="7"/>
                    <a:pt x="1" y="9"/>
                  </a:cubicBezTo>
                  <a:cubicBezTo>
                    <a:pt x="1" y="10"/>
                    <a:pt x="0" y="12"/>
                    <a:pt x="0" y="1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01" name="Freeform 91"/>
            <p:cNvSpPr>
              <a:spLocks noChangeArrowheads="1"/>
            </p:cNvSpPr>
            <p:nvPr/>
          </p:nvSpPr>
          <p:spPr bwMode="auto">
            <a:xfrm>
              <a:off x="1513508" y="397848"/>
              <a:ext cx="79991" cy="65256"/>
            </a:xfrm>
            <a:custGeom>
              <a:avLst/>
              <a:gdLst>
                <a:gd name="T0" fmla="*/ 349920630 w 16"/>
                <a:gd name="T1" fmla="*/ 151183093 h 13"/>
                <a:gd name="T2" fmla="*/ 324928441 w 16"/>
                <a:gd name="T3" fmla="*/ 75591546 h 13"/>
                <a:gd name="T4" fmla="*/ 299931254 w 16"/>
                <a:gd name="T5" fmla="*/ 75591546 h 13"/>
                <a:gd name="T6" fmla="*/ 274939066 w 16"/>
                <a:gd name="T7" fmla="*/ 50392691 h 13"/>
                <a:gd name="T8" fmla="*/ 224949690 w 16"/>
                <a:gd name="T9" fmla="*/ 0 h 13"/>
                <a:gd name="T10" fmla="*/ 174960315 w 16"/>
                <a:gd name="T11" fmla="*/ 25198855 h 13"/>
                <a:gd name="T12" fmla="*/ 149968127 w 16"/>
                <a:gd name="T13" fmla="*/ 75591546 h 13"/>
                <a:gd name="T14" fmla="*/ 149968127 w 16"/>
                <a:gd name="T15" fmla="*/ 100790402 h 13"/>
                <a:gd name="T16" fmla="*/ 99978751 w 16"/>
                <a:gd name="T17" fmla="*/ 176381948 h 13"/>
                <a:gd name="T18" fmla="*/ 24992188 w 16"/>
                <a:gd name="T19" fmla="*/ 176381948 h 13"/>
                <a:gd name="T20" fmla="*/ 24992188 w 16"/>
                <a:gd name="T21" fmla="*/ 226774639 h 13"/>
                <a:gd name="T22" fmla="*/ 74981564 w 16"/>
                <a:gd name="T23" fmla="*/ 251973495 h 13"/>
                <a:gd name="T24" fmla="*/ 174960315 w 16"/>
                <a:gd name="T25" fmla="*/ 277172350 h 13"/>
                <a:gd name="T26" fmla="*/ 274939066 w 16"/>
                <a:gd name="T27" fmla="*/ 302366186 h 13"/>
                <a:gd name="T28" fmla="*/ 399910005 w 16"/>
                <a:gd name="T29" fmla="*/ 251973495 h 13"/>
                <a:gd name="T30" fmla="*/ 374917817 w 16"/>
                <a:gd name="T31" fmla="*/ 226774639 h 13"/>
                <a:gd name="T32" fmla="*/ 349920630 w 16"/>
                <a:gd name="T33" fmla="*/ 176381948 h 13"/>
                <a:gd name="T34" fmla="*/ 349920630 w 16"/>
                <a:gd name="T35" fmla="*/ 151183093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3"/>
                <a:gd name="T56" fmla="*/ 16 w 16"/>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3">
                  <a:moveTo>
                    <a:pt x="14" y="6"/>
                  </a:moveTo>
                  <a:cubicBezTo>
                    <a:pt x="15" y="6"/>
                    <a:pt x="14" y="4"/>
                    <a:pt x="13" y="3"/>
                  </a:cubicBezTo>
                  <a:cubicBezTo>
                    <a:pt x="13" y="3"/>
                    <a:pt x="12" y="3"/>
                    <a:pt x="12" y="3"/>
                  </a:cubicBezTo>
                  <a:cubicBezTo>
                    <a:pt x="11" y="3"/>
                    <a:pt x="11" y="2"/>
                    <a:pt x="11" y="2"/>
                  </a:cubicBezTo>
                  <a:cubicBezTo>
                    <a:pt x="11" y="1"/>
                    <a:pt x="9" y="0"/>
                    <a:pt x="9" y="0"/>
                  </a:cubicBezTo>
                  <a:cubicBezTo>
                    <a:pt x="9" y="0"/>
                    <a:pt x="8" y="1"/>
                    <a:pt x="7" y="1"/>
                  </a:cubicBezTo>
                  <a:cubicBezTo>
                    <a:pt x="7" y="2"/>
                    <a:pt x="7" y="3"/>
                    <a:pt x="6" y="3"/>
                  </a:cubicBezTo>
                  <a:cubicBezTo>
                    <a:pt x="6" y="4"/>
                    <a:pt x="5" y="4"/>
                    <a:pt x="6" y="4"/>
                  </a:cubicBezTo>
                  <a:cubicBezTo>
                    <a:pt x="6" y="5"/>
                    <a:pt x="5" y="7"/>
                    <a:pt x="4" y="7"/>
                  </a:cubicBezTo>
                  <a:cubicBezTo>
                    <a:pt x="3" y="7"/>
                    <a:pt x="1" y="7"/>
                    <a:pt x="1" y="7"/>
                  </a:cubicBezTo>
                  <a:cubicBezTo>
                    <a:pt x="0" y="7"/>
                    <a:pt x="0" y="9"/>
                    <a:pt x="1" y="9"/>
                  </a:cubicBezTo>
                  <a:cubicBezTo>
                    <a:pt x="1" y="10"/>
                    <a:pt x="3" y="10"/>
                    <a:pt x="3" y="10"/>
                  </a:cubicBezTo>
                  <a:cubicBezTo>
                    <a:pt x="4" y="11"/>
                    <a:pt x="6" y="11"/>
                    <a:pt x="7" y="11"/>
                  </a:cubicBezTo>
                  <a:cubicBezTo>
                    <a:pt x="8" y="12"/>
                    <a:pt x="10" y="12"/>
                    <a:pt x="11" y="12"/>
                  </a:cubicBezTo>
                  <a:cubicBezTo>
                    <a:pt x="12" y="13"/>
                    <a:pt x="15" y="11"/>
                    <a:pt x="16" y="10"/>
                  </a:cubicBezTo>
                  <a:cubicBezTo>
                    <a:pt x="16" y="10"/>
                    <a:pt x="16" y="10"/>
                    <a:pt x="15" y="9"/>
                  </a:cubicBezTo>
                  <a:cubicBezTo>
                    <a:pt x="14" y="9"/>
                    <a:pt x="15" y="7"/>
                    <a:pt x="14" y="7"/>
                  </a:cubicBezTo>
                  <a:cubicBezTo>
                    <a:pt x="13" y="7"/>
                    <a:pt x="14" y="6"/>
                    <a:pt x="14" y="6"/>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02" name="Freeform 92"/>
            <p:cNvSpPr>
              <a:spLocks noChangeArrowheads="1"/>
            </p:cNvSpPr>
            <p:nvPr/>
          </p:nvSpPr>
          <p:spPr bwMode="auto">
            <a:xfrm>
              <a:off x="1094609" y="174716"/>
              <a:ext cx="210502" cy="174716"/>
            </a:xfrm>
            <a:custGeom>
              <a:avLst/>
              <a:gdLst>
                <a:gd name="T0" fmla="*/ 75359716 w 42"/>
                <a:gd name="T1" fmla="*/ 697730842 h 35"/>
                <a:gd name="T2" fmla="*/ 100479621 w 42"/>
                <a:gd name="T3" fmla="*/ 847242811 h 35"/>
                <a:gd name="T4" fmla="*/ 175839337 w 42"/>
                <a:gd name="T5" fmla="*/ 847242811 h 35"/>
                <a:gd name="T6" fmla="*/ 226079148 w 42"/>
                <a:gd name="T7" fmla="*/ 847242811 h 35"/>
                <a:gd name="T8" fmla="*/ 251199053 w 42"/>
                <a:gd name="T9" fmla="*/ 797403824 h 35"/>
                <a:gd name="T10" fmla="*/ 326553757 w 42"/>
                <a:gd name="T11" fmla="*/ 797403824 h 35"/>
                <a:gd name="T12" fmla="*/ 477273189 w 42"/>
                <a:gd name="T13" fmla="*/ 722650335 h 35"/>
                <a:gd name="T14" fmla="*/ 602872716 w 42"/>
                <a:gd name="T15" fmla="*/ 498379886 h 35"/>
                <a:gd name="T16" fmla="*/ 703352337 w 42"/>
                <a:gd name="T17" fmla="*/ 423621405 h 35"/>
                <a:gd name="T18" fmla="*/ 778712053 w 42"/>
                <a:gd name="T19" fmla="*/ 398701912 h 35"/>
                <a:gd name="T20" fmla="*/ 904306568 w 42"/>
                <a:gd name="T21" fmla="*/ 373782419 h 35"/>
                <a:gd name="T22" fmla="*/ 1055026000 w 42"/>
                <a:gd name="T23" fmla="*/ 249189943 h 35"/>
                <a:gd name="T24" fmla="*/ 1004786189 w 42"/>
                <a:gd name="T25" fmla="*/ 224270449 h 35"/>
                <a:gd name="T26" fmla="*/ 979666284 w 42"/>
                <a:gd name="T27" fmla="*/ 199350956 h 35"/>
                <a:gd name="T28" fmla="*/ 904306568 w 42"/>
                <a:gd name="T29" fmla="*/ 124592476 h 35"/>
                <a:gd name="T30" fmla="*/ 828946852 w 42"/>
                <a:gd name="T31" fmla="*/ 99677974 h 35"/>
                <a:gd name="T32" fmla="*/ 803826947 w 42"/>
                <a:gd name="T33" fmla="*/ 149511969 h 35"/>
                <a:gd name="T34" fmla="*/ 778712053 w 42"/>
                <a:gd name="T35" fmla="*/ 124592476 h 35"/>
                <a:gd name="T36" fmla="*/ 753592148 w 42"/>
                <a:gd name="T37" fmla="*/ 99677974 h 35"/>
                <a:gd name="T38" fmla="*/ 678232432 w 42"/>
                <a:gd name="T39" fmla="*/ 74758480 h 35"/>
                <a:gd name="T40" fmla="*/ 602872716 w 42"/>
                <a:gd name="T41" fmla="*/ 74758480 h 35"/>
                <a:gd name="T42" fmla="*/ 627992621 w 42"/>
                <a:gd name="T43" fmla="*/ 24919493 h 35"/>
                <a:gd name="T44" fmla="*/ 627992621 w 42"/>
                <a:gd name="T45" fmla="*/ 24919493 h 35"/>
                <a:gd name="T46" fmla="*/ 477273189 w 42"/>
                <a:gd name="T47" fmla="*/ 24919493 h 35"/>
                <a:gd name="T48" fmla="*/ 376793568 w 42"/>
                <a:gd name="T49" fmla="*/ 49838987 h 35"/>
                <a:gd name="T50" fmla="*/ 276313947 w 42"/>
                <a:gd name="T51" fmla="*/ 124592476 h 35"/>
                <a:gd name="T52" fmla="*/ 301433852 w 42"/>
                <a:gd name="T53" fmla="*/ 149511969 h 35"/>
                <a:gd name="T54" fmla="*/ 276313947 w 42"/>
                <a:gd name="T55" fmla="*/ 174431463 h 35"/>
                <a:gd name="T56" fmla="*/ 301433852 w 42"/>
                <a:gd name="T57" fmla="*/ 199350956 h 35"/>
                <a:gd name="T58" fmla="*/ 276313947 w 42"/>
                <a:gd name="T59" fmla="*/ 249189943 h 35"/>
                <a:gd name="T60" fmla="*/ 226079148 w 42"/>
                <a:gd name="T61" fmla="*/ 274109436 h 35"/>
                <a:gd name="T62" fmla="*/ 150719432 w 42"/>
                <a:gd name="T63" fmla="*/ 423621405 h 35"/>
                <a:gd name="T64" fmla="*/ 100479621 w 42"/>
                <a:gd name="T65" fmla="*/ 448540899 h 35"/>
                <a:gd name="T66" fmla="*/ 100479621 w 42"/>
                <a:gd name="T67" fmla="*/ 498379886 h 35"/>
                <a:gd name="T68" fmla="*/ 25119905 w 42"/>
                <a:gd name="T69" fmla="*/ 598052868 h 35"/>
                <a:gd name="T70" fmla="*/ 0 w 42"/>
                <a:gd name="T71" fmla="*/ 647891855 h 35"/>
                <a:gd name="T72" fmla="*/ 75359716 w 42"/>
                <a:gd name="T73" fmla="*/ 697730842 h 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35"/>
                <a:gd name="T113" fmla="*/ 42 w 42"/>
                <a:gd name="T114" fmla="*/ 35 h 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35">
                  <a:moveTo>
                    <a:pt x="3" y="28"/>
                  </a:moveTo>
                  <a:cubicBezTo>
                    <a:pt x="4" y="29"/>
                    <a:pt x="4" y="33"/>
                    <a:pt x="4" y="34"/>
                  </a:cubicBezTo>
                  <a:cubicBezTo>
                    <a:pt x="4" y="35"/>
                    <a:pt x="6" y="34"/>
                    <a:pt x="7" y="34"/>
                  </a:cubicBezTo>
                  <a:cubicBezTo>
                    <a:pt x="7" y="34"/>
                    <a:pt x="8" y="34"/>
                    <a:pt x="9" y="34"/>
                  </a:cubicBezTo>
                  <a:cubicBezTo>
                    <a:pt x="9" y="34"/>
                    <a:pt x="10" y="33"/>
                    <a:pt x="10" y="32"/>
                  </a:cubicBezTo>
                  <a:cubicBezTo>
                    <a:pt x="11" y="31"/>
                    <a:pt x="11" y="32"/>
                    <a:pt x="13" y="32"/>
                  </a:cubicBezTo>
                  <a:cubicBezTo>
                    <a:pt x="16" y="31"/>
                    <a:pt x="18" y="30"/>
                    <a:pt x="19" y="29"/>
                  </a:cubicBezTo>
                  <a:cubicBezTo>
                    <a:pt x="21" y="27"/>
                    <a:pt x="24" y="20"/>
                    <a:pt x="24" y="20"/>
                  </a:cubicBezTo>
                  <a:cubicBezTo>
                    <a:pt x="25" y="19"/>
                    <a:pt x="27" y="17"/>
                    <a:pt x="28" y="17"/>
                  </a:cubicBezTo>
                  <a:cubicBezTo>
                    <a:pt x="29" y="17"/>
                    <a:pt x="30" y="17"/>
                    <a:pt x="31" y="16"/>
                  </a:cubicBezTo>
                  <a:cubicBezTo>
                    <a:pt x="33" y="15"/>
                    <a:pt x="35" y="15"/>
                    <a:pt x="36" y="15"/>
                  </a:cubicBezTo>
                  <a:cubicBezTo>
                    <a:pt x="38" y="14"/>
                    <a:pt x="41" y="11"/>
                    <a:pt x="42" y="10"/>
                  </a:cubicBezTo>
                  <a:cubicBezTo>
                    <a:pt x="42" y="10"/>
                    <a:pt x="41" y="9"/>
                    <a:pt x="40" y="9"/>
                  </a:cubicBezTo>
                  <a:cubicBezTo>
                    <a:pt x="39" y="9"/>
                    <a:pt x="39" y="8"/>
                    <a:pt x="39" y="8"/>
                  </a:cubicBezTo>
                  <a:cubicBezTo>
                    <a:pt x="39" y="8"/>
                    <a:pt x="37" y="6"/>
                    <a:pt x="36" y="5"/>
                  </a:cubicBezTo>
                  <a:cubicBezTo>
                    <a:pt x="36" y="4"/>
                    <a:pt x="34" y="4"/>
                    <a:pt x="33" y="4"/>
                  </a:cubicBezTo>
                  <a:cubicBezTo>
                    <a:pt x="32" y="5"/>
                    <a:pt x="33" y="5"/>
                    <a:pt x="32" y="6"/>
                  </a:cubicBezTo>
                  <a:cubicBezTo>
                    <a:pt x="31" y="6"/>
                    <a:pt x="31" y="5"/>
                    <a:pt x="31" y="5"/>
                  </a:cubicBezTo>
                  <a:cubicBezTo>
                    <a:pt x="31" y="4"/>
                    <a:pt x="31" y="4"/>
                    <a:pt x="30" y="4"/>
                  </a:cubicBezTo>
                  <a:cubicBezTo>
                    <a:pt x="29" y="4"/>
                    <a:pt x="28" y="3"/>
                    <a:pt x="27" y="3"/>
                  </a:cubicBezTo>
                  <a:cubicBezTo>
                    <a:pt x="26" y="2"/>
                    <a:pt x="25" y="3"/>
                    <a:pt x="24" y="3"/>
                  </a:cubicBezTo>
                  <a:cubicBezTo>
                    <a:pt x="22" y="3"/>
                    <a:pt x="25" y="2"/>
                    <a:pt x="25" y="1"/>
                  </a:cubicBezTo>
                  <a:cubicBezTo>
                    <a:pt x="26" y="1"/>
                    <a:pt x="26" y="0"/>
                    <a:pt x="25" y="1"/>
                  </a:cubicBezTo>
                  <a:cubicBezTo>
                    <a:pt x="23" y="1"/>
                    <a:pt x="21" y="1"/>
                    <a:pt x="19" y="1"/>
                  </a:cubicBezTo>
                  <a:cubicBezTo>
                    <a:pt x="18" y="1"/>
                    <a:pt x="17" y="2"/>
                    <a:pt x="15" y="2"/>
                  </a:cubicBezTo>
                  <a:cubicBezTo>
                    <a:pt x="13" y="3"/>
                    <a:pt x="12" y="4"/>
                    <a:pt x="11" y="5"/>
                  </a:cubicBezTo>
                  <a:cubicBezTo>
                    <a:pt x="10" y="6"/>
                    <a:pt x="12" y="6"/>
                    <a:pt x="12" y="6"/>
                  </a:cubicBezTo>
                  <a:cubicBezTo>
                    <a:pt x="12" y="6"/>
                    <a:pt x="12" y="7"/>
                    <a:pt x="11" y="7"/>
                  </a:cubicBezTo>
                  <a:cubicBezTo>
                    <a:pt x="11" y="8"/>
                    <a:pt x="12" y="8"/>
                    <a:pt x="12" y="8"/>
                  </a:cubicBezTo>
                  <a:cubicBezTo>
                    <a:pt x="12" y="8"/>
                    <a:pt x="12" y="10"/>
                    <a:pt x="11" y="10"/>
                  </a:cubicBezTo>
                  <a:cubicBezTo>
                    <a:pt x="10" y="10"/>
                    <a:pt x="10" y="10"/>
                    <a:pt x="9" y="11"/>
                  </a:cubicBezTo>
                  <a:cubicBezTo>
                    <a:pt x="8" y="13"/>
                    <a:pt x="6" y="16"/>
                    <a:pt x="6" y="17"/>
                  </a:cubicBezTo>
                  <a:cubicBezTo>
                    <a:pt x="6" y="17"/>
                    <a:pt x="5" y="18"/>
                    <a:pt x="4" y="18"/>
                  </a:cubicBezTo>
                  <a:cubicBezTo>
                    <a:pt x="3" y="19"/>
                    <a:pt x="4" y="19"/>
                    <a:pt x="4" y="20"/>
                  </a:cubicBezTo>
                  <a:cubicBezTo>
                    <a:pt x="4" y="20"/>
                    <a:pt x="2" y="24"/>
                    <a:pt x="1" y="24"/>
                  </a:cubicBezTo>
                  <a:cubicBezTo>
                    <a:pt x="0" y="25"/>
                    <a:pt x="0" y="25"/>
                    <a:pt x="0" y="26"/>
                  </a:cubicBezTo>
                  <a:cubicBezTo>
                    <a:pt x="0" y="27"/>
                    <a:pt x="2" y="27"/>
                    <a:pt x="3" y="28"/>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03" name="Freeform 93"/>
            <p:cNvSpPr>
              <a:spLocks noChangeArrowheads="1"/>
            </p:cNvSpPr>
            <p:nvPr/>
          </p:nvSpPr>
          <p:spPr bwMode="auto">
            <a:xfrm>
              <a:off x="1199860" y="233657"/>
              <a:ext cx="309438" cy="225237"/>
            </a:xfrm>
            <a:custGeom>
              <a:avLst/>
              <a:gdLst>
                <a:gd name="T0" fmla="*/ 249092599 w 62"/>
                <a:gd name="T1" fmla="*/ 150318169 h 45"/>
                <a:gd name="T2" fmla="*/ 124548795 w 62"/>
                <a:gd name="T3" fmla="*/ 225472248 h 45"/>
                <a:gd name="T4" fmla="*/ 149458554 w 62"/>
                <a:gd name="T5" fmla="*/ 275579972 h 45"/>
                <a:gd name="T6" fmla="*/ 24909759 w 62"/>
                <a:gd name="T7" fmla="*/ 400841776 h 45"/>
                <a:gd name="T8" fmla="*/ 49819518 w 62"/>
                <a:gd name="T9" fmla="*/ 450949500 h 45"/>
                <a:gd name="T10" fmla="*/ 99639036 w 62"/>
                <a:gd name="T11" fmla="*/ 501052220 h 45"/>
                <a:gd name="T12" fmla="*/ 274002358 w 62"/>
                <a:gd name="T13" fmla="*/ 476000860 h 45"/>
                <a:gd name="T14" fmla="*/ 224182840 w 62"/>
                <a:gd name="T15" fmla="*/ 501052220 h 45"/>
                <a:gd name="T16" fmla="*/ 49819518 w 62"/>
                <a:gd name="T17" fmla="*/ 551159944 h 45"/>
                <a:gd name="T18" fmla="*/ 99639036 w 62"/>
                <a:gd name="T19" fmla="*/ 676421748 h 45"/>
                <a:gd name="T20" fmla="*/ 199273081 w 62"/>
                <a:gd name="T21" fmla="*/ 676421748 h 45"/>
                <a:gd name="T22" fmla="*/ 423460912 w 62"/>
                <a:gd name="T23" fmla="*/ 651370388 h 45"/>
                <a:gd name="T24" fmla="*/ 622733993 w 62"/>
                <a:gd name="T25" fmla="*/ 701473108 h 45"/>
                <a:gd name="T26" fmla="*/ 548009707 w 62"/>
                <a:gd name="T27" fmla="*/ 751580832 h 45"/>
                <a:gd name="T28" fmla="*/ 423460912 w 62"/>
                <a:gd name="T29" fmla="*/ 776632192 h 45"/>
                <a:gd name="T30" fmla="*/ 174368313 w 62"/>
                <a:gd name="T31" fmla="*/ 776632192 h 45"/>
                <a:gd name="T32" fmla="*/ 49819518 w 62"/>
                <a:gd name="T33" fmla="*/ 876842636 h 45"/>
                <a:gd name="T34" fmla="*/ 124548795 w 62"/>
                <a:gd name="T35" fmla="*/ 977053080 h 45"/>
                <a:gd name="T36" fmla="*/ 298912117 w 62"/>
                <a:gd name="T37" fmla="*/ 1027160804 h 45"/>
                <a:gd name="T38" fmla="*/ 348731635 w 62"/>
                <a:gd name="T39" fmla="*/ 1127371248 h 45"/>
                <a:gd name="T40" fmla="*/ 597824234 w 62"/>
                <a:gd name="T41" fmla="*/ 1102319889 h 45"/>
                <a:gd name="T42" fmla="*/ 871831583 w 62"/>
                <a:gd name="T43" fmla="*/ 1027160804 h 45"/>
                <a:gd name="T44" fmla="*/ 996375387 w 62"/>
                <a:gd name="T45" fmla="*/ 1027160804 h 45"/>
                <a:gd name="T46" fmla="*/ 1071104664 w 62"/>
                <a:gd name="T47" fmla="*/ 1052212164 h 45"/>
                <a:gd name="T48" fmla="*/ 1270382736 w 62"/>
                <a:gd name="T49" fmla="*/ 1077263524 h 45"/>
                <a:gd name="T50" fmla="*/ 1419836299 w 62"/>
                <a:gd name="T51" fmla="*/ 977053080 h 45"/>
                <a:gd name="T52" fmla="*/ 1370016781 w 62"/>
                <a:gd name="T53" fmla="*/ 926950360 h 45"/>
                <a:gd name="T54" fmla="*/ 1270382736 w 62"/>
                <a:gd name="T55" fmla="*/ 952001720 h 45"/>
                <a:gd name="T56" fmla="*/ 1270382736 w 62"/>
                <a:gd name="T57" fmla="*/ 901899001 h 45"/>
                <a:gd name="T58" fmla="*/ 1270382736 w 62"/>
                <a:gd name="T59" fmla="*/ 851791276 h 45"/>
                <a:gd name="T60" fmla="*/ 1345112013 w 62"/>
                <a:gd name="T61" fmla="*/ 901899001 h 45"/>
                <a:gd name="T62" fmla="*/ 1394926540 w 62"/>
                <a:gd name="T63" fmla="*/ 851791276 h 45"/>
                <a:gd name="T64" fmla="*/ 1494565576 w 62"/>
                <a:gd name="T65" fmla="*/ 876842636 h 45"/>
                <a:gd name="T66" fmla="*/ 1494565576 w 62"/>
                <a:gd name="T67" fmla="*/ 826739916 h 45"/>
                <a:gd name="T68" fmla="*/ 1494565576 w 62"/>
                <a:gd name="T69" fmla="*/ 776632192 h 45"/>
                <a:gd name="T70" fmla="*/ 1394926540 w 62"/>
                <a:gd name="T71" fmla="*/ 751580832 h 45"/>
                <a:gd name="T72" fmla="*/ 1270382736 w 62"/>
                <a:gd name="T73" fmla="*/ 601262664 h 45"/>
                <a:gd name="T74" fmla="*/ 1345112013 w 62"/>
                <a:gd name="T75" fmla="*/ 200420888 h 45"/>
                <a:gd name="T76" fmla="*/ 1295292495 w 62"/>
                <a:gd name="T77" fmla="*/ 75159084 h 45"/>
                <a:gd name="T78" fmla="*/ 1195653459 w 62"/>
                <a:gd name="T79" fmla="*/ 50107725 h 45"/>
                <a:gd name="T80" fmla="*/ 1145833941 w 62"/>
                <a:gd name="T81" fmla="*/ 75159084 h 45"/>
                <a:gd name="T82" fmla="*/ 1120924182 w 62"/>
                <a:gd name="T83" fmla="*/ 175369528 h 45"/>
                <a:gd name="T84" fmla="*/ 1071104664 w 62"/>
                <a:gd name="T85" fmla="*/ 425898141 h 45"/>
                <a:gd name="T86" fmla="*/ 996375387 w 62"/>
                <a:gd name="T87" fmla="*/ 425898141 h 45"/>
                <a:gd name="T88" fmla="*/ 971465628 w 62"/>
                <a:gd name="T89" fmla="*/ 100210444 h 45"/>
                <a:gd name="T90" fmla="*/ 871831583 w 62"/>
                <a:gd name="T91" fmla="*/ 100210444 h 45"/>
                <a:gd name="T92" fmla="*/ 921651101 w 62"/>
                <a:gd name="T93" fmla="*/ 200420888 h 45"/>
                <a:gd name="T94" fmla="*/ 722373029 w 62"/>
                <a:gd name="T95" fmla="*/ 225472248 h 45"/>
                <a:gd name="T96" fmla="*/ 772192547 w 62"/>
                <a:gd name="T97" fmla="*/ 100210444 h 45"/>
                <a:gd name="T98" fmla="*/ 697463270 w 62"/>
                <a:gd name="T99" fmla="*/ 100210444 h 45"/>
                <a:gd name="T100" fmla="*/ 572919466 w 62"/>
                <a:gd name="T101" fmla="*/ 175369528 h 45"/>
                <a:gd name="T102" fmla="*/ 572919466 w 62"/>
                <a:gd name="T103" fmla="*/ 125261804 h 45"/>
                <a:gd name="T104" fmla="*/ 597824234 w 62"/>
                <a:gd name="T105" fmla="*/ 25051360 h 45"/>
                <a:gd name="T106" fmla="*/ 448370671 w 62"/>
                <a:gd name="T107" fmla="*/ 75159084 h 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45"/>
                <a:gd name="T164" fmla="*/ 62 w 62"/>
                <a:gd name="T165" fmla="*/ 45 h 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45">
                  <a:moveTo>
                    <a:pt x="13" y="5"/>
                  </a:moveTo>
                  <a:cubicBezTo>
                    <a:pt x="12" y="5"/>
                    <a:pt x="11" y="6"/>
                    <a:pt x="10" y="6"/>
                  </a:cubicBezTo>
                  <a:cubicBezTo>
                    <a:pt x="10" y="7"/>
                    <a:pt x="9" y="7"/>
                    <a:pt x="8" y="7"/>
                  </a:cubicBezTo>
                  <a:cubicBezTo>
                    <a:pt x="7" y="7"/>
                    <a:pt x="5" y="8"/>
                    <a:pt x="5" y="9"/>
                  </a:cubicBezTo>
                  <a:cubicBezTo>
                    <a:pt x="5" y="9"/>
                    <a:pt x="5" y="10"/>
                    <a:pt x="5" y="10"/>
                  </a:cubicBezTo>
                  <a:cubicBezTo>
                    <a:pt x="5" y="11"/>
                    <a:pt x="6" y="11"/>
                    <a:pt x="6" y="11"/>
                  </a:cubicBezTo>
                  <a:cubicBezTo>
                    <a:pt x="5" y="12"/>
                    <a:pt x="3" y="13"/>
                    <a:pt x="2" y="13"/>
                  </a:cubicBezTo>
                  <a:cubicBezTo>
                    <a:pt x="2" y="14"/>
                    <a:pt x="1" y="15"/>
                    <a:pt x="1" y="16"/>
                  </a:cubicBezTo>
                  <a:cubicBezTo>
                    <a:pt x="0" y="17"/>
                    <a:pt x="0" y="17"/>
                    <a:pt x="1" y="17"/>
                  </a:cubicBezTo>
                  <a:cubicBezTo>
                    <a:pt x="2" y="17"/>
                    <a:pt x="0" y="18"/>
                    <a:pt x="2" y="18"/>
                  </a:cubicBezTo>
                  <a:cubicBezTo>
                    <a:pt x="3" y="18"/>
                    <a:pt x="4" y="18"/>
                    <a:pt x="4" y="18"/>
                  </a:cubicBezTo>
                  <a:cubicBezTo>
                    <a:pt x="4" y="19"/>
                    <a:pt x="3" y="20"/>
                    <a:pt x="4" y="20"/>
                  </a:cubicBezTo>
                  <a:cubicBezTo>
                    <a:pt x="5" y="19"/>
                    <a:pt x="7" y="20"/>
                    <a:pt x="8" y="20"/>
                  </a:cubicBezTo>
                  <a:cubicBezTo>
                    <a:pt x="9" y="19"/>
                    <a:pt x="9" y="19"/>
                    <a:pt x="11" y="19"/>
                  </a:cubicBezTo>
                  <a:cubicBezTo>
                    <a:pt x="12" y="19"/>
                    <a:pt x="14" y="20"/>
                    <a:pt x="13" y="20"/>
                  </a:cubicBezTo>
                  <a:cubicBezTo>
                    <a:pt x="13" y="20"/>
                    <a:pt x="10" y="20"/>
                    <a:pt x="9" y="20"/>
                  </a:cubicBezTo>
                  <a:cubicBezTo>
                    <a:pt x="9" y="20"/>
                    <a:pt x="8" y="21"/>
                    <a:pt x="6" y="21"/>
                  </a:cubicBezTo>
                  <a:cubicBezTo>
                    <a:pt x="5" y="21"/>
                    <a:pt x="2" y="22"/>
                    <a:pt x="2" y="22"/>
                  </a:cubicBezTo>
                  <a:cubicBezTo>
                    <a:pt x="2" y="22"/>
                    <a:pt x="1" y="25"/>
                    <a:pt x="2" y="26"/>
                  </a:cubicBezTo>
                  <a:cubicBezTo>
                    <a:pt x="2" y="26"/>
                    <a:pt x="3" y="27"/>
                    <a:pt x="4" y="27"/>
                  </a:cubicBezTo>
                  <a:cubicBezTo>
                    <a:pt x="6" y="27"/>
                    <a:pt x="6" y="28"/>
                    <a:pt x="7" y="27"/>
                  </a:cubicBezTo>
                  <a:cubicBezTo>
                    <a:pt x="7" y="27"/>
                    <a:pt x="7" y="27"/>
                    <a:pt x="8" y="27"/>
                  </a:cubicBezTo>
                  <a:cubicBezTo>
                    <a:pt x="10" y="27"/>
                    <a:pt x="10" y="27"/>
                    <a:pt x="12" y="27"/>
                  </a:cubicBezTo>
                  <a:cubicBezTo>
                    <a:pt x="13" y="26"/>
                    <a:pt x="17" y="25"/>
                    <a:pt x="17" y="26"/>
                  </a:cubicBezTo>
                  <a:cubicBezTo>
                    <a:pt x="18" y="26"/>
                    <a:pt x="19" y="27"/>
                    <a:pt x="20" y="27"/>
                  </a:cubicBezTo>
                  <a:cubicBezTo>
                    <a:pt x="22" y="27"/>
                    <a:pt x="26" y="27"/>
                    <a:pt x="25" y="28"/>
                  </a:cubicBezTo>
                  <a:cubicBezTo>
                    <a:pt x="24" y="28"/>
                    <a:pt x="21" y="29"/>
                    <a:pt x="21" y="29"/>
                  </a:cubicBezTo>
                  <a:cubicBezTo>
                    <a:pt x="22" y="29"/>
                    <a:pt x="23" y="30"/>
                    <a:pt x="22" y="30"/>
                  </a:cubicBezTo>
                  <a:cubicBezTo>
                    <a:pt x="22" y="30"/>
                    <a:pt x="21" y="31"/>
                    <a:pt x="21" y="31"/>
                  </a:cubicBezTo>
                  <a:cubicBezTo>
                    <a:pt x="20" y="31"/>
                    <a:pt x="18" y="31"/>
                    <a:pt x="17" y="31"/>
                  </a:cubicBezTo>
                  <a:cubicBezTo>
                    <a:pt x="16" y="31"/>
                    <a:pt x="12" y="32"/>
                    <a:pt x="11" y="32"/>
                  </a:cubicBezTo>
                  <a:cubicBezTo>
                    <a:pt x="10" y="32"/>
                    <a:pt x="9" y="31"/>
                    <a:pt x="7" y="31"/>
                  </a:cubicBezTo>
                  <a:cubicBezTo>
                    <a:pt x="5" y="31"/>
                    <a:pt x="2" y="32"/>
                    <a:pt x="3" y="32"/>
                  </a:cubicBezTo>
                  <a:cubicBezTo>
                    <a:pt x="3" y="33"/>
                    <a:pt x="2" y="35"/>
                    <a:pt x="2" y="35"/>
                  </a:cubicBezTo>
                  <a:cubicBezTo>
                    <a:pt x="3" y="35"/>
                    <a:pt x="4" y="36"/>
                    <a:pt x="4" y="37"/>
                  </a:cubicBezTo>
                  <a:cubicBezTo>
                    <a:pt x="3" y="38"/>
                    <a:pt x="4" y="39"/>
                    <a:pt x="5" y="39"/>
                  </a:cubicBezTo>
                  <a:cubicBezTo>
                    <a:pt x="7" y="40"/>
                    <a:pt x="10" y="39"/>
                    <a:pt x="11" y="40"/>
                  </a:cubicBezTo>
                  <a:cubicBezTo>
                    <a:pt x="11" y="40"/>
                    <a:pt x="13" y="40"/>
                    <a:pt x="12" y="41"/>
                  </a:cubicBezTo>
                  <a:cubicBezTo>
                    <a:pt x="12" y="42"/>
                    <a:pt x="11" y="42"/>
                    <a:pt x="12" y="43"/>
                  </a:cubicBezTo>
                  <a:cubicBezTo>
                    <a:pt x="12" y="44"/>
                    <a:pt x="13" y="45"/>
                    <a:pt x="14" y="45"/>
                  </a:cubicBezTo>
                  <a:cubicBezTo>
                    <a:pt x="16" y="45"/>
                    <a:pt x="20" y="43"/>
                    <a:pt x="21" y="44"/>
                  </a:cubicBezTo>
                  <a:cubicBezTo>
                    <a:pt x="22" y="44"/>
                    <a:pt x="23" y="44"/>
                    <a:pt x="24" y="44"/>
                  </a:cubicBezTo>
                  <a:cubicBezTo>
                    <a:pt x="26" y="44"/>
                    <a:pt x="28" y="42"/>
                    <a:pt x="29" y="42"/>
                  </a:cubicBezTo>
                  <a:cubicBezTo>
                    <a:pt x="30" y="42"/>
                    <a:pt x="35" y="41"/>
                    <a:pt x="35" y="41"/>
                  </a:cubicBezTo>
                  <a:cubicBezTo>
                    <a:pt x="36" y="41"/>
                    <a:pt x="37" y="40"/>
                    <a:pt x="38" y="40"/>
                  </a:cubicBezTo>
                  <a:cubicBezTo>
                    <a:pt x="39" y="40"/>
                    <a:pt x="39" y="41"/>
                    <a:pt x="40" y="41"/>
                  </a:cubicBezTo>
                  <a:cubicBezTo>
                    <a:pt x="42" y="41"/>
                    <a:pt x="45" y="41"/>
                    <a:pt x="44" y="41"/>
                  </a:cubicBezTo>
                  <a:cubicBezTo>
                    <a:pt x="44" y="41"/>
                    <a:pt x="42" y="42"/>
                    <a:pt x="43" y="42"/>
                  </a:cubicBezTo>
                  <a:cubicBezTo>
                    <a:pt x="44" y="42"/>
                    <a:pt x="46" y="42"/>
                    <a:pt x="47" y="42"/>
                  </a:cubicBezTo>
                  <a:cubicBezTo>
                    <a:pt x="49" y="43"/>
                    <a:pt x="50" y="43"/>
                    <a:pt x="51" y="43"/>
                  </a:cubicBezTo>
                  <a:cubicBezTo>
                    <a:pt x="52" y="43"/>
                    <a:pt x="56" y="41"/>
                    <a:pt x="56" y="41"/>
                  </a:cubicBezTo>
                  <a:cubicBezTo>
                    <a:pt x="56" y="40"/>
                    <a:pt x="57" y="39"/>
                    <a:pt x="57" y="39"/>
                  </a:cubicBezTo>
                  <a:cubicBezTo>
                    <a:pt x="57" y="39"/>
                    <a:pt x="56" y="40"/>
                    <a:pt x="56" y="39"/>
                  </a:cubicBezTo>
                  <a:cubicBezTo>
                    <a:pt x="56" y="38"/>
                    <a:pt x="56" y="37"/>
                    <a:pt x="55" y="37"/>
                  </a:cubicBezTo>
                  <a:cubicBezTo>
                    <a:pt x="55" y="37"/>
                    <a:pt x="53" y="38"/>
                    <a:pt x="52" y="38"/>
                  </a:cubicBezTo>
                  <a:cubicBezTo>
                    <a:pt x="52" y="38"/>
                    <a:pt x="52" y="38"/>
                    <a:pt x="51" y="38"/>
                  </a:cubicBezTo>
                  <a:cubicBezTo>
                    <a:pt x="50" y="38"/>
                    <a:pt x="49" y="39"/>
                    <a:pt x="49" y="38"/>
                  </a:cubicBezTo>
                  <a:cubicBezTo>
                    <a:pt x="50" y="37"/>
                    <a:pt x="51" y="37"/>
                    <a:pt x="51" y="36"/>
                  </a:cubicBezTo>
                  <a:cubicBezTo>
                    <a:pt x="50" y="36"/>
                    <a:pt x="49" y="37"/>
                    <a:pt x="49" y="36"/>
                  </a:cubicBezTo>
                  <a:cubicBezTo>
                    <a:pt x="50" y="35"/>
                    <a:pt x="51" y="34"/>
                    <a:pt x="51" y="34"/>
                  </a:cubicBezTo>
                  <a:cubicBezTo>
                    <a:pt x="51" y="35"/>
                    <a:pt x="51" y="36"/>
                    <a:pt x="52" y="36"/>
                  </a:cubicBezTo>
                  <a:cubicBezTo>
                    <a:pt x="53" y="36"/>
                    <a:pt x="55" y="36"/>
                    <a:pt x="54" y="36"/>
                  </a:cubicBezTo>
                  <a:cubicBezTo>
                    <a:pt x="53" y="35"/>
                    <a:pt x="52" y="35"/>
                    <a:pt x="54" y="35"/>
                  </a:cubicBezTo>
                  <a:cubicBezTo>
                    <a:pt x="55" y="35"/>
                    <a:pt x="55" y="34"/>
                    <a:pt x="56" y="34"/>
                  </a:cubicBezTo>
                  <a:cubicBezTo>
                    <a:pt x="57" y="35"/>
                    <a:pt x="58" y="34"/>
                    <a:pt x="59" y="35"/>
                  </a:cubicBezTo>
                  <a:cubicBezTo>
                    <a:pt x="59" y="35"/>
                    <a:pt x="60" y="36"/>
                    <a:pt x="60" y="35"/>
                  </a:cubicBezTo>
                  <a:cubicBezTo>
                    <a:pt x="61" y="35"/>
                    <a:pt x="62" y="34"/>
                    <a:pt x="61" y="34"/>
                  </a:cubicBezTo>
                  <a:cubicBezTo>
                    <a:pt x="61" y="33"/>
                    <a:pt x="60" y="33"/>
                    <a:pt x="60" y="33"/>
                  </a:cubicBezTo>
                  <a:cubicBezTo>
                    <a:pt x="61" y="32"/>
                    <a:pt x="62" y="32"/>
                    <a:pt x="62" y="32"/>
                  </a:cubicBezTo>
                  <a:cubicBezTo>
                    <a:pt x="61" y="31"/>
                    <a:pt x="60" y="31"/>
                    <a:pt x="60" y="31"/>
                  </a:cubicBezTo>
                  <a:cubicBezTo>
                    <a:pt x="59" y="31"/>
                    <a:pt x="58" y="32"/>
                    <a:pt x="57" y="32"/>
                  </a:cubicBezTo>
                  <a:cubicBezTo>
                    <a:pt x="57" y="31"/>
                    <a:pt x="57" y="31"/>
                    <a:pt x="56" y="30"/>
                  </a:cubicBezTo>
                  <a:cubicBezTo>
                    <a:pt x="55" y="28"/>
                    <a:pt x="55" y="28"/>
                    <a:pt x="54" y="27"/>
                  </a:cubicBezTo>
                  <a:cubicBezTo>
                    <a:pt x="53" y="27"/>
                    <a:pt x="51" y="25"/>
                    <a:pt x="51" y="24"/>
                  </a:cubicBezTo>
                  <a:cubicBezTo>
                    <a:pt x="50" y="23"/>
                    <a:pt x="53" y="14"/>
                    <a:pt x="53" y="13"/>
                  </a:cubicBezTo>
                  <a:cubicBezTo>
                    <a:pt x="54" y="12"/>
                    <a:pt x="54" y="9"/>
                    <a:pt x="54" y="8"/>
                  </a:cubicBezTo>
                  <a:cubicBezTo>
                    <a:pt x="55" y="8"/>
                    <a:pt x="54" y="7"/>
                    <a:pt x="54" y="6"/>
                  </a:cubicBezTo>
                  <a:cubicBezTo>
                    <a:pt x="53" y="5"/>
                    <a:pt x="52" y="4"/>
                    <a:pt x="52" y="3"/>
                  </a:cubicBezTo>
                  <a:cubicBezTo>
                    <a:pt x="51" y="2"/>
                    <a:pt x="50" y="1"/>
                    <a:pt x="50" y="1"/>
                  </a:cubicBezTo>
                  <a:cubicBezTo>
                    <a:pt x="49" y="1"/>
                    <a:pt x="49" y="3"/>
                    <a:pt x="48" y="2"/>
                  </a:cubicBezTo>
                  <a:cubicBezTo>
                    <a:pt x="47" y="2"/>
                    <a:pt x="46" y="1"/>
                    <a:pt x="46" y="1"/>
                  </a:cubicBezTo>
                  <a:cubicBezTo>
                    <a:pt x="45" y="2"/>
                    <a:pt x="46" y="3"/>
                    <a:pt x="46" y="3"/>
                  </a:cubicBezTo>
                  <a:cubicBezTo>
                    <a:pt x="45" y="3"/>
                    <a:pt x="45" y="3"/>
                    <a:pt x="44" y="4"/>
                  </a:cubicBezTo>
                  <a:cubicBezTo>
                    <a:pt x="44" y="5"/>
                    <a:pt x="45" y="7"/>
                    <a:pt x="45" y="7"/>
                  </a:cubicBezTo>
                  <a:cubicBezTo>
                    <a:pt x="45" y="8"/>
                    <a:pt x="44" y="12"/>
                    <a:pt x="44" y="13"/>
                  </a:cubicBezTo>
                  <a:cubicBezTo>
                    <a:pt x="43" y="14"/>
                    <a:pt x="43" y="17"/>
                    <a:pt x="43" y="17"/>
                  </a:cubicBezTo>
                  <a:cubicBezTo>
                    <a:pt x="43" y="18"/>
                    <a:pt x="42" y="18"/>
                    <a:pt x="41" y="18"/>
                  </a:cubicBezTo>
                  <a:cubicBezTo>
                    <a:pt x="41" y="18"/>
                    <a:pt x="40" y="17"/>
                    <a:pt x="40" y="17"/>
                  </a:cubicBezTo>
                  <a:cubicBezTo>
                    <a:pt x="40" y="17"/>
                    <a:pt x="41" y="9"/>
                    <a:pt x="41" y="8"/>
                  </a:cubicBezTo>
                  <a:cubicBezTo>
                    <a:pt x="41" y="8"/>
                    <a:pt x="38" y="5"/>
                    <a:pt x="39" y="4"/>
                  </a:cubicBezTo>
                  <a:cubicBezTo>
                    <a:pt x="39" y="3"/>
                    <a:pt x="35" y="2"/>
                    <a:pt x="35" y="2"/>
                  </a:cubicBezTo>
                  <a:cubicBezTo>
                    <a:pt x="35" y="2"/>
                    <a:pt x="35" y="4"/>
                    <a:pt x="35" y="4"/>
                  </a:cubicBezTo>
                  <a:cubicBezTo>
                    <a:pt x="36" y="5"/>
                    <a:pt x="37" y="5"/>
                    <a:pt x="37" y="6"/>
                  </a:cubicBezTo>
                  <a:cubicBezTo>
                    <a:pt x="37" y="7"/>
                    <a:pt x="38" y="8"/>
                    <a:pt x="37" y="8"/>
                  </a:cubicBezTo>
                  <a:cubicBezTo>
                    <a:pt x="35" y="8"/>
                    <a:pt x="35" y="8"/>
                    <a:pt x="34" y="8"/>
                  </a:cubicBezTo>
                  <a:cubicBezTo>
                    <a:pt x="32" y="8"/>
                    <a:pt x="29" y="10"/>
                    <a:pt x="29" y="9"/>
                  </a:cubicBezTo>
                  <a:cubicBezTo>
                    <a:pt x="28" y="9"/>
                    <a:pt x="33" y="7"/>
                    <a:pt x="33" y="6"/>
                  </a:cubicBezTo>
                  <a:cubicBezTo>
                    <a:pt x="33" y="4"/>
                    <a:pt x="31" y="4"/>
                    <a:pt x="31" y="4"/>
                  </a:cubicBezTo>
                  <a:cubicBezTo>
                    <a:pt x="31" y="3"/>
                    <a:pt x="29" y="2"/>
                    <a:pt x="28" y="2"/>
                  </a:cubicBezTo>
                  <a:cubicBezTo>
                    <a:pt x="28" y="3"/>
                    <a:pt x="28" y="4"/>
                    <a:pt x="28" y="4"/>
                  </a:cubicBezTo>
                  <a:cubicBezTo>
                    <a:pt x="27" y="5"/>
                    <a:pt x="26" y="8"/>
                    <a:pt x="25" y="8"/>
                  </a:cubicBezTo>
                  <a:cubicBezTo>
                    <a:pt x="24" y="8"/>
                    <a:pt x="24" y="7"/>
                    <a:pt x="23" y="7"/>
                  </a:cubicBezTo>
                  <a:cubicBezTo>
                    <a:pt x="23" y="7"/>
                    <a:pt x="21" y="8"/>
                    <a:pt x="21" y="8"/>
                  </a:cubicBezTo>
                  <a:cubicBezTo>
                    <a:pt x="20" y="7"/>
                    <a:pt x="22" y="5"/>
                    <a:pt x="23" y="5"/>
                  </a:cubicBezTo>
                  <a:cubicBezTo>
                    <a:pt x="24" y="4"/>
                    <a:pt x="24" y="4"/>
                    <a:pt x="25" y="3"/>
                  </a:cubicBezTo>
                  <a:cubicBezTo>
                    <a:pt x="25" y="2"/>
                    <a:pt x="25" y="1"/>
                    <a:pt x="24" y="1"/>
                  </a:cubicBezTo>
                  <a:cubicBezTo>
                    <a:pt x="24" y="0"/>
                    <a:pt x="22" y="0"/>
                    <a:pt x="22" y="0"/>
                  </a:cubicBezTo>
                  <a:cubicBezTo>
                    <a:pt x="21" y="1"/>
                    <a:pt x="19" y="2"/>
                    <a:pt x="18" y="3"/>
                  </a:cubicBezTo>
                  <a:cubicBezTo>
                    <a:pt x="17" y="3"/>
                    <a:pt x="13" y="5"/>
                    <a:pt x="13"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04" name="Freeform 94"/>
            <p:cNvSpPr>
              <a:spLocks noChangeArrowheads="1"/>
            </p:cNvSpPr>
            <p:nvPr/>
          </p:nvSpPr>
          <p:spPr bwMode="auto">
            <a:xfrm>
              <a:off x="1448252" y="208397"/>
              <a:ext cx="61046" cy="50520"/>
            </a:xfrm>
            <a:custGeom>
              <a:avLst/>
              <a:gdLst>
                <a:gd name="T0" fmla="*/ 77640338 w 12"/>
                <a:gd name="T1" fmla="*/ 153136224 h 10"/>
                <a:gd name="T2" fmla="*/ 129397171 w 12"/>
                <a:gd name="T3" fmla="*/ 229704336 h 10"/>
                <a:gd name="T4" fmla="*/ 155275588 w 12"/>
                <a:gd name="T5" fmla="*/ 204181632 h 10"/>
                <a:gd name="T6" fmla="*/ 207032422 w 12"/>
                <a:gd name="T7" fmla="*/ 178658928 h 10"/>
                <a:gd name="T8" fmla="*/ 258794343 w 12"/>
                <a:gd name="T9" fmla="*/ 76568112 h 10"/>
                <a:gd name="T10" fmla="*/ 284672760 w 12"/>
                <a:gd name="T11" fmla="*/ 25522704 h 10"/>
                <a:gd name="T12" fmla="*/ 77640338 w 12"/>
                <a:gd name="T13" fmla="*/ 0 h 10"/>
                <a:gd name="T14" fmla="*/ 25878417 w 12"/>
                <a:gd name="T15" fmla="*/ 76568112 h 10"/>
                <a:gd name="T16" fmla="*/ 77640338 w 12"/>
                <a:gd name="T17" fmla="*/ 153136224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0"/>
                <a:gd name="T29" fmla="*/ 12 w 1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0">
                  <a:moveTo>
                    <a:pt x="3" y="6"/>
                  </a:moveTo>
                  <a:cubicBezTo>
                    <a:pt x="4" y="6"/>
                    <a:pt x="4" y="7"/>
                    <a:pt x="5" y="9"/>
                  </a:cubicBezTo>
                  <a:cubicBezTo>
                    <a:pt x="5" y="10"/>
                    <a:pt x="6" y="8"/>
                    <a:pt x="6" y="8"/>
                  </a:cubicBezTo>
                  <a:cubicBezTo>
                    <a:pt x="7" y="7"/>
                    <a:pt x="7" y="7"/>
                    <a:pt x="8" y="7"/>
                  </a:cubicBezTo>
                  <a:cubicBezTo>
                    <a:pt x="8" y="6"/>
                    <a:pt x="9" y="5"/>
                    <a:pt x="10" y="3"/>
                  </a:cubicBezTo>
                  <a:cubicBezTo>
                    <a:pt x="11" y="2"/>
                    <a:pt x="12" y="1"/>
                    <a:pt x="11" y="1"/>
                  </a:cubicBezTo>
                  <a:cubicBezTo>
                    <a:pt x="10" y="0"/>
                    <a:pt x="3" y="0"/>
                    <a:pt x="3" y="0"/>
                  </a:cubicBezTo>
                  <a:cubicBezTo>
                    <a:pt x="2" y="1"/>
                    <a:pt x="1" y="2"/>
                    <a:pt x="1" y="3"/>
                  </a:cubicBezTo>
                  <a:cubicBezTo>
                    <a:pt x="0" y="4"/>
                    <a:pt x="2" y="5"/>
                    <a:pt x="3" y="6"/>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05" name="Freeform 95"/>
            <p:cNvSpPr>
              <a:spLocks noChangeArrowheads="1"/>
            </p:cNvSpPr>
            <p:nvPr/>
          </p:nvSpPr>
          <p:spPr bwMode="auto">
            <a:xfrm>
              <a:off x="886212" y="412583"/>
              <a:ext cx="14735" cy="16840"/>
            </a:xfrm>
            <a:custGeom>
              <a:avLst/>
              <a:gdLst>
                <a:gd name="T0" fmla="*/ 48247302 w 3"/>
                <a:gd name="T1" fmla="*/ 94528533 h 3"/>
                <a:gd name="T2" fmla="*/ 48247302 w 3"/>
                <a:gd name="T3" fmla="*/ 0 h 3"/>
                <a:gd name="T4" fmla="*/ 0 w 3"/>
                <a:gd name="T5" fmla="*/ 63020893 h 3"/>
                <a:gd name="T6" fmla="*/ 48247302 w 3"/>
                <a:gd name="T7" fmla="*/ 9452853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3"/>
                  </a:moveTo>
                  <a:cubicBezTo>
                    <a:pt x="3" y="3"/>
                    <a:pt x="2" y="0"/>
                    <a:pt x="2" y="0"/>
                  </a:cubicBezTo>
                  <a:cubicBezTo>
                    <a:pt x="1" y="0"/>
                    <a:pt x="0" y="2"/>
                    <a:pt x="0" y="2"/>
                  </a:cubicBezTo>
                  <a:cubicBezTo>
                    <a:pt x="0" y="3"/>
                    <a:pt x="1" y="3"/>
                    <a:pt x="2"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06" name="Freeform 96"/>
            <p:cNvSpPr>
              <a:spLocks noChangeArrowheads="1"/>
            </p:cNvSpPr>
            <p:nvPr/>
          </p:nvSpPr>
          <p:spPr bwMode="auto">
            <a:xfrm>
              <a:off x="1633494" y="193662"/>
              <a:ext cx="119986" cy="115776"/>
            </a:xfrm>
            <a:custGeom>
              <a:avLst/>
              <a:gdLst>
                <a:gd name="T0" fmla="*/ 24992084 w 24"/>
                <a:gd name="T1" fmla="*/ 405417350 h 23"/>
                <a:gd name="T2" fmla="*/ 74981251 w 24"/>
                <a:gd name="T3" fmla="*/ 456092001 h 23"/>
                <a:gd name="T4" fmla="*/ 49989167 w 24"/>
                <a:gd name="T5" fmla="*/ 506771687 h 23"/>
                <a:gd name="T6" fmla="*/ 74981251 w 24"/>
                <a:gd name="T7" fmla="*/ 557446339 h 23"/>
                <a:gd name="T8" fmla="*/ 49989167 w 24"/>
                <a:gd name="T9" fmla="*/ 557446339 h 23"/>
                <a:gd name="T10" fmla="*/ 124970418 w 24"/>
                <a:gd name="T11" fmla="*/ 582786182 h 23"/>
                <a:gd name="T12" fmla="*/ 174959586 w 24"/>
                <a:gd name="T13" fmla="*/ 506771687 h 23"/>
                <a:gd name="T14" fmla="*/ 149967502 w 24"/>
                <a:gd name="T15" fmla="*/ 456092001 h 23"/>
                <a:gd name="T16" fmla="*/ 149967502 w 24"/>
                <a:gd name="T17" fmla="*/ 405417350 h 23"/>
                <a:gd name="T18" fmla="*/ 249940837 w 24"/>
                <a:gd name="T19" fmla="*/ 380077507 h 23"/>
                <a:gd name="T20" fmla="*/ 274937920 w 24"/>
                <a:gd name="T21" fmla="*/ 380077507 h 23"/>
                <a:gd name="T22" fmla="*/ 349919171 w 24"/>
                <a:gd name="T23" fmla="*/ 354737664 h 23"/>
                <a:gd name="T24" fmla="*/ 424900423 w 24"/>
                <a:gd name="T25" fmla="*/ 304063012 h 23"/>
                <a:gd name="T26" fmla="*/ 449897506 w 24"/>
                <a:gd name="T27" fmla="*/ 228048518 h 23"/>
                <a:gd name="T28" fmla="*/ 524878757 w 24"/>
                <a:gd name="T29" fmla="*/ 152028989 h 23"/>
                <a:gd name="T30" fmla="*/ 599860008 w 24"/>
                <a:gd name="T31" fmla="*/ 76014495 h 23"/>
                <a:gd name="T32" fmla="*/ 574867924 w 24"/>
                <a:gd name="T33" fmla="*/ 50674652 h 23"/>
                <a:gd name="T34" fmla="*/ 524878757 w 24"/>
                <a:gd name="T35" fmla="*/ 25339843 h 23"/>
                <a:gd name="T36" fmla="*/ 474889590 w 24"/>
                <a:gd name="T37" fmla="*/ 50674652 h 23"/>
                <a:gd name="T38" fmla="*/ 424900423 w 24"/>
                <a:gd name="T39" fmla="*/ 50674652 h 23"/>
                <a:gd name="T40" fmla="*/ 399908339 w 24"/>
                <a:gd name="T41" fmla="*/ 25339843 h 23"/>
                <a:gd name="T42" fmla="*/ 299930004 w 24"/>
                <a:gd name="T43" fmla="*/ 0 h 23"/>
                <a:gd name="T44" fmla="*/ 274937920 w 24"/>
                <a:gd name="T45" fmla="*/ 25339843 h 23"/>
                <a:gd name="T46" fmla="*/ 174959586 w 24"/>
                <a:gd name="T47" fmla="*/ 25339843 h 23"/>
                <a:gd name="T48" fmla="*/ 174959586 w 24"/>
                <a:gd name="T49" fmla="*/ 76014495 h 23"/>
                <a:gd name="T50" fmla="*/ 124970418 w 24"/>
                <a:gd name="T51" fmla="*/ 126694180 h 23"/>
                <a:gd name="T52" fmla="*/ 99978335 w 24"/>
                <a:gd name="T53" fmla="*/ 101354337 h 23"/>
                <a:gd name="T54" fmla="*/ 74981251 w 24"/>
                <a:gd name="T55" fmla="*/ 177368832 h 23"/>
                <a:gd name="T56" fmla="*/ 74981251 w 24"/>
                <a:gd name="T57" fmla="*/ 253383327 h 23"/>
                <a:gd name="T58" fmla="*/ 24992084 w 24"/>
                <a:gd name="T59" fmla="*/ 278723169 h 23"/>
                <a:gd name="T60" fmla="*/ 49989167 w 24"/>
                <a:gd name="T61" fmla="*/ 380077507 h 23"/>
                <a:gd name="T62" fmla="*/ 0 w 24"/>
                <a:gd name="T63" fmla="*/ 380077507 h 23"/>
                <a:gd name="T64" fmla="*/ 24992084 w 24"/>
                <a:gd name="T65" fmla="*/ 40541735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23"/>
                <a:gd name="T101" fmla="*/ 24 w 24"/>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23">
                  <a:moveTo>
                    <a:pt x="1" y="16"/>
                  </a:moveTo>
                  <a:cubicBezTo>
                    <a:pt x="2" y="17"/>
                    <a:pt x="2" y="17"/>
                    <a:pt x="3" y="18"/>
                  </a:cubicBezTo>
                  <a:cubicBezTo>
                    <a:pt x="3" y="19"/>
                    <a:pt x="2" y="20"/>
                    <a:pt x="2" y="20"/>
                  </a:cubicBezTo>
                  <a:cubicBezTo>
                    <a:pt x="2" y="21"/>
                    <a:pt x="2" y="21"/>
                    <a:pt x="3" y="22"/>
                  </a:cubicBezTo>
                  <a:cubicBezTo>
                    <a:pt x="4" y="22"/>
                    <a:pt x="3" y="22"/>
                    <a:pt x="2" y="22"/>
                  </a:cubicBezTo>
                  <a:cubicBezTo>
                    <a:pt x="2" y="23"/>
                    <a:pt x="5" y="23"/>
                    <a:pt x="5" y="23"/>
                  </a:cubicBezTo>
                  <a:cubicBezTo>
                    <a:pt x="7" y="22"/>
                    <a:pt x="7" y="21"/>
                    <a:pt x="7" y="20"/>
                  </a:cubicBezTo>
                  <a:cubicBezTo>
                    <a:pt x="7" y="20"/>
                    <a:pt x="7" y="19"/>
                    <a:pt x="6" y="18"/>
                  </a:cubicBezTo>
                  <a:cubicBezTo>
                    <a:pt x="6" y="17"/>
                    <a:pt x="6" y="16"/>
                    <a:pt x="6" y="16"/>
                  </a:cubicBezTo>
                  <a:cubicBezTo>
                    <a:pt x="7" y="16"/>
                    <a:pt x="9" y="15"/>
                    <a:pt x="10" y="15"/>
                  </a:cubicBezTo>
                  <a:cubicBezTo>
                    <a:pt x="10" y="14"/>
                    <a:pt x="10" y="15"/>
                    <a:pt x="11" y="15"/>
                  </a:cubicBezTo>
                  <a:cubicBezTo>
                    <a:pt x="11" y="15"/>
                    <a:pt x="13" y="14"/>
                    <a:pt x="14" y="14"/>
                  </a:cubicBezTo>
                  <a:cubicBezTo>
                    <a:pt x="15" y="14"/>
                    <a:pt x="17" y="12"/>
                    <a:pt x="17" y="12"/>
                  </a:cubicBezTo>
                  <a:cubicBezTo>
                    <a:pt x="18" y="11"/>
                    <a:pt x="18" y="10"/>
                    <a:pt x="18" y="9"/>
                  </a:cubicBezTo>
                  <a:cubicBezTo>
                    <a:pt x="19" y="9"/>
                    <a:pt x="20" y="7"/>
                    <a:pt x="21" y="6"/>
                  </a:cubicBezTo>
                  <a:cubicBezTo>
                    <a:pt x="22" y="5"/>
                    <a:pt x="23" y="4"/>
                    <a:pt x="24" y="3"/>
                  </a:cubicBezTo>
                  <a:cubicBezTo>
                    <a:pt x="24" y="3"/>
                    <a:pt x="24" y="2"/>
                    <a:pt x="23" y="2"/>
                  </a:cubicBezTo>
                  <a:cubicBezTo>
                    <a:pt x="22" y="1"/>
                    <a:pt x="21" y="1"/>
                    <a:pt x="21" y="1"/>
                  </a:cubicBezTo>
                  <a:cubicBezTo>
                    <a:pt x="20" y="1"/>
                    <a:pt x="21" y="2"/>
                    <a:pt x="19" y="2"/>
                  </a:cubicBezTo>
                  <a:cubicBezTo>
                    <a:pt x="17" y="1"/>
                    <a:pt x="18" y="2"/>
                    <a:pt x="17" y="2"/>
                  </a:cubicBezTo>
                  <a:cubicBezTo>
                    <a:pt x="17" y="2"/>
                    <a:pt x="17" y="1"/>
                    <a:pt x="16" y="1"/>
                  </a:cubicBezTo>
                  <a:cubicBezTo>
                    <a:pt x="16" y="0"/>
                    <a:pt x="13" y="1"/>
                    <a:pt x="12" y="0"/>
                  </a:cubicBezTo>
                  <a:cubicBezTo>
                    <a:pt x="11" y="0"/>
                    <a:pt x="11" y="1"/>
                    <a:pt x="11" y="1"/>
                  </a:cubicBezTo>
                  <a:cubicBezTo>
                    <a:pt x="11" y="2"/>
                    <a:pt x="8" y="1"/>
                    <a:pt x="7" y="1"/>
                  </a:cubicBezTo>
                  <a:cubicBezTo>
                    <a:pt x="6" y="1"/>
                    <a:pt x="6" y="3"/>
                    <a:pt x="7" y="3"/>
                  </a:cubicBezTo>
                  <a:cubicBezTo>
                    <a:pt x="7" y="4"/>
                    <a:pt x="6" y="5"/>
                    <a:pt x="5" y="5"/>
                  </a:cubicBezTo>
                  <a:cubicBezTo>
                    <a:pt x="4" y="5"/>
                    <a:pt x="5" y="5"/>
                    <a:pt x="4" y="4"/>
                  </a:cubicBezTo>
                  <a:cubicBezTo>
                    <a:pt x="4" y="4"/>
                    <a:pt x="4" y="6"/>
                    <a:pt x="3" y="7"/>
                  </a:cubicBezTo>
                  <a:cubicBezTo>
                    <a:pt x="3" y="8"/>
                    <a:pt x="3" y="9"/>
                    <a:pt x="3" y="10"/>
                  </a:cubicBezTo>
                  <a:cubicBezTo>
                    <a:pt x="2" y="11"/>
                    <a:pt x="2" y="11"/>
                    <a:pt x="1" y="11"/>
                  </a:cubicBezTo>
                  <a:cubicBezTo>
                    <a:pt x="1" y="12"/>
                    <a:pt x="2" y="14"/>
                    <a:pt x="2" y="15"/>
                  </a:cubicBezTo>
                  <a:cubicBezTo>
                    <a:pt x="1" y="15"/>
                    <a:pt x="1" y="15"/>
                    <a:pt x="0" y="15"/>
                  </a:cubicBezTo>
                  <a:cubicBezTo>
                    <a:pt x="0" y="16"/>
                    <a:pt x="0" y="16"/>
                    <a:pt x="1" y="16"/>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07" name="Freeform 97"/>
            <p:cNvSpPr>
              <a:spLocks noChangeArrowheads="1"/>
            </p:cNvSpPr>
            <p:nvPr/>
          </p:nvSpPr>
          <p:spPr bwMode="auto">
            <a:xfrm>
              <a:off x="1513508" y="197872"/>
              <a:ext cx="115776" cy="141036"/>
            </a:xfrm>
            <a:custGeom>
              <a:avLst/>
              <a:gdLst>
                <a:gd name="T0" fmla="*/ 25339843 w 23"/>
                <a:gd name="T1" fmla="*/ 253713690 h 28"/>
                <a:gd name="T2" fmla="*/ 0 w 23"/>
                <a:gd name="T3" fmla="*/ 304456428 h 28"/>
                <a:gd name="T4" fmla="*/ 0 w 23"/>
                <a:gd name="T5" fmla="*/ 380570535 h 28"/>
                <a:gd name="T6" fmla="*/ 0 w 23"/>
                <a:gd name="T7" fmla="*/ 431313273 h 28"/>
                <a:gd name="T8" fmla="*/ 50674652 w 23"/>
                <a:gd name="T9" fmla="*/ 507427380 h 28"/>
                <a:gd name="T10" fmla="*/ 101354337 w 23"/>
                <a:gd name="T11" fmla="*/ 507427380 h 28"/>
                <a:gd name="T12" fmla="*/ 101354337 w 23"/>
                <a:gd name="T13" fmla="*/ 558170118 h 28"/>
                <a:gd name="T14" fmla="*/ 152028989 w 23"/>
                <a:gd name="T15" fmla="*/ 558170118 h 28"/>
                <a:gd name="T16" fmla="*/ 177368832 w 23"/>
                <a:gd name="T17" fmla="*/ 634284225 h 28"/>
                <a:gd name="T18" fmla="*/ 202708675 w 23"/>
                <a:gd name="T19" fmla="*/ 710398332 h 28"/>
                <a:gd name="T20" fmla="*/ 253383327 w 23"/>
                <a:gd name="T21" fmla="*/ 685026963 h 28"/>
                <a:gd name="T22" fmla="*/ 304063012 w 23"/>
                <a:gd name="T23" fmla="*/ 659655594 h 28"/>
                <a:gd name="T24" fmla="*/ 380077507 w 23"/>
                <a:gd name="T25" fmla="*/ 634284225 h 28"/>
                <a:gd name="T26" fmla="*/ 430757192 w 23"/>
                <a:gd name="T27" fmla="*/ 608912856 h 28"/>
                <a:gd name="T28" fmla="*/ 481431844 w 23"/>
                <a:gd name="T29" fmla="*/ 583541487 h 28"/>
                <a:gd name="T30" fmla="*/ 506771687 w 23"/>
                <a:gd name="T31" fmla="*/ 558170118 h 28"/>
                <a:gd name="T32" fmla="*/ 506771687 w 23"/>
                <a:gd name="T33" fmla="*/ 482056011 h 28"/>
                <a:gd name="T34" fmla="*/ 557446339 w 23"/>
                <a:gd name="T35" fmla="*/ 456684642 h 28"/>
                <a:gd name="T36" fmla="*/ 557446339 w 23"/>
                <a:gd name="T37" fmla="*/ 355199166 h 28"/>
                <a:gd name="T38" fmla="*/ 506771687 w 23"/>
                <a:gd name="T39" fmla="*/ 329827797 h 28"/>
                <a:gd name="T40" fmla="*/ 481431844 w 23"/>
                <a:gd name="T41" fmla="*/ 279085059 h 28"/>
                <a:gd name="T42" fmla="*/ 456092001 w 23"/>
                <a:gd name="T43" fmla="*/ 329827797 h 28"/>
                <a:gd name="T44" fmla="*/ 405417350 w 23"/>
                <a:gd name="T45" fmla="*/ 279085059 h 28"/>
                <a:gd name="T46" fmla="*/ 430757192 w 23"/>
                <a:gd name="T47" fmla="*/ 253713690 h 28"/>
                <a:gd name="T48" fmla="*/ 481431844 w 23"/>
                <a:gd name="T49" fmla="*/ 177599583 h 28"/>
                <a:gd name="T50" fmla="*/ 506771687 w 23"/>
                <a:gd name="T51" fmla="*/ 177599583 h 28"/>
                <a:gd name="T52" fmla="*/ 532111530 w 23"/>
                <a:gd name="T53" fmla="*/ 152228214 h 28"/>
                <a:gd name="T54" fmla="*/ 506771687 w 23"/>
                <a:gd name="T55" fmla="*/ 101485476 h 28"/>
                <a:gd name="T56" fmla="*/ 557446339 w 23"/>
                <a:gd name="T57" fmla="*/ 101485476 h 28"/>
                <a:gd name="T58" fmla="*/ 532111530 w 23"/>
                <a:gd name="T59" fmla="*/ 25371369 h 28"/>
                <a:gd name="T60" fmla="*/ 481431844 w 23"/>
                <a:gd name="T61" fmla="*/ 50742738 h 28"/>
                <a:gd name="T62" fmla="*/ 405417350 w 23"/>
                <a:gd name="T63" fmla="*/ 76114107 h 28"/>
                <a:gd name="T64" fmla="*/ 329402855 w 23"/>
                <a:gd name="T65" fmla="*/ 50742738 h 28"/>
                <a:gd name="T66" fmla="*/ 354737664 w 23"/>
                <a:gd name="T67" fmla="*/ 25371369 h 28"/>
                <a:gd name="T68" fmla="*/ 278723169 w 23"/>
                <a:gd name="T69" fmla="*/ 25371369 h 28"/>
                <a:gd name="T70" fmla="*/ 228048518 w 23"/>
                <a:gd name="T71" fmla="*/ 25371369 h 28"/>
                <a:gd name="T72" fmla="*/ 152028989 w 23"/>
                <a:gd name="T73" fmla="*/ 126856845 h 28"/>
                <a:gd name="T74" fmla="*/ 177368832 w 23"/>
                <a:gd name="T75" fmla="*/ 177599583 h 28"/>
                <a:gd name="T76" fmla="*/ 228048518 w 23"/>
                <a:gd name="T77" fmla="*/ 202970952 h 28"/>
                <a:gd name="T78" fmla="*/ 202708675 w 23"/>
                <a:gd name="T79" fmla="*/ 279085059 h 28"/>
                <a:gd name="T80" fmla="*/ 228048518 w 23"/>
                <a:gd name="T81" fmla="*/ 304456428 h 28"/>
                <a:gd name="T82" fmla="*/ 177368832 w 23"/>
                <a:gd name="T83" fmla="*/ 355199166 h 28"/>
                <a:gd name="T84" fmla="*/ 126694180 w 23"/>
                <a:gd name="T85" fmla="*/ 329827797 h 28"/>
                <a:gd name="T86" fmla="*/ 101354337 w 23"/>
                <a:gd name="T87" fmla="*/ 304456428 h 28"/>
                <a:gd name="T88" fmla="*/ 126694180 w 23"/>
                <a:gd name="T89" fmla="*/ 253713690 h 28"/>
                <a:gd name="T90" fmla="*/ 76014495 w 23"/>
                <a:gd name="T91" fmla="*/ 228342321 h 28"/>
                <a:gd name="T92" fmla="*/ 25339843 w 23"/>
                <a:gd name="T93" fmla="*/ 253713690 h 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
                <a:gd name="T142" fmla="*/ 0 h 28"/>
                <a:gd name="T143" fmla="*/ 23 w 23"/>
                <a:gd name="T144" fmla="*/ 28 h 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 h="28">
                  <a:moveTo>
                    <a:pt x="1" y="10"/>
                  </a:moveTo>
                  <a:cubicBezTo>
                    <a:pt x="1" y="11"/>
                    <a:pt x="0" y="11"/>
                    <a:pt x="0" y="12"/>
                  </a:cubicBezTo>
                  <a:cubicBezTo>
                    <a:pt x="0" y="13"/>
                    <a:pt x="0" y="15"/>
                    <a:pt x="0" y="15"/>
                  </a:cubicBezTo>
                  <a:cubicBezTo>
                    <a:pt x="1" y="16"/>
                    <a:pt x="0" y="16"/>
                    <a:pt x="0" y="17"/>
                  </a:cubicBezTo>
                  <a:cubicBezTo>
                    <a:pt x="0" y="18"/>
                    <a:pt x="1" y="20"/>
                    <a:pt x="2" y="20"/>
                  </a:cubicBezTo>
                  <a:cubicBezTo>
                    <a:pt x="2" y="21"/>
                    <a:pt x="3" y="20"/>
                    <a:pt x="4" y="20"/>
                  </a:cubicBezTo>
                  <a:cubicBezTo>
                    <a:pt x="4" y="20"/>
                    <a:pt x="4" y="22"/>
                    <a:pt x="4" y="22"/>
                  </a:cubicBezTo>
                  <a:cubicBezTo>
                    <a:pt x="5" y="23"/>
                    <a:pt x="5" y="22"/>
                    <a:pt x="6" y="22"/>
                  </a:cubicBezTo>
                  <a:cubicBezTo>
                    <a:pt x="6" y="22"/>
                    <a:pt x="7" y="24"/>
                    <a:pt x="7" y="25"/>
                  </a:cubicBezTo>
                  <a:cubicBezTo>
                    <a:pt x="8" y="26"/>
                    <a:pt x="7" y="27"/>
                    <a:pt x="8" y="28"/>
                  </a:cubicBezTo>
                  <a:cubicBezTo>
                    <a:pt x="8" y="28"/>
                    <a:pt x="9" y="28"/>
                    <a:pt x="10" y="27"/>
                  </a:cubicBezTo>
                  <a:cubicBezTo>
                    <a:pt x="11" y="27"/>
                    <a:pt x="11" y="27"/>
                    <a:pt x="12" y="26"/>
                  </a:cubicBezTo>
                  <a:cubicBezTo>
                    <a:pt x="13" y="25"/>
                    <a:pt x="14" y="26"/>
                    <a:pt x="15" y="25"/>
                  </a:cubicBezTo>
                  <a:cubicBezTo>
                    <a:pt x="16" y="24"/>
                    <a:pt x="16" y="24"/>
                    <a:pt x="17" y="24"/>
                  </a:cubicBezTo>
                  <a:cubicBezTo>
                    <a:pt x="17" y="23"/>
                    <a:pt x="18" y="23"/>
                    <a:pt x="19" y="23"/>
                  </a:cubicBezTo>
                  <a:cubicBezTo>
                    <a:pt x="19" y="23"/>
                    <a:pt x="20" y="22"/>
                    <a:pt x="20" y="22"/>
                  </a:cubicBezTo>
                  <a:cubicBezTo>
                    <a:pt x="21" y="21"/>
                    <a:pt x="20" y="20"/>
                    <a:pt x="20" y="19"/>
                  </a:cubicBezTo>
                  <a:cubicBezTo>
                    <a:pt x="20" y="18"/>
                    <a:pt x="22" y="18"/>
                    <a:pt x="22" y="18"/>
                  </a:cubicBezTo>
                  <a:cubicBezTo>
                    <a:pt x="23" y="17"/>
                    <a:pt x="23" y="15"/>
                    <a:pt x="22" y="14"/>
                  </a:cubicBezTo>
                  <a:cubicBezTo>
                    <a:pt x="21" y="13"/>
                    <a:pt x="21" y="13"/>
                    <a:pt x="20" y="13"/>
                  </a:cubicBezTo>
                  <a:cubicBezTo>
                    <a:pt x="19" y="13"/>
                    <a:pt x="20" y="11"/>
                    <a:pt x="19" y="11"/>
                  </a:cubicBezTo>
                  <a:cubicBezTo>
                    <a:pt x="18" y="10"/>
                    <a:pt x="19" y="12"/>
                    <a:pt x="18" y="13"/>
                  </a:cubicBezTo>
                  <a:cubicBezTo>
                    <a:pt x="18" y="14"/>
                    <a:pt x="17" y="11"/>
                    <a:pt x="16" y="11"/>
                  </a:cubicBezTo>
                  <a:cubicBezTo>
                    <a:pt x="16" y="10"/>
                    <a:pt x="16" y="10"/>
                    <a:pt x="17" y="10"/>
                  </a:cubicBezTo>
                  <a:cubicBezTo>
                    <a:pt x="18" y="10"/>
                    <a:pt x="18" y="8"/>
                    <a:pt x="19" y="7"/>
                  </a:cubicBezTo>
                  <a:cubicBezTo>
                    <a:pt x="19" y="7"/>
                    <a:pt x="19" y="7"/>
                    <a:pt x="20" y="7"/>
                  </a:cubicBezTo>
                  <a:cubicBezTo>
                    <a:pt x="21" y="7"/>
                    <a:pt x="21" y="7"/>
                    <a:pt x="21" y="6"/>
                  </a:cubicBezTo>
                  <a:cubicBezTo>
                    <a:pt x="21" y="6"/>
                    <a:pt x="20" y="5"/>
                    <a:pt x="20" y="4"/>
                  </a:cubicBezTo>
                  <a:cubicBezTo>
                    <a:pt x="21" y="4"/>
                    <a:pt x="22" y="4"/>
                    <a:pt x="22" y="4"/>
                  </a:cubicBezTo>
                  <a:cubicBezTo>
                    <a:pt x="23" y="4"/>
                    <a:pt x="21" y="2"/>
                    <a:pt x="21" y="1"/>
                  </a:cubicBezTo>
                  <a:cubicBezTo>
                    <a:pt x="20" y="1"/>
                    <a:pt x="20" y="2"/>
                    <a:pt x="19" y="2"/>
                  </a:cubicBezTo>
                  <a:cubicBezTo>
                    <a:pt x="19" y="3"/>
                    <a:pt x="17" y="3"/>
                    <a:pt x="16" y="3"/>
                  </a:cubicBezTo>
                  <a:cubicBezTo>
                    <a:pt x="15" y="3"/>
                    <a:pt x="14" y="3"/>
                    <a:pt x="13" y="2"/>
                  </a:cubicBezTo>
                  <a:cubicBezTo>
                    <a:pt x="12" y="1"/>
                    <a:pt x="13" y="1"/>
                    <a:pt x="14" y="1"/>
                  </a:cubicBezTo>
                  <a:cubicBezTo>
                    <a:pt x="14" y="0"/>
                    <a:pt x="12" y="1"/>
                    <a:pt x="11" y="1"/>
                  </a:cubicBezTo>
                  <a:cubicBezTo>
                    <a:pt x="10" y="1"/>
                    <a:pt x="10" y="1"/>
                    <a:pt x="9" y="1"/>
                  </a:cubicBezTo>
                  <a:cubicBezTo>
                    <a:pt x="7" y="1"/>
                    <a:pt x="6" y="5"/>
                    <a:pt x="6" y="5"/>
                  </a:cubicBezTo>
                  <a:cubicBezTo>
                    <a:pt x="6" y="6"/>
                    <a:pt x="7" y="6"/>
                    <a:pt x="7" y="7"/>
                  </a:cubicBezTo>
                  <a:cubicBezTo>
                    <a:pt x="6" y="8"/>
                    <a:pt x="8" y="8"/>
                    <a:pt x="9" y="8"/>
                  </a:cubicBezTo>
                  <a:cubicBezTo>
                    <a:pt x="10" y="8"/>
                    <a:pt x="9" y="10"/>
                    <a:pt x="8" y="11"/>
                  </a:cubicBezTo>
                  <a:cubicBezTo>
                    <a:pt x="8" y="11"/>
                    <a:pt x="9" y="12"/>
                    <a:pt x="9" y="12"/>
                  </a:cubicBezTo>
                  <a:cubicBezTo>
                    <a:pt x="9" y="12"/>
                    <a:pt x="8" y="13"/>
                    <a:pt x="7" y="14"/>
                  </a:cubicBezTo>
                  <a:cubicBezTo>
                    <a:pt x="7" y="14"/>
                    <a:pt x="6" y="13"/>
                    <a:pt x="5" y="13"/>
                  </a:cubicBezTo>
                  <a:cubicBezTo>
                    <a:pt x="5" y="13"/>
                    <a:pt x="4" y="12"/>
                    <a:pt x="4" y="12"/>
                  </a:cubicBezTo>
                  <a:cubicBezTo>
                    <a:pt x="4" y="11"/>
                    <a:pt x="4" y="11"/>
                    <a:pt x="5" y="10"/>
                  </a:cubicBezTo>
                  <a:cubicBezTo>
                    <a:pt x="5" y="10"/>
                    <a:pt x="4" y="9"/>
                    <a:pt x="3" y="9"/>
                  </a:cubicBezTo>
                  <a:cubicBezTo>
                    <a:pt x="3" y="8"/>
                    <a:pt x="1" y="10"/>
                    <a:pt x="1" y="1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08" name="Freeform 98"/>
            <p:cNvSpPr>
              <a:spLocks noChangeArrowheads="1"/>
            </p:cNvSpPr>
            <p:nvPr/>
          </p:nvSpPr>
          <p:spPr bwMode="auto">
            <a:xfrm>
              <a:off x="1513508" y="124196"/>
              <a:ext cx="21050" cy="18945"/>
            </a:xfrm>
            <a:custGeom>
              <a:avLst/>
              <a:gdLst>
                <a:gd name="T0" fmla="*/ 27696538 w 4"/>
                <a:gd name="T1" fmla="*/ 44866496 h 4"/>
                <a:gd name="T2" fmla="*/ 27696538 w 4"/>
                <a:gd name="T3" fmla="*/ 89728256 h 4"/>
                <a:gd name="T4" fmla="*/ 83084350 w 4"/>
                <a:gd name="T5" fmla="*/ 44866496 h 4"/>
                <a:gd name="T6" fmla="*/ 83084350 w 4"/>
                <a:gd name="T7" fmla="*/ 0 h 4"/>
                <a:gd name="T8" fmla="*/ 55387813 w 4"/>
                <a:gd name="T9" fmla="*/ 0 h 4"/>
                <a:gd name="T10" fmla="*/ 0 w 4"/>
                <a:gd name="T11" fmla="*/ 67297376 h 4"/>
                <a:gd name="T12" fmla="*/ 27696538 w 4"/>
                <a:gd name="T13" fmla="*/ 44866496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1" y="2"/>
                  </a:moveTo>
                  <a:cubicBezTo>
                    <a:pt x="1" y="2"/>
                    <a:pt x="0" y="4"/>
                    <a:pt x="1" y="4"/>
                  </a:cubicBezTo>
                  <a:cubicBezTo>
                    <a:pt x="2" y="4"/>
                    <a:pt x="3" y="3"/>
                    <a:pt x="3" y="2"/>
                  </a:cubicBezTo>
                  <a:cubicBezTo>
                    <a:pt x="4" y="2"/>
                    <a:pt x="3" y="0"/>
                    <a:pt x="3" y="0"/>
                  </a:cubicBezTo>
                  <a:cubicBezTo>
                    <a:pt x="3" y="0"/>
                    <a:pt x="2" y="0"/>
                    <a:pt x="2" y="0"/>
                  </a:cubicBezTo>
                  <a:cubicBezTo>
                    <a:pt x="1" y="0"/>
                    <a:pt x="0" y="2"/>
                    <a:pt x="0" y="3"/>
                  </a:cubicBezTo>
                  <a:cubicBezTo>
                    <a:pt x="0" y="3"/>
                    <a:pt x="0" y="2"/>
                    <a:pt x="1"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09" name="Freeform 99"/>
            <p:cNvSpPr>
              <a:spLocks noChangeArrowheads="1"/>
            </p:cNvSpPr>
            <p:nvPr/>
          </p:nvSpPr>
          <p:spPr bwMode="auto">
            <a:xfrm>
              <a:off x="5056252" y="73676"/>
              <a:ext cx="33680" cy="14735"/>
            </a:xfrm>
            <a:custGeom>
              <a:avLst/>
              <a:gdLst>
                <a:gd name="T0" fmla="*/ 23147783 w 7"/>
                <a:gd name="T1" fmla="*/ 48247302 h 3"/>
                <a:gd name="T2" fmla="*/ 138901131 w 7"/>
                <a:gd name="T3" fmla="*/ 48247302 h 3"/>
                <a:gd name="T4" fmla="*/ 138901131 w 7"/>
                <a:gd name="T5" fmla="*/ 0 h 3"/>
                <a:gd name="T6" fmla="*/ 46300377 w 7"/>
                <a:gd name="T7" fmla="*/ 24126107 h 3"/>
                <a:gd name="T8" fmla="*/ 23147783 w 7"/>
                <a:gd name="T9" fmla="*/ 4824730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1" y="2"/>
                  </a:moveTo>
                  <a:cubicBezTo>
                    <a:pt x="0" y="3"/>
                    <a:pt x="4" y="2"/>
                    <a:pt x="6" y="2"/>
                  </a:cubicBezTo>
                  <a:cubicBezTo>
                    <a:pt x="7" y="2"/>
                    <a:pt x="7" y="0"/>
                    <a:pt x="6" y="0"/>
                  </a:cubicBezTo>
                  <a:cubicBezTo>
                    <a:pt x="5" y="0"/>
                    <a:pt x="3" y="1"/>
                    <a:pt x="2" y="1"/>
                  </a:cubicBezTo>
                  <a:cubicBezTo>
                    <a:pt x="1" y="1"/>
                    <a:pt x="1" y="1"/>
                    <a:pt x="1"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10" name="Freeform 100"/>
            <p:cNvSpPr>
              <a:spLocks noChangeArrowheads="1"/>
            </p:cNvSpPr>
            <p:nvPr/>
          </p:nvSpPr>
          <p:spPr bwMode="auto">
            <a:xfrm>
              <a:off x="5045727" y="33680"/>
              <a:ext cx="29470" cy="14735"/>
            </a:xfrm>
            <a:custGeom>
              <a:avLst/>
              <a:gdLst>
                <a:gd name="T0" fmla="*/ 120620710 w 6"/>
                <a:gd name="T1" fmla="*/ 48247302 h 3"/>
                <a:gd name="T2" fmla="*/ 144746817 w 6"/>
                <a:gd name="T3" fmla="*/ 0 h 3"/>
                <a:gd name="T4" fmla="*/ 96499515 w 6"/>
                <a:gd name="T5" fmla="*/ 24126107 h 3"/>
                <a:gd name="T6" fmla="*/ 24126107 w 6"/>
                <a:gd name="T7" fmla="*/ 48247302 h 3"/>
                <a:gd name="T8" fmla="*/ 120620710 w 6"/>
                <a:gd name="T9" fmla="*/ 48247302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5" y="2"/>
                  </a:moveTo>
                  <a:cubicBezTo>
                    <a:pt x="6" y="2"/>
                    <a:pt x="6" y="1"/>
                    <a:pt x="6" y="0"/>
                  </a:cubicBezTo>
                  <a:cubicBezTo>
                    <a:pt x="5" y="0"/>
                    <a:pt x="5" y="1"/>
                    <a:pt x="4" y="1"/>
                  </a:cubicBezTo>
                  <a:cubicBezTo>
                    <a:pt x="3" y="2"/>
                    <a:pt x="2" y="2"/>
                    <a:pt x="1" y="2"/>
                  </a:cubicBezTo>
                  <a:cubicBezTo>
                    <a:pt x="0" y="3"/>
                    <a:pt x="4" y="2"/>
                    <a:pt x="5"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11" name="Freeform 101"/>
            <p:cNvSpPr>
              <a:spLocks noChangeArrowheads="1"/>
            </p:cNvSpPr>
            <p:nvPr/>
          </p:nvSpPr>
          <p:spPr bwMode="auto">
            <a:xfrm>
              <a:off x="4247925" y="418898"/>
              <a:ext cx="35785" cy="29470"/>
            </a:xfrm>
            <a:custGeom>
              <a:avLst/>
              <a:gdLst>
                <a:gd name="T0" fmla="*/ 78399823 w 7"/>
                <a:gd name="T1" fmla="*/ 144746817 h 6"/>
                <a:gd name="T2" fmla="*/ 182938032 w 7"/>
                <a:gd name="T3" fmla="*/ 48247302 h 6"/>
                <a:gd name="T4" fmla="*/ 104538209 w 7"/>
                <a:gd name="T5" fmla="*/ 0 h 6"/>
                <a:gd name="T6" fmla="*/ 26133274 w 7"/>
                <a:gd name="T7" fmla="*/ 24126107 h 6"/>
                <a:gd name="T8" fmla="*/ 78399823 w 7"/>
                <a:gd name="T9" fmla="*/ 144746817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3" y="6"/>
                  </a:moveTo>
                  <a:cubicBezTo>
                    <a:pt x="4" y="6"/>
                    <a:pt x="7" y="3"/>
                    <a:pt x="7" y="2"/>
                  </a:cubicBezTo>
                  <a:cubicBezTo>
                    <a:pt x="7" y="2"/>
                    <a:pt x="5" y="0"/>
                    <a:pt x="4" y="0"/>
                  </a:cubicBezTo>
                  <a:cubicBezTo>
                    <a:pt x="3" y="0"/>
                    <a:pt x="1" y="0"/>
                    <a:pt x="1" y="1"/>
                  </a:cubicBezTo>
                  <a:cubicBezTo>
                    <a:pt x="1" y="2"/>
                    <a:pt x="0" y="6"/>
                    <a:pt x="3" y="6"/>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12" name="Freeform 102"/>
            <p:cNvSpPr>
              <a:spLocks noChangeArrowheads="1"/>
            </p:cNvSpPr>
            <p:nvPr/>
          </p:nvSpPr>
          <p:spPr bwMode="auto">
            <a:xfrm>
              <a:off x="4433167" y="368378"/>
              <a:ext cx="33680" cy="39995"/>
            </a:xfrm>
            <a:custGeom>
              <a:avLst/>
              <a:gdLst>
                <a:gd name="T0" fmla="*/ 115748537 w 7"/>
                <a:gd name="T1" fmla="*/ 99977501 h 8"/>
                <a:gd name="T2" fmla="*/ 46300377 w 7"/>
                <a:gd name="T3" fmla="*/ 24991876 h 8"/>
                <a:gd name="T4" fmla="*/ 0 w 7"/>
                <a:gd name="T5" fmla="*/ 74980626 h 8"/>
                <a:gd name="T6" fmla="*/ 69448160 w 7"/>
                <a:gd name="T7" fmla="*/ 149961253 h 8"/>
                <a:gd name="T8" fmla="*/ 115748537 w 7"/>
                <a:gd name="T9" fmla="*/ 199950003 h 8"/>
                <a:gd name="T10" fmla="*/ 162048914 w 7"/>
                <a:gd name="T11" fmla="*/ 149961253 h 8"/>
                <a:gd name="T12" fmla="*/ 115748537 w 7"/>
                <a:gd name="T13" fmla="*/ 99977501 h 8"/>
                <a:gd name="T14" fmla="*/ 0 60000 65536"/>
                <a:gd name="T15" fmla="*/ 0 60000 65536"/>
                <a:gd name="T16" fmla="*/ 0 60000 65536"/>
                <a:gd name="T17" fmla="*/ 0 60000 65536"/>
                <a:gd name="T18" fmla="*/ 0 60000 65536"/>
                <a:gd name="T19" fmla="*/ 0 60000 65536"/>
                <a:gd name="T20" fmla="*/ 0 60000 65536"/>
                <a:gd name="T21" fmla="*/ 0 w 7"/>
                <a:gd name="T22" fmla="*/ 0 h 8"/>
                <a:gd name="T23" fmla="*/ 7 w 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8">
                  <a:moveTo>
                    <a:pt x="5" y="4"/>
                  </a:moveTo>
                  <a:cubicBezTo>
                    <a:pt x="4" y="3"/>
                    <a:pt x="3" y="2"/>
                    <a:pt x="2" y="1"/>
                  </a:cubicBezTo>
                  <a:cubicBezTo>
                    <a:pt x="2" y="0"/>
                    <a:pt x="1" y="2"/>
                    <a:pt x="0" y="3"/>
                  </a:cubicBezTo>
                  <a:cubicBezTo>
                    <a:pt x="0" y="4"/>
                    <a:pt x="2" y="6"/>
                    <a:pt x="3" y="6"/>
                  </a:cubicBezTo>
                  <a:cubicBezTo>
                    <a:pt x="4" y="7"/>
                    <a:pt x="4" y="8"/>
                    <a:pt x="5" y="8"/>
                  </a:cubicBezTo>
                  <a:cubicBezTo>
                    <a:pt x="7" y="8"/>
                    <a:pt x="7" y="7"/>
                    <a:pt x="7" y="6"/>
                  </a:cubicBezTo>
                  <a:cubicBezTo>
                    <a:pt x="7" y="5"/>
                    <a:pt x="6" y="4"/>
                    <a:pt x="5" y="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13" name="Freeform 103"/>
            <p:cNvSpPr>
              <a:spLocks noChangeArrowheads="1"/>
            </p:cNvSpPr>
            <p:nvPr/>
          </p:nvSpPr>
          <p:spPr bwMode="auto">
            <a:xfrm>
              <a:off x="4637354" y="229447"/>
              <a:ext cx="29470" cy="29470"/>
            </a:xfrm>
            <a:custGeom>
              <a:avLst/>
              <a:gdLst>
                <a:gd name="T0" fmla="*/ 24126107 w 6"/>
                <a:gd name="T1" fmla="*/ 120620710 h 6"/>
                <a:gd name="T2" fmla="*/ 72373408 w 6"/>
                <a:gd name="T3" fmla="*/ 120620710 h 6"/>
                <a:gd name="T4" fmla="*/ 120620710 w 6"/>
                <a:gd name="T5" fmla="*/ 48247302 h 6"/>
                <a:gd name="T6" fmla="*/ 96499515 w 6"/>
                <a:gd name="T7" fmla="*/ 0 h 6"/>
                <a:gd name="T8" fmla="*/ 24126107 w 6"/>
                <a:gd name="T9" fmla="*/ 24126107 h 6"/>
                <a:gd name="T10" fmla="*/ 0 w 6"/>
                <a:gd name="T11" fmla="*/ 144746817 h 6"/>
                <a:gd name="T12" fmla="*/ 24126107 w 6"/>
                <a:gd name="T13" fmla="*/ 12062071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1" y="5"/>
                  </a:moveTo>
                  <a:cubicBezTo>
                    <a:pt x="2" y="4"/>
                    <a:pt x="2" y="5"/>
                    <a:pt x="3" y="5"/>
                  </a:cubicBezTo>
                  <a:cubicBezTo>
                    <a:pt x="6" y="5"/>
                    <a:pt x="6" y="3"/>
                    <a:pt x="5" y="2"/>
                  </a:cubicBezTo>
                  <a:cubicBezTo>
                    <a:pt x="5" y="1"/>
                    <a:pt x="4" y="1"/>
                    <a:pt x="4" y="0"/>
                  </a:cubicBezTo>
                  <a:cubicBezTo>
                    <a:pt x="3" y="0"/>
                    <a:pt x="1" y="1"/>
                    <a:pt x="1" y="1"/>
                  </a:cubicBezTo>
                  <a:cubicBezTo>
                    <a:pt x="0" y="2"/>
                    <a:pt x="0" y="5"/>
                    <a:pt x="0" y="6"/>
                  </a:cubicBezTo>
                  <a:cubicBezTo>
                    <a:pt x="1" y="6"/>
                    <a:pt x="1" y="5"/>
                    <a:pt x="1"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14" name="Freeform 104"/>
            <p:cNvSpPr>
              <a:spLocks noChangeArrowheads="1"/>
            </p:cNvSpPr>
            <p:nvPr/>
          </p:nvSpPr>
          <p:spPr bwMode="auto">
            <a:xfrm>
              <a:off x="4706819" y="237867"/>
              <a:ext cx="14735" cy="21050"/>
            </a:xfrm>
            <a:custGeom>
              <a:avLst/>
              <a:gdLst>
                <a:gd name="T0" fmla="*/ 48247302 w 3"/>
                <a:gd name="T1" fmla="*/ 83084350 h 4"/>
                <a:gd name="T2" fmla="*/ 72373408 w 3"/>
                <a:gd name="T3" fmla="*/ 27696538 h 4"/>
                <a:gd name="T4" fmla="*/ 24126107 w 3"/>
                <a:gd name="T5" fmla="*/ 27696538 h 4"/>
                <a:gd name="T6" fmla="*/ 48247302 w 3"/>
                <a:gd name="T7" fmla="*/ 8308435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2" y="3"/>
                  </a:moveTo>
                  <a:cubicBezTo>
                    <a:pt x="3" y="3"/>
                    <a:pt x="3" y="2"/>
                    <a:pt x="3" y="1"/>
                  </a:cubicBezTo>
                  <a:cubicBezTo>
                    <a:pt x="3" y="0"/>
                    <a:pt x="2" y="0"/>
                    <a:pt x="1" y="1"/>
                  </a:cubicBezTo>
                  <a:cubicBezTo>
                    <a:pt x="0" y="2"/>
                    <a:pt x="1" y="4"/>
                    <a:pt x="2"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15" name="Freeform 105"/>
            <p:cNvSpPr>
              <a:spLocks noChangeArrowheads="1"/>
            </p:cNvSpPr>
            <p:nvPr/>
          </p:nvSpPr>
          <p:spPr bwMode="auto">
            <a:xfrm>
              <a:off x="4765760" y="254707"/>
              <a:ext cx="21050" cy="8420"/>
            </a:xfrm>
            <a:custGeom>
              <a:avLst/>
              <a:gdLst>
                <a:gd name="T0" fmla="*/ 83084350 w 4"/>
                <a:gd name="T1" fmla="*/ 35448200 h 2"/>
                <a:gd name="T2" fmla="*/ 55387813 w 4"/>
                <a:gd name="T3" fmla="*/ 0 h 2"/>
                <a:gd name="T4" fmla="*/ 0 w 4"/>
                <a:gd name="T5" fmla="*/ 17724100 h 2"/>
                <a:gd name="T6" fmla="*/ 83084350 w 4"/>
                <a:gd name="T7" fmla="*/ 35448200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3" y="2"/>
                  </a:moveTo>
                  <a:cubicBezTo>
                    <a:pt x="4" y="2"/>
                    <a:pt x="2" y="0"/>
                    <a:pt x="2" y="0"/>
                  </a:cubicBezTo>
                  <a:cubicBezTo>
                    <a:pt x="1" y="0"/>
                    <a:pt x="0" y="1"/>
                    <a:pt x="0" y="1"/>
                  </a:cubicBezTo>
                  <a:cubicBezTo>
                    <a:pt x="0" y="2"/>
                    <a:pt x="2" y="2"/>
                    <a:pt x="3"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16" name="Freeform 106"/>
            <p:cNvSpPr>
              <a:spLocks noChangeArrowheads="1"/>
            </p:cNvSpPr>
            <p:nvPr/>
          </p:nvSpPr>
          <p:spPr bwMode="auto">
            <a:xfrm>
              <a:off x="4786810" y="233657"/>
              <a:ext cx="18945" cy="14735"/>
            </a:xfrm>
            <a:custGeom>
              <a:avLst/>
              <a:gdLst>
                <a:gd name="T0" fmla="*/ 67297376 w 4"/>
                <a:gd name="T1" fmla="*/ 0 h 3"/>
                <a:gd name="T2" fmla="*/ 22430880 w 4"/>
                <a:gd name="T3" fmla="*/ 48247302 h 3"/>
                <a:gd name="T4" fmla="*/ 44866496 w 4"/>
                <a:gd name="T5" fmla="*/ 72373408 h 3"/>
                <a:gd name="T6" fmla="*/ 67297376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3" y="0"/>
                  </a:moveTo>
                  <a:cubicBezTo>
                    <a:pt x="3" y="0"/>
                    <a:pt x="1" y="1"/>
                    <a:pt x="1" y="2"/>
                  </a:cubicBezTo>
                  <a:cubicBezTo>
                    <a:pt x="0" y="3"/>
                    <a:pt x="2" y="3"/>
                    <a:pt x="2" y="3"/>
                  </a:cubicBezTo>
                  <a:cubicBezTo>
                    <a:pt x="4" y="3"/>
                    <a:pt x="3" y="1"/>
                    <a:pt x="3"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17" name="Freeform 107"/>
            <p:cNvSpPr>
              <a:spLocks noChangeArrowheads="1"/>
            </p:cNvSpPr>
            <p:nvPr/>
          </p:nvSpPr>
          <p:spPr bwMode="auto">
            <a:xfrm>
              <a:off x="5363585" y="174716"/>
              <a:ext cx="29470" cy="18945"/>
            </a:xfrm>
            <a:custGeom>
              <a:avLst/>
              <a:gdLst>
                <a:gd name="T0" fmla="*/ 24126107 w 6"/>
                <a:gd name="T1" fmla="*/ 22430880 h 4"/>
                <a:gd name="T2" fmla="*/ 0 w 6"/>
                <a:gd name="T3" fmla="*/ 67297376 h 4"/>
                <a:gd name="T4" fmla="*/ 120620710 w 6"/>
                <a:gd name="T5" fmla="*/ 67297376 h 4"/>
                <a:gd name="T6" fmla="*/ 96499515 w 6"/>
                <a:gd name="T7" fmla="*/ 22430880 h 4"/>
                <a:gd name="T8" fmla="*/ 24126107 w 6"/>
                <a:gd name="T9" fmla="*/ 2243088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1" y="1"/>
                  </a:moveTo>
                  <a:cubicBezTo>
                    <a:pt x="0" y="1"/>
                    <a:pt x="0" y="2"/>
                    <a:pt x="0" y="3"/>
                  </a:cubicBezTo>
                  <a:cubicBezTo>
                    <a:pt x="0" y="4"/>
                    <a:pt x="4" y="3"/>
                    <a:pt x="5" y="3"/>
                  </a:cubicBezTo>
                  <a:cubicBezTo>
                    <a:pt x="6" y="3"/>
                    <a:pt x="5" y="2"/>
                    <a:pt x="4" y="1"/>
                  </a:cubicBezTo>
                  <a:cubicBezTo>
                    <a:pt x="4" y="0"/>
                    <a:pt x="1" y="0"/>
                    <a:pt x="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18" name="Freeform 108"/>
            <p:cNvSpPr>
              <a:spLocks noChangeArrowheads="1"/>
            </p:cNvSpPr>
            <p:nvPr/>
          </p:nvSpPr>
          <p:spPr bwMode="auto">
            <a:xfrm>
              <a:off x="5870894" y="218922"/>
              <a:ext cx="71571" cy="35785"/>
            </a:xfrm>
            <a:custGeom>
              <a:avLst/>
              <a:gdLst>
                <a:gd name="T0" fmla="*/ 78406031 w 14"/>
                <a:gd name="T1" fmla="*/ 130671484 h 7"/>
                <a:gd name="T2" fmla="*/ 339752649 w 14"/>
                <a:gd name="T3" fmla="*/ 182938032 h 7"/>
                <a:gd name="T4" fmla="*/ 261346619 w 14"/>
                <a:gd name="T5" fmla="*/ 26133274 h 7"/>
                <a:gd name="T6" fmla="*/ 156806949 w 14"/>
                <a:gd name="T7" fmla="*/ 0 h 7"/>
                <a:gd name="T8" fmla="*/ 78406031 w 14"/>
                <a:gd name="T9" fmla="*/ 0 h 7"/>
                <a:gd name="T10" fmla="*/ 78406031 w 14"/>
                <a:gd name="T11" fmla="*/ 78399823 h 7"/>
                <a:gd name="T12" fmla="*/ 26133639 w 14"/>
                <a:gd name="T13" fmla="*/ 130671484 h 7"/>
                <a:gd name="T14" fmla="*/ 78406031 w 14"/>
                <a:gd name="T15" fmla="*/ 130671484 h 7"/>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7"/>
                <a:gd name="T26" fmla="*/ 14 w 14"/>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7">
                  <a:moveTo>
                    <a:pt x="3" y="5"/>
                  </a:moveTo>
                  <a:cubicBezTo>
                    <a:pt x="4" y="5"/>
                    <a:pt x="11" y="6"/>
                    <a:pt x="13" y="7"/>
                  </a:cubicBezTo>
                  <a:cubicBezTo>
                    <a:pt x="14" y="7"/>
                    <a:pt x="12" y="2"/>
                    <a:pt x="10" y="1"/>
                  </a:cubicBezTo>
                  <a:cubicBezTo>
                    <a:pt x="9" y="0"/>
                    <a:pt x="7" y="0"/>
                    <a:pt x="6" y="0"/>
                  </a:cubicBezTo>
                  <a:cubicBezTo>
                    <a:pt x="5" y="0"/>
                    <a:pt x="4" y="0"/>
                    <a:pt x="3" y="0"/>
                  </a:cubicBezTo>
                  <a:cubicBezTo>
                    <a:pt x="3" y="0"/>
                    <a:pt x="3" y="2"/>
                    <a:pt x="3" y="3"/>
                  </a:cubicBezTo>
                  <a:cubicBezTo>
                    <a:pt x="3" y="3"/>
                    <a:pt x="1" y="4"/>
                    <a:pt x="1" y="5"/>
                  </a:cubicBezTo>
                  <a:cubicBezTo>
                    <a:pt x="0" y="6"/>
                    <a:pt x="2" y="5"/>
                    <a:pt x="3"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19" name="Freeform 109"/>
            <p:cNvSpPr>
              <a:spLocks noChangeArrowheads="1"/>
            </p:cNvSpPr>
            <p:nvPr/>
          </p:nvSpPr>
          <p:spPr bwMode="auto">
            <a:xfrm>
              <a:off x="5862474" y="197872"/>
              <a:ext cx="18945" cy="25260"/>
            </a:xfrm>
            <a:custGeom>
              <a:avLst/>
              <a:gdLst>
                <a:gd name="T0" fmla="*/ 89728256 w 4"/>
                <a:gd name="T1" fmla="*/ 25522704 h 5"/>
                <a:gd name="T2" fmla="*/ 44866496 w 4"/>
                <a:gd name="T3" fmla="*/ 0 h 5"/>
                <a:gd name="T4" fmla="*/ 44866496 w 4"/>
                <a:gd name="T5" fmla="*/ 102090816 h 5"/>
                <a:gd name="T6" fmla="*/ 89728256 w 4"/>
                <a:gd name="T7" fmla="*/ 25522704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4" y="1"/>
                  </a:moveTo>
                  <a:cubicBezTo>
                    <a:pt x="4" y="1"/>
                    <a:pt x="3" y="0"/>
                    <a:pt x="2" y="0"/>
                  </a:cubicBezTo>
                  <a:cubicBezTo>
                    <a:pt x="2" y="0"/>
                    <a:pt x="0" y="3"/>
                    <a:pt x="2" y="4"/>
                  </a:cubicBezTo>
                  <a:cubicBezTo>
                    <a:pt x="4" y="5"/>
                    <a:pt x="4" y="2"/>
                    <a:pt x="4"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20" name="Freeform 110"/>
            <p:cNvSpPr>
              <a:spLocks noChangeArrowheads="1"/>
            </p:cNvSpPr>
            <p:nvPr/>
          </p:nvSpPr>
          <p:spPr bwMode="auto">
            <a:xfrm>
              <a:off x="5786693" y="94726"/>
              <a:ext cx="159981" cy="84201"/>
            </a:xfrm>
            <a:custGeom>
              <a:avLst/>
              <a:gdLst>
                <a:gd name="T0" fmla="*/ 99978126 w 32"/>
                <a:gd name="T1" fmla="*/ 294386508 h 17"/>
                <a:gd name="T2" fmla="*/ 174959221 w 32"/>
                <a:gd name="T3" fmla="*/ 367983135 h 17"/>
                <a:gd name="T4" fmla="*/ 274932348 w 32"/>
                <a:gd name="T5" fmla="*/ 417047553 h 17"/>
                <a:gd name="T6" fmla="*/ 299929379 w 32"/>
                <a:gd name="T7" fmla="*/ 367983135 h 17"/>
                <a:gd name="T8" fmla="*/ 299929379 w 32"/>
                <a:gd name="T9" fmla="*/ 318918717 h 17"/>
                <a:gd name="T10" fmla="*/ 349918442 w 32"/>
                <a:gd name="T11" fmla="*/ 343450926 h 17"/>
                <a:gd name="T12" fmla="*/ 499880632 w 32"/>
                <a:gd name="T13" fmla="*/ 343450926 h 17"/>
                <a:gd name="T14" fmla="*/ 524877663 w 32"/>
                <a:gd name="T15" fmla="*/ 343450926 h 17"/>
                <a:gd name="T16" fmla="*/ 549869695 w 32"/>
                <a:gd name="T17" fmla="*/ 367983135 h 17"/>
                <a:gd name="T18" fmla="*/ 649847821 w 32"/>
                <a:gd name="T19" fmla="*/ 343450926 h 17"/>
                <a:gd name="T20" fmla="*/ 599858758 w 32"/>
                <a:gd name="T21" fmla="*/ 318918717 h 17"/>
                <a:gd name="T22" fmla="*/ 499880632 w 32"/>
                <a:gd name="T23" fmla="*/ 220789881 h 17"/>
                <a:gd name="T24" fmla="*/ 499880632 w 32"/>
                <a:gd name="T25" fmla="*/ 147193254 h 17"/>
                <a:gd name="T26" fmla="*/ 549869695 w 32"/>
                <a:gd name="T27" fmla="*/ 147193254 h 17"/>
                <a:gd name="T28" fmla="*/ 524877663 w 32"/>
                <a:gd name="T29" fmla="*/ 196257672 h 17"/>
                <a:gd name="T30" fmla="*/ 599858758 w 32"/>
                <a:gd name="T31" fmla="*/ 294386508 h 17"/>
                <a:gd name="T32" fmla="*/ 699831885 w 32"/>
                <a:gd name="T33" fmla="*/ 318918717 h 17"/>
                <a:gd name="T34" fmla="*/ 749820948 w 32"/>
                <a:gd name="T35" fmla="*/ 269854299 h 17"/>
                <a:gd name="T36" fmla="*/ 724828916 w 32"/>
                <a:gd name="T37" fmla="*/ 220789881 h 17"/>
                <a:gd name="T38" fmla="*/ 774817979 w 32"/>
                <a:gd name="T39" fmla="*/ 196257672 h 17"/>
                <a:gd name="T40" fmla="*/ 649847821 w 32"/>
                <a:gd name="T41" fmla="*/ 122661045 h 17"/>
                <a:gd name="T42" fmla="*/ 549869695 w 32"/>
                <a:gd name="T43" fmla="*/ 98128836 h 17"/>
                <a:gd name="T44" fmla="*/ 449891569 w 32"/>
                <a:gd name="T45" fmla="*/ 73596627 h 17"/>
                <a:gd name="T46" fmla="*/ 399907505 w 32"/>
                <a:gd name="T47" fmla="*/ 24532209 h 17"/>
                <a:gd name="T48" fmla="*/ 374910474 w 32"/>
                <a:gd name="T49" fmla="*/ 49064418 h 17"/>
                <a:gd name="T50" fmla="*/ 374910474 w 32"/>
                <a:gd name="T51" fmla="*/ 122661045 h 17"/>
                <a:gd name="T52" fmla="*/ 374910474 w 32"/>
                <a:gd name="T53" fmla="*/ 147193254 h 17"/>
                <a:gd name="T54" fmla="*/ 324921411 w 32"/>
                <a:gd name="T55" fmla="*/ 122661045 h 17"/>
                <a:gd name="T56" fmla="*/ 299929379 w 32"/>
                <a:gd name="T57" fmla="*/ 122661045 h 17"/>
                <a:gd name="T58" fmla="*/ 249940316 w 32"/>
                <a:gd name="T59" fmla="*/ 73596627 h 17"/>
                <a:gd name="T60" fmla="*/ 174959221 w 32"/>
                <a:gd name="T61" fmla="*/ 24532209 h 17"/>
                <a:gd name="T62" fmla="*/ 124970158 w 32"/>
                <a:gd name="T63" fmla="*/ 24532209 h 17"/>
                <a:gd name="T64" fmla="*/ 49989063 w 32"/>
                <a:gd name="T65" fmla="*/ 73596627 h 17"/>
                <a:gd name="T66" fmla="*/ 49989063 w 32"/>
                <a:gd name="T67" fmla="*/ 122661045 h 17"/>
                <a:gd name="T68" fmla="*/ 49989063 w 32"/>
                <a:gd name="T69" fmla="*/ 147193254 h 17"/>
                <a:gd name="T70" fmla="*/ 74981095 w 32"/>
                <a:gd name="T71" fmla="*/ 220789881 h 17"/>
                <a:gd name="T72" fmla="*/ 24992032 w 32"/>
                <a:gd name="T73" fmla="*/ 220789881 h 17"/>
                <a:gd name="T74" fmla="*/ 99978126 w 32"/>
                <a:gd name="T75" fmla="*/ 294386508 h 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
                <a:gd name="T115" fmla="*/ 0 h 17"/>
                <a:gd name="T116" fmla="*/ 32 w 32"/>
                <a:gd name="T117" fmla="*/ 17 h 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 h="17">
                  <a:moveTo>
                    <a:pt x="4" y="12"/>
                  </a:moveTo>
                  <a:cubicBezTo>
                    <a:pt x="5" y="14"/>
                    <a:pt x="6" y="14"/>
                    <a:pt x="7" y="15"/>
                  </a:cubicBezTo>
                  <a:cubicBezTo>
                    <a:pt x="8" y="16"/>
                    <a:pt x="9" y="17"/>
                    <a:pt x="11" y="17"/>
                  </a:cubicBezTo>
                  <a:cubicBezTo>
                    <a:pt x="12" y="17"/>
                    <a:pt x="12" y="16"/>
                    <a:pt x="12" y="15"/>
                  </a:cubicBezTo>
                  <a:cubicBezTo>
                    <a:pt x="12" y="14"/>
                    <a:pt x="11" y="14"/>
                    <a:pt x="12" y="13"/>
                  </a:cubicBezTo>
                  <a:cubicBezTo>
                    <a:pt x="13" y="13"/>
                    <a:pt x="13" y="14"/>
                    <a:pt x="14" y="14"/>
                  </a:cubicBezTo>
                  <a:cubicBezTo>
                    <a:pt x="15" y="15"/>
                    <a:pt x="18" y="14"/>
                    <a:pt x="20" y="14"/>
                  </a:cubicBezTo>
                  <a:cubicBezTo>
                    <a:pt x="21" y="13"/>
                    <a:pt x="21" y="13"/>
                    <a:pt x="21" y="14"/>
                  </a:cubicBezTo>
                  <a:cubicBezTo>
                    <a:pt x="21" y="14"/>
                    <a:pt x="21" y="15"/>
                    <a:pt x="22" y="15"/>
                  </a:cubicBezTo>
                  <a:cubicBezTo>
                    <a:pt x="23" y="15"/>
                    <a:pt x="26" y="15"/>
                    <a:pt x="26" y="14"/>
                  </a:cubicBezTo>
                  <a:cubicBezTo>
                    <a:pt x="27" y="14"/>
                    <a:pt x="27" y="14"/>
                    <a:pt x="24" y="13"/>
                  </a:cubicBezTo>
                  <a:cubicBezTo>
                    <a:pt x="22" y="13"/>
                    <a:pt x="20" y="9"/>
                    <a:pt x="20" y="9"/>
                  </a:cubicBezTo>
                  <a:cubicBezTo>
                    <a:pt x="19" y="8"/>
                    <a:pt x="19" y="7"/>
                    <a:pt x="20" y="6"/>
                  </a:cubicBezTo>
                  <a:cubicBezTo>
                    <a:pt x="20" y="6"/>
                    <a:pt x="22" y="6"/>
                    <a:pt x="22" y="6"/>
                  </a:cubicBezTo>
                  <a:cubicBezTo>
                    <a:pt x="23" y="6"/>
                    <a:pt x="22" y="8"/>
                    <a:pt x="21" y="8"/>
                  </a:cubicBezTo>
                  <a:cubicBezTo>
                    <a:pt x="21" y="9"/>
                    <a:pt x="23" y="11"/>
                    <a:pt x="24" y="12"/>
                  </a:cubicBezTo>
                  <a:cubicBezTo>
                    <a:pt x="25" y="13"/>
                    <a:pt x="27" y="13"/>
                    <a:pt x="28" y="13"/>
                  </a:cubicBezTo>
                  <a:cubicBezTo>
                    <a:pt x="29" y="13"/>
                    <a:pt x="29" y="12"/>
                    <a:pt x="30" y="11"/>
                  </a:cubicBezTo>
                  <a:cubicBezTo>
                    <a:pt x="31" y="11"/>
                    <a:pt x="30" y="9"/>
                    <a:pt x="29" y="9"/>
                  </a:cubicBezTo>
                  <a:cubicBezTo>
                    <a:pt x="29" y="8"/>
                    <a:pt x="31" y="8"/>
                    <a:pt x="31" y="8"/>
                  </a:cubicBezTo>
                  <a:cubicBezTo>
                    <a:pt x="32" y="7"/>
                    <a:pt x="28" y="6"/>
                    <a:pt x="26" y="5"/>
                  </a:cubicBezTo>
                  <a:cubicBezTo>
                    <a:pt x="25" y="4"/>
                    <a:pt x="23" y="4"/>
                    <a:pt x="22" y="4"/>
                  </a:cubicBezTo>
                  <a:cubicBezTo>
                    <a:pt x="21" y="4"/>
                    <a:pt x="20" y="3"/>
                    <a:pt x="18" y="3"/>
                  </a:cubicBezTo>
                  <a:cubicBezTo>
                    <a:pt x="17" y="2"/>
                    <a:pt x="17" y="1"/>
                    <a:pt x="16" y="1"/>
                  </a:cubicBezTo>
                  <a:cubicBezTo>
                    <a:pt x="15" y="1"/>
                    <a:pt x="16" y="2"/>
                    <a:pt x="15" y="2"/>
                  </a:cubicBezTo>
                  <a:cubicBezTo>
                    <a:pt x="15" y="2"/>
                    <a:pt x="15" y="4"/>
                    <a:pt x="15" y="5"/>
                  </a:cubicBezTo>
                  <a:cubicBezTo>
                    <a:pt x="15" y="6"/>
                    <a:pt x="16" y="6"/>
                    <a:pt x="15" y="6"/>
                  </a:cubicBezTo>
                  <a:cubicBezTo>
                    <a:pt x="14" y="7"/>
                    <a:pt x="14" y="5"/>
                    <a:pt x="13" y="5"/>
                  </a:cubicBezTo>
                  <a:cubicBezTo>
                    <a:pt x="13" y="4"/>
                    <a:pt x="13" y="4"/>
                    <a:pt x="12" y="5"/>
                  </a:cubicBezTo>
                  <a:cubicBezTo>
                    <a:pt x="11" y="5"/>
                    <a:pt x="10" y="4"/>
                    <a:pt x="10" y="3"/>
                  </a:cubicBezTo>
                  <a:cubicBezTo>
                    <a:pt x="10" y="3"/>
                    <a:pt x="9" y="2"/>
                    <a:pt x="7" y="1"/>
                  </a:cubicBezTo>
                  <a:cubicBezTo>
                    <a:pt x="6" y="0"/>
                    <a:pt x="6" y="1"/>
                    <a:pt x="5" y="1"/>
                  </a:cubicBezTo>
                  <a:cubicBezTo>
                    <a:pt x="4" y="2"/>
                    <a:pt x="2" y="3"/>
                    <a:pt x="2" y="3"/>
                  </a:cubicBezTo>
                  <a:cubicBezTo>
                    <a:pt x="1" y="3"/>
                    <a:pt x="2" y="4"/>
                    <a:pt x="2" y="5"/>
                  </a:cubicBezTo>
                  <a:cubicBezTo>
                    <a:pt x="3" y="6"/>
                    <a:pt x="2" y="5"/>
                    <a:pt x="2" y="6"/>
                  </a:cubicBezTo>
                  <a:cubicBezTo>
                    <a:pt x="1" y="6"/>
                    <a:pt x="3" y="9"/>
                    <a:pt x="3" y="9"/>
                  </a:cubicBezTo>
                  <a:cubicBezTo>
                    <a:pt x="3" y="10"/>
                    <a:pt x="2" y="9"/>
                    <a:pt x="1" y="9"/>
                  </a:cubicBezTo>
                  <a:cubicBezTo>
                    <a:pt x="0" y="10"/>
                    <a:pt x="2" y="11"/>
                    <a:pt x="4" y="1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21" name="Freeform 111"/>
            <p:cNvSpPr>
              <a:spLocks noChangeArrowheads="1"/>
            </p:cNvSpPr>
            <p:nvPr/>
          </p:nvSpPr>
          <p:spPr bwMode="auto">
            <a:xfrm>
              <a:off x="5957200" y="134721"/>
              <a:ext cx="88411" cy="44205"/>
            </a:xfrm>
            <a:custGeom>
              <a:avLst/>
              <a:gdLst>
                <a:gd name="T0" fmla="*/ 72374227 w 18"/>
                <a:gd name="T1" fmla="*/ 72373408 h 9"/>
                <a:gd name="T2" fmla="*/ 144748454 w 18"/>
                <a:gd name="T3" fmla="*/ 120620710 h 9"/>
                <a:gd name="T4" fmla="*/ 241249060 w 18"/>
                <a:gd name="T5" fmla="*/ 168872923 h 9"/>
                <a:gd name="T6" fmla="*/ 313623287 w 18"/>
                <a:gd name="T7" fmla="*/ 217120225 h 9"/>
                <a:gd name="T8" fmla="*/ 313623287 w 18"/>
                <a:gd name="T9" fmla="*/ 192994118 h 9"/>
                <a:gd name="T10" fmla="*/ 361876046 w 18"/>
                <a:gd name="T11" fmla="*/ 192994118 h 9"/>
                <a:gd name="T12" fmla="*/ 434250273 w 18"/>
                <a:gd name="T13" fmla="*/ 144746817 h 9"/>
                <a:gd name="T14" fmla="*/ 386002426 w 18"/>
                <a:gd name="T15" fmla="*/ 96499515 h 9"/>
                <a:gd name="T16" fmla="*/ 289501820 w 18"/>
                <a:gd name="T17" fmla="*/ 72373408 h 9"/>
                <a:gd name="T18" fmla="*/ 217127593 w 18"/>
                <a:gd name="T19" fmla="*/ 72373408 h 9"/>
                <a:gd name="T20" fmla="*/ 217127593 w 18"/>
                <a:gd name="T21" fmla="*/ 48247302 h 9"/>
                <a:gd name="T22" fmla="*/ 168874833 w 18"/>
                <a:gd name="T23" fmla="*/ 24126107 h 9"/>
                <a:gd name="T24" fmla="*/ 96500607 w 18"/>
                <a:gd name="T25" fmla="*/ 48247302 h 9"/>
                <a:gd name="T26" fmla="*/ 24126380 w 18"/>
                <a:gd name="T27" fmla="*/ 0 h 9"/>
                <a:gd name="T28" fmla="*/ 72374227 w 18"/>
                <a:gd name="T29" fmla="*/ 72373408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9"/>
                <a:gd name="T47" fmla="*/ 18 w 18"/>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9">
                  <a:moveTo>
                    <a:pt x="3" y="3"/>
                  </a:moveTo>
                  <a:cubicBezTo>
                    <a:pt x="4" y="3"/>
                    <a:pt x="5" y="5"/>
                    <a:pt x="6" y="5"/>
                  </a:cubicBezTo>
                  <a:cubicBezTo>
                    <a:pt x="6" y="5"/>
                    <a:pt x="9" y="7"/>
                    <a:pt x="10" y="7"/>
                  </a:cubicBezTo>
                  <a:cubicBezTo>
                    <a:pt x="12" y="8"/>
                    <a:pt x="12" y="9"/>
                    <a:pt x="13" y="9"/>
                  </a:cubicBezTo>
                  <a:cubicBezTo>
                    <a:pt x="14" y="9"/>
                    <a:pt x="13" y="8"/>
                    <a:pt x="13" y="8"/>
                  </a:cubicBezTo>
                  <a:cubicBezTo>
                    <a:pt x="14" y="8"/>
                    <a:pt x="14" y="8"/>
                    <a:pt x="15" y="8"/>
                  </a:cubicBezTo>
                  <a:cubicBezTo>
                    <a:pt x="16" y="8"/>
                    <a:pt x="17" y="6"/>
                    <a:pt x="18" y="6"/>
                  </a:cubicBezTo>
                  <a:cubicBezTo>
                    <a:pt x="18" y="5"/>
                    <a:pt x="17" y="4"/>
                    <a:pt x="16" y="4"/>
                  </a:cubicBezTo>
                  <a:cubicBezTo>
                    <a:pt x="16" y="4"/>
                    <a:pt x="14" y="4"/>
                    <a:pt x="12" y="3"/>
                  </a:cubicBezTo>
                  <a:cubicBezTo>
                    <a:pt x="10" y="2"/>
                    <a:pt x="11" y="3"/>
                    <a:pt x="9" y="3"/>
                  </a:cubicBezTo>
                  <a:cubicBezTo>
                    <a:pt x="8" y="3"/>
                    <a:pt x="9" y="3"/>
                    <a:pt x="9" y="2"/>
                  </a:cubicBezTo>
                  <a:cubicBezTo>
                    <a:pt x="10" y="1"/>
                    <a:pt x="9" y="1"/>
                    <a:pt x="7" y="1"/>
                  </a:cubicBezTo>
                  <a:cubicBezTo>
                    <a:pt x="5" y="1"/>
                    <a:pt x="5" y="2"/>
                    <a:pt x="4" y="2"/>
                  </a:cubicBezTo>
                  <a:cubicBezTo>
                    <a:pt x="2" y="2"/>
                    <a:pt x="1" y="0"/>
                    <a:pt x="1" y="0"/>
                  </a:cubicBezTo>
                  <a:cubicBezTo>
                    <a:pt x="0" y="0"/>
                    <a:pt x="2" y="2"/>
                    <a:pt x="3"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22" name="Freeform 112"/>
            <p:cNvSpPr>
              <a:spLocks noChangeArrowheads="1"/>
            </p:cNvSpPr>
            <p:nvPr/>
          </p:nvSpPr>
          <p:spPr bwMode="auto">
            <a:xfrm>
              <a:off x="5782483" y="204187"/>
              <a:ext cx="25260" cy="18945"/>
            </a:xfrm>
            <a:custGeom>
              <a:avLst/>
              <a:gdLst>
                <a:gd name="T0" fmla="*/ 102090816 w 5"/>
                <a:gd name="T1" fmla="*/ 67297376 h 4"/>
                <a:gd name="T2" fmla="*/ 25522704 w 5"/>
                <a:gd name="T3" fmla="*/ 0 h 4"/>
                <a:gd name="T4" fmla="*/ 102090816 w 5"/>
                <a:gd name="T5" fmla="*/ 67297376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4" y="3"/>
                  </a:moveTo>
                  <a:cubicBezTo>
                    <a:pt x="5" y="3"/>
                    <a:pt x="2" y="0"/>
                    <a:pt x="1" y="0"/>
                  </a:cubicBezTo>
                  <a:cubicBezTo>
                    <a:pt x="0" y="0"/>
                    <a:pt x="2" y="4"/>
                    <a:pt x="4"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23" name="Freeform 113"/>
            <p:cNvSpPr>
              <a:spLocks noChangeArrowheads="1"/>
            </p:cNvSpPr>
            <p:nvPr/>
          </p:nvSpPr>
          <p:spPr bwMode="auto">
            <a:xfrm>
              <a:off x="6430829" y="397848"/>
              <a:ext cx="18945" cy="21050"/>
            </a:xfrm>
            <a:custGeom>
              <a:avLst/>
              <a:gdLst>
                <a:gd name="T0" fmla="*/ 0 w 4"/>
                <a:gd name="T1" fmla="*/ 27696538 h 4"/>
                <a:gd name="T2" fmla="*/ 67297376 w 4"/>
                <a:gd name="T3" fmla="*/ 110775625 h 4"/>
                <a:gd name="T4" fmla="*/ 89728256 w 4"/>
                <a:gd name="T5" fmla="*/ 0 h 4"/>
                <a:gd name="T6" fmla="*/ 22430880 w 4"/>
                <a:gd name="T7" fmla="*/ 0 h 4"/>
                <a:gd name="T8" fmla="*/ 0 w 4"/>
                <a:gd name="T9" fmla="*/ 27696538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1" y="1"/>
                    <a:pt x="2" y="3"/>
                    <a:pt x="3" y="4"/>
                  </a:cubicBezTo>
                  <a:cubicBezTo>
                    <a:pt x="4" y="4"/>
                    <a:pt x="4" y="1"/>
                    <a:pt x="4" y="0"/>
                  </a:cubicBezTo>
                  <a:cubicBezTo>
                    <a:pt x="4" y="0"/>
                    <a:pt x="3" y="0"/>
                    <a:pt x="1" y="0"/>
                  </a:cubicBezTo>
                  <a:cubicBezTo>
                    <a:pt x="0" y="0"/>
                    <a:pt x="0" y="0"/>
                    <a:pt x="0"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24" name="Freeform 114"/>
            <p:cNvSpPr>
              <a:spLocks noChangeArrowheads="1"/>
            </p:cNvSpPr>
            <p:nvPr/>
          </p:nvSpPr>
          <p:spPr bwMode="auto">
            <a:xfrm>
              <a:off x="6609755" y="338908"/>
              <a:ext cx="58940" cy="14735"/>
            </a:xfrm>
            <a:custGeom>
              <a:avLst/>
              <a:gdLst>
                <a:gd name="T0" fmla="*/ 72373408 w 12"/>
                <a:gd name="T1" fmla="*/ 72373408 h 3"/>
                <a:gd name="T2" fmla="*/ 265367527 w 12"/>
                <a:gd name="T3" fmla="*/ 72373408 h 3"/>
                <a:gd name="T4" fmla="*/ 289493633 w 12"/>
                <a:gd name="T5" fmla="*/ 24126107 h 3"/>
                <a:gd name="T6" fmla="*/ 168872923 w 12"/>
                <a:gd name="T7" fmla="*/ 0 h 3"/>
                <a:gd name="T8" fmla="*/ 48247302 w 12"/>
                <a:gd name="T9" fmla="*/ 24126107 h 3"/>
                <a:gd name="T10" fmla="*/ 72373408 w 12"/>
                <a:gd name="T11" fmla="*/ 72373408 h 3"/>
                <a:gd name="T12" fmla="*/ 0 60000 65536"/>
                <a:gd name="T13" fmla="*/ 0 60000 65536"/>
                <a:gd name="T14" fmla="*/ 0 60000 65536"/>
                <a:gd name="T15" fmla="*/ 0 60000 65536"/>
                <a:gd name="T16" fmla="*/ 0 60000 65536"/>
                <a:gd name="T17" fmla="*/ 0 60000 65536"/>
                <a:gd name="T18" fmla="*/ 0 w 12"/>
                <a:gd name="T19" fmla="*/ 0 h 3"/>
                <a:gd name="T20" fmla="*/ 12 w 12"/>
                <a:gd name="T21" fmla="*/ 3 h 3"/>
              </a:gdLst>
              <a:ahLst/>
              <a:cxnLst>
                <a:cxn ang="T12">
                  <a:pos x="T0" y="T1"/>
                </a:cxn>
                <a:cxn ang="T13">
                  <a:pos x="T2" y="T3"/>
                </a:cxn>
                <a:cxn ang="T14">
                  <a:pos x="T4" y="T5"/>
                </a:cxn>
                <a:cxn ang="T15">
                  <a:pos x="T6" y="T7"/>
                </a:cxn>
                <a:cxn ang="T16">
                  <a:pos x="T8" y="T9"/>
                </a:cxn>
                <a:cxn ang="T17">
                  <a:pos x="T10" y="T11"/>
                </a:cxn>
              </a:cxnLst>
              <a:rect l="T18" t="T19" r="T20" b="T21"/>
              <a:pathLst>
                <a:path w="12" h="3">
                  <a:moveTo>
                    <a:pt x="3" y="3"/>
                  </a:moveTo>
                  <a:cubicBezTo>
                    <a:pt x="5" y="3"/>
                    <a:pt x="10" y="3"/>
                    <a:pt x="11" y="3"/>
                  </a:cubicBezTo>
                  <a:cubicBezTo>
                    <a:pt x="12" y="3"/>
                    <a:pt x="12" y="2"/>
                    <a:pt x="12" y="1"/>
                  </a:cubicBezTo>
                  <a:cubicBezTo>
                    <a:pt x="12" y="1"/>
                    <a:pt x="10" y="1"/>
                    <a:pt x="7" y="0"/>
                  </a:cubicBezTo>
                  <a:cubicBezTo>
                    <a:pt x="5" y="0"/>
                    <a:pt x="4" y="0"/>
                    <a:pt x="2" y="1"/>
                  </a:cubicBezTo>
                  <a:cubicBezTo>
                    <a:pt x="0" y="1"/>
                    <a:pt x="1" y="2"/>
                    <a:pt x="3"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25" name="Freeform 115"/>
            <p:cNvSpPr>
              <a:spLocks noChangeArrowheads="1"/>
            </p:cNvSpPr>
            <p:nvPr/>
          </p:nvSpPr>
          <p:spPr bwMode="auto">
            <a:xfrm>
              <a:off x="4302656" y="229447"/>
              <a:ext cx="115776" cy="138931"/>
            </a:xfrm>
            <a:custGeom>
              <a:avLst/>
              <a:gdLst>
                <a:gd name="T0" fmla="*/ 50674652 w 23"/>
                <a:gd name="T1" fmla="*/ 467775715 h 28"/>
                <a:gd name="T2" fmla="*/ 126694180 w 23"/>
                <a:gd name="T3" fmla="*/ 492391311 h 28"/>
                <a:gd name="T4" fmla="*/ 152028989 w 23"/>
                <a:gd name="T5" fmla="*/ 517011869 h 28"/>
                <a:gd name="T6" fmla="*/ 177368832 w 23"/>
                <a:gd name="T7" fmla="*/ 492391311 h 28"/>
                <a:gd name="T8" fmla="*/ 202708675 w 23"/>
                <a:gd name="T9" fmla="*/ 517011869 h 28"/>
                <a:gd name="T10" fmla="*/ 202708675 w 23"/>
                <a:gd name="T11" fmla="*/ 566252985 h 28"/>
                <a:gd name="T12" fmla="*/ 202708675 w 23"/>
                <a:gd name="T13" fmla="*/ 615494101 h 28"/>
                <a:gd name="T14" fmla="*/ 329402855 w 23"/>
                <a:gd name="T15" fmla="*/ 640109697 h 28"/>
                <a:gd name="T16" fmla="*/ 380077507 w 23"/>
                <a:gd name="T17" fmla="*/ 664730255 h 28"/>
                <a:gd name="T18" fmla="*/ 405417350 w 23"/>
                <a:gd name="T19" fmla="*/ 640109697 h 28"/>
                <a:gd name="T20" fmla="*/ 430757192 w 23"/>
                <a:gd name="T21" fmla="*/ 689350813 h 28"/>
                <a:gd name="T22" fmla="*/ 481431844 w 23"/>
                <a:gd name="T23" fmla="*/ 664730255 h 28"/>
                <a:gd name="T24" fmla="*/ 532111530 w 23"/>
                <a:gd name="T25" fmla="*/ 664730255 h 28"/>
                <a:gd name="T26" fmla="*/ 557446339 w 23"/>
                <a:gd name="T27" fmla="*/ 664730255 h 28"/>
                <a:gd name="T28" fmla="*/ 557446339 w 23"/>
                <a:gd name="T29" fmla="*/ 640109697 h 28"/>
                <a:gd name="T30" fmla="*/ 532111530 w 23"/>
                <a:gd name="T31" fmla="*/ 615494101 h 28"/>
                <a:gd name="T32" fmla="*/ 506771687 w 23"/>
                <a:gd name="T33" fmla="*/ 590873543 h 28"/>
                <a:gd name="T34" fmla="*/ 430757192 w 23"/>
                <a:gd name="T35" fmla="*/ 541632427 h 28"/>
                <a:gd name="T36" fmla="*/ 430757192 w 23"/>
                <a:gd name="T37" fmla="*/ 492391311 h 28"/>
                <a:gd name="T38" fmla="*/ 380077507 w 23"/>
                <a:gd name="T39" fmla="*/ 443155157 h 28"/>
                <a:gd name="T40" fmla="*/ 354737664 w 23"/>
                <a:gd name="T41" fmla="*/ 393914041 h 28"/>
                <a:gd name="T42" fmla="*/ 380077507 w 23"/>
                <a:gd name="T43" fmla="*/ 320057329 h 28"/>
                <a:gd name="T44" fmla="*/ 354737664 w 23"/>
                <a:gd name="T45" fmla="*/ 295436772 h 28"/>
                <a:gd name="T46" fmla="*/ 354737664 w 23"/>
                <a:gd name="T47" fmla="*/ 246195656 h 28"/>
                <a:gd name="T48" fmla="*/ 354737664 w 23"/>
                <a:gd name="T49" fmla="*/ 221575098 h 28"/>
                <a:gd name="T50" fmla="*/ 380077507 w 23"/>
                <a:gd name="T51" fmla="*/ 172338944 h 28"/>
                <a:gd name="T52" fmla="*/ 380077507 w 23"/>
                <a:gd name="T53" fmla="*/ 147718386 h 28"/>
                <a:gd name="T54" fmla="*/ 405417350 w 23"/>
                <a:gd name="T55" fmla="*/ 147718386 h 28"/>
                <a:gd name="T56" fmla="*/ 405417350 w 23"/>
                <a:gd name="T57" fmla="*/ 123097828 h 28"/>
                <a:gd name="T58" fmla="*/ 430757192 w 23"/>
                <a:gd name="T59" fmla="*/ 98477270 h 28"/>
                <a:gd name="T60" fmla="*/ 430757192 w 23"/>
                <a:gd name="T61" fmla="*/ 49241116 h 28"/>
                <a:gd name="T62" fmla="*/ 380077507 w 23"/>
                <a:gd name="T63" fmla="*/ 24620558 h 28"/>
                <a:gd name="T64" fmla="*/ 329402855 w 23"/>
                <a:gd name="T65" fmla="*/ 24620558 h 28"/>
                <a:gd name="T66" fmla="*/ 278723169 w 23"/>
                <a:gd name="T67" fmla="*/ 0 h 28"/>
                <a:gd name="T68" fmla="*/ 278723169 w 23"/>
                <a:gd name="T69" fmla="*/ 24620558 h 28"/>
                <a:gd name="T70" fmla="*/ 228048518 w 23"/>
                <a:gd name="T71" fmla="*/ 24620558 h 28"/>
                <a:gd name="T72" fmla="*/ 177368832 w 23"/>
                <a:gd name="T73" fmla="*/ 98477270 h 28"/>
                <a:gd name="T74" fmla="*/ 126694180 w 23"/>
                <a:gd name="T75" fmla="*/ 98477270 h 28"/>
                <a:gd name="T76" fmla="*/ 126694180 w 23"/>
                <a:gd name="T77" fmla="*/ 147718386 h 28"/>
                <a:gd name="T78" fmla="*/ 101354337 w 23"/>
                <a:gd name="T79" fmla="*/ 147718386 h 28"/>
                <a:gd name="T80" fmla="*/ 76014495 w 23"/>
                <a:gd name="T81" fmla="*/ 172338944 h 28"/>
                <a:gd name="T82" fmla="*/ 126694180 w 23"/>
                <a:gd name="T83" fmla="*/ 196959502 h 28"/>
                <a:gd name="T84" fmla="*/ 126694180 w 23"/>
                <a:gd name="T85" fmla="*/ 221575098 h 28"/>
                <a:gd name="T86" fmla="*/ 101354337 w 23"/>
                <a:gd name="T87" fmla="*/ 295436772 h 28"/>
                <a:gd name="T88" fmla="*/ 101354337 w 23"/>
                <a:gd name="T89" fmla="*/ 320057329 h 28"/>
                <a:gd name="T90" fmla="*/ 76014495 w 23"/>
                <a:gd name="T91" fmla="*/ 320057329 h 28"/>
                <a:gd name="T92" fmla="*/ 50674652 w 23"/>
                <a:gd name="T93" fmla="*/ 344677887 h 28"/>
                <a:gd name="T94" fmla="*/ 25339843 w 23"/>
                <a:gd name="T95" fmla="*/ 344677887 h 28"/>
                <a:gd name="T96" fmla="*/ 0 w 23"/>
                <a:gd name="T97" fmla="*/ 418534599 h 28"/>
                <a:gd name="T98" fmla="*/ 50674652 w 23"/>
                <a:gd name="T99" fmla="*/ 467775715 h 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
                <a:gd name="T151" fmla="*/ 0 h 28"/>
                <a:gd name="T152" fmla="*/ 23 w 23"/>
                <a:gd name="T153" fmla="*/ 28 h 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 h="28">
                  <a:moveTo>
                    <a:pt x="2" y="19"/>
                  </a:moveTo>
                  <a:cubicBezTo>
                    <a:pt x="2" y="19"/>
                    <a:pt x="4" y="20"/>
                    <a:pt x="5" y="20"/>
                  </a:cubicBezTo>
                  <a:cubicBezTo>
                    <a:pt x="5" y="20"/>
                    <a:pt x="5" y="20"/>
                    <a:pt x="6" y="21"/>
                  </a:cubicBezTo>
                  <a:cubicBezTo>
                    <a:pt x="6" y="21"/>
                    <a:pt x="7" y="21"/>
                    <a:pt x="7" y="20"/>
                  </a:cubicBezTo>
                  <a:cubicBezTo>
                    <a:pt x="8" y="20"/>
                    <a:pt x="8" y="21"/>
                    <a:pt x="8" y="21"/>
                  </a:cubicBezTo>
                  <a:cubicBezTo>
                    <a:pt x="9" y="22"/>
                    <a:pt x="8" y="22"/>
                    <a:pt x="8" y="23"/>
                  </a:cubicBezTo>
                  <a:cubicBezTo>
                    <a:pt x="9" y="24"/>
                    <a:pt x="8" y="25"/>
                    <a:pt x="8" y="25"/>
                  </a:cubicBezTo>
                  <a:cubicBezTo>
                    <a:pt x="8" y="26"/>
                    <a:pt x="12" y="26"/>
                    <a:pt x="13" y="26"/>
                  </a:cubicBezTo>
                  <a:cubicBezTo>
                    <a:pt x="13" y="26"/>
                    <a:pt x="14" y="27"/>
                    <a:pt x="15" y="27"/>
                  </a:cubicBezTo>
                  <a:cubicBezTo>
                    <a:pt x="16" y="27"/>
                    <a:pt x="15" y="26"/>
                    <a:pt x="16" y="26"/>
                  </a:cubicBezTo>
                  <a:cubicBezTo>
                    <a:pt x="16" y="26"/>
                    <a:pt x="17" y="27"/>
                    <a:pt x="17" y="28"/>
                  </a:cubicBezTo>
                  <a:cubicBezTo>
                    <a:pt x="18" y="28"/>
                    <a:pt x="19" y="27"/>
                    <a:pt x="19" y="27"/>
                  </a:cubicBezTo>
                  <a:cubicBezTo>
                    <a:pt x="19" y="27"/>
                    <a:pt x="20" y="27"/>
                    <a:pt x="21" y="27"/>
                  </a:cubicBezTo>
                  <a:cubicBezTo>
                    <a:pt x="21" y="27"/>
                    <a:pt x="21" y="27"/>
                    <a:pt x="22" y="27"/>
                  </a:cubicBezTo>
                  <a:cubicBezTo>
                    <a:pt x="23" y="26"/>
                    <a:pt x="22" y="25"/>
                    <a:pt x="22" y="26"/>
                  </a:cubicBezTo>
                  <a:cubicBezTo>
                    <a:pt x="21" y="26"/>
                    <a:pt x="21" y="25"/>
                    <a:pt x="21" y="25"/>
                  </a:cubicBezTo>
                  <a:cubicBezTo>
                    <a:pt x="21" y="24"/>
                    <a:pt x="20" y="25"/>
                    <a:pt x="20" y="24"/>
                  </a:cubicBezTo>
                  <a:cubicBezTo>
                    <a:pt x="19" y="23"/>
                    <a:pt x="17" y="22"/>
                    <a:pt x="17" y="22"/>
                  </a:cubicBezTo>
                  <a:cubicBezTo>
                    <a:pt x="17" y="22"/>
                    <a:pt x="17" y="21"/>
                    <a:pt x="17" y="20"/>
                  </a:cubicBezTo>
                  <a:cubicBezTo>
                    <a:pt x="17" y="20"/>
                    <a:pt x="15" y="18"/>
                    <a:pt x="15" y="18"/>
                  </a:cubicBezTo>
                  <a:cubicBezTo>
                    <a:pt x="15" y="17"/>
                    <a:pt x="14" y="16"/>
                    <a:pt x="14" y="16"/>
                  </a:cubicBezTo>
                  <a:cubicBezTo>
                    <a:pt x="14" y="15"/>
                    <a:pt x="14" y="14"/>
                    <a:pt x="15" y="13"/>
                  </a:cubicBezTo>
                  <a:cubicBezTo>
                    <a:pt x="15" y="13"/>
                    <a:pt x="15" y="13"/>
                    <a:pt x="14" y="12"/>
                  </a:cubicBezTo>
                  <a:cubicBezTo>
                    <a:pt x="13" y="12"/>
                    <a:pt x="14" y="11"/>
                    <a:pt x="14" y="10"/>
                  </a:cubicBezTo>
                  <a:cubicBezTo>
                    <a:pt x="14" y="10"/>
                    <a:pt x="14" y="10"/>
                    <a:pt x="14" y="9"/>
                  </a:cubicBezTo>
                  <a:cubicBezTo>
                    <a:pt x="14" y="9"/>
                    <a:pt x="15" y="8"/>
                    <a:pt x="15" y="7"/>
                  </a:cubicBezTo>
                  <a:cubicBezTo>
                    <a:pt x="15" y="7"/>
                    <a:pt x="14" y="6"/>
                    <a:pt x="15" y="6"/>
                  </a:cubicBezTo>
                  <a:cubicBezTo>
                    <a:pt x="15" y="5"/>
                    <a:pt x="16" y="6"/>
                    <a:pt x="16" y="6"/>
                  </a:cubicBezTo>
                  <a:cubicBezTo>
                    <a:pt x="17" y="6"/>
                    <a:pt x="16" y="5"/>
                    <a:pt x="16" y="5"/>
                  </a:cubicBezTo>
                  <a:cubicBezTo>
                    <a:pt x="16" y="5"/>
                    <a:pt x="17" y="4"/>
                    <a:pt x="17" y="4"/>
                  </a:cubicBezTo>
                  <a:cubicBezTo>
                    <a:pt x="18" y="4"/>
                    <a:pt x="18" y="2"/>
                    <a:pt x="17" y="2"/>
                  </a:cubicBezTo>
                  <a:cubicBezTo>
                    <a:pt x="17" y="2"/>
                    <a:pt x="16" y="2"/>
                    <a:pt x="15" y="1"/>
                  </a:cubicBezTo>
                  <a:cubicBezTo>
                    <a:pt x="15" y="1"/>
                    <a:pt x="14" y="1"/>
                    <a:pt x="13" y="1"/>
                  </a:cubicBezTo>
                  <a:cubicBezTo>
                    <a:pt x="13" y="1"/>
                    <a:pt x="12" y="0"/>
                    <a:pt x="11" y="0"/>
                  </a:cubicBezTo>
                  <a:cubicBezTo>
                    <a:pt x="10" y="0"/>
                    <a:pt x="11" y="1"/>
                    <a:pt x="11" y="1"/>
                  </a:cubicBezTo>
                  <a:cubicBezTo>
                    <a:pt x="11" y="1"/>
                    <a:pt x="9" y="1"/>
                    <a:pt x="9" y="1"/>
                  </a:cubicBezTo>
                  <a:cubicBezTo>
                    <a:pt x="8" y="1"/>
                    <a:pt x="8" y="4"/>
                    <a:pt x="7" y="4"/>
                  </a:cubicBezTo>
                  <a:cubicBezTo>
                    <a:pt x="7" y="5"/>
                    <a:pt x="6" y="4"/>
                    <a:pt x="5" y="4"/>
                  </a:cubicBezTo>
                  <a:cubicBezTo>
                    <a:pt x="5" y="4"/>
                    <a:pt x="5" y="5"/>
                    <a:pt x="5" y="6"/>
                  </a:cubicBezTo>
                  <a:cubicBezTo>
                    <a:pt x="5" y="6"/>
                    <a:pt x="5" y="6"/>
                    <a:pt x="4" y="6"/>
                  </a:cubicBezTo>
                  <a:cubicBezTo>
                    <a:pt x="3" y="6"/>
                    <a:pt x="3" y="7"/>
                    <a:pt x="3" y="7"/>
                  </a:cubicBezTo>
                  <a:cubicBezTo>
                    <a:pt x="4" y="8"/>
                    <a:pt x="5" y="8"/>
                    <a:pt x="5" y="8"/>
                  </a:cubicBezTo>
                  <a:cubicBezTo>
                    <a:pt x="6" y="8"/>
                    <a:pt x="5" y="8"/>
                    <a:pt x="5" y="9"/>
                  </a:cubicBezTo>
                  <a:cubicBezTo>
                    <a:pt x="4" y="9"/>
                    <a:pt x="4" y="11"/>
                    <a:pt x="4" y="12"/>
                  </a:cubicBezTo>
                  <a:cubicBezTo>
                    <a:pt x="4" y="13"/>
                    <a:pt x="4" y="13"/>
                    <a:pt x="4" y="13"/>
                  </a:cubicBezTo>
                  <a:cubicBezTo>
                    <a:pt x="4" y="14"/>
                    <a:pt x="4" y="13"/>
                    <a:pt x="3" y="13"/>
                  </a:cubicBezTo>
                  <a:cubicBezTo>
                    <a:pt x="2" y="13"/>
                    <a:pt x="2" y="13"/>
                    <a:pt x="2" y="14"/>
                  </a:cubicBezTo>
                  <a:cubicBezTo>
                    <a:pt x="2" y="14"/>
                    <a:pt x="2" y="14"/>
                    <a:pt x="1" y="14"/>
                  </a:cubicBezTo>
                  <a:cubicBezTo>
                    <a:pt x="1" y="14"/>
                    <a:pt x="0" y="16"/>
                    <a:pt x="0" y="17"/>
                  </a:cubicBezTo>
                  <a:cubicBezTo>
                    <a:pt x="0" y="18"/>
                    <a:pt x="1" y="19"/>
                    <a:pt x="2" y="19"/>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26" name="Freeform 116"/>
            <p:cNvSpPr>
              <a:spLocks noChangeArrowheads="1"/>
            </p:cNvSpPr>
            <p:nvPr/>
          </p:nvSpPr>
          <p:spPr bwMode="auto">
            <a:xfrm>
              <a:off x="4317391" y="334698"/>
              <a:ext cx="21050" cy="14735"/>
            </a:xfrm>
            <a:custGeom>
              <a:avLst/>
              <a:gdLst>
                <a:gd name="T0" fmla="*/ 27696538 w 4"/>
                <a:gd name="T1" fmla="*/ 0 h 3"/>
                <a:gd name="T2" fmla="*/ 27696538 w 4"/>
                <a:gd name="T3" fmla="*/ 24126107 h 3"/>
                <a:gd name="T4" fmla="*/ 83084350 w 4"/>
                <a:gd name="T5" fmla="*/ 72373408 h 3"/>
                <a:gd name="T6" fmla="*/ 83084350 w 4"/>
                <a:gd name="T7" fmla="*/ 24126107 h 3"/>
                <a:gd name="T8" fmla="*/ 27696538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0"/>
                  </a:moveTo>
                  <a:cubicBezTo>
                    <a:pt x="0" y="0"/>
                    <a:pt x="0" y="1"/>
                    <a:pt x="1" y="1"/>
                  </a:cubicBezTo>
                  <a:cubicBezTo>
                    <a:pt x="2" y="2"/>
                    <a:pt x="2" y="3"/>
                    <a:pt x="3" y="3"/>
                  </a:cubicBezTo>
                  <a:cubicBezTo>
                    <a:pt x="4" y="3"/>
                    <a:pt x="3" y="2"/>
                    <a:pt x="3" y="1"/>
                  </a:cubicBezTo>
                  <a:cubicBezTo>
                    <a:pt x="3" y="1"/>
                    <a:pt x="2" y="0"/>
                    <a:pt x="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27" name="Freeform 117"/>
            <p:cNvSpPr>
              <a:spLocks noChangeArrowheads="1"/>
            </p:cNvSpPr>
            <p:nvPr/>
          </p:nvSpPr>
          <p:spPr bwMode="auto">
            <a:xfrm>
              <a:off x="4327916" y="33680"/>
              <a:ext cx="269442" cy="199977"/>
            </a:xfrm>
            <a:custGeom>
              <a:avLst/>
              <a:gdLst>
                <a:gd name="T0" fmla="*/ 99588757 w 54"/>
                <a:gd name="T1" fmla="*/ 924788637 h 40"/>
                <a:gd name="T2" fmla="*/ 224070961 w 54"/>
                <a:gd name="T3" fmla="*/ 974777888 h 40"/>
                <a:gd name="T4" fmla="*/ 348553165 w 54"/>
                <a:gd name="T5" fmla="*/ 999770013 h 40"/>
                <a:gd name="T6" fmla="*/ 373451602 w 54"/>
                <a:gd name="T7" fmla="*/ 924788637 h 40"/>
                <a:gd name="T8" fmla="*/ 423243485 w 54"/>
                <a:gd name="T9" fmla="*/ 899791512 h 40"/>
                <a:gd name="T10" fmla="*/ 423243485 w 54"/>
                <a:gd name="T11" fmla="*/ 849802262 h 40"/>
                <a:gd name="T12" fmla="*/ 448141922 w 54"/>
                <a:gd name="T13" fmla="*/ 799818010 h 40"/>
                <a:gd name="T14" fmla="*/ 473040359 w 54"/>
                <a:gd name="T15" fmla="*/ 774820885 h 40"/>
                <a:gd name="T16" fmla="*/ 497933806 w 54"/>
                <a:gd name="T17" fmla="*/ 699839509 h 40"/>
                <a:gd name="T18" fmla="*/ 497933806 w 54"/>
                <a:gd name="T19" fmla="*/ 674842384 h 40"/>
                <a:gd name="T20" fmla="*/ 572624126 w 54"/>
                <a:gd name="T21" fmla="*/ 649850259 h 40"/>
                <a:gd name="T22" fmla="*/ 572624126 w 54"/>
                <a:gd name="T23" fmla="*/ 599861008 h 40"/>
                <a:gd name="T24" fmla="*/ 672212883 w 54"/>
                <a:gd name="T25" fmla="*/ 599861008 h 40"/>
                <a:gd name="T26" fmla="*/ 722004767 w 54"/>
                <a:gd name="T27" fmla="*/ 524879632 h 40"/>
                <a:gd name="T28" fmla="*/ 771801640 w 54"/>
                <a:gd name="T29" fmla="*/ 524879632 h 40"/>
                <a:gd name="T30" fmla="*/ 871385407 w 54"/>
                <a:gd name="T31" fmla="*/ 449898256 h 40"/>
                <a:gd name="T32" fmla="*/ 1020766048 w 54"/>
                <a:gd name="T33" fmla="*/ 374911880 h 40"/>
                <a:gd name="T34" fmla="*/ 1195045125 w 54"/>
                <a:gd name="T35" fmla="*/ 374911880 h 40"/>
                <a:gd name="T36" fmla="*/ 1294633882 w 54"/>
                <a:gd name="T37" fmla="*/ 299930504 h 40"/>
                <a:gd name="T38" fmla="*/ 1319527329 w 54"/>
                <a:gd name="T39" fmla="*/ 249941253 h 40"/>
                <a:gd name="T40" fmla="*/ 1344425766 w 54"/>
                <a:gd name="T41" fmla="*/ 199952003 h 40"/>
                <a:gd name="T42" fmla="*/ 1344425766 w 54"/>
                <a:gd name="T43" fmla="*/ 99978501 h 40"/>
                <a:gd name="T44" fmla="*/ 1294633882 w 54"/>
                <a:gd name="T45" fmla="*/ 24992126 h 40"/>
                <a:gd name="T46" fmla="*/ 1219943562 w 54"/>
                <a:gd name="T47" fmla="*/ 24992126 h 40"/>
                <a:gd name="T48" fmla="*/ 1145253242 w 54"/>
                <a:gd name="T49" fmla="*/ 24992126 h 40"/>
                <a:gd name="T50" fmla="*/ 1095456368 w 54"/>
                <a:gd name="T51" fmla="*/ 124970627 h 40"/>
                <a:gd name="T52" fmla="*/ 995872601 w 54"/>
                <a:gd name="T53" fmla="*/ 224949128 h 40"/>
                <a:gd name="T54" fmla="*/ 846491960 w 54"/>
                <a:gd name="T55" fmla="*/ 249941253 h 40"/>
                <a:gd name="T56" fmla="*/ 771801640 w 54"/>
                <a:gd name="T57" fmla="*/ 224949128 h 40"/>
                <a:gd name="T58" fmla="*/ 697111320 w 54"/>
                <a:gd name="T59" fmla="*/ 224949128 h 40"/>
                <a:gd name="T60" fmla="*/ 622420999 w 54"/>
                <a:gd name="T61" fmla="*/ 224949128 h 40"/>
                <a:gd name="T62" fmla="*/ 597522563 w 54"/>
                <a:gd name="T63" fmla="*/ 274938378 h 40"/>
                <a:gd name="T64" fmla="*/ 497933806 w 54"/>
                <a:gd name="T65" fmla="*/ 374911880 h 40"/>
                <a:gd name="T66" fmla="*/ 448141922 w 54"/>
                <a:gd name="T67" fmla="*/ 374911880 h 40"/>
                <a:gd name="T68" fmla="*/ 373451602 w 54"/>
                <a:gd name="T69" fmla="*/ 449898256 h 40"/>
                <a:gd name="T70" fmla="*/ 348553165 w 54"/>
                <a:gd name="T71" fmla="*/ 474890381 h 40"/>
                <a:gd name="T72" fmla="*/ 273862845 w 54"/>
                <a:gd name="T73" fmla="*/ 574868882 h 40"/>
                <a:gd name="T74" fmla="*/ 199172524 w 54"/>
                <a:gd name="T75" fmla="*/ 599861008 h 40"/>
                <a:gd name="T76" fmla="*/ 224070961 w 54"/>
                <a:gd name="T77" fmla="*/ 624858133 h 40"/>
                <a:gd name="T78" fmla="*/ 199172524 w 54"/>
                <a:gd name="T79" fmla="*/ 674842384 h 40"/>
                <a:gd name="T80" fmla="*/ 174279077 w 54"/>
                <a:gd name="T81" fmla="*/ 724831635 h 40"/>
                <a:gd name="T82" fmla="*/ 199172524 w 54"/>
                <a:gd name="T83" fmla="*/ 799818010 h 40"/>
                <a:gd name="T84" fmla="*/ 99588757 w 54"/>
                <a:gd name="T85" fmla="*/ 824810136 h 40"/>
                <a:gd name="T86" fmla="*/ 24898437 w 54"/>
                <a:gd name="T87" fmla="*/ 89979151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
                <a:gd name="T133" fmla="*/ 0 h 40"/>
                <a:gd name="T134" fmla="*/ 54 w 54"/>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 h="40">
                  <a:moveTo>
                    <a:pt x="4" y="35"/>
                  </a:moveTo>
                  <a:cubicBezTo>
                    <a:pt x="4" y="35"/>
                    <a:pt x="4" y="37"/>
                    <a:pt x="4" y="37"/>
                  </a:cubicBezTo>
                  <a:cubicBezTo>
                    <a:pt x="4" y="37"/>
                    <a:pt x="6" y="37"/>
                    <a:pt x="7" y="38"/>
                  </a:cubicBezTo>
                  <a:cubicBezTo>
                    <a:pt x="7" y="38"/>
                    <a:pt x="8" y="38"/>
                    <a:pt x="9" y="39"/>
                  </a:cubicBezTo>
                  <a:cubicBezTo>
                    <a:pt x="9" y="39"/>
                    <a:pt x="11" y="39"/>
                    <a:pt x="11" y="39"/>
                  </a:cubicBezTo>
                  <a:cubicBezTo>
                    <a:pt x="11" y="40"/>
                    <a:pt x="13" y="40"/>
                    <a:pt x="14" y="40"/>
                  </a:cubicBezTo>
                  <a:cubicBezTo>
                    <a:pt x="14" y="40"/>
                    <a:pt x="15" y="39"/>
                    <a:pt x="15" y="39"/>
                  </a:cubicBezTo>
                  <a:cubicBezTo>
                    <a:pt x="15" y="38"/>
                    <a:pt x="16" y="37"/>
                    <a:pt x="15" y="37"/>
                  </a:cubicBezTo>
                  <a:cubicBezTo>
                    <a:pt x="14" y="36"/>
                    <a:pt x="14" y="36"/>
                    <a:pt x="14" y="36"/>
                  </a:cubicBezTo>
                  <a:cubicBezTo>
                    <a:pt x="14" y="36"/>
                    <a:pt x="16" y="36"/>
                    <a:pt x="17" y="36"/>
                  </a:cubicBezTo>
                  <a:cubicBezTo>
                    <a:pt x="17" y="35"/>
                    <a:pt x="16" y="35"/>
                    <a:pt x="16" y="34"/>
                  </a:cubicBezTo>
                  <a:cubicBezTo>
                    <a:pt x="16" y="34"/>
                    <a:pt x="17" y="35"/>
                    <a:pt x="17" y="34"/>
                  </a:cubicBezTo>
                  <a:cubicBezTo>
                    <a:pt x="17" y="34"/>
                    <a:pt x="17" y="33"/>
                    <a:pt x="16" y="33"/>
                  </a:cubicBezTo>
                  <a:cubicBezTo>
                    <a:pt x="16" y="32"/>
                    <a:pt x="17" y="32"/>
                    <a:pt x="18" y="32"/>
                  </a:cubicBezTo>
                  <a:cubicBezTo>
                    <a:pt x="19" y="32"/>
                    <a:pt x="18" y="32"/>
                    <a:pt x="18" y="31"/>
                  </a:cubicBezTo>
                  <a:cubicBezTo>
                    <a:pt x="17" y="31"/>
                    <a:pt x="18" y="31"/>
                    <a:pt x="19" y="31"/>
                  </a:cubicBezTo>
                  <a:cubicBezTo>
                    <a:pt x="19" y="31"/>
                    <a:pt x="20" y="31"/>
                    <a:pt x="20" y="30"/>
                  </a:cubicBezTo>
                  <a:cubicBezTo>
                    <a:pt x="20" y="29"/>
                    <a:pt x="20" y="28"/>
                    <a:pt x="20" y="28"/>
                  </a:cubicBezTo>
                  <a:cubicBezTo>
                    <a:pt x="21" y="28"/>
                    <a:pt x="22" y="28"/>
                    <a:pt x="22" y="28"/>
                  </a:cubicBezTo>
                  <a:cubicBezTo>
                    <a:pt x="22" y="28"/>
                    <a:pt x="20" y="28"/>
                    <a:pt x="20" y="27"/>
                  </a:cubicBezTo>
                  <a:cubicBezTo>
                    <a:pt x="20" y="27"/>
                    <a:pt x="21" y="27"/>
                    <a:pt x="21" y="27"/>
                  </a:cubicBezTo>
                  <a:cubicBezTo>
                    <a:pt x="22" y="27"/>
                    <a:pt x="22" y="27"/>
                    <a:pt x="23" y="26"/>
                  </a:cubicBezTo>
                  <a:cubicBezTo>
                    <a:pt x="23" y="26"/>
                    <a:pt x="23" y="26"/>
                    <a:pt x="24" y="26"/>
                  </a:cubicBezTo>
                  <a:cubicBezTo>
                    <a:pt x="24" y="25"/>
                    <a:pt x="24" y="25"/>
                    <a:pt x="23" y="24"/>
                  </a:cubicBezTo>
                  <a:cubicBezTo>
                    <a:pt x="23" y="24"/>
                    <a:pt x="25" y="25"/>
                    <a:pt x="26" y="25"/>
                  </a:cubicBezTo>
                  <a:cubicBezTo>
                    <a:pt x="27" y="25"/>
                    <a:pt x="27" y="24"/>
                    <a:pt x="27" y="24"/>
                  </a:cubicBezTo>
                  <a:cubicBezTo>
                    <a:pt x="27" y="24"/>
                    <a:pt x="28" y="24"/>
                    <a:pt x="28" y="24"/>
                  </a:cubicBezTo>
                  <a:cubicBezTo>
                    <a:pt x="29" y="24"/>
                    <a:pt x="29" y="22"/>
                    <a:pt x="29" y="21"/>
                  </a:cubicBezTo>
                  <a:cubicBezTo>
                    <a:pt x="29" y="21"/>
                    <a:pt x="29" y="21"/>
                    <a:pt x="30" y="22"/>
                  </a:cubicBezTo>
                  <a:cubicBezTo>
                    <a:pt x="30" y="22"/>
                    <a:pt x="31" y="22"/>
                    <a:pt x="31" y="21"/>
                  </a:cubicBezTo>
                  <a:cubicBezTo>
                    <a:pt x="32" y="21"/>
                    <a:pt x="32" y="21"/>
                    <a:pt x="32" y="20"/>
                  </a:cubicBezTo>
                  <a:cubicBezTo>
                    <a:pt x="33" y="20"/>
                    <a:pt x="35" y="19"/>
                    <a:pt x="35" y="18"/>
                  </a:cubicBezTo>
                  <a:cubicBezTo>
                    <a:pt x="36" y="18"/>
                    <a:pt x="38" y="17"/>
                    <a:pt x="38" y="16"/>
                  </a:cubicBezTo>
                  <a:cubicBezTo>
                    <a:pt x="39" y="15"/>
                    <a:pt x="41" y="15"/>
                    <a:pt x="41" y="15"/>
                  </a:cubicBezTo>
                  <a:cubicBezTo>
                    <a:pt x="42" y="15"/>
                    <a:pt x="43" y="15"/>
                    <a:pt x="45" y="16"/>
                  </a:cubicBezTo>
                  <a:cubicBezTo>
                    <a:pt x="46" y="16"/>
                    <a:pt x="47" y="16"/>
                    <a:pt x="48" y="15"/>
                  </a:cubicBezTo>
                  <a:cubicBezTo>
                    <a:pt x="49" y="15"/>
                    <a:pt x="49" y="14"/>
                    <a:pt x="49" y="14"/>
                  </a:cubicBezTo>
                  <a:cubicBezTo>
                    <a:pt x="50" y="13"/>
                    <a:pt x="52" y="13"/>
                    <a:pt x="52" y="12"/>
                  </a:cubicBezTo>
                  <a:cubicBezTo>
                    <a:pt x="53" y="12"/>
                    <a:pt x="54" y="11"/>
                    <a:pt x="54" y="11"/>
                  </a:cubicBezTo>
                  <a:cubicBezTo>
                    <a:pt x="53" y="11"/>
                    <a:pt x="53" y="11"/>
                    <a:pt x="53" y="10"/>
                  </a:cubicBezTo>
                  <a:cubicBezTo>
                    <a:pt x="53" y="10"/>
                    <a:pt x="53" y="9"/>
                    <a:pt x="54" y="8"/>
                  </a:cubicBezTo>
                  <a:cubicBezTo>
                    <a:pt x="54" y="8"/>
                    <a:pt x="54" y="8"/>
                    <a:pt x="54" y="8"/>
                  </a:cubicBezTo>
                  <a:cubicBezTo>
                    <a:pt x="53" y="7"/>
                    <a:pt x="53" y="6"/>
                    <a:pt x="53" y="5"/>
                  </a:cubicBezTo>
                  <a:cubicBezTo>
                    <a:pt x="53" y="5"/>
                    <a:pt x="54" y="5"/>
                    <a:pt x="54" y="4"/>
                  </a:cubicBezTo>
                  <a:cubicBezTo>
                    <a:pt x="54" y="4"/>
                    <a:pt x="53" y="3"/>
                    <a:pt x="53" y="3"/>
                  </a:cubicBezTo>
                  <a:cubicBezTo>
                    <a:pt x="52" y="2"/>
                    <a:pt x="52" y="2"/>
                    <a:pt x="52" y="1"/>
                  </a:cubicBezTo>
                  <a:cubicBezTo>
                    <a:pt x="52" y="1"/>
                    <a:pt x="51" y="1"/>
                    <a:pt x="50" y="0"/>
                  </a:cubicBezTo>
                  <a:cubicBezTo>
                    <a:pt x="49" y="0"/>
                    <a:pt x="49" y="0"/>
                    <a:pt x="49" y="1"/>
                  </a:cubicBezTo>
                  <a:cubicBezTo>
                    <a:pt x="49" y="1"/>
                    <a:pt x="48" y="1"/>
                    <a:pt x="48" y="0"/>
                  </a:cubicBezTo>
                  <a:cubicBezTo>
                    <a:pt x="48" y="0"/>
                    <a:pt x="46" y="1"/>
                    <a:pt x="46" y="1"/>
                  </a:cubicBezTo>
                  <a:cubicBezTo>
                    <a:pt x="45" y="1"/>
                    <a:pt x="46" y="2"/>
                    <a:pt x="46" y="2"/>
                  </a:cubicBezTo>
                  <a:cubicBezTo>
                    <a:pt x="46" y="3"/>
                    <a:pt x="45" y="4"/>
                    <a:pt x="44" y="5"/>
                  </a:cubicBezTo>
                  <a:cubicBezTo>
                    <a:pt x="44" y="6"/>
                    <a:pt x="43" y="7"/>
                    <a:pt x="42" y="7"/>
                  </a:cubicBezTo>
                  <a:cubicBezTo>
                    <a:pt x="41" y="7"/>
                    <a:pt x="41" y="8"/>
                    <a:pt x="40" y="9"/>
                  </a:cubicBezTo>
                  <a:cubicBezTo>
                    <a:pt x="39" y="9"/>
                    <a:pt x="37" y="10"/>
                    <a:pt x="36" y="10"/>
                  </a:cubicBezTo>
                  <a:cubicBezTo>
                    <a:pt x="34" y="10"/>
                    <a:pt x="35" y="10"/>
                    <a:pt x="34" y="10"/>
                  </a:cubicBezTo>
                  <a:cubicBezTo>
                    <a:pt x="33" y="11"/>
                    <a:pt x="33" y="9"/>
                    <a:pt x="32" y="9"/>
                  </a:cubicBezTo>
                  <a:cubicBezTo>
                    <a:pt x="32" y="8"/>
                    <a:pt x="32" y="9"/>
                    <a:pt x="31" y="9"/>
                  </a:cubicBezTo>
                  <a:cubicBezTo>
                    <a:pt x="31" y="10"/>
                    <a:pt x="31" y="10"/>
                    <a:pt x="30" y="10"/>
                  </a:cubicBezTo>
                  <a:cubicBezTo>
                    <a:pt x="30" y="10"/>
                    <a:pt x="28" y="9"/>
                    <a:pt x="28" y="9"/>
                  </a:cubicBezTo>
                  <a:cubicBezTo>
                    <a:pt x="28" y="8"/>
                    <a:pt x="27" y="9"/>
                    <a:pt x="26" y="9"/>
                  </a:cubicBezTo>
                  <a:cubicBezTo>
                    <a:pt x="26" y="10"/>
                    <a:pt x="26" y="9"/>
                    <a:pt x="25" y="9"/>
                  </a:cubicBezTo>
                  <a:cubicBezTo>
                    <a:pt x="24" y="9"/>
                    <a:pt x="25" y="10"/>
                    <a:pt x="25" y="10"/>
                  </a:cubicBezTo>
                  <a:cubicBezTo>
                    <a:pt x="26" y="10"/>
                    <a:pt x="25" y="11"/>
                    <a:pt x="24" y="11"/>
                  </a:cubicBezTo>
                  <a:cubicBezTo>
                    <a:pt x="24" y="12"/>
                    <a:pt x="22" y="14"/>
                    <a:pt x="21" y="14"/>
                  </a:cubicBezTo>
                  <a:cubicBezTo>
                    <a:pt x="20" y="14"/>
                    <a:pt x="20" y="15"/>
                    <a:pt x="20" y="15"/>
                  </a:cubicBezTo>
                  <a:cubicBezTo>
                    <a:pt x="19" y="15"/>
                    <a:pt x="19" y="14"/>
                    <a:pt x="19" y="14"/>
                  </a:cubicBezTo>
                  <a:cubicBezTo>
                    <a:pt x="18" y="14"/>
                    <a:pt x="18" y="15"/>
                    <a:pt x="18" y="15"/>
                  </a:cubicBezTo>
                  <a:cubicBezTo>
                    <a:pt x="19" y="16"/>
                    <a:pt x="18" y="16"/>
                    <a:pt x="17" y="16"/>
                  </a:cubicBezTo>
                  <a:cubicBezTo>
                    <a:pt x="16" y="17"/>
                    <a:pt x="16" y="17"/>
                    <a:pt x="15" y="18"/>
                  </a:cubicBezTo>
                  <a:cubicBezTo>
                    <a:pt x="14" y="18"/>
                    <a:pt x="15" y="19"/>
                    <a:pt x="15" y="19"/>
                  </a:cubicBezTo>
                  <a:cubicBezTo>
                    <a:pt x="15" y="20"/>
                    <a:pt x="14" y="19"/>
                    <a:pt x="14" y="19"/>
                  </a:cubicBezTo>
                  <a:cubicBezTo>
                    <a:pt x="13" y="19"/>
                    <a:pt x="12" y="20"/>
                    <a:pt x="13" y="20"/>
                  </a:cubicBezTo>
                  <a:cubicBezTo>
                    <a:pt x="13" y="20"/>
                    <a:pt x="11" y="22"/>
                    <a:pt x="11" y="23"/>
                  </a:cubicBezTo>
                  <a:cubicBezTo>
                    <a:pt x="10" y="23"/>
                    <a:pt x="10" y="23"/>
                    <a:pt x="10" y="23"/>
                  </a:cubicBezTo>
                  <a:cubicBezTo>
                    <a:pt x="9" y="23"/>
                    <a:pt x="8" y="23"/>
                    <a:pt x="8" y="24"/>
                  </a:cubicBezTo>
                  <a:cubicBezTo>
                    <a:pt x="8" y="24"/>
                    <a:pt x="9" y="24"/>
                    <a:pt x="9" y="24"/>
                  </a:cubicBezTo>
                  <a:cubicBezTo>
                    <a:pt x="10" y="24"/>
                    <a:pt x="9" y="25"/>
                    <a:pt x="9" y="25"/>
                  </a:cubicBezTo>
                  <a:cubicBezTo>
                    <a:pt x="8" y="26"/>
                    <a:pt x="10" y="26"/>
                    <a:pt x="10" y="27"/>
                  </a:cubicBezTo>
                  <a:cubicBezTo>
                    <a:pt x="10" y="27"/>
                    <a:pt x="9" y="27"/>
                    <a:pt x="8" y="27"/>
                  </a:cubicBezTo>
                  <a:cubicBezTo>
                    <a:pt x="7" y="27"/>
                    <a:pt x="8" y="28"/>
                    <a:pt x="9" y="29"/>
                  </a:cubicBezTo>
                  <a:cubicBezTo>
                    <a:pt x="10" y="29"/>
                    <a:pt x="8" y="29"/>
                    <a:pt x="7" y="29"/>
                  </a:cubicBezTo>
                  <a:cubicBezTo>
                    <a:pt x="6" y="29"/>
                    <a:pt x="8" y="30"/>
                    <a:pt x="7" y="31"/>
                  </a:cubicBezTo>
                  <a:cubicBezTo>
                    <a:pt x="7" y="31"/>
                    <a:pt x="8" y="32"/>
                    <a:pt x="8" y="32"/>
                  </a:cubicBezTo>
                  <a:cubicBezTo>
                    <a:pt x="8" y="33"/>
                    <a:pt x="7" y="32"/>
                    <a:pt x="6" y="32"/>
                  </a:cubicBezTo>
                  <a:cubicBezTo>
                    <a:pt x="5" y="32"/>
                    <a:pt x="5" y="32"/>
                    <a:pt x="4" y="33"/>
                  </a:cubicBezTo>
                  <a:cubicBezTo>
                    <a:pt x="4" y="33"/>
                    <a:pt x="5" y="34"/>
                    <a:pt x="4" y="34"/>
                  </a:cubicBezTo>
                  <a:cubicBezTo>
                    <a:pt x="2" y="34"/>
                    <a:pt x="2" y="34"/>
                    <a:pt x="1" y="36"/>
                  </a:cubicBezTo>
                  <a:cubicBezTo>
                    <a:pt x="0" y="37"/>
                    <a:pt x="3" y="35"/>
                    <a:pt x="4" y="3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28" name="Freeform 118"/>
            <p:cNvSpPr>
              <a:spLocks noChangeArrowheads="1"/>
            </p:cNvSpPr>
            <p:nvPr/>
          </p:nvSpPr>
          <p:spPr bwMode="auto">
            <a:xfrm>
              <a:off x="3759561" y="349433"/>
              <a:ext cx="29470" cy="23155"/>
            </a:xfrm>
            <a:custGeom>
              <a:avLst/>
              <a:gdLst>
                <a:gd name="T0" fmla="*/ 24126107 w 6"/>
                <a:gd name="T1" fmla="*/ 107230805 h 5"/>
                <a:gd name="T2" fmla="*/ 144746817 w 6"/>
                <a:gd name="T3" fmla="*/ 42892322 h 5"/>
                <a:gd name="T4" fmla="*/ 120620710 w 6"/>
                <a:gd name="T5" fmla="*/ 21446161 h 5"/>
                <a:gd name="T6" fmla="*/ 24126107 w 6"/>
                <a:gd name="T7" fmla="*/ 64338483 h 5"/>
                <a:gd name="T8" fmla="*/ 24126107 w 6"/>
                <a:gd name="T9" fmla="*/ 10723080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5"/>
                  </a:moveTo>
                  <a:cubicBezTo>
                    <a:pt x="2" y="4"/>
                    <a:pt x="6" y="3"/>
                    <a:pt x="6" y="2"/>
                  </a:cubicBezTo>
                  <a:cubicBezTo>
                    <a:pt x="6" y="1"/>
                    <a:pt x="6" y="0"/>
                    <a:pt x="5" y="1"/>
                  </a:cubicBezTo>
                  <a:cubicBezTo>
                    <a:pt x="4" y="1"/>
                    <a:pt x="1" y="2"/>
                    <a:pt x="1" y="3"/>
                  </a:cubicBezTo>
                  <a:cubicBezTo>
                    <a:pt x="1" y="3"/>
                    <a:pt x="0" y="5"/>
                    <a:pt x="1"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29" name="Freeform 119"/>
            <p:cNvSpPr>
              <a:spLocks noChangeArrowheads="1"/>
            </p:cNvSpPr>
            <p:nvPr/>
          </p:nvSpPr>
          <p:spPr bwMode="auto">
            <a:xfrm>
              <a:off x="3664836" y="412583"/>
              <a:ext cx="25260" cy="31575"/>
            </a:xfrm>
            <a:custGeom>
              <a:avLst/>
              <a:gdLst>
                <a:gd name="T0" fmla="*/ 25522704 w 5"/>
                <a:gd name="T1" fmla="*/ 138472163 h 6"/>
                <a:gd name="T2" fmla="*/ 127613520 w 5"/>
                <a:gd name="T3" fmla="*/ 55387813 h 6"/>
                <a:gd name="T4" fmla="*/ 76568112 w 5"/>
                <a:gd name="T5" fmla="*/ 27696538 h 6"/>
                <a:gd name="T6" fmla="*/ 51045408 w 5"/>
                <a:gd name="T7" fmla="*/ 83084350 h 6"/>
                <a:gd name="T8" fmla="*/ 25522704 w 5"/>
                <a:gd name="T9" fmla="*/ 138472163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1" y="5"/>
                  </a:moveTo>
                  <a:cubicBezTo>
                    <a:pt x="2" y="4"/>
                    <a:pt x="5" y="3"/>
                    <a:pt x="5" y="2"/>
                  </a:cubicBezTo>
                  <a:cubicBezTo>
                    <a:pt x="4" y="2"/>
                    <a:pt x="4" y="0"/>
                    <a:pt x="3" y="1"/>
                  </a:cubicBezTo>
                  <a:cubicBezTo>
                    <a:pt x="2" y="1"/>
                    <a:pt x="3" y="3"/>
                    <a:pt x="2" y="3"/>
                  </a:cubicBezTo>
                  <a:cubicBezTo>
                    <a:pt x="2" y="4"/>
                    <a:pt x="0" y="6"/>
                    <a:pt x="1" y="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30" name="Freeform 120"/>
            <p:cNvSpPr>
              <a:spLocks noChangeArrowheads="1"/>
            </p:cNvSpPr>
            <p:nvPr/>
          </p:nvSpPr>
          <p:spPr bwMode="auto">
            <a:xfrm>
              <a:off x="3970063" y="1437727"/>
              <a:ext cx="44205" cy="25260"/>
            </a:xfrm>
            <a:custGeom>
              <a:avLst/>
              <a:gdLst>
                <a:gd name="T0" fmla="*/ 168872923 w 9"/>
                <a:gd name="T1" fmla="*/ 102090816 h 5"/>
                <a:gd name="T2" fmla="*/ 192994118 w 9"/>
                <a:gd name="T3" fmla="*/ 0 h 5"/>
                <a:gd name="T4" fmla="*/ 72373408 w 9"/>
                <a:gd name="T5" fmla="*/ 51045408 h 5"/>
                <a:gd name="T6" fmla="*/ 0 w 9"/>
                <a:gd name="T7" fmla="*/ 102090816 h 5"/>
                <a:gd name="T8" fmla="*/ 168872923 w 9"/>
                <a:gd name="T9" fmla="*/ 102090816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7" y="4"/>
                  </a:moveTo>
                  <a:cubicBezTo>
                    <a:pt x="8" y="4"/>
                    <a:pt x="8" y="0"/>
                    <a:pt x="8" y="0"/>
                  </a:cubicBezTo>
                  <a:cubicBezTo>
                    <a:pt x="9" y="0"/>
                    <a:pt x="5" y="2"/>
                    <a:pt x="3" y="2"/>
                  </a:cubicBezTo>
                  <a:cubicBezTo>
                    <a:pt x="0" y="2"/>
                    <a:pt x="0" y="3"/>
                    <a:pt x="0" y="4"/>
                  </a:cubicBezTo>
                  <a:cubicBezTo>
                    <a:pt x="0" y="5"/>
                    <a:pt x="6" y="4"/>
                    <a:pt x="7" y="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31" name="Freeform 121"/>
            <p:cNvSpPr>
              <a:spLocks noChangeArrowheads="1"/>
            </p:cNvSpPr>
            <p:nvPr/>
          </p:nvSpPr>
          <p:spPr bwMode="auto">
            <a:xfrm>
              <a:off x="766226" y="1048299"/>
              <a:ext cx="90516" cy="65256"/>
            </a:xfrm>
            <a:custGeom>
              <a:avLst/>
              <a:gdLst>
                <a:gd name="T0" fmla="*/ 227587396 w 18"/>
                <a:gd name="T1" fmla="*/ 226774639 h 13"/>
                <a:gd name="T2" fmla="*/ 278160697 w 18"/>
                <a:gd name="T3" fmla="*/ 277172350 h 13"/>
                <a:gd name="T4" fmla="*/ 404601491 w 18"/>
                <a:gd name="T5" fmla="*/ 327565041 h 13"/>
                <a:gd name="T6" fmla="*/ 379312327 w 18"/>
                <a:gd name="T7" fmla="*/ 201580804 h 13"/>
                <a:gd name="T8" fmla="*/ 303449861 w 18"/>
                <a:gd name="T9" fmla="*/ 151183093 h 13"/>
                <a:gd name="T10" fmla="*/ 202298231 w 18"/>
                <a:gd name="T11" fmla="*/ 50392691 h 13"/>
                <a:gd name="T12" fmla="*/ 50573301 w 18"/>
                <a:gd name="T13" fmla="*/ 0 h 13"/>
                <a:gd name="T14" fmla="*/ 25289165 w 18"/>
                <a:gd name="T15" fmla="*/ 50392691 h 13"/>
                <a:gd name="T16" fmla="*/ 177014095 w 18"/>
                <a:gd name="T17" fmla="*/ 201580804 h 13"/>
                <a:gd name="T18" fmla="*/ 227587396 w 18"/>
                <a:gd name="T19" fmla="*/ 226774639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3"/>
                <a:gd name="T32" fmla="*/ 18 w 18"/>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3">
                  <a:moveTo>
                    <a:pt x="9" y="9"/>
                  </a:moveTo>
                  <a:cubicBezTo>
                    <a:pt x="10" y="9"/>
                    <a:pt x="11" y="9"/>
                    <a:pt x="11" y="11"/>
                  </a:cubicBezTo>
                  <a:cubicBezTo>
                    <a:pt x="11" y="12"/>
                    <a:pt x="14" y="13"/>
                    <a:pt x="16" y="13"/>
                  </a:cubicBezTo>
                  <a:cubicBezTo>
                    <a:pt x="18" y="12"/>
                    <a:pt x="16" y="10"/>
                    <a:pt x="15" y="8"/>
                  </a:cubicBezTo>
                  <a:cubicBezTo>
                    <a:pt x="14" y="7"/>
                    <a:pt x="12" y="6"/>
                    <a:pt x="12" y="6"/>
                  </a:cubicBezTo>
                  <a:cubicBezTo>
                    <a:pt x="12" y="5"/>
                    <a:pt x="10" y="3"/>
                    <a:pt x="8" y="2"/>
                  </a:cubicBezTo>
                  <a:cubicBezTo>
                    <a:pt x="7" y="2"/>
                    <a:pt x="3" y="0"/>
                    <a:pt x="2" y="0"/>
                  </a:cubicBezTo>
                  <a:cubicBezTo>
                    <a:pt x="1" y="0"/>
                    <a:pt x="0" y="1"/>
                    <a:pt x="1" y="2"/>
                  </a:cubicBezTo>
                  <a:cubicBezTo>
                    <a:pt x="2" y="3"/>
                    <a:pt x="6" y="6"/>
                    <a:pt x="7" y="8"/>
                  </a:cubicBezTo>
                  <a:cubicBezTo>
                    <a:pt x="9" y="9"/>
                    <a:pt x="9" y="9"/>
                    <a:pt x="9" y="9"/>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32" name="Freeform 122"/>
            <p:cNvSpPr>
              <a:spLocks noChangeArrowheads="1"/>
            </p:cNvSpPr>
            <p:nvPr/>
          </p:nvSpPr>
          <p:spPr bwMode="auto">
            <a:xfrm>
              <a:off x="726231" y="888317"/>
              <a:ext cx="39995" cy="39995"/>
            </a:xfrm>
            <a:custGeom>
              <a:avLst/>
              <a:gdLst>
                <a:gd name="T0" fmla="*/ 199950003 w 8"/>
                <a:gd name="T1" fmla="*/ 149961253 h 8"/>
                <a:gd name="T2" fmla="*/ 149961253 w 8"/>
                <a:gd name="T3" fmla="*/ 124969377 h 8"/>
                <a:gd name="T4" fmla="*/ 99977501 w 8"/>
                <a:gd name="T5" fmla="*/ 99977501 h 8"/>
                <a:gd name="T6" fmla="*/ 49988751 w 8"/>
                <a:gd name="T7" fmla="*/ 0 h 8"/>
                <a:gd name="T8" fmla="*/ 24991876 w 8"/>
                <a:gd name="T9" fmla="*/ 99977501 h 8"/>
                <a:gd name="T10" fmla="*/ 0 w 8"/>
                <a:gd name="T11" fmla="*/ 174958128 h 8"/>
                <a:gd name="T12" fmla="*/ 99977501 w 8"/>
                <a:gd name="T13" fmla="*/ 199950003 h 8"/>
                <a:gd name="T14" fmla="*/ 199950003 w 8"/>
                <a:gd name="T15" fmla="*/ 149961253 h 8"/>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8"/>
                <a:gd name="T26" fmla="*/ 8 w 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8">
                  <a:moveTo>
                    <a:pt x="8" y="6"/>
                  </a:moveTo>
                  <a:cubicBezTo>
                    <a:pt x="8" y="5"/>
                    <a:pt x="7" y="4"/>
                    <a:pt x="6" y="5"/>
                  </a:cubicBezTo>
                  <a:cubicBezTo>
                    <a:pt x="5" y="5"/>
                    <a:pt x="5" y="5"/>
                    <a:pt x="4" y="4"/>
                  </a:cubicBezTo>
                  <a:cubicBezTo>
                    <a:pt x="3" y="2"/>
                    <a:pt x="3" y="0"/>
                    <a:pt x="2" y="0"/>
                  </a:cubicBezTo>
                  <a:cubicBezTo>
                    <a:pt x="1" y="0"/>
                    <a:pt x="0" y="2"/>
                    <a:pt x="1" y="4"/>
                  </a:cubicBezTo>
                  <a:cubicBezTo>
                    <a:pt x="1" y="6"/>
                    <a:pt x="1" y="6"/>
                    <a:pt x="0" y="7"/>
                  </a:cubicBezTo>
                  <a:cubicBezTo>
                    <a:pt x="0" y="8"/>
                    <a:pt x="2" y="8"/>
                    <a:pt x="4" y="8"/>
                  </a:cubicBezTo>
                  <a:cubicBezTo>
                    <a:pt x="5" y="8"/>
                    <a:pt x="8" y="7"/>
                    <a:pt x="8" y="6"/>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33" name="Freeform 123"/>
            <p:cNvSpPr>
              <a:spLocks noChangeArrowheads="1"/>
            </p:cNvSpPr>
            <p:nvPr/>
          </p:nvSpPr>
          <p:spPr bwMode="auto">
            <a:xfrm>
              <a:off x="717811" y="943048"/>
              <a:ext cx="29470" cy="54730"/>
            </a:xfrm>
            <a:custGeom>
              <a:avLst/>
              <a:gdLst>
                <a:gd name="T0" fmla="*/ 72373408 w 6"/>
                <a:gd name="T1" fmla="*/ 24752886 h 11"/>
                <a:gd name="T2" fmla="*/ 48247302 w 6"/>
                <a:gd name="T3" fmla="*/ 24752886 h 11"/>
                <a:gd name="T4" fmla="*/ 0 w 6"/>
                <a:gd name="T5" fmla="*/ 148532245 h 11"/>
                <a:gd name="T6" fmla="*/ 24126107 w 6"/>
                <a:gd name="T7" fmla="*/ 247553741 h 11"/>
                <a:gd name="T8" fmla="*/ 72373408 w 6"/>
                <a:gd name="T9" fmla="*/ 148532245 h 11"/>
                <a:gd name="T10" fmla="*/ 120620710 w 6"/>
                <a:gd name="T11" fmla="*/ 49510748 h 11"/>
                <a:gd name="T12" fmla="*/ 72373408 w 6"/>
                <a:gd name="T13" fmla="*/ 24752886 h 11"/>
                <a:gd name="T14" fmla="*/ 0 60000 65536"/>
                <a:gd name="T15" fmla="*/ 0 60000 65536"/>
                <a:gd name="T16" fmla="*/ 0 60000 65536"/>
                <a:gd name="T17" fmla="*/ 0 60000 65536"/>
                <a:gd name="T18" fmla="*/ 0 60000 65536"/>
                <a:gd name="T19" fmla="*/ 0 60000 65536"/>
                <a:gd name="T20" fmla="*/ 0 60000 65536"/>
                <a:gd name="T21" fmla="*/ 0 w 6"/>
                <a:gd name="T22" fmla="*/ 0 h 11"/>
                <a:gd name="T23" fmla="*/ 6 w 6"/>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1">
                  <a:moveTo>
                    <a:pt x="3" y="1"/>
                  </a:moveTo>
                  <a:cubicBezTo>
                    <a:pt x="2" y="1"/>
                    <a:pt x="2" y="0"/>
                    <a:pt x="2" y="1"/>
                  </a:cubicBezTo>
                  <a:cubicBezTo>
                    <a:pt x="1" y="1"/>
                    <a:pt x="0" y="4"/>
                    <a:pt x="0" y="6"/>
                  </a:cubicBezTo>
                  <a:cubicBezTo>
                    <a:pt x="1" y="8"/>
                    <a:pt x="0" y="11"/>
                    <a:pt x="1" y="10"/>
                  </a:cubicBezTo>
                  <a:cubicBezTo>
                    <a:pt x="2" y="10"/>
                    <a:pt x="3" y="7"/>
                    <a:pt x="3" y="6"/>
                  </a:cubicBezTo>
                  <a:cubicBezTo>
                    <a:pt x="3" y="5"/>
                    <a:pt x="6" y="2"/>
                    <a:pt x="5" y="2"/>
                  </a:cubicBezTo>
                  <a:cubicBezTo>
                    <a:pt x="5" y="2"/>
                    <a:pt x="3" y="2"/>
                    <a:pt x="3"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34" name="Freeform 124"/>
            <p:cNvSpPr>
              <a:spLocks noChangeArrowheads="1"/>
            </p:cNvSpPr>
            <p:nvPr/>
          </p:nvSpPr>
          <p:spPr bwMode="auto">
            <a:xfrm>
              <a:off x="692551" y="833587"/>
              <a:ext cx="25260" cy="58940"/>
            </a:xfrm>
            <a:custGeom>
              <a:avLst/>
              <a:gdLst>
                <a:gd name="T0" fmla="*/ 76568112 w 5"/>
                <a:gd name="T1" fmla="*/ 48247302 h 12"/>
                <a:gd name="T2" fmla="*/ 25522704 w 5"/>
                <a:gd name="T3" fmla="*/ 0 h 12"/>
                <a:gd name="T4" fmla="*/ 76568112 w 5"/>
                <a:gd name="T5" fmla="*/ 96499515 h 12"/>
                <a:gd name="T6" fmla="*/ 76568112 w 5"/>
                <a:gd name="T7" fmla="*/ 265367527 h 12"/>
                <a:gd name="T8" fmla="*/ 127613520 w 5"/>
                <a:gd name="T9" fmla="*/ 144746817 h 12"/>
                <a:gd name="T10" fmla="*/ 102090816 w 5"/>
                <a:gd name="T11" fmla="*/ 96499515 h 12"/>
                <a:gd name="T12" fmla="*/ 76568112 w 5"/>
                <a:gd name="T13" fmla="*/ 48247302 h 12"/>
                <a:gd name="T14" fmla="*/ 0 60000 65536"/>
                <a:gd name="T15" fmla="*/ 0 60000 65536"/>
                <a:gd name="T16" fmla="*/ 0 60000 65536"/>
                <a:gd name="T17" fmla="*/ 0 60000 65536"/>
                <a:gd name="T18" fmla="*/ 0 60000 65536"/>
                <a:gd name="T19" fmla="*/ 0 60000 65536"/>
                <a:gd name="T20" fmla="*/ 0 60000 65536"/>
                <a:gd name="T21" fmla="*/ 0 w 5"/>
                <a:gd name="T22" fmla="*/ 0 h 12"/>
                <a:gd name="T23" fmla="*/ 5 w 5"/>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2">
                  <a:moveTo>
                    <a:pt x="3" y="2"/>
                  </a:moveTo>
                  <a:cubicBezTo>
                    <a:pt x="2" y="1"/>
                    <a:pt x="2" y="0"/>
                    <a:pt x="1" y="0"/>
                  </a:cubicBezTo>
                  <a:cubicBezTo>
                    <a:pt x="0" y="1"/>
                    <a:pt x="2" y="3"/>
                    <a:pt x="3" y="4"/>
                  </a:cubicBezTo>
                  <a:cubicBezTo>
                    <a:pt x="3" y="5"/>
                    <a:pt x="3" y="9"/>
                    <a:pt x="3" y="11"/>
                  </a:cubicBezTo>
                  <a:cubicBezTo>
                    <a:pt x="4" y="12"/>
                    <a:pt x="5" y="7"/>
                    <a:pt x="5" y="6"/>
                  </a:cubicBezTo>
                  <a:cubicBezTo>
                    <a:pt x="5" y="6"/>
                    <a:pt x="4" y="4"/>
                    <a:pt x="4" y="4"/>
                  </a:cubicBezTo>
                  <a:cubicBezTo>
                    <a:pt x="4" y="3"/>
                    <a:pt x="4" y="3"/>
                    <a:pt x="3"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35" name="Freeform 125"/>
            <p:cNvSpPr>
              <a:spLocks noChangeArrowheads="1"/>
            </p:cNvSpPr>
            <p:nvPr/>
          </p:nvSpPr>
          <p:spPr bwMode="auto">
            <a:xfrm>
              <a:off x="722021" y="837797"/>
              <a:ext cx="18945" cy="29470"/>
            </a:xfrm>
            <a:custGeom>
              <a:avLst/>
              <a:gdLst>
                <a:gd name="T0" fmla="*/ 0 w 4"/>
                <a:gd name="T1" fmla="*/ 0 h 6"/>
                <a:gd name="T2" fmla="*/ 22430880 w 4"/>
                <a:gd name="T3" fmla="*/ 72373408 h 6"/>
                <a:gd name="T4" fmla="*/ 22430880 w 4"/>
                <a:gd name="T5" fmla="*/ 120620710 h 6"/>
                <a:gd name="T6" fmla="*/ 89728256 w 4"/>
                <a:gd name="T7" fmla="*/ 48247302 h 6"/>
                <a:gd name="T8" fmla="*/ 0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0" y="0"/>
                  </a:moveTo>
                  <a:cubicBezTo>
                    <a:pt x="0" y="0"/>
                    <a:pt x="1" y="1"/>
                    <a:pt x="1" y="3"/>
                  </a:cubicBezTo>
                  <a:cubicBezTo>
                    <a:pt x="2" y="4"/>
                    <a:pt x="1" y="4"/>
                    <a:pt x="1" y="5"/>
                  </a:cubicBezTo>
                  <a:cubicBezTo>
                    <a:pt x="1" y="6"/>
                    <a:pt x="4" y="3"/>
                    <a:pt x="4" y="2"/>
                  </a:cubicBezTo>
                  <a:cubicBezTo>
                    <a:pt x="4" y="1"/>
                    <a:pt x="1" y="0"/>
                    <a:pt x="0"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36" name="Freeform 126"/>
            <p:cNvSpPr>
              <a:spLocks noChangeArrowheads="1"/>
            </p:cNvSpPr>
            <p:nvPr/>
          </p:nvSpPr>
          <p:spPr bwMode="auto">
            <a:xfrm>
              <a:off x="732546" y="858847"/>
              <a:ext cx="14735" cy="23155"/>
            </a:xfrm>
            <a:custGeom>
              <a:avLst/>
              <a:gdLst>
                <a:gd name="T0" fmla="*/ 48247302 w 3"/>
                <a:gd name="T1" fmla="*/ 85784644 h 5"/>
                <a:gd name="T2" fmla="*/ 24126107 w 3"/>
                <a:gd name="T3" fmla="*/ 42892322 h 5"/>
                <a:gd name="T4" fmla="*/ 0 w 3"/>
                <a:gd name="T5" fmla="*/ 85784644 h 5"/>
                <a:gd name="T6" fmla="*/ 48247302 w 3"/>
                <a:gd name="T7" fmla="*/ 85784644 h 5"/>
                <a:gd name="T8" fmla="*/ 0 60000 65536"/>
                <a:gd name="T9" fmla="*/ 0 60000 65536"/>
                <a:gd name="T10" fmla="*/ 0 60000 65536"/>
                <a:gd name="T11" fmla="*/ 0 60000 65536"/>
                <a:gd name="T12" fmla="*/ 0 w 3"/>
                <a:gd name="T13" fmla="*/ 0 h 5"/>
                <a:gd name="T14" fmla="*/ 3 w 3"/>
                <a:gd name="T15" fmla="*/ 5 h 5"/>
              </a:gdLst>
              <a:ahLst/>
              <a:cxnLst>
                <a:cxn ang="T8">
                  <a:pos x="T0" y="T1"/>
                </a:cxn>
                <a:cxn ang="T9">
                  <a:pos x="T2" y="T3"/>
                </a:cxn>
                <a:cxn ang="T10">
                  <a:pos x="T4" y="T5"/>
                </a:cxn>
                <a:cxn ang="T11">
                  <a:pos x="T6" y="T7"/>
                </a:cxn>
              </a:cxnLst>
              <a:rect l="T12" t="T13" r="T14" b="T15"/>
              <a:pathLst>
                <a:path w="3" h="5">
                  <a:moveTo>
                    <a:pt x="2" y="4"/>
                  </a:moveTo>
                  <a:cubicBezTo>
                    <a:pt x="2" y="4"/>
                    <a:pt x="3" y="0"/>
                    <a:pt x="1" y="2"/>
                  </a:cubicBezTo>
                  <a:cubicBezTo>
                    <a:pt x="0" y="2"/>
                    <a:pt x="1" y="4"/>
                    <a:pt x="0" y="4"/>
                  </a:cubicBezTo>
                  <a:cubicBezTo>
                    <a:pt x="0" y="4"/>
                    <a:pt x="1" y="5"/>
                    <a:pt x="2" y="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37" name="Freeform 127"/>
            <p:cNvSpPr>
              <a:spLocks noChangeArrowheads="1"/>
            </p:cNvSpPr>
            <p:nvPr/>
          </p:nvSpPr>
          <p:spPr bwMode="auto">
            <a:xfrm>
              <a:off x="324173" y="837797"/>
              <a:ext cx="54730" cy="50520"/>
            </a:xfrm>
            <a:custGeom>
              <a:avLst/>
              <a:gdLst>
                <a:gd name="T0" fmla="*/ 247553741 w 11"/>
                <a:gd name="T1" fmla="*/ 51045408 h 10"/>
                <a:gd name="T2" fmla="*/ 222795879 w 11"/>
                <a:gd name="T3" fmla="*/ 0 h 10"/>
                <a:gd name="T4" fmla="*/ 222795879 w 11"/>
                <a:gd name="T5" fmla="*/ 51045408 h 10"/>
                <a:gd name="T6" fmla="*/ 148532245 w 11"/>
                <a:gd name="T7" fmla="*/ 51045408 h 10"/>
                <a:gd name="T8" fmla="*/ 123774383 w 11"/>
                <a:gd name="T9" fmla="*/ 76568112 h 10"/>
                <a:gd name="T10" fmla="*/ 74263635 w 11"/>
                <a:gd name="T11" fmla="*/ 76568112 h 10"/>
                <a:gd name="T12" fmla="*/ 0 w 11"/>
                <a:gd name="T13" fmla="*/ 153136224 h 10"/>
                <a:gd name="T14" fmla="*/ 49510748 w 11"/>
                <a:gd name="T15" fmla="*/ 178658928 h 10"/>
                <a:gd name="T16" fmla="*/ 49510748 w 11"/>
                <a:gd name="T17" fmla="*/ 229704336 h 10"/>
                <a:gd name="T18" fmla="*/ 123774383 w 11"/>
                <a:gd name="T19" fmla="*/ 153136224 h 10"/>
                <a:gd name="T20" fmla="*/ 148532245 w 11"/>
                <a:gd name="T21" fmla="*/ 178658928 h 10"/>
                <a:gd name="T22" fmla="*/ 247553741 w 11"/>
                <a:gd name="T23" fmla="*/ 102090816 h 10"/>
                <a:gd name="T24" fmla="*/ 247553741 w 11"/>
                <a:gd name="T25" fmla="*/ 51045408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0"/>
                <a:gd name="T41" fmla="*/ 11 w 1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0">
                  <a:moveTo>
                    <a:pt x="10" y="2"/>
                  </a:moveTo>
                  <a:cubicBezTo>
                    <a:pt x="9" y="2"/>
                    <a:pt x="10" y="1"/>
                    <a:pt x="9" y="0"/>
                  </a:cubicBezTo>
                  <a:cubicBezTo>
                    <a:pt x="8" y="0"/>
                    <a:pt x="9" y="1"/>
                    <a:pt x="9" y="2"/>
                  </a:cubicBezTo>
                  <a:cubicBezTo>
                    <a:pt x="8" y="2"/>
                    <a:pt x="7" y="2"/>
                    <a:pt x="6" y="2"/>
                  </a:cubicBezTo>
                  <a:cubicBezTo>
                    <a:pt x="5" y="2"/>
                    <a:pt x="5" y="3"/>
                    <a:pt x="5" y="3"/>
                  </a:cubicBezTo>
                  <a:cubicBezTo>
                    <a:pt x="5" y="4"/>
                    <a:pt x="4" y="3"/>
                    <a:pt x="3" y="3"/>
                  </a:cubicBezTo>
                  <a:cubicBezTo>
                    <a:pt x="2" y="3"/>
                    <a:pt x="1" y="5"/>
                    <a:pt x="0" y="6"/>
                  </a:cubicBezTo>
                  <a:cubicBezTo>
                    <a:pt x="0" y="7"/>
                    <a:pt x="1" y="7"/>
                    <a:pt x="2" y="7"/>
                  </a:cubicBezTo>
                  <a:cubicBezTo>
                    <a:pt x="3" y="7"/>
                    <a:pt x="2" y="8"/>
                    <a:pt x="2" y="9"/>
                  </a:cubicBezTo>
                  <a:cubicBezTo>
                    <a:pt x="2" y="10"/>
                    <a:pt x="5" y="7"/>
                    <a:pt x="5" y="6"/>
                  </a:cubicBezTo>
                  <a:cubicBezTo>
                    <a:pt x="6" y="6"/>
                    <a:pt x="6" y="7"/>
                    <a:pt x="6" y="7"/>
                  </a:cubicBezTo>
                  <a:cubicBezTo>
                    <a:pt x="7" y="7"/>
                    <a:pt x="9" y="5"/>
                    <a:pt x="10" y="4"/>
                  </a:cubicBezTo>
                  <a:cubicBezTo>
                    <a:pt x="11" y="4"/>
                    <a:pt x="11" y="2"/>
                    <a:pt x="10" y="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38" name="Freeform 128"/>
            <p:cNvSpPr>
              <a:spLocks noChangeArrowheads="1"/>
            </p:cNvSpPr>
            <p:nvPr/>
          </p:nvSpPr>
          <p:spPr bwMode="auto">
            <a:xfrm>
              <a:off x="372588" y="827272"/>
              <a:ext cx="25260" cy="10525"/>
            </a:xfrm>
            <a:custGeom>
              <a:avLst/>
              <a:gdLst>
                <a:gd name="T0" fmla="*/ 25522704 w 5"/>
                <a:gd name="T1" fmla="*/ 0 h 2"/>
                <a:gd name="T2" fmla="*/ 51045408 w 5"/>
                <a:gd name="T3" fmla="*/ 55387813 h 2"/>
                <a:gd name="T4" fmla="*/ 127613520 w 5"/>
                <a:gd name="T5" fmla="*/ 55387813 h 2"/>
                <a:gd name="T6" fmla="*/ 25522704 w 5"/>
                <a:gd name="T7" fmla="*/ 0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1" y="0"/>
                  </a:moveTo>
                  <a:cubicBezTo>
                    <a:pt x="0" y="1"/>
                    <a:pt x="1" y="2"/>
                    <a:pt x="2" y="2"/>
                  </a:cubicBezTo>
                  <a:cubicBezTo>
                    <a:pt x="3" y="2"/>
                    <a:pt x="5" y="2"/>
                    <a:pt x="5" y="2"/>
                  </a:cubicBezTo>
                  <a:cubicBezTo>
                    <a:pt x="4" y="2"/>
                    <a:pt x="2" y="0"/>
                    <a:pt x="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39" name="Freeform 129"/>
            <p:cNvSpPr>
              <a:spLocks noChangeArrowheads="1"/>
            </p:cNvSpPr>
            <p:nvPr/>
          </p:nvSpPr>
          <p:spPr bwMode="auto">
            <a:xfrm>
              <a:off x="98936" y="928313"/>
              <a:ext cx="29470" cy="14735"/>
            </a:xfrm>
            <a:custGeom>
              <a:avLst/>
              <a:gdLst>
                <a:gd name="T0" fmla="*/ 72373408 w 6"/>
                <a:gd name="T1" fmla="*/ 24126107 h 3"/>
                <a:gd name="T2" fmla="*/ 0 w 6"/>
                <a:gd name="T3" fmla="*/ 72373408 h 3"/>
                <a:gd name="T4" fmla="*/ 120620710 w 6"/>
                <a:gd name="T5" fmla="*/ 48247302 h 3"/>
                <a:gd name="T6" fmla="*/ 144746817 w 6"/>
                <a:gd name="T7" fmla="*/ 0 h 3"/>
                <a:gd name="T8" fmla="*/ 72373408 w 6"/>
                <a:gd name="T9" fmla="*/ 24126107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3" y="1"/>
                  </a:moveTo>
                  <a:cubicBezTo>
                    <a:pt x="2" y="1"/>
                    <a:pt x="0" y="2"/>
                    <a:pt x="0" y="3"/>
                  </a:cubicBezTo>
                  <a:cubicBezTo>
                    <a:pt x="0" y="3"/>
                    <a:pt x="4" y="2"/>
                    <a:pt x="5" y="2"/>
                  </a:cubicBezTo>
                  <a:cubicBezTo>
                    <a:pt x="6" y="2"/>
                    <a:pt x="6" y="1"/>
                    <a:pt x="6" y="0"/>
                  </a:cubicBezTo>
                  <a:cubicBezTo>
                    <a:pt x="5" y="0"/>
                    <a:pt x="4" y="1"/>
                    <a:pt x="3"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40" name="Freeform 130"/>
            <p:cNvSpPr>
              <a:spLocks noChangeArrowheads="1"/>
            </p:cNvSpPr>
            <p:nvPr/>
          </p:nvSpPr>
          <p:spPr bwMode="auto">
            <a:xfrm>
              <a:off x="39995" y="957783"/>
              <a:ext cx="18945" cy="21050"/>
            </a:xfrm>
            <a:custGeom>
              <a:avLst/>
              <a:gdLst>
                <a:gd name="T0" fmla="*/ 67297376 w 4"/>
                <a:gd name="T1" fmla="*/ 27696538 h 4"/>
                <a:gd name="T2" fmla="*/ 0 w 4"/>
                <a:gd name="T3" fmla="*/ 83084350 h 4"/>
                <a:gd name="T4" fmla="*/ 67297376 w 4"/>
                <a:gd name="T5" fmla="*/ 55387813 h 4"/>
                <a:gd name="T6" fmla="*/ 67297376 w 4"/>
                <a:gd name="T7" fmla="*/ 2769653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3" y="1"/>
                  </a:moveTo>
                  <a:cubicBezTo>
                    <a:pt x="2" y="0"/>
                    <a:pt x="0" y="3"/>
                    <a:pt x="0" y="3"/>
                  </a:cubicBezTo>
                  <a:cubicBezTo>
                    <a:pt x="0" y="4"/>
                    <a:pt x="3" y="2"/>
                    <a:pt x="3" y="2"/>
                  </a:cubicBezTo>
                  <a:cubicBezTo>
                    <a:pt x="4" y="1"/>
                    <a:pt x="4" y="1"/>
                    <a:pt x="3"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41" name="Freeform 131"/>
            <p:cNvSpPr>
              <a:spLocks noChangeArrowheads="1"/>
            </p:cNvSpPr>
            <p:nvPr/>
          </p:nvSpPr>
          <p:spPr bwMode="auto">
            <a:xfrm>
              <a:off x="0" y="972518"/>
              <a:ext cx="29470" cy="21050"/>
            </a:xfrm>
            <a:custGeom>
              <a:avLst/>
              <a:gdLst>
                <a:gd name="T0" fmla="*/ 24126107 w 6"/>
                <a:gd name="T1" fmla="*/ 83084350 h 4"/>
                <a:gd name="T2" fmla="*/ 120620710 w 6"/>
                <a:gd name="T3" fmla="*/ 0 h 4"/>
                <a:gd name="T4" fmla="*/ 24126107 w 6"/>
                <a:gd name="T5" fmla="*/ 83084350 h 4"/>
                <a:gd name="T6" fmla="*/ 0 60000 65536"/>
                <a:gd name="T7" fmla="*/ 0 60000 65536"/>
                <a:gd name="T8" fmla="*/ 0 60000 65536"/>
                <a:gd name="T9" fmla="*/ 0 w 6"/>
                <a:gd name="T10" fmla="*/ 0 h 4"/>
                <a:gd name="T11" fmla="*/ 6 w 6"/>
                <a:gd name="T12" fmla="*/ 4 h 4"/>
              </a:gdLst>
              <a:ahLst/>
              <a:cxnLst>
                <a:cxn ang="T6">
                  <a:pos x="T0" y="T1"/>
                </a:cxn>
                <a:cxn ang="T7">
                  <a:pos x="T2" y="T3"/>
                </a:cxn>
                <a:cxn ang="T8">
                  <a:pos x="T4" y="T5"/>
                </a:cxn>
              </a:cxnLst>
              <a:rect l="T9" t="T10" r="T11" b="T12"/>
              <a:pathLst>
                <a:path w="6" h="4">
                  <a:moveTo>
                    <a:pt x="1" y="3"/>
                  </a:moveTo>
                  <a:cubicBezTo>
                    <a:pt x="1" y="4"/>
                    <a:pt x="6" y="0"/>
                    <a:pt x="5" y="0"/>
                  </a:cubicBezTo>
                  <a:cubicBezTo>
                    <a:pt x="4" y="0"/>
                    <a:pt x="0" y="2"/>
                    <a:pt x="1"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42" name="Freeform 132"/>
            <p:cNvSpPr>
              <a:spLocks noChangeArrowheads="1"/>
            </p:cNvSpPr>
            <p:nvPr/>
          </p:nvSpPr>
          <p:spPr bwMode="auto">
            <a:xfrm>
              <a:off x="119986" y="757806"/>
              <a:ext cx="33680" cy="25260"/>
            </a:xfrm>
            <a:custGeom>
              <a:avLst/>
              <a:gdLst>
                <a:gd name="T0" fmla="*/ 138901131 w 7"/>
                <a:gd name="T1" fmla="*/ 25522704 h 5"/>
                <a:gd name="T2" fmla="*/ 23147783 w 7"/>
                <a:gd name="T3" fmla="*/ 51045408 h 5"/>
                <a:gd name="T4" fmla="*/ 69448160 w 7"/>
                <a:gd name="T5" fmla="*/ 102090816 h 5"/>
                <a:gd name="T6" fmla="*/ 138901131 w 7"/>
                <a:gd name="T7" fmla="*/ 102090816 h 5"/>
                <a:gd name="T8" fmla="*/ 138901131 w 7"/>
                <a:gd name="T9" fmla="*/ 25522704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6" y="1"/>
                  </a:moveTo>
                  <a:cubicBezTo>
                    <a:pt x="6" y="0"/>
                    <a:pt x="2" y="2"/>
                    <a:pt x="1" y="2"/>
                  </a:cubicBezTo>
                  <a:cubicBezTo>
                    <a:pt x="0" y="3"/>
                    <a:pt x="2" y="4"/>
                    <a:pt x="3" y="4"/>
                  </a:cubicBezTo>
                  <a:cubicBezTo>
                    <a:pt x="3" y="5"/>
                    <a:pt x="5" y="4"/>
                    <a:pt x="6" y="4"/>
                  </a:cubicBezTo>
                  <a:cubicBezTo>
                    <a:pt x="7" y="4"/>
                    <a:pt x="6" y="2"/>
                    <a:pt x="6"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43" name="Freeform 133"/>
            <p:cNvSpPr>
              <a:spLocks noChangeArrowheads="1"/>
            </p:cNvSpPr>
            <p:nvPr/>
          </p:nvSpPr>
          <p:spPr bwMode="auto">
            <a:xfrm>
              <a:off x="1692434" y="978833"/>
              <a:ext cx="39995" cy="18945"/>
            </a:xfrm>
            <a:custGeom>
              <a:avLst/>
              <a:gdLst>
                <a:gd name="T0" fmla="*/ 24991876 w 8"/>
                <a:gd name="T1" fmla="*/ 0 h 4"/>
                <a:gd name="T2" fmla="*/ 24991876 w 8"/>
                <a:gd name="T3" fmla="*/ 44866496 h 4"/>
                <a:gd name="T4" fmla="*/ 149961253 w 8"/>
                <a:gd name="T5" fmla="*/ 67297376 h 4"/>
                <a:gd name="T6" fmla="*/ 124969377 w 8"/>
                <a:gd name="T7" fmla="*/ 22430880 h 4"/>
                <a:gd name="T8" fmla="*/ 24991876 w 8"/>
                <a:gd name="T9" fmla="*/ 0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1" y="0"/>
                  </a:moveTo>
                  <a:cubicBezTo>
                    <a:pt x="1" y="0"/>
                    <a:pt x="0" y="1"/>
                    <a:pt x="1" y="2"/>
                  </a:cubicBezTo>
                  <a:cubicBezTo>
                    <a:pt x="2" y="3"/>
                    <a:pt x="5" y="4"/>
                    <a:pt x="6" y="3"/>
                  </a:cubicBezTo>
                  <a:cubicBezTo>
                    <a:pt x="8" y="3"/>
                    <a:pt x="7" y="2"/>
                    <a:pt x="5" y="1"/>
                  </a:cubicBezTo>
                  <a:cubicBezTo>
                    <a:pt x="3" y="1"/>
                    <a:pt x="2" y="0"/>
                    <a:pt x="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44" name="Freeform 134"/>
            <p:cNvSpPr>
              <a:spLocks noChangeArrowheads="1"/>
            </p:cNvSpPr>
            <p:nvPr/>
          </p:nvSpPr>
          <p:spPr bwMode="auto">
            <a:xfrm>
              <a:off x="3536429" y="903052"/>
              <a:ext cx="39995" cy="29470"/>
            </a:xfrm>
            <a:custGeom>
              <a:avLst/>
              <a:gdLst>
                <a:gd name="T0" fmla="*/ 99977501 w 8"/>
                <a:gd name="T1" fmla="*/ 24126107 h 6"/>
                <a:gd name="T2" fmla="*/ 24991876 w 8"/>
                <a:gd name="T3" fmla="*/ 48247302 h 6"/>
                <a:gd name="T4" fmla="*/ 49988751 w 8"/>
                <a:gd name="T5" fmla="*/ 96499515 h 6"/>
                <a:gd name="T6" fmla="*/ 99977501 w 8"/>
                <a:gd name="T7" fmla="*/ 144746817 h 6"/>
                <a:gd name="T8" fmla="*/ 174958128 w 8"/>
                <a:gd name="T9" fmla="*/ 144746817 h 6"/>
                <a:gd name="T10" fmla="*/ 149961253 w 8"/>
                <a:gd name="T11" fmla="*/ 72373408 h 6"/>
                <a:gd name="T12" fmla="*/ 174958128 w 8"/>
                <a:gd name="T13" fmla="*/ 0 h 6"/>
                <a:gd name="T14" fmla="*/ 99977501 w 8"/>
                <a:gd name="T15" fmla="*/ 24126107 h 6"/>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6"/>
                <a:gd name="T26" fmla="*/ 8 w 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6">
                  <a:moveTo>
                    <a:pt x="4" y="1"/>
                  </a:moveTo>
                  <a:cubicBezTo>
                    <a:pt x="3" y="2"/>
                    <a:pt x="1" y="2"/>
                    <a:pt x="1" y="2"/>
                  </a:cubicBezTo>
                  <a:cubicBezTo>
                    <a:pt x="0" y="2"/>
                    <a:pt x="1" y="3"/>
                    <a:pt x="2" y="4"/>
                  </a:cubicBezTo>
                  <a:cubicBezTo>
                    <a:pt x="4" y="5"/>
                    <a:pt x="3" y="6"/>
                    <a:pt x="4" y="6"/>
                  </a:cubicBezTo>
                  <a:cubicBezTo>
                    <a:pt x="6" y="6"/>
                    <a:pt x="6" y="6"/>
                    <a:pt x="7" y="6"/>
                  </a:cubicBezTo>
                  <a:cubicBezTo>
                    <a:pt x="8" y="6"/>
                    <a:pt x="6" y="4"/>
                    <a:pt x="6" y="3"/>
                  </a:cubicBezTo>
                  <a:cubicBezTo>
                    <a:pt x="6" y="2"/>
                    <a:pt x="7" y="1"/>
                    <a:pt x="7" y="0"/>
                  </a:cubicBezTo>
                  <a:cubicBezTo>
                    <a:pt x="8" y="0"/>
                    <a:pt x="5" y="1"/>
                    <a:pt x="4"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45" name="Freeform 135"/>
            <p:cNvSpPr>
              <a:spLocks noChangeArrowheads="1"/>
            </p:cNvSpPr>
            <p:nvPr/>
          </p:nvSpPr>
          <p:spPr bwMode="auto">
            <a:xfrm>
              <a:off x="3685886" y="842007"/>
              <a:ext cx="25260" cy="35785"/>
            </a:xfrm>
            <a:custGeom>
              <a:avLst/>
              <a:gdLst>
                <a:gd name="T0" fmla="*/ 76568112 w 5"/>
                <a:gd name="T1" fmla="*/ 104538209 h 7"/>
                <a:gd name="T2" fmla="*/ 127613520 w 5"/>
                <a:gd name="T3" fmla="*/ 26133274 h 7"/>
                <a:gd name="T4" fmla="*/ 25522704 w 5"/>
                <a:gd name="T5" fmla="*/ 78399823 h 7"/>
                <a:gd name="T6" fmla="*/ 25522704 w 5"/>
                <a:gd name="T7" fmla="*/ 182938032 h 7"/>
                <a:gd name="T8" fmla="*/ 76568112 w 5"/>
                <a:gd name="T9" fmla="*/ 104538209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3" y="4"/>
                  </a:moveTo>
                  <a:cubicBezTo>
                    <a:pt x="4" y="4"/>
                    <a:pt x="4" y="2"/>
                    <a:pt x="5" y="1"/>
                  </a:cubicBezTo>
                  <a:cubicBezTo>
                    <a:pt x="5" y="0"/>
                    <a:pt x="3" y="2"/>
                    <a:pt x="1" y="3"/>
                  </a:cubicBezTo>
                  <a:cubicBezTo>
                    <a:pt x="0" y="4"/>
                    <a:pt x="0" y="6"/>
                    <a:pt x="1" y="7"/>
                  </a:cubicBezTo>
                  <a:cubicBezTo>
                    <a:pt x="1" y="7"/>
                    <a:pt x="3" y="5"/>
                    <a:pt x="3" y="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46" name="Freeform 136"/>
            <p:cNvSpPr>
              <a:spLocks noChangeArrowheads="1"/>
            </p:cNvSpPr>
            <p:nvPr/>
          </p:nvSpPr>
          <p:spPr bwMode="auto">
            <a:xfrm>
              <a:off x="3755351" y="823062"/>
              <a:ext cx="25260" cy="18945"/>
            </a:xfrm>
            <a:custGeom>
              <a:avLst/>
              <a:gdLst>
                <a:gd name="T0" fmla="*/ 51045408 w 5"/>
                <a:gd name="T1" fmla="*/ 89728256 h 4"/>
                <a:gd name="T2" fmla="*/ 127613520 w 5"/>
                <a:gd name="T3" fmla="*/ 22430880 h 4"/>
                <a:gd name="T4" fmla="*/ 102090816 w 5"/>
                <a:gd name="T5" fmla="*/ 0 h 4"/>
                <a:gd name="T6" fmla="*/ 25522704 w 5"/>
                <a:gd name="T7" fmla="*/ 22430880 h 4"/>
                <a:gd name="T8" fmla="*/ 51045408 w 5"/>
                <a:gd name="T9" fmla="*/ 89728256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4"/>
                  </a:moveTo>
                  <a:cubicBezTo>
                    <a:pt x="3" y="3"/>
                    <a:pt x="5" y="2"/>
                    <a:pt x="5" y="1"/>
                  </a:cubicBezTo>
                  <a:cubicBezTo>
                    <a:pt x="5" y="1"/>
                    <a:pt x="5" y="0"/>
                    <a:pt x="4" y="0"/>
                  </a:cubicBezTo>
                  <a:cubicBezTo>
                    <a:pt x="2" y="1"/>
                    <a:pt x="1" y="1"/>
                    <a:pt x="1" y="1"/>
                  </a:cubicBezTo>
                  <a:cubicBezTo>
                    <a:pt x="0" y="1"/>
                    <a:pt x="1" y="4"/>
                    <a:pt x="2" y="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47" name="Freeform 137"/>
            <p:cNvSpPr>
              <a:spLocks noChangeArrowheads="1"/>
            </p:cNvSpPr>
            <p:nvPr/>
          </p:nvSpPr>
          <p:spPr bwMode="auto">
            <a:xfrm>
              <a:off x="3759561" y="808327"/>
              <a:ext cx="14735" cy="10525"/>
            </a:xfrm>
            <a:custGeom>
              <a:avLst/>
              <a:gdLst>
                <a:gd name="T0" fmla="*/ 48247302 w 3"/>
                <a:gd name="T1" fmla="*/ 27696538 h 2"/>
                <a:gd name="T2" fmla="*/ 24126107 w 3"/>
                <a:gd name="T3" fmla="*/ 55387813 h 2"/>
                <a:gd name="T4" fmla="*/ 48247302 w 3"/>
                <a:gd name="T5" fmla="*/ 27696538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2" y="1"/>
                  </a:moveTo>
                  <a:cubicBezTo>
                    <a:pt x="1" y="1"/>
                    <a:pt x="0" y="2"/>
                    <a:pt x="1" y="2"/>
                  </a:cubicBezTo>
                  <a:cubicBezTo>
                    <a:pt x="3" y="2"/>
                    <a:pt x="3" y="0"/>
                    <a:pt x="2"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48" name="Freeform 138"/>
            <p:cNvSpPr>
              <a:spLocks noChangeArrowheads="1"/>
            </p:cNvSpPr>
            <p:nvPr/>
          </p:nvSpPr>
          <p:spPr bwMode="auto">
            <a:xfrm>
              <a:off x="4527893" y="2730208"/>
              <a:ext cx="18945" cy="25260"/>
            </a:xfrm>
            <a:custGeom>
              <a:avLst/>
              <a:gdLst>
                <a:gd name="T0" fmla="*/ 22430880 w 4"/>
                <a:gd name="T1" fmla="*/ 25522704 h 5"/>
                <a:gd name="T2" fmla="*/ 67297376 w 4"/>
                <a:gd name="T3" fmla="*/ 102090816 h 5"/>
                <a:gd name="T4" fmla="*/ 22430880 w 4"/>
                <a:gd name="T5" fmla="*/ 25522704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1" y="1"/>
                  </a:moveTo>
                  <a:cubicBezTo>
                    <a:pt x="0" y="2"/>
                    <a:pt x="2" y="5"/>
                    <a:pt x="3" y="4"/>
                  </a:cubicBezTo>
                  <a:cubicBezTo>
                    <a:pt x="4" y="3"/>
                    <a:pt x="3" y="0"/>
                    <a:pt x="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49" name="Freeform 139"/>
            <p:cNvSpPr>
              <a:spLocks noChangeArrowheads="1"/>
            </p:cNvSpPr>
            <p:nvPr/>
          </p:nvSpPr>
          <p:spPr bwMode="auto">
            <a:xfrm>
              <a:off x="6902352" y="2446030"/>
              <a:ext cx="35785" cy="14735"/>
            </a:xfrm>
            <a:custGeom>
              <a:avLst/>
              <a:gdLst>
                <a:gd name="T0" fmla="*/ 0 w 7"/>
                <a:gd name="T1" fmla="*/ 0 h 3"/>
                <a:gd name="T2" fmla="*/ 78399823 w 7"/>
                <a:gd name="T3" fmla="*/ 48247302 h 3"/>
                <a:gd name="T4" fmla="*/ 156804758 w 7"/>
                <a:gd name="T5" fmla="*/ 48247302 h 3"/>
                <a:gd name="T6" fmla="*/ 0 w 7"/>
                <a:gd name="T7" fmla="*/ 0 h 3"/>
                <a:gd name="T8" fmla="*/ 0 60000 65536"/>
                <a:gd name="T9" fmla="*/ 0 60000 65536"/>
                <a:gd name="T10" fmla="*/ 0 60000 65536"/>
                <a:gd name="T11" fmla="*/ 0 60000 65536"/>
                <a:gd name="T12" fmla="*/ 0 w 7"/>
                <a:gd name="T13" fmla="*/ 0 h 3"/>
                <a:gd name="T14" fmla="*/ 7 w 7"/>
                <a:gd name="T15" fmla="*/ 3 h 3"/>
              </a:gdLst>
              <a:ahLst/>
              <a:cxnLst>
                <a:cxn ang="T8">
                  <a:pos x="T0" y="T1"/>
                </a:cxn>
                <a:cxn ang="T9">
                  <a:pos x="T2" y="T3"/>
                </a:cxn>
                <a:cxn ang="T10">
                  <a:pos x="T4" y="T5"/>
                </a:cxn>
                <a:cxn ang="T11">
                  <a:pos x="T6" y="T7"/>
                </a:cxn>
              </a:cxnLst>
              <a:rect l="T12" t="T13" r="T14" b="T15"/>
              <a:pathLst>
                <a:path w="7" h="3">
                  <a:moveTo>
                    <a:pt x="0" y="0"/>
                  </a:moveTo>
                  <a:cubicBezTo>
                    <a:pt x="0" y="0"/>
                    <a:pt x="1" y="1"/>
                    <a:pt x="3" y="2"/>
                  </a:cubicBezTo>
                  <a:cubicBezTo>
                    <a:pt x="4" y="3"/>
                    <a:pt x="6" y="3"/>
                    <a:pt x="6" y="2"/>
                  </a:cubicBezTo>
                  <a:cubicBezTo>
                    <a:pt x="7" y="1"/>
                    <a:pt x="1" y="0"/>
                    <a:pt x="0"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50" name="Freeform 140"/>
            <p:cNvSpPr>
              <a:spLocks noChangeArrowheads="1"/>
            </p:cNvSpPr>
            <p:nvPr/>
          </p:nvSpPr>
          <p:spPr bwMode="auto">
            <a:xfrm>
              <a:off x="6967608" y="2471290"/>
              <a:ext cx="21050" cy="8420"/>
            </a:xfrm>
            <a:custGeom>
              <a:avLst/>
              <a:gdLst>
                <a:gd name="T0" fmla="*/ 0 w 4"/>
                <a:gd name="T1" fmla="*/ 17724100 h 2"/>
                <a:gd name="T2" fmla="*/ 110775625 w 4"/>
                <a:gd name="T3" fmla="*/ 35448200 h 2"/>
                <a:gd name="T4" fmla="*/ 0 w 4"/>
                <a:gd name="T5" fmla="*/ 1772410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0" y="1"/>
                  </a:moveTo>
                  <a:cubicBezTo>
                    <a:pt x="0" y="2"/>
                    <a:pt x="4" y="2"/>
                    <a:pt x="4" y="2"/>
                  </a:cubicBezTo>
                  <a:cubicBezTo>
                    <a:pt x="4" y="1"/>
                    <a:pt x="0" y="0"/>
                    <a:pt x="0"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51" name="Freeform 141"/>
            <p:cNvSpPr>
              <a:spLocks noChangeArrowheads="1"/>
            </p:cNvSpPr>
            <p:nvPr/>
          </p:nvSpPr>
          <p:spPr bwMode="auto">
            <a:xfrm>
              <a:off x="6853937" y="2401825"/>
              <a:ext cx="48415" cy="29470"/>
            </a:xfrm>
            <a:custGeom>
              <a:avLst/>
              <a:gdLst>
                <a:gd name="T0" fmla="*/ 210963521 w 10"/>
                <a:gd name="T1" fmla="*/ 96499515 h 6"/>
                <a:gd name="T2" fmla="*/ 70322788 w 10"/>
                <a:gd name="T3" fmla="*/ 0 h 6"/>
                <a:gd name="T4" fmla="*/ 210963521 w 10"/>
                <a:gd name="T5" fmla="*/ 96499515 h 6"/>
                <a:gd name="T6" fmla="*/ 0 60000 65536"/>
                <a:gd name="T7" fmla="*/ 0 60000 65536"/>
                <a:gd name="T8" fmla="*/ 0 60000 65536"/>
                <a:gd name="T9" fmla="*/ 0 w 10"/>
                <a:gd name="T10" fmla="*/ 0 h 6"/>
                <a:gd name="T11" fmla="*/ 10 w 10"/>
                <a:gd name="T12" fmla="*/ 6 h 6"/>
              </a:gdLst>
              <a:ahLst/>
              <a:cxnLst>
                <a:cxn ang="T6">
                  <a:pos x="T0" y="T1"/>
                </a:cxn>
                <a:cxn ang="T7">
                  <a:pos x="T2" y="T3"/>
                </a:cxn>
                <a:cxn ang="T8">
                  <a:pos x="T4" y="T5"/>
                </a:cxn>
              </a:cxnLst>
              <a:rect l="T9" t="T10" r="T11" b="T12"/>
              <a:pathLst>
                <a:path w="10" h="6">
                  <a:moveTo>
                    <a:pt x="9" y="4"/>
                  </a:moveTo>
                  <a:cubicBezTo>
                    <a:pt x="10" y="2"/>
                    <a:pt x="5" y="0"/>
                    <a:pt x="3" y="0"/>
                  </a:cubicBezTo>
                  <a:cubicBezTo>
                    <a:pt x="0" y="0"/>
                    <a:pt x="8" y="6"/>
                    <a:pt x="9" y="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52" name="Freeform 142"/>
            <p:cNvSpPr>
              <a:spLocks noChangeArrowheads="1"/>
            </p:cNvSpPr>
            <p:nvPr/>
          </p:nvSpPr>
          <p:spPr bwMode="auto">
            <a:xfrm>
              <a:off x="3595370" y="1431412"/>
              <a:ext cx="10525" cy="10525"/>
            </a:xfrm>
            <a:custGeom>
              <a:avLst/>
              <a:gdLst>
                <a:gd name="T0" fmla="*/ 0 w 2"/>
                <a:gd name="T1" fmla="*/ 27696538 h 2"/>
                <a:gd name="T2" fmla="*/ 55387813 w 2"/>
                <a:gd name="T3" fmla="*/ 27696538 h 2"/>
                <a:gd name="T4" fmla="*/ 0 w 2"/>
                <a:gd name="T5" fmla="*/ 27696538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1"/>
                  </a:moveTo>
                  <a:cubicBezTo>
                    <a:pt x="0" y="2"/>
                    <a:pt x="2" y="1"/>
                    <a:pt x="2" y="1"/>
                  </a:cubicBezTo>
                  <a:cubicBezTo>
                    <a:pt x="1" y="0"/>
                    <a:pt x="0" y="0"/>
                    <a:pt x="0"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53" name="Freeform 143"/>
            <p:cNvSpPr>
              <a:spLocks noChangeArrowheads="1"/>
            </p:cNvSpPr>
            <p:nvPr/>
          </p:nvSpPr>
          <p:spPr bwMode="auto">
            <a:xfrm>
              <a:off x="2749153" y="1907146"/>
              <a:ext cx="18945" cy="8420"/>
            </a:xfrm>
            <a:custGeom>
              <a:avLst/>
              <a:gdLst>
                <a:gd name="T0" fmla="*/ 44866496 w 4"/>
                <a:gd name="T1" fmla="*/ 0 h 2"/>
                <a:gd name="T2" fmla="*/ 67297376 w 4"/>
                <a:gd name="T3" fmla="*/ 17724100 h 2"/>
                <a:gd name="T4" fmla="*/ 44866496 w 4"/>
                <a:gd name="T5" fmla="*/ 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2" y="0"/>
                  </a:moveTo>
                  <a:cubicBezTo>
                    <a:pt x="0" y="1"/>
                    <a:pt x="2" y="2"/>
                    <a:pt x="3" y="1"/>
                  </a:cubicBezTo>
                  <a:cubicBezTo>
                    <a:pt x="4" y="0"/>
                    <a:pt x="3" y="0"/>
                    <a:pt x="2"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54" name="Freeform 144"/>
            <p:cNvSpPr>
              <a:spLocks noChangeArrowheads="1"/>
            </p:cNvSpPr>
            <p:nvPr/>
          </p:nvSpPr>
          <p:spPr bwMode="auto">
            <a:xfrm>
              <a:off x="3435389" y="2161853"/>
              <a:ext cx="21050" cy="8420"/>
            </a:xfrm>
            <a:custGeom>
              <a:avLst/>
              <a:gdLst>
                <a:gd name="T0" fmla="*/ 83084350 w 4"/>
                <a:gd name="T1" fmla="*/ 17724100 h 2"/>
                <a:gd name="T2" fmla="*/ 55387813 w 4"/>
                <a:gd name="T3" fmla="*/ 0 h 2"/>
                <a:gd name="T4" fmla="*/ 83084350 w 4"/>
                <a:gd name="T5" fmla="*/ 17724100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3" y="1"/>
                  </a:moveTo>
                  <a:cubicBezTo>
                    <a:pt x="3" y="1"/>
                    <a:pt x="4" y="0"/>
                    <a:pt x="2" y="0"/>
                  </a:cubicBezTo>
                  <a:cubicBezTo>
                    <a:pt x="0" y="1"/>
                    <a:pt x="2" y="2"/>
                    <a:pt x="3"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55" name="Freeform 145"/>
            <p:cNvSpPr>
              <a:spLocks noChangeArrowheads="1"/>
            </p:cNvSpPr>
            <p:nvPr/>
          </p:nvSpPr>
          <p:spPr bwMode="auto">
            <a:xfrm>
              <a:off x="3401708" y="2220793"/>
              <a:ext cx="10525" cy="4210"/>
            </a:xfrm>
            <a:custGeom>
              <a:avLst/>
              <a:gdLst>
                <a:gd name="T0" fmla="*/ 0 w 2"/>
                <a:gd name="T1" fmla="*/ 0 h 1"/>
                <a:gd name="T2" fmla="*/ 27696538 w 2"/>
                <a:gd name="T3" fmla="*/ 1772410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cubicBezTo>
                    <a:pt x="0" y="1"/>
                    <a:pt x="0" y="1"/>
                    <a:pt x="1" y="1"/>
                  </a:cubicBezTo>
                  <a:cubicBezTo>
                    <a:pt x="2" y="1"/>
                    <a:pt x="1" y="0"/>
                    <a:pt x="0"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56" name="Freeform 146"/>
            <p:cNvSpPr>
              <a:spLocks noChangeArrowheads="1"/>
            </p:cNvSpPr>
            <p:nvPr/>
          </p:nvSpPr>
          <p:spPr bwMode="auto">
            <a:xfrm>
              <a:off x="4502632" y="2321834"/>
              <a:ext cx="14735" cy="14735"/>
            </a:xfrm>
            <a:custGeom>
              <a:avLst/>
              <a:gdLst>
                <a:gd name="T0" fmla="*/ 24126107 w 3"/>
                <a:gd name="T1" fmla="*/ 24126107 h 3"/>
                <a:gd name="T2" fmla="*/ 48247302 w 3"/>
                <a:gd name="T3" fmla="*/ 48247302 h 3"/>
                <a:gd name="T4" fmla="*/ 24126107 w 3"/>
                <a:gd name="T5" fmla="*/ 24126107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1"/>
                  </a:moveTo>
                  <a:cubicBezTo>
                    <a:pt x="0" y="2"/>
                    <a:pt x="2" y="3"/>
                    <a:pt x="2" y="2"/>
                  </a:cubicBezTo>
                  <a:cubicBezTo>
                    <a:pt x="3" y="1"/>
                    <a:pt x="3" y="0"/>
                    <a:pt x="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57" name="Freeform 147"/>
            <p:cNvSpPr>
              <a:spLocks noChangeArrowheads="1"/>
            </p:cNvSpPr>
            <p:nvPr/>
          </p:nvSpPr>
          <p:spPr bwMode="auto">
            <a:xfrm>
              <a:off x="4357386" y="1646124"/>
              <a:ext cx="10525" cy="10525"/>
            </a:xfrm>
            <a:custGeom>
              <a:avLst/>
              <a:gdLst>
                <a:gd name="T0" fmla="*/ 0 w 2"/>
                <a:gd name="T1" fmla="*/ 0 h 2"/>
                <a:gd name="T2" fmla="*/ 27696538 w 2"/>
                <a:gd name="T3" fmla="*/ 27696538 h 2"/>
                <a:gd name="T4" fmla="*/ 0 w 2"/>
                <a:gd name="T5" fmla="*/ 0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0" y="0"/>
                  </a:moveTo>
                  <a:cubicBezTo>
                    <a:pt x="0" y="1"/>
                    <a:pt x="1" y="2"/>
                    <a:pt x="1" y="1"/>
                  </a:cubicBezTo>
                  <a:cubicBezTo>
                    <a:pt x="2" y="1"/>
                    <a:pt x="1" y="0"/>
                    <a:pt x="0"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58" name="Freeform 148"/>
            <p:cNvSpPr>
              <a:spLocks noChangeArrowheads="1"/>
            </p:cNvSpPr>
            <p:nvPr/>
          </p:nvSpPr>
          <p:spPr bwMode="auto">
            <a:xfrm>
              <a:off x="4228980" y="2504971"/>
              <a:ext cx="25260" cy="14735"/>
            </a:xfrm>
            <a:custGeom>
              <a:avLst/>
              <a:gdLst>
                <a:gd name="T0" fmla="*/ 51045408 w 5"/>
                <a:gd name="T1" fmla="*/ 0 h 3"/>
                <a:gd name="T2" fmla="*/ 76568112 w 5"/>
                <a:gd name="T3" fmla="*/ 72373408 h 3"/>
                <a:gd name="T4" fmla="*/ 51045408 w 5"/>
                <a:gd name="T5" fmla="*/ 0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2" y="0"/>
                  </a:moveTo>
                  <a:cubicBezTo>
                    <a:pt x="0" y="0"/>
                    <a:pt x="1" y="3"/>
                    <a:pt x="3" y="3"/>
                  </a:cubicBezTo>
                  <a:cubicBezTo>
                    <a:pt x="5" y="3"/>
                    <a:pt x="3" y="0"/>
                    <a:pt x="2"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59" name="Freeform 149"/>
            <p:cNvSpPr>
              <a:spLocks noChangeArrowheads="1"/>
            </p:cNvSpPr>
            <p:nvPr/>
          </p:nvSpPr>
          <p:spPr bwMode="auto">
            <a:xfrm>
              <a:off x="1921881" y="1991346"/>
              <a:ext cx="21050" cy="25260"/>
            </a:xfrm>
            <a:custGeom>
              <a:avLst/>
              <a:gdLst>
                <a:gd name="T0" fmla="*/ 83084350 w 4"/>
                <a:gd name="T1" fmla="*/ 76568112 h 5"/>
                <a:gd name="T2" fmla="*/ 0 w 4"/>
                <a:gd name="T3" fmla="*/ 51045408 h 5"/>
                <a:gd name="T4" fmla="*/ 83084350 w 4"/>
                <a:gd name="T5" fmla="*/ 76568112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3" y="3"/>
                  </a:moveTo>
                  <a:cubicBezTo>
                    <a:pt x="4" y="1"/>
                    <a:pt x="1" y="0"/>
                    <a:pt x="0" y="2"/>
                  </a:cubicBezTo>
                  <a:cubicBezTo>
                    <a:pt x="0" y="5"/>
                    <a:pt x="2" y="4"/>
                    <a:pt x="3"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60" name="Freeform 150"/>
            <p:cNvSpPr>
              <a:spLocks noChangeArrowheads="1"/>
            </p:cNvSpPr>
            <p:nvPr/>
          </p:nvSpPr>
          <p:spPr bwMode="auto">
            <a:xfrm>
              <a:off x="6256112" y="1223015"/>
              <a:ext cx="18945" cy="18945"/>
            </a:xfrm>
            <a:custGeom>
              <a:avLst/>
              <a:gdLst>
                <a:gd name="T0" fmla="*/ 89728256 w 4"/>
                <a:gd name="T1" fmla="*/ 22430880 h 4"/>
                <a:gd name="T2" fmla="*/ 22430880 w 4"/>
                <a:gd name="T3" fmla="*/ 89728256 h 4"/>
                <a:gd name="T4" fmla="*/ 89728256 w 4"/>
                <a:gd name="T5" fmla="*/ 2243088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4" y="1"/>
                  </a:moveTo>
                  <a:cubicBezTo>
                    <a:pt x="3" y="0"/>
                    <a:pt x="0" y="3"/>
                    <a:pt x="1" y="4"/>
                  </a:cubicBezTo>
                  <a:cubicBezTo>
                    <a:pt x="1" y="4"/>
                    <a:pt x="4" y="1"/>
                    <a:pt x="4"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61" name="Freeform 151"/>
            <p:cNvSpPr>
              <a:spLocks noChangeArrowheads="1"/>
            </p:cNvSpPr>
            <p:nvPr/>
          </p:nvSpPr>
          <p:spPr bwMode="auto">
            <a:xfrm>
              <a:off x="6275057" y="1197755"/>
              <a:ext cx="39995" cy="29470"/>
            </a:xfrm>
            <a:custGeom>
              <a:avLst/>
              <a:gdLst>
                <a:gd name="T0" fmla="*/ 174958128 w 8"/>
                <a:gd name="T1" fmla="*/ 0 h 6"/>
                <a:gd name="T2" fmla="*/ 124969377 w 8"/>
                <a:gd name="T3" fmla="*/ 48247302 h 6"/>
                <a:gd name="T4" fmla="*/ 49988751 w 8"/>
                <a:gd name="T5" fmla="*/ 120620710 h 6"/>
                <a:gd name="T6" fmla="*/ 174958128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7" y="0"/>
                  </a:moveTo>
                  <a:cubicBezTo>
                    <a:pt x="7" y="0"/>
                    <a:pt x="5" y="2"/>
                    <a:pt x="5" y="2"/>
                  </a:cubicBezTo>
                  <a:cubicBezTo>
                    <a:pt x="4" y="2"/>
                    <a:pt x="0" y="4"/>
                    <a:pt x="2" y="5"/>
                  </a:cubicBezTo>
                  <a:cubicBezTo>
                    <a:pt x="3" y="6"/>
                    <a:pt x="8" y="0"/>
                    <a:pt x="7"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62" name="Freeform 152"/>
            <p:cNvSpPr>
              <a:spLocks noChangeArrowheads="1"/>
            </p:cNvSpPr>
            <p:nvPr/>
          </p:nvSpPr>
          <p:spPr bwMode="auto">
            <a:xfrm>
              <a:off x="6319263" y="1172495"/>
              <a:ext cx="21050" cy="18945"/>
            </a:xfrm>
            <a:custGeom>
              <a:avLst/>
              <a:gdLst>
                <a:gd name="T0" fmla="*/ 83084350 w 4"/>
                <a:gd name="T1" fmla="*/ 22430880 h 4"/>
                <a:gd name="T2" fmla="*/ 27696538 w 4"/>
                <a:gd name="T3" fmla="*/ 89728256 h 4"/>
                <a:gd name="T4" fmla="*/ 83084350 w 4"/>
                <a:gd name="T5" fmla="*/ 22430880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3" y="1"/>
                  </a:moveTo>
                  <a:cubicBezTo>
                    <a:pt x="2" y="0"/>
                    <a:pt x="0" y="4"/>
                    <a:pt x="1" y="4"/>
                  </a:cubicBezTo>
                  <a:cubicBezTo>
                    <a:pt x="2" y="4"/>
                    <a:pt x="4" y="2"/>
                    <a:pt x="3"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63" name="Freeform 153"/>
            <p:cNvSpPr>
              <a:spLocks noChangeArrowheads="1"/>
            </p:cNvSpPr>
            <p:nvPr/>
          </p:nvSpPr>
          <p:spPr bwMode="auto">
            <a:xfrm>
              <a:off x="6350838" y="1153550"/>
              <a:ext cx="14735" cy="14735"/>
            </a:xfrm>
            <a:custGeom>
              <a:avLst/>
              <a:gdLst>
                <a:gd name="T0" fmla="*/ 72373408 w 3"/>
                <a:gd name="T1" fmla="*/ 0 h 3"/>
                <a:gd name="T2" fmla="*/ 24126107 w 3"/>
                <a:gd name="T3" fmla="*/ 48247302 h 3"/>
                <a:gd name="T4" fmla="*/ 72373408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3" y="0"/>
                  </a:moveTo>
                  <a:cubicBezTo>
                    <a:pt x="2" y="0"/>
                    <a:pt x="0" y="1"/>
                    <a:pt x="1" y="2"/>
                  </a:cubicBezTo>
                  <a:cubicBezTo>
                    <a:pt x="2" y="3"/>
                    <a:pt x="3" y="0"/>
                    <a:pt x="3"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64" name="Freeform 154"/>
            <p:cNvSpPr>
              <a:spLocks noChangeArrowheads="1"/>
            </p:cNvSpPr>
            <p:nvPr/>
          </p:nvSpPr>
          <p:spPr bwMode="auto">
            <a:xfrm>
              <a:off x="6399253" y="1056719"/>
              <a:ext cx="21050" cy="21050"/>
            </a:xfrm>
            <a:custGeom>
              <a:avLst/>
              <a:gdLst>
                <a:gd name="T0" fmla="*/ 83084350 w 4"/>
                <a:gd name="T1" fmla="*/ 0 h 4"/>
                <a:gd name="T2" fmla="*/ 27696538 w 4"/>
                <a:gd name="T3" fmla="*/ 55387813 h 4"/>
                <a:gd name="T4" fmla="*/ 27696538 w 4"/>
                <a:gd name="T5" fmla="*/ 110775625 h 4"/>
                <a:gd name="T6" fmla="*/ 8308435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3" y="0"/>
                  </a:moveTo>
                  <a:cubicBezTo>
                    <a:pt x="2" y="0"/>
                    <a:pt x="2" y="1"/>
                    <a:pt x="1" y="2"/>
                  </a:cubicBezTo>
                  <a:cubicBezTo>
                    <a:pt x="0" y="2"/>
                    <a:pt x="0" y="4"/>
                    <a:pt x="1" y="4"/>
                  </a:cubicBezTo>
                  <a:cubicBezTo>
                    <a:pt x="2" y="4"/>
                    <a:pt x="4" y="0"/>
                    <a:pt x="3"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65" name="Freeform 155"/>
            <p:cNvSpPr>
              <a:spLocks noChangeArrowheads="1"/>
            </p:cNvSpPr>
            <p:nvPr/>
          </p:nvSpPr>
          <p:spPr bwMode="auto">
            <a:xfrm>
              <a:off x="6390833" y="1107239"/>
              <a:ext cx="4210" cy="6315"/>
            </a:xfrm>
            <a:custGeom>
              <a:avLst/>
              <a:gdLst>
                <a:gd name="T0" fmla="*/ 0 w 1"/>
                <a:gd name="T1" fmla="*/ 0 h 1"/>
                <a:gd name="T2" fmla="*/ 0 w 1"/>
                <a:gd name="T3" fmla="*/ 39879225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1"/>
                    <a:pt x="0" y="1"/>
                  </a:cubicBezTo>
                  <a:cubicBezTo>
                    <a:pt x="1" y="1"/>
                    <a:pt x="1" y="0"/>
                    <a:pt x="0"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66" name="Freeform 156"/>
            <p:cNvSpPr>
              <a:spLocks noChangeArrowheads="1"/>
            </p:cNvSpPr>
            <p:nvPr/>
          </p:nvSpPr>
          <p:spPr bwMode="auto">
            <a:xfrm>
              <a:off x="5902469" y="1696644"/>
              <a:ext cx="8420" cy="4210"/>
            </a:xfrm>
            <a:custGeom>
              <a:avLst/>
              <a:gdLst>
                <a:gd name="T0" fmla="*/ 17724100 w 2"/>
                <a:gd name="T1" fmla="*/ 0 h 1"/>
                <a:gd name="T2" fmla="*/ 17724100 w 2"/>
                <a:gd name="T3" fmla="*/ 17724100 h 1"/>
                <a:gd name="T4" fmla="*/ 1772410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1" y="0"/>
                  </a:moveTo>
                  <a:cubicBezTo>
                    <a:pt x="1" y="0"/>
                    <a:pt x="0" y="1"/>
                    <a:pt x="1" y="1"/>
                  </a:cubicBezTo>
                  <a:cubicBezTo>
                    <a:pt x="2" y="1"/>
                    <a:pt x="1" y="0"/>
                    <a:pt x="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567" name="Freeform 157"/>
            <p:cNvSpPr>
              <a:spLocks noChangeArrowheads="1"/>
            </p:cNvSpPr>
            <p:nvPr/>
          </p:nvSpPr>
          <p:spPr bwMode="auto">
            <a:xfrm>
              <a:off x="3610105" y="3258567"/>
              <a:ext cx="46310" cy="61046"/>
            </a:xfrm>
            <a:custGeom>
              <a:avLst/>
              <a:gdLst>
                <a:gd name="T0" fmla="*/ 52952912 w 9"/>
                <a:gd name="T1" fmla="*/ 284672760 h 12"/>
                <a:gd name="T2" fmla="*/ 211811649 w 9"/>
                <a:gd name="T3" fmla="*/ 77640338 h 12"/>
                <a:gd name="T4" fmla="*/ 238290678 w 9"/>
                <a:gd name="T5" fmla="*/ 0 h 12"/>
                <a:gd name="T6" fmla="*/ 52952912 w 9"/>
                <a:gd name="T7" fmla="*/ 0 h 12"/>
                <a:gd name="T8" fmla="*/ 52952912 w 9"/>
                <a:gd name="T9" fmla="*/ 28467276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2" y="11"/>
                  </a:moveTo>
                  <a:cubicBezTo>
                    <a:pt x="3" y="12"/>
                    <a:pt x="7" y="5"/>
                    <a:pt x="8" y="3"/>
                  </a:cubicBezTo>
                  <a:cubicBezTo>
                    <a:pt x="8" y="3"/>
                    <a:pt x="8" y="2"/>
                    <a:pt x="9" y="0"/>
                  </a:cubicBezTo>
                  <a:cubicBezTo>
                    <a:pt x="2" y="0"/>
                    <a:pt x="2" y="0"/>
                    <a:pt x="2" y="0"/>
                  </a:cubicBezTo>
                  <a:cubicBezTo>
                    <a:pt x="0" y="3"/>
                    <a:pt x="0" y="8"/>
                    <a:pt x="2" y="1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16387" name="Rounded Rectangular Callout 169"/>
          <p:cNvSpPr>
            <a:spLocks noChangeArrowheads="1"/>
          </p:cNvSpPr>
          <p:nvPr/>
        </p:nvSpPr>
        <p:spPr bwMode="auto">
          <a:xfrm>
            <a:off x="4222750" y="3717925"/>
            <a:ext cx="1027113" cy="668338"/>
          </a:xfrm>
          <a:prstGeom prst="wedgeRoundRectCallout">
            <a:avLst>
              <a:gd name="adj1" fmla="val -20833"/>
              <a:gd name="adj2" fmla="val 73338"/>
              <a:gd name="adj3" fmla="val 16667"/>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销售额</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7400</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88" name="Rounded Rectangular Callout 170"/>
          <p:cNvSpPr>
            <a:spLocks noChangeArrowheads="1"/>
          </p:cNvSpPr>
          <p:nvPr/>
        </p:nvSpPr>
        <p:spPr bwMode="auto">
          <a:xfrm>
            <a:off x="5570538" y="1816100"/>
            <a:ext cx="1027112" cy="668338"/>
          </a:xfrm>
          <a:prstGeom prst="wedgeRoundRectCallout">
            <a:avLst>
              <a:gd name="adj1" fmla="val -20833"/>
              <a:gd name="adj2" fmla="val 73338"/>
              <a:gd name="adj3" fmla="val 1666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销售额</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2400</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89" name="Rounded Rectangular Callout 171"/>
          <p:cNvSpPr>
            <a:spLocks noChangeArrowheads="1"/>
          </p:cNvSpPr>
          <p:nvPr/>
        </p:nvSpPr>
        <p:spPr bwMode="auto">
          <a:xfrm>
            <a:off x="1595438" y="2251075"/>
            <a:ext cx="1027112" cy="669925"/>
          </a:xfrm>
          <a:prstGeom prst="wedgeRoundRectCallout">
            <a:avLst>
              <a:gd name="adj1" fmla="val -20833"/>
              <a:gd name="adj2" fmla="val 73338"/>
              <a:gd name="adj3" fmla="val 1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销售额</a:t>
            </a:r>
            <a:endPar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9000</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0" name="Rectangle 632"/>
          <p:cNvSpPr>
            <a:spLocks noChangeArrowheads="1"/>
          </p:cNvSpPr>
          <p:nvPr/>
        </p:nvSpPr>
        <p:spPr bwMode="auto">
          <a:xfrm>
            <a:off x="8296275" y="1941513"/>
            <a:ext cx="3227388" cy="952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1" name="Rectangle 633"/>
          <p:cNvSpPr>
            <a:spLocks noChangeArrowheads="1"/>
          </p:cNvSpPr>
          <p:nvPr/>
        </p:nvSpPr>
        <p:spPr bwMode="auto">
          <a:xfrm>
            <a:off x="8296275" y="5878513"/>
            <a:ext cx="3227388" cy="10160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2" name="TextBox 634"/>
          <p:cNvSpPr>
            <a:spLocks noChangeArrowheads="1"/>
          </p:cNvSpPr>
          <p:nvPr/>
        </p:nvSpPr>
        <p:spPr bwMode="auto">
          <a:xfrm>
            <a:off x="8321675" y="2070100"/>
            <a:ext cx="3262313"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zh-CN">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古典文学常见论文一词，谓交谈辞章或交流思想。当代，论文常用来指进行科学研究和描述科研成果的文章，简称之为论文。它既是探讨问题进行科学研究的一种手段，又是描述科研成果进行学术交流的一种工具。它包括学年论文、毕业论文、学位论文、科技论文、成果论文等。</a:t>
            </a:r>
          </a:p>
        </p:txBody>
      </p:sp>
      <p:sp>
        <p:nvSpPr>
          <p:cNvPr id="16393" name="TextBox 635"/>
          <p:cNvSpPr>
            <a:spLocks noChangeArrowheads="1"/>
          </p:cNvSpPr>
          <p:nvPr/>
        </p:nvSpPr>
        <p:spPr bwMode="auto">
          <a:xfrm>
            <a:off x="8307388" y="1390650"/>
            <a:ext cx="3230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grpSp>
        <p:nvGrpSpPr>
          <p:cNvPr id="16394" name="Group 163"/>
          <p:cNvGrpSpPr>
            <a:grpSpLocks/>
          </p:cNvGrpSpPr>
          <p:nvPr/>
        </p:nvGrpSpPr>
        <p:grpSpPr bwMode="auto">
          <a:xfrm>
            <a:off x="0" y="434975"/>
            <a:ext cx="12192000" cy="890588"/>
            <a:chOff x="0" y="0"/>
            <a:chExt cx="19200" cy="1404"/>
          </a:xfrm>
        </p:grpSpPr>
        <p:grpSp>
          <p:nvGrpSpPr>
            <p:cNvPr id="16395" name="组合 24"/>
            <p:cNvGrpSpPr>
              <a:grpSpLocks/>
            </p:cNvGrpSpPr>
            <p:nvPr/>
          </p:nvGrpSpPr>
          <p:grpSpPr bwMode="auto">
            <a:xfrm>
              <a:off x="0" y="0"/>
              <a:ext cx="19200" cy="1404"/>
              <a:chOff x="0" y="0"/>
              <a:chExt cx="56983904" cy="4165600"/>
            </a:xfrm>
          </p:grpSpPr>
          <p:sp>
            <p:nvSpPr>
              <p:cNvPr id="19621" name="矩形 14"/>
              <p:cNvSpPr>
                <a:spLocks noChangeArrowheads="1"/>
              </p:cNvSpPr>
              <p:nvPr/>
            </p:nvSpPr>
            <p:spPr bwMode="auto">
              <a:xfrm>
                <a:off x="0" y="395289"/>
                <a:ext cx="56983904" cy="3770311"/>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16400"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6401"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6402"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6403"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6404"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6405"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6406" name="Picture 5" descr="E:\Design Area\CSO\Processing\presentation\bizpro\asd\images\01_Main-Background_Light_03.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07" name="Picture 6" descr="E:\Design Area\CSO\Processing\presentation\bizpro\asd\images\01_Main-Background_Light_05.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08" name="Picture 7" descr="E:\Design Area\CSO\Processing\presentation\bizpro\asd\images\01_Main-Background_Light_07.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6396"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8"/>
          <p:cNvSpPr>
            <a:spLocks noChangeArrowheads="1"/>
          </p:cNvSpPr>
          <p:nvPr/>
        </p:nvSpPr>
        <p:spPr bwMode="auto">
          <a:xfrm>
            <a:off x="1355725" y="4991100"/>
            <a:ext cx="393700" cy="361950"/>
          </a:xfrm>
          <a:custGeom>
            <a:avLst/>
            <a:gdLst>
              <a:gd name="T0" fmla="*/ 617528645 w 251"/>
              <a:gd name="T1" fmla="*/ 567133344 h 231"/>
              <a:gd name="T2" fmla="*/ 0 w 251"/>
              <a:gd name="T3" fmla="*/ 567133344 h 231"/>
              <a:gd name="T4" fmla="*/ 110712832 w 251"/>
              <a:gd name="T5" fmla="*/ 294614765 h 231"/>
              <a:gd name="T6" fmla="*/ 0 w 251"/>
              <a:gd name="T7" fmla="*/ 0 h 231"/>
              <a:gd name="T8" fmla="*/ 617528645 w 251"/>
              <a:gd name="T9" fmla="*/ 0 h 231"/>
              <a:gd name="T10" fmla="*/ 617528645 w 251"/>
              <a:gd name="T11" fmla="*/ 567133344 h 231"/>
              <a:gd name="T12" fmla="*/ 0 60000 65536"/>
              <a:gd name="T13" fmla="*/ 0 60000 65536"/>
              <a:gd name="T14" fmla="*/ 0 60000 65536"/>
              <a:gd name="T15" fmla="*/ 0 60000 65536"/>
              <a:gd name="T16" fmla="*/ 0 60000 65536"/>
              <a:gd name="T17" fmla="*/ 0 60000 65536"/>
              <a:gd name="T18" fmla="*/ 0 w 251"/>
              <a:gd name="T19" fmla="*/ 0 h 231"/>
              <a:gd name="T20" fmla="*/ 251 w 251"/>
              <a:gd name="T21" fmla="*/ 231 h 231"/>
            </a:gdLst>
            <a:ahLst/>
            <a:cxnLst>
              <a:cxn ang="T12">
                <a:pos x="T0" y="T1"/>
              </a:cxn>
              <a:cxn ang="T13">
                <a:pos x="T2" y="T3"/>
              </a:cxn>
              <a:cxn ang="T14">
                <a:pos x="T4" y="T5"/>
              </a:cxn>
              <a:cxn ang="T15">
                <a:pos x="T6" y="T7"/>
              </a:cxn>
              <a:cxn ang="T16">
                <a:pos x="T8" y="T9"/>
              </a:cxn>
              <a:cxn ang="T17">
                <a:pos x="T10" y="T11"/>
              </a:cxn>
            </a:cxnLst>
            <a:rect l="T18" t="T19" r="T20" b="T21"/>
            <a:pathLst>
              <a:path w="251" h="231">
                <a:moveTo>
                  <a:pt x="251" y="231"/>
                </a:moveTo>
                <a:lnTo>
                  <a:pt x="0" y="231"/>
                </a:lnTo>
                <a:lnTo>
                  <a:pt x="45" y="120"/>
                </a:lnTo>
                <a:lnTo>
                  <a:pt x="0" y="0"/>
                </a:lnTo>
                <a:lnTo>
                  <a:pt x="251" y="0"/>
                </a:lnTo>
                <a:lnTo>
                  <a:pt x="251" y="231"/>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11" name="Freeform 29"/>
          <p:cNvSpPr>
            <a:spLocks noChangeArrowheads="1"/>
          </p:cNvSpPr>
          <p:nvPr/>
        </p:nvSpPr>
        <p:spPr bwMode="auto">
          <a:xfrm>
            <a:off x="1651000" y="5257800"/>
            <a:ext cx="98425" cy="95250"/>
          </a:xfrm>
          <a:custGeom>
            <a:avLst/>
            <a:gdLst>
              <a:gd name="T0" fmla="*/ 156249688 w 62"/>
              <a:gd name="T1" fmla="*/ 0 h 61"/>
              <a:gd name="T2" fmla="*/ 0 w 62"/>
              <a:gd name="T3" fmla="*/ 0 h 61"/>
              <a:gd name="T4" fmla="*/ 0 w 62"/>
              <a:gd name="T5" fmla="*/ 0 h 61"/>
              <a:gd name="T6" fmla="*/ 156249688 w 62"/>
              <a:gd name="T7" fmla="*/ 148730533 h 61"/>
              <a:gd name="T8" fmla="*/ 156249688 w 62"/>
              <a:gd name="T9" fmla="*/ 0 h 61"/>
              <a:gd name="T10" fmla="*/ 0 60000 65536"/>
              <a:gd name="T11" fmla="*/ 0 60000 65536"/>
              <a:gd name="T12" fmla="*/ 0 60000 65536"/>
              <a:gd name="T13" fmla="*/ 0 60000 65536"/>
              <a:gd name="T14" fmla="*/ 0 60000 65536"/>
              <a:gd name="T15" fmla="*/ 0 w 62"/>
              <a:gd name="T16" fmla="*/ 0 h 61"/>
              <a:gd name="T17" fmla="*/ 62 w 62"/>
              <a:gd name="T18" fmla="*/ 61 h 61"/>
            </a:gdLst>
            <a:ahLst/>
            <a:cxnLst>
              <a:cxn ang="T10">
                <a:pos x="T0" y="T1"/>
              </a:cxn>
              <a:cxn ang="T11">
                <a:pos x="T2" y="T3"/>
              </a:cxn>
              <a:cxn ang="T12">
                <a:pos x="T4" y="T5"/>
              </a:cxn>
              <a:cxn ang="T13">
                <a:pos x="T6" y="T7"/>
              </a:cxn>
              <a:cxn ang="T14">
                <a:pos x="T8" y="T9"/>
              </a:cxn>
            </a:cxnLst>
            <a:rect l="T15" t="T16" r="T17" b="T18"/>
            <a:pathLst>
              <a:path w="62" h="61">
                <a:moveTo>
                  <a:pt x="62" y="0"/>
                </a:moveTo>
                <a:lnTo>
                  <a:pt x="0" y="0"/>
                </a:lnTo>
                <a:lnTo>
                  <a:pt x="62" y="61"/>
                </a:lnTo>
                <a:lnTo>
                  <a:pt x="62" y="0"/>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12" name="Freeform 30"/>
          <p:cNvSpPr>
            <a:spLocks noChangeArrowheads="1"/>
          </p:cNvSpPr>
          <p:nvPr/>
        </p:nvSpPr>
        <p:spPr bwMode="auto">
          <a:xfrm>
            <a:off x="5894388" y="4991100"/>
            <a:ext cx="393700" cy="361950"/>
          </a:xfrm>
          <a:custGeom>
            <a:avLst/>
            <a:gdLst>
              <a:gd name="T0" fmla="*/ 0 w 251"/>
              <a:gd name="T1" fmla="*/ 567133344 h 231"/>
              <a:gd name="T2" fmla="*/ 617528645 w 251"/>
              <a:gd name="T3" fmla="*/ 567133344 h 231"/>
              <a:gd name="T4" fmla="*/ 506815814 w 251"/>
              <a:gd name="T5" fmla="*/ 294614765 h 231"/>
              <a:gd name="T6" fmla="*/ 617528645 w 251"/>
              <a:gd name="T7" fmla="*/ 0 h 231"/>
              <a:gd name="T8" fmla="*/ 0 w 251"/>
              <a:gd name="T9" fmla="*/ 0 h 231"/>
              <a:gd name="T10" fmla="*/ 0 w 251"/>
              <a:gd name="T11" fmla="*/ 567133344 h 231"/>
              <a:gd name="T12" fmla="*/ 0 60000 65536"/>
              <a:gd name="T13" fmla="*/ 0 60000 65536"/>
              <a:gd name="T14" fmla="*/ 0 60000 65536"/>
              <a:gd name="T15" fmla="*/ 0 60000 65536"/>
              <a:gd name="T16" fmla="*/ 0 60000 65536"/>
              <a:gd name="T17" fmla="*/ 0 60000 65536"/>
              <a:gd name="T18" fmla="*/ 0 w 251"/>
              <a:gd name="T19" fmla="*/ 0 h 231"/>
              <a:gd name="T20" fmla="*/ 251 w 251"/>
              <a:gd name="T21" fmla="*/ 231 h 231"/>
            </a:gdLst>
            <a:ahLst/>
            <a:cxnLst>
              <a:cxn ang="T12">
                <a:pos x="T0" y="T1"/>
              </a:cxn>
              <a:cxn ang="T13">
                <a:pos x="T2" y="T3"/>
              </a:cxn>
              <a:cxn ang="T14">
                <a:pos x="T4" y="T5"/>
              </a:cxn>
              <a:cxn ang="T15">
                <a:pos x="T6" y="T7"/>
              </a:cxn>
              <a:cxn ang="T16">
                <a:pos x="T8" y="T9"/>
              </a:cxn>
              <a:cxn ang="T17">
                <a:pos x="T10" y="T11"/>
              </a:cxn>
            </a:cxnLst>
            <a:rect l="T18" t="T19" r="T20" b="T21"/>
            <a:pathLst>
              <a:path w="251" h="231">
                <a:moveTo>
                  <a:pt x="0" y="231"/>
                </a:moveTo>
                <a:lnTo>
                  <a:pt x="251" y="231"/>
                </a:lnTo>
                <a:lnTo>
                  <a:pt x="206" y="120"/>
                </a:lnTo>
                <a:lnTo>
                  <a:pt x="251" y="0"/>
                </a:lnTo>
                <a:lnTo>
                  <a:pt x="0" y="0"/>
                </a:lnTo>
                <a:lnTo>
                  <a:pt x="0" y="231"/>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17413" name="Freeform 31"/>
          <p:cNvSpPr>
            <a:spLocks noChangeArrowheads="1"/>
          </p:cNvSpPr>
          <p:nvPr/>
        </p:nvSpPr>
        <p:spPr bwMode="auto">
          <a:xfrm>
            <a:off x="5894388" y="5257800"/>
            <a:ext cx="96837" cy="95250"/>
          </a:xfrm>
          <a:custGeom>
            <a:avLst/>
            <a:gdLst>
              <a:gd name="T0" fmla="*/ 0 w 62"/>
              <a:gd name="T1" fmla="*/ 0 h 61"/>
              <a:gd name="T2" fmla="*/ 151248461 w 62"/>
              <a:gd name="T3" fmla="*/ 0 h 61"/>
              <a:gd name="T4" fmla="*/ 151248461 w 62"/>
              <a:gd name="T5" fmla="*/ 0 h 61"/>
              <a:gd name="T6" fmla="*/ 0 w 62"/>
              <a:gd name="T7" fmla="*/ 148730533 h 61"/>
              <a:gd name="T8" fmla="*/ 0 w 62"/>
              <a:gd name="T9" fmla="*/ 0 h 61"/>
              <a:gd name="T10" fmla="*/ 0 60000 65536"/>
              <a:gd name="T11" fmla="*/ 0 60000 65536"/>
              <a:gd name="T12" fmla="*/ 0 60000 65536"/>
              <a:gd name="T13" fmla="*/ 0 60000 65536"/>
              <a:gd name="T14" fmla="*/ 0 60000 65536"/>
              <a:gd name="T15" fmla="*/ 0 w 62"/>
              <a:gd name="T16" fmla="*/ 0 h 61"/>
              <a:gd name="T17" fmla="*/ 62 w 62"/>
              <a:gd name="T18" fmla="*/ 61 h 61"/>
            </a:gdLst>
            <a:ahLst/>
            <a:cxnLst>
              <a:cxn ang="T10">
                <a:pos x="T0" y="T1"/>
              </a:cxn>
              <a:cxn ang="T11">
                <a:pos x="T2" y="T3"/>
              </a:cxn>
              <a:cxn ang="T12">
                <a:pos x="T4" y="T5"/>
              </a:cxn>
              <a:cxn ang="T13">
                <a:pos x="T6" y="T7"/>
              </a:cxn>
              <a:cxn ang="T14">
                <a:pos x="T8" y="T9"/>
              </a:cxn>
            </a:cxnLst>
            <a:rect l="T15" t="T16" r="T17" b="T18"/>
            <a:pathLst>
              <a:path w="62" h="61">
                <a:moveTo>
                  <a:pt x="0" y="0"/>
                </a:moveTo>
                <a:lnTo>
                  <a:pt x="62" y="0"/>
                </a:lnTo>
                <a:lnTo>
                  <a:pt x="0" y="61"/>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20486" name="Rectangle 32"/>
          <p:cNvSpPr>
            <a:spLocks noChangeArrowheads="1"/>
          </p:cNvSpPr>
          <p:nvPr/>
        </p:nvSpPr>
        <p:spPr bwMode="auto">
          <a:xfrm>
            <a:off x="1651000" y="4895850"/>
            <a:ext cx="4340225" cy="361950"/>
          </a:xfrm>
          <a:prstGeom prst="rect">
            <a:avLst/>
          </a:prstGeom>
          <a:blipFill dpi="0" rotWithShape="0">
            <a:blip r:embed="rId2"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p>
            <a:pPr algn="ctr" eaLnBrk="1" hangingPunct="1">
              <a:buFont typeface="Arial" panose="020B0604020202020204" pitchFamily="34" charset="0"/>
              <a:buNone/>
              <a:defRPr/>
            </a:pPr>
            <a:r>
              <a:rPr lang="en-US" altLang="zh-CN" sz="2800">
                <a:solidFill>
                  <a:schemeClr val="bg1"/>
                </a:solidFill>
                <a:latin typeface="微软雅黑" pitchFamily="34" charset="-122"/>
                <a:ea typeface="微软雅黑" pitchFamily="34" charset="-122"/>
                <a:sym typeface="微软雅黑" pitchFamily="34" charset="-122"/>
              </a:rPr>
              <a:t>SUCAI</a:t>
            </a:r>
            <a:endParaRPr lang="zh-CN" altLang="en-US" sz="2800">
              <a:solidFill>
                <a:schemeClr val="bg1"/>
              </a:solidFill>
              <a:latin typeface="微软雅黑" pitchFamily="34" charset="-122"/>
              <a:ea typeface="微软雅黑" pitchFamily="34" charset="-122"/>
              <a:sym typeface="微软雅黑" pitchFamily="34" charset="-122"/>
            </a:endParaRPr>
          </a:p>
        </p:txBody>
      </p:sp>
      <p:sp>
        <p:nvSpPr>
          <p:cNvPr id="17417" name="TextBox 634"/>
          <p:cNvSpPr>
            <a:spLocks noChangeArrowheads="1"/>
          </p:cNvSpPr>
          <p:nvPr/>
        </p:nvSpPr>
        <p:spPr bwMode="auto">
          <a:xfrm>
            <a:off x="7148513" y="2652713"/>
            <a:ext cx="437356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zh-CN">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古典文学常见论文一词，谓交谈辞章或交流思想。当代，论文常用来指进行科学研究和描述科研成果的文章，简称之为论文。它既是探讨问题进行科学研究的一种手段，又是描述科研成果进行学术交流的一种工具。它包括学年论文、毕业论文、学位论文、科技论文、成果论文等。</a:t>
            </a:r>
          </a:p>
        </p:txBody>
      </p:sp>
      <p:sp>
        <p:nvSpPr>
          <p:cNvPr id="17418" name="TextBox 635"/>
          <p:cNvSpPr>
            <a:spLocks noChangeArrowheads="1"/>
          </p:cNvSpPr>
          <p:nvPr/>
        </p:nvSpPr>
        <p:spPr bwMode="auto">
          <a:xfrm>
            <a:off x="7134225" y="1973263"/>
            <a:ext cx="323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a:p>
        </p:txBody>
      </p:sp>
      <p:sp>
        <p:nvSpPr>
          <p:cNvPr id="20489" name="Freeform 5"/>
          <p:cNvSpPr>
            <a:spLocks noChangeArrowheads="1"/>
          </p:cNvSpPr>
          <p:nvPr/>
        </p:nvSpPr>
        <p:spPr bwMode="auto">
          <a:xfrm>
            <a:off x="1557338" y="2619375"/>
            <a:ext cx="4549775" cy="1981200"/>
          </a:xfrm>
          <a:custGeom>
            <a:avLst/>
            <a:gdLst>
              <a:gd name="T0" fmla="*/ 2866 w 2866"/>
              <a:gd name="T1" fmla="*/ 1248 h 1248"/>
              <a:gd name="T2" fmla="*/ 2758 w 2866"/>
              <a:gd name="T3" fmla="*/ 1248 h 1248"/>
              <a:gd name="T4" fmla="*/ 2758 w 2866"/>
              <a:gd name="T5" fmla="*/ 107 h 1248"/>
              <a:gd name="T6" fmla="*/ 107 w 2866"/>
              <a:gd name="T7" fmla="*/ 107 h 1248"/>
              <a:gd name="T8" fmla="*/ 107 w 2866"/>
              <a:gd name="T9" fmla="*/ 1248 h 1248"/>
              <a:gd name="T10" fmla="*/ 0 w 2866"/>
              <a:gd name="T11" fmla="*/ 1248 h 1248"/>
              <a:gd name="T12" fmla="*/ 0 w 2866"/>
              <a:gd name="T13" fmla="*/ 0 h 1248"/>
              <a:gd name="T14" fmla="*/ 2866 w 2866"/>
              <a:gd name="T15" fmla="*/ 0 h 1248"/>
              <a:gd name="T16" fmla="*/ 2866 w 2866"/>
              <a:gd name="T17" fmla="*/ 1248 h 1248"/>
              <a:gd name="T18" fmla="*/ 2866 w 2866"/>
              <a:gd name="T19" fmla="*/ 1248 h 12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66"/>
              <a:gd name="T31" fmla="*/ 0 h 1248"/>
              <a:gd name="T32" fmla="*/ 2866 w 2866"/>
              <a:gd name="T33" fmla="*/ 1248 h 12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66" h="1248">
                <a:moveTo>
                  <a:pt x="2866" y="1248"/>
                </a:moveTo>
                <a:lnTo>
                  <a:pt x="2758" y="1248"/>
                </a:lnTo>
                <a:lnTo>
                  <a:pt x="2758" y="107"/>
                </a:lnTo>
                <a:lnTo>
                  <a:pt x="107" y="107"/>
                </a:lnTo>
                <a:lnTo>
                  <a:pt x="107" y="1248"/>
                </a:lnTo>
                <a:lnTo>
                  <a:pt x="0" y="1248"/>
                </a:lnTo>
                <a:lnTo>
                  <a:pt x="0" y="0"/>
                </a:lnTo>
                <a:lnTo>
                  <a:pt x="2866" y="0"/>
                </a:lnTo>
                <a:lnTo>
                  <a:pt x="2866" y="1248"/>
                </a:lnTo>
                <a:lnTo>
                  <a:pt x="2866" y="1248"/>
                </a:lnTo>
                <a:close/>
              </a:path>
            </a:pathLst>
          </a:custGeom>
          <a:blipFill dpi="0" rotWithShape="0">
            <a:blip r:embed="rId3"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sp>
        <p:nvSpPr>
          <p:cNvPr id="20490" name="Freeform 6"/>
          <p:cNvSpPr>
            <a:spLocks noChangeArrowheads="1"/>
          </p:cNvSpPr>
          <p:nvPr/>
        </p:nvSpPr>
        <p:spPr bwMode="auto">
          <a:xfrm>
            <a:off x="2046288" y="2054225"/>
            <a:ext cx="768350" cy="2365375"/>
          </a:xfrm>
          <a:custGeom>
            <a:avLst/>
            <a:gdLst>
              <a:gd name="T0" fmla="*/ 66 w 72"/>
              <a:gd name="T1" fmla="*/ 0 h 222"/>
              <a:gd name="T2" fmla="*/ 5 w 72"/>
              <a:gd name="T3" fmla="*/ 0 h 222"/>
              <a:gd name="T4" fmla="*/ 0 w 72"/>
              <a:gd name="T5" fmla="*/ 6 h 222"/>
              <a:gd name="T6" fmla="*/ 0 w 72"/>
              <a:gd name="T7" fmla="*/ 20 h 222"/>
              <a:gd name="T8" fmla="*/ 5 w 72"/>
              <a:gd name="T9" fmla="*/ 26 h 222"/>
              <a:gd name="T10" fmla="*/ 10 w 72"/>
              <a:gd name="T11" fmla="*/ 26 h 222"/>
              <a:gd name="T12" fmla="*/ 10 w 72"/>
              <a:gd name="T13" fmla="*/ 198 h 222"/>
              <a:gd name="T14" fmla="*/ 34 w 72"/>
              <a:gd name="T15" fmla="*/ 222 h 222"/>
              <a:gd name="T16" fmla="*/ 37 w 72"/>
              <a:gd name="T17" fmla="*/ 222 h 222"/>
              <a:gd name="T18" fmla="*/ 62 w 72"/>
              <a:gd name="T19" fmla="*/ 198 h 222"/>
              <a:gd name="T20" fmla="*/ 62 w 72"/>
              <a:gd name="T21" fmla="*/ 26 h 222"/>
              <a:gd name="T22" fmla="*/ 66 w 72"/>
              <a:gd name="T23" fmla="*/ 26 h 222"/>
              <a:gd name="T24" fmla="*/ 72 w 72"/>
              <a:gd name="T25" fmla="*/ 20 h 222"/>
              <a:gd name="T26" fmla="*/ 72 w 72"/>
              <a:gd name="T27" fmla="*/ 6 h 222"/>
              <a:gd name="T28" fmla="*/ 66 w 72"/>
              <a:gd name="T29" fmla="*/ 0 h 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222"/>
              <a:gd name="T47" fmla="*/ 72 w 72"/>
              <a:gd name="T48" fmla="*/ 222 h 2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222">
                <a:moveTo>
                  <a:pt x="66" y="0"/>
                </a:moveTo>
                <a:cubicBezTo>
                  <a:pt x="5" y="0"/>
                  <a:pt x="5" y="0"/>
                  <a:pt x="5" y="0"/>
                </a:cubicBezTo>
                <a:cubicBezTo>
                  <a:pt x="2" y="0"/>
                  <a:pt x="0" y="3"/>
                  <a:pt x="0" y="6"/>
                </a:cubicBezTo>
                <a:cubicBezTo>
                  <a:pt x="0" y="20"/>
                  <a:pt x="0" y="20"/>
                  <a:pt x="0" y="20"/>
                </a:cubicBezTo>
                <a:cubicBezTo>
                  <a:pt x="0" y="24"/>
                  <a:pt x="2" y="26"/>
                  <a:pt x="5" y="26"/>
                </a:cubicBezTo>
                <a:cubicBezTo>
                  <a:pt x="10" y="26"/>
                  <a:pt x="10" y="26"/>
                  <a:pt x="10" y="26"/>
                </a:cubicBezTo>
                <a:cubicBezTo>
                  <a:pt x="10" y="198"/>
                  <a:pt x="10" y="198"/>
                  <a:pt x="10" y="198"/>
                </a:cubicBezTo>
                <a:cubicBezTo>
                  <a:pt x="10" y="211"/>
                  <a:pt x="21" y="222"/>
                  <a:pt x="34" y="222"/>
                </a:cubicBezTo>
                <a:cubicBezTo>
                  <a:pt x="37" y="222"/>
                  <a:pt x="37" y="222"/>
                  <a:pt x="37" y="222"/>
                </a:cubicBezTo>
                <a:cubicBezTo>
                  <a:pt x="51" y="222"/>
                  <a:pt x="62" y="211"/>
                  <a:pt x="62" y="198"/>
                </a:cubicBezTo>
                <a:cubicBezTo>
                  <a:pt x="62" y="26"/>
                  <a:pt x="62" y="26"/>
                  <a:pt x="62" y="26"/>
                </a:cubicBezTo>
                <a:cubicBezTo>
                  <a:pt x="66" y="26"/>
                  <a:pt x="66" y="26"/>
                  <a:pt x="66" y="26"/>
                </a:cubicBezTo>
                <a:cubicBezTo>
                  <a:pt x="69" y="26"/>
                  <a:pt x="72" y="24"/>
                  <a:pt x="72" y="20"/>
                </a:cubicBezTo>
                <a:cubicBezTo>
                  <a:pt x="72" y="6"/>
                  <a:pt x="72" y="6"/>
                  <a:pt x="72" y="6"/>
                </a:cubicBezTo>
                <a:cubicBezTo>
                  <a:pt x="72" y="3"/>
                  <a:pt x="69" y="0"/>
                  <a:pt x="66" y="0"/>
                </a:cubicBezTo>
                <a:close/>
              </a:path>
            </a:pathLst>
          </a:custGeom>
          <a:blipFill dpi="0" rotWithShape="0">
            <a:blip r:embed="rId4"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sp>
        <p:nvSpPr>
          <p:cNvPr id="17425" name="Freeform 7"/>
          <p:cNvSpPr>
            <a:spLocks noChangeArrowheads="1"/>
          </p:cNvSpPr>
          <p:nvPr/>
        </p:nvSpPr>
        <p:spPr bwMode="auto">
          <a:xfrm>
            <a:off x="2281238" y="2608263"/>
            <a:ext cx="298450" cy="1662112"/>
          </a:xfrm>
          <a:custGeom>
            <a:avLst/>
            <a:gdLst>
              <a:gd name="T0" fmla="*/ 0 w 28"/>
              <a:gd name="T1" fmla="*/ 0 h 156"/>
              <a:gd name="T2" fmla="*/ 0 w 28"/>
              <a:gd name="T3" fmla="*/ 2147483646 h 156"/>
              <a:gd name="T4" fmla="*/ 1363351577 w 28"/>
              <a:gd name="T5" fmla="*/ 2147483646 h 156"/>
              <a:gd name="T6" fmla="*/ 1704192136 w 28"/>
              <a:gd name="T7" fmla="*/ 2147483646 h 156"/>
              <a:gd name="T8" fmla="*/ 2147483646 w 28"/>
              <a:gd name="T9" fmla="*/ 2147483646 h 156"/>
              <a:gd name="T10" fmla="*/ 2147483646 w 28"/>
              <a:gd name="T11" fmla="*/ 0 h 156"/>
              <a:gd name="T12" fmla="*/ 0 w 28"/>
              <a:gd name="T13" fmla="*/ 0 h 156"/>
              <a:gd name="T14" fmla="*/ 0 60000 65536"/>
              <a:gd name="T15" fmla="*/ 0 60000 65536"/>
              <a:gd name="T16" fmla="*/ 0 60000 65536"/>
              <a:gd name="T17" fmla="*/ 0 60000 65536"/>
              <a:gd name="T18" fmla="*/ 0 60000 65536"/>
              <a:gd name="T19" fmla="*/ 0 60000 65536"/>
              <a:gd name="T20" fmla="*/ 0 60000 65536"/>
              <a:gd name="T21" fmla="*/ 0 w 28"/>
              <a:gd name="T22" fmla="*/ 0 h 156"/>
              <a:gd name="T23" fmla="*/ 28 w 28"/>
              <a:gd name="T24" fmla="*/ 156 h 1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56">
                <a:moveTo>
                  <a:pt x="0" y="0"/>
                </a:moveTo>
                <a:cubicBezTo>
                  <a:pt x="0" y="143"/>
                  <a:pt x="0" y="143"/>
                  <a:pt x="0" y="143"/>
                </a:cubicBezTo>
                <a:cubicBezTo>
                  <a:pt x="0" y="150"/>
                  <a:pt x="5" y="156"/>
                  <a:pt x="12" y="156"/>
                </a:cubicBezTo>
                <a:cubicBezTo>
                  <a:pt x="15" y="156"/>
                  <a:pt x="15" y="156"/>
                  <a:pt x="15" y="156"/>
                </a:cubicBezTo>
                <a:cubicBezTo>
                  <a:pt x="22" y="156"/>
                  <a:pt x="28" y="150"/>
                  <a:pt x="28" y="143"/>
                </a:cubicBezTo>
                <a:cubicBezTo>
                  <a:pt x="28" y="0"/>
                  <a:pt x="28" y="0"/>
                  <a:pt x="28"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426" name="Oval 8"/>
          <p:cNvSpPr>
            <a:spLocks noChangeArrowheads="1"/>
          </p:cNvSpPr>
          <p:nvPr/>
        </p:nvSpPr>
        <p:spPr bwMode="auto">
          <a:xfrm>
            <a:off x="2387600" y="2800350"/>
            <a:ext cx="106363"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7" name="Oval 9"/>
          <p:cNvSpPr>
            <a:spLocks noChangeArrowheads="1"/>
          </p:cNvSpPr>
          <p:nvPr/>
        </p:nvSpPr>
        <p:spPr bwMode="auto">
          <a:xfrm>
            <a:off x="2419350" y="3182938"/>
            <a:ext cx="85725" cy="8572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8" name="Oval 10"/>
          <p:cNvSpPr>
            <a:spLocks noChangeArrowheads="1"/>
          </p:cNvSpPr>
          <p:nvPr/>
        </p:nvSpPr>
        <p:spPr bwMode="auto">
          <a:xfrm>
            <a:off x="2387600" y="3908425"/>
            <a:ext cx="106363"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9" name="Oval 11"/>
          <p:cNvSpPr>
            <a:spLocks noChangeArrowheads="1"/>
          </p:cNvSpPr>
          <p:nvPr/>
        </p:nvSpPr>
        <p:spPr bwMode="auto">
          <a:xfrm>
            <a:off x="2312988" y="3641725"/>
            <a:ext cx="160337" cy="16033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0" name="Oval 12"/>
          <p:cNvSpPr>
            <a:spLocks noChangeArrowheads="1"/>
          </p:cNvSpPr>
          <p:nvPr/>
        </p:nvSpPr>
        <p:spPr bwMode="auto">
          <a:xfrm>
            <a:off x="2409825" y="3343275"/>
            <a:ext cx="115888" cy="1174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7" name="Freeform 13"/>
          <p:cNvSpPr>
            <a:spLocks noChangeArrowheads="1"/>
          </p:cNvSpPr>
          <p:nvPr/>
        </p:nvSpPr>
        <p:spPr bwMode="auto">
          <a:xfrm>
            <a:off x="4838700" y="2054225"/>
            <a:ext cx="777875" cy="2365375"/>
          </a:xfrm>
          <a:custGeom>
            <a:avLst/>
            <a:gdLst>
              <a:gd name="T0" fmla="*/ 67 w 73"/>
              <a:gd name="T1" fmla="*/ 0 h 222"/>
              <a:gd name="T2" fmla="*/ 6 w 73"/>
              <a:gd name="T3" fmla="*/ 0 h 222"/>
              <a:gd name="T4" fmla="*/ 0 w 73"/>
              <a:gd name="T5" fmla="*/ 6 h 222"/>
              <a:gd name="T6" fmla="*/ 0 w 73"/>
              <a:gd name="T7" fmla="*/ 20 h 222"/>
              <a:gd name="T8" fmla="*/ 6 w 73"/>
              <a:gd name="T9" fmla="*/ 26 h 222"/>
              <a:gd name="T10" fmla="*/ 11 w 73"/>
              <a:gd name="T11" fmla="*/ 26 h 222"/>
              <a:gd name="T12" fmla="*/ 11 w 73"/>
              <a:gd name="T13" fmla="*/ 198 h 222"/>
              <a:gd name="T14" fmla="*/ 35 w 73"/>
              <a:gd name="T15" fmla="*/ 222 h 222"/>
              <a:gd name="T16" fmla="*/ 38 w 73"/>
              <a:gd name="T17" fmla="*/ 222 h 222"/>
              <a:gd name="T18" fmla="*/ 63 w 73"/>
              <a:gd name="T19" fmla="*/ 198 h 222"/>
              <a:gd name="T20" fmla="*/ 63 w 73"/>
              <a:gd name="T21" fmla="*/ 26 h 222"/>
              <a:gd name="T22" fmla="*/ 67 w 73"/>
              <a:gd name="T23" fmla="*/ 26 h 222"/>
              <a:gd name="T24" fmla="*/ 73 w 73"/>
              <a:gd name="T25" fmla="*/ 20 h 222"/>
              <a:gd name="T26" fmla="*/ 73 w 73"/>
              <a:gd name="T27" fmla="*/ 6 h 222"/>
              <a:gd name="T28" fmla="*/ 67 w 73"/>
              <a:gd name="T29" fmla="*/ 0 h 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
              <a:gd name="T46" fmla="*/ 0 h 222"/>
              <a:gd name="T47" fmla="*/ 73 w 73"/>
              <a:gd name="T48" fmla="*/ 222 h 2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 h="222">
                <a:moveTo>
                  <a:pt x="67" y="0"/>
                </a:moveTo>
                <a:cubicBezTo>
                  <a:pt x="6" y="0"/>
                  <a:pt x="6" y="0"/>
                  <a:pt x="6" y="0"/>
                </a:cubicBezTo>
                <a:cubicBezTo>
                  <a:pt x="3" y="0"/>
                  <a:pt x="0" y="3"/>
                  <a:pt x="0" y="6"/>
                </a:cubicBezTo>
                <a:cubicBezTo>
                  <a:pt x="0" y="20"/>
                  <a:pt x="0" y="20"/>
                  <a:pt x="0" y="20"/>
                </a:cubicBezTo>
                <a:cubicBezTo>
                  <a:pt x="0" y="24"/>
                  <a:pt x="3" y="26"/>
                  <a:pt x="6" y="26"/>
                </a:cubicBezTo>
                <a:cubicBezTo>
                  <a:pt x="11" y="26"/>
                  <a:pt x="11" y="26"/>
                  <a:pt x="11" y="26"/>
                </a:cubicBezTo>
                <a:cubicBezTo>
                  <a:pt x="11" y="198"/>
                  <a:pt x="11" y="198"/>
                  <a:pt x="11" y="198"/>
                </a:cubicBezTo>
                <a:cubicBezTo>
                  <a:pt x="11" y="211"/>
                  <a:pt x="22" y="222"/>
                  <a:pt x="35" y="222"/>
                </a:cubicBezTo>
                <a:cubicBezTo>
                  <a:pt x="38" y="222"/>
                  <a:pt x="38" y="222"/>
                  <a:pt x="38" y="222"/>
                </a:cubicBezTo>
                <a:cubicBezTo>
                  <a:pt x="51" y="222"/>
                  <a:pt x="63" y="211"/>
                  <a:pt x="63" y="198"/>
                </a:cubicBezTo>
                <a:cubicBezTo>
                  <a:pt x="63" y="26"/>
                  <a:pt x="63" y="26"/>
                  <a:pt x="63" y="26"/>
                </a:cubicBezTo>
                <a:cubicBezTo>
                  <a:pt x="67" y="26"/>
                  <a:pt x="67" y="26"/>
                  <a:pt x="67" y="26"/>
                </a:cubicBezTo>
                <a:cubicBezTo>
                  <a:pt x="70" y="26"/>
                  <a:pt x="73" y="24"/>
                  <a:pt x="73" y="20"/>
                </a:cubicBezTo>
                <a:cubicBezTo>
                  <a:pt x="73" y="6"/>
                  <a:pt x="73" y="6"/>
                  <a:pt x="73" y="6"/>
                </a:cubicBezTo>
                <a:cubicBezTo>
                  <a:pt x="73" y="3"/>
                  <a:pt x="70" y="0"/>
                  <a:pt x="67" y="0"/>
                </a:cubicBezTo>
                <a:close/>
              </a:path>
            </a:pathLst>
          </a:custGeom>
          <a:blipFill dpi="0" rotWithShape="0">
            <a:blip r:embed="rId5"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sp>
        <p:nvSpPr>
          <p:cNvPr id="17434" name="Freeform 14"/>
          <p:cNvSpPr>
            <a:spLocks noChangeArrowheads="1"/>
          </p:cNvSpPr>
          <p:nvPr/>
        </p:nvSpPr>
        <p:spPr bwMode="auto">
          <a:xfrm>
            <a:off x="5083175" y="3119438"/>
            <a:ext cx="298450" cy="1150937"/>
          </a:xfrm>
          <a:custGeom>
            <a:avLst/>
            <a:gdLst>
              <a:gd name="T0" fmla="*/ 0 w 28"/>
              <a:gd name="T1" fmla="*/ 0 h 108"/>
              <a:gd name="T2" fmla="*/ 0 w 28"/>
              <a:gd name="T3" fmla="*/ 2147483646 h 108"/>
              <a:gd name="T4" fmla="*/ 1363351577 w 28"/>
              <a:gd name="T5" fmla="*/ 2147483646 h 108"/>
              <a:gd name="T6" fmla="*/ 1704192136 w 28"/>
              <a:gd name="T7" fmla="*/ 2147483646 h 108"/>
              <a:gd name="T8" fmla="*/ 2147483646 w 28"/>
              <a:gd name="T9" fmla="*/ 2147483646 h 108"/>
              <a:gd name="T10" fmla="*/ 2147483646 w 28"/>
              <a:gd name="T11" fmla="*/ 0 h 108"/>
              <a:gd name="T12" fmla="*/ 0 w 28"/>
              <a:gd name="T13" fmla="*/ 0 h 108"/>
              <a:gd name="T14" fmla="*/ 0 60000 65536"/>
              <a:gd name="T15" fmla="*/ 0 60000 65536"/>
              <a:gd name="T16" fmla="*/ 0 60000 65536"/>
              <a:gd name="T17" fmla="*/ 0 60000 65536"/>
              <a:gd name="T18" fmla="*/ 0 60000 65536"/>
              <a:gd name="T19" fmla="*/ 0 60000 65536"/>
              <a:gd name="T20" fmla="*/ 0 60000 65536"/>
              <a:gd name="T21" fmla="*/ 0 w 28"/>
              <a:gd name="T22" fmla="*/ 0 h 108"/>
              <a:gd name="T23" fmla="*/ 28 w 28"/>
              <a:gd name="T24" fmla="*/ 108 h 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8">
                <a:moveTo>
                  <a:pt x="0" y="0"/>
                </a:moveTo>
                <a:cubicBezTo>
                  <a:pt x="0" y="95"/>
                  <a:pt x="0" y="95"/>
                  <a:pt x="0" y="95"/>
                </a:cubicBezTo>
                <a:cubicBezTo>
                  <a:pt x="0" y="102"/>
                  <a:pt x="5" y="108"/>
                  <a:pt x="12" y="108"/>
                </a:cubicBezTo>
                <a:cubicBezTo>
                  <a:pt x="15" y="108"/>
                  <a:pt x="15" y="108"/>
                  <a:pt x="15" y="108"/>
                </a:cubicBezTo>
                <a:cubicBezTo>
                  <a:pt x="22" y="108"/>
                  <a:pt x="28" y="102"/>
                  <a:pt x="28" y="95"/>
                </a:cubicBezTo>
                <a:cubicBezTo>
                  <a:pt x="28" y="0"/>
                  <a:pt x="28" y="0"/>
                  <a:pt x="28" y="0"/>
                </a:cubicBezTo>
                <a:lnTo>
                  <a:pt x="0" y="0"/>
                </a:lnTo>
                <a:close/>
              </a:path>
            </a:pathLst>
          </a:custGeom>
          <a:solidFill>
            <a:srgbClr val="A4B6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435" name="Oval 15"/>
          <p:cNvSpPr>
            <a:spLocks noChangeArrowheads="1"/>
          </p:cNvSpPr>
          <p:nvPr/>
        </p:nvSpPr>
        <p:spPr bwMode="auto">
          <a:xfrm>
            <a:off x="5200650" y="3225800"/>
            <a:ext cx="106363" cy="117475"/>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6" name="Oval 16"/>
          <p:cNvSpPr>
            <a:spLocks noChangeArrowheads="1"/>
          </p:cNvSpPr>
          <p:nvPr/>
        </p:nvSpPr>
        <p:spPr bwMode="auto">
          <a:xfrm>
            <a:off x="5232400" y="3609975"/>
            <a:ext cx="85725" cy="85725"/>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7" name="Oval 17"/>
          <p:cNvSpPr>
            <a:spLocks noChangeArrowheads="1"/>
          </p:cNvSpPr>
          <p:nvPr/>
        </p:nvSpPr>
        <p:spPr bwMode="auto">
          <a:xfrm>
            <a:off x="5116513" y="3983038"/>
            <a:ext cx="115887" cy="117475"/>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38" name="Oval 18"/>
          <p:cNvSpPr>
            <a:spLocks noChangeArrowheads="1"/>
          </p:cNvSpPr>
          <p:nvPr/>
        </p:nvSpPr>
        <p:spPr bwMode="auto">
          <a:xfrm>
            <a:off x="5222875" y="3770313"/>
            <a:ext cx="106363" cy="106362"/>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03" name="Freeform 19"/>
          <p:cNvSpPr>
            <a:spLocks noChangeArrowheads="1"/>
          </p:cNvSpPr>
          <p:nvPr/>
        </p:nvSpPr>
        <p:spPr bwMode="auto">
          <a:xfrm>
            <a:off x="3911600" y="2054225"/>
            <a:ext cx="766763" cy="2365375"/>
          </a:xfrm>
          <a:custGeom>
            <a:avLst/>
            <a:gdLst>
              <a:gd name="T0" fmla="*/ 66 w 72"/>
              <a:gd name="T1" fmla="*/ 0 h 222"/>
              <a:gd name="T2" fmla="*/ 6 w 72"/>
              <a:gd name="T3" fmla="*/ 0 h 222"/>
              <a:gd name="T4" fmla="*/ 0 w 72"/>
              <a:gd name="T5" fmla="*/ 6 h 222"/>
              <a:gd name="T6" fmla="*/ 0 w 72"/>
              <a:gd name="T7" fmla="*/ 20 h 222"/>
              <a:gd name="T8" fmla="*/ 6 w 72"/>
              <a:gd name="T9" fmla="*/ 26 h 222"/>
              <a:gd name="T10" fmla="*/ 10 w 72"/>
              <a:gd name="T11" fmla="*/ 26 h 222"/>
              <a:gd name="T12" fmla="*/ 10 w 72"/>
              <a:gd name="T13" fmla="*/ 198 h 222"/>
              <a:gd name="T14" fmla="*/ 35 w 72"/>
              <a:gd name="T15" fmla="*/ 222 h 222"/>
              <a:gd name="T16" fmla="*/ 37 w 72"/>
              <a:gd name="T17" fmla="*/ 222 h 222"/>
              <a:gd name="T18" fmla="*/ 62 w 72"/>
              <a:gd name="T19" fmla="*/ 198 h 222"/>
              <a:gd name="T20" fmla="*/ 62 w 72"/>
              <a:gd name="T21" fmla="*/ 26 h 222"/>
              <a:gd name="T22" fmla="*/ 66 w 72"/>
              <a:gd name="T23" fmla="*/ 26 h 222"/>
              <a:gd name="T24" fmla="*/ 72 w 72"/>
              <a:gd name="T25" fmla="*/ 20 h 222"/>
              <a:gd name="T26" fmla="*/ 72 w 72"/>
              <a:gd name="T27" fmla="*/ 6 h 222"/>
              <a:gd name="T28" fmla="*/ 66 w 72"/>
              <a:gd name="T29" fmla="*/ 0 h 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222"/>
              <a:gd name="T47" fmla="*/ 72 w 72"/>
              <a:gd name="T48" fmla="*/ 222 h 2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222">
                <a:moveTo>
                  <a:pt x="66" y="0"/>
                </a:moveTo>
                <a:cubicBezTo>
                  <a:pt x="6" y="0"/>
                  <a:pt x="6" y="0"/>
                  <a:pt x="6" y="0"/>
                </a:cubicBezTo>
                <a:cubicBezTo>
                  <a:pt x="2" y="0"/>
                  <a:pt x="0" y="3"/>
                  <a:pt x="0" y="6"/>
                </a:cubicBezTo>
                <a:cubicBezTo>
                  <a:pt x="0" y="20"/>
                  <a:pt x="0" y="20"/>
                  <a:pt x="0" y="20"/>
                </a:cubicBezTo>
                <a:cubicBezTo>
                  <a:pt x="0" y="24"/>
                  <a:pt x="2" y="26"/>
                  <a:pt x="6" y="26"/>
                </a:cubicBezTo>
                <a:cubicBezTo>
                  <a:pt x="10" y="26"/>
                  <a:pt x="10" y="26"/>
                  <a:pt x="10" y="26"/>
                </a:cubicBezTo>
                <a:cubicBezTo>
                  <a:pt x="10" y="198"/>
                  <a:pt x="10" y="198"/>
                  <a:pt x="10" y="198"/>
                </a:cubicBezTo>
                <a:cubicBezTo>
                  <a:pt x="10" y="211"/>
                  <a:pt x="21" y="222"/>
                  <a:pt x="35" y="222"/>
                </a:cubicBezTo>
                <a:cubicBezTo>
                  <a:pt x="37" y="222"/>
                  <a:pt x="37" y="222"/>
                  <a:pt x="37" y="222"/>
                </a:cubicBezTo>
                <a:cubicBezTo>
                  <a:pt x="51" y="222"/>
                  <a:pt x="62" y="211"/>
                  <a:pt x="62" y="198"/>
                </a:cubicBezTo>
                <a:cubicBezTo>
                  <a:pt x="62" y="26"/>
                  <a:pt x="62" y="26"/>
                  <a:pt x="62" y="26"/>
                </a:cubicBezTo>
                <a:cubicBezTo>
                  <a:pt x="66" y="26"/>
                  <a:pt x="66" y="26"/>
                  <a:pt x="66" y="26"/>
                </a:cubicBezTo>
                <a:cubicBezTo>
                  <a:pt x="69" y="26"/>
                  <a:pt x="72" y="24"/>
                  <a:pt x="72" y="20"/>
                </a:cubicBezTo>
                <a:cubicBezTo>
                  <a:pt x="72" y="6"/>
                  <a:pt x="72" y="6"/>
                  <a:pt x="72" y="6"/>
                </a:cubicBezTo>
                <a:cubicBezTo>
                  <a:pt x="72" y="3"/>
                  <a:pt x="69" y="0"/>
                  <a:pt x="66" y="0"/>
                </a:cubicBezTo>
                <a:close/>
              </a:path>
            </a:pathLst>
          </a:custGeom>
          <a:blipFill dpi="0" rotWithShape="0">
            <a:blip r:embed="rId6"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sp>
        <p:nvSpPr>
          <p:cNvPr id="17442" name="Freeform 20"/>
          <p:cNvSpPr>
            <a:spLocks noChangeArrowheads="1"/>
          </p:cNvSpPr>
          <p:nvPr/>
        </p:nvSpPr>
        <p:spPr bwMode="auto">
          <a:xfrm>
            <a:off x="4146550" y="2576513"/>
            <a:ext cx="298450" cy="1693862"/>
          </a:xfrm>
          <a:custGeom>
            <a:avLst/>
            <a:gdLst>
              <a:gd name="T0" fmla="*/ 0 w 28"/>
              <a:gd name="T1" fmla="*/ 0 h 159"/>
              <a:gd name="T2" fmla="*/ 0 w 28"/>
              <a:gd name="T3" fmla="*/ 2147483646 h 159"/>
              <a:gd name="T4" fmla="*/ 1476965096 w 28"/>
              <a:gd name="T5" fmla="*/ 2147483646 h 159"/>
              <a:gd name="T6" fmla="*/ 1704192136 w 28"/>
              <a:gd name="T7" fmla="*/ 2147483646 h 159"/>
              <a:gd name="T8" fmla="*/ 2147483646 w 28"/>
              <a:gd name="T9" fmla="*/ 2147483646 h 159"/>
              <a:gd name="T10" fmla="*/ 2147483646 w 28"/>
              <a:gd name="T11" fmla="*/ 0 h 159"/>
              <a:gd name="T12" fmla="*/ 0 w 28"/>
              <a:gd name="T13" fmla="*/ 0 h 159"/>
              <a:gd name="T14" fmla="*/ 0 60000 65536"/>
              <a:gd name="T15" fmla="*/ 0 60000 65536"/>
              <a:gd name="T16" fmla="*/ 0 60000 65536"/>
              <a:gd name="T17" fmla="*/ 0 60000 65536"/>
              <a:gd name="T18" fmla="*/ 0 60000 65536"/>
              <a:gd name="T19" fmla="*/ 0 60000 65536"/>
              <a:gd name="T20" fmla="*/ 0 60000 65536"/>
              <a:gd name="T21" fmla="*/ 0 w 28"/>
              <a:gd name="T22" fmla="*/ 0 h 159"/>
              <a:gd name="T23" fmla="*/ 28 w 28"/>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59">
                <a:moveTo>
                  <a:pt x="0" y="0"/>
                </a:moveTo>
                <a:cubicBezTo>
                  <a:pt x="0" y="146"/>
                  <a:pt x="0" y="146"/>
                  <a:pt x="0" y="146"/>
                </a:cubicBezTo>
                <a:cubicBezTo>
                  <a:pt x="0" y="153"/>
                  <a:pt x="6" y="159"/>
                  <a:pt x="13" y="159"/>
                </a:cubicBezTo>
                <a:cubicBezTo>
                  <a:pt x="15" y="159"/>
                  <a:pt x="15" y="159"/>
                  <a:pt x="15" y="159"/>
                </a:cubicBezTo>
                <a:cubicBezTo>
                  <a:pt x="22" y="159"/>
                  <a:pt x="28" y="153"/>
                  <a:pt x="28" y="146"/>
                </a:cubicBezTo>
                <a:cubicBezTo>
                  <a:pt x="28" y="0"/>
                  <a:pt x="28" y="0"/>
                  <a:pt x="28" y="0"/>
                </a:cubicBezTo>
                <a:lnTo>
                  <a:pt x="0" y="0"/>
                </a:ln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443" name="Oval 22"/>
          <p:cNvSpPr>
            <a:spLocks noChangeArrowheads="1"/>
          </p:cNvSpPr>
          <p:nvPr/>
        </p:nvSpPr>
        <p:spPr bwMode="auto">
          <a:xfrm>
            <a:off x="4264025" y="3471863"/>
            <a:ext cx="106363" cy="106362"/>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4" name="Oval 23"/>
          <p:cNvSpPr>
            <a:spLocks noChangeArrowheads="1"/>
          </p:cNvSpPr>
          <p:nvPr/>
        </p:nvSpPr>
        <p:spPr bwMode="auto">
          <a:xfrm>
            <a:off x="4189413" y="3194050"/>
            <a:ext cx="158750" cy="160338"/>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5" name="Oval 24"/>
          <p:cNvSpPr>
            <a:spLocks noChangeArrowheads="1"/>
          </p:cNvSpPr>
          <p:nvPr/>
        </p:nvSpPr>
        <p:spPr bwMode="auto">
          <a:xfrm>
            <a:off x="4284663" y="2895600"/>
            <a:ext cx="106362" cy="117475"/>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6" name="Oval 25"/>
          <p:cNvSpPr>
            <a:spLocks noChangeArrowheads="1"/>
          </p:cNvSpPr>
          <p:nvPr/>
        </p:nvSpPr>
        <p:spPr bwMode="auto">
          <a:xfrm>
            <a:off x="4210050" y="3673475"/>
            <a:ext cx="117475" cy="117475"/>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47" name="Oval 26"/>
          <p:cNvSpPr>
            <a:spLocks noChangeArrowheads="1"/>
          </p:cNvSpPr>
          <p:nvPr/>
        </p:nvSpPr>
        <p:spPr bwMode="auto">
          <a:xfrm>
            <a:off x="4252913" y="4046538"/>
            <a:ext cx="85725" cy="85725"/>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10" name="Freeform 27"/>
          <p:cNvSpPr>
            <a:spLocks noChangeArrowheads="1"/>
          </p:cNvSpPr>
          <p:nvPr/>
        </p:nvSpPr>
        <p:spPr bwMode="auto">
          <a:xfrm>
            <a:off x="2973388" y="2054225"/>
            <a:ext cx="768350" cy="2365375"/>
          </a:xfrm>
          <a:custGeom>
            <a:avLst/>
            <a:gdLst>
              <a:gd name="T0" fmla="*/ 66 w 72"/>
              <a:gd name="T1" fmla="*/ 0 h 222"/>
              <a:gd name="T2" fmla="*/ 6 w 72"/>
              <a:gd name="T3" fmla="*/ 0 h 222"/>
              <a:gd name="T4" fmla="*/ 0 w 72"/>
              <a:gd name="T5" fmla="*/ 6 h 222"/>
              <a:gd name="T6" fmla="*/ 0 w 72"/>
              <a:gd name="T7" fmla="*/ 20 h 222"/>
              <a:gd name="T8" fmla="*/ 6 w 72"/>
              <a:gd name="T9" fmla="*/ 26 h 222"/>
              <a:gd name="T10" fmla="*/ 10 w 72"/>
              <a:gd name="T11" fmla="*/ 26 h 222"/>
              <a:gd name="T12" fmla="*/ 10 w 72"/>
              <a:gd name="T13" fmla="*/ 198 h 222"/>
              <a:gd name="T14" fmla="*/ 35 w 72"/>
              <a:gd name="T15" fmla="*/ 222 h 222"/>
              <a:gd name="T16" fmla="*/ 37 w 72"/>
              <a:gd name="T17" fmla="*/ 222 h 222"/>
              <a:gd name="T18" fmla="*/ 62 w 72"/>
              <a:gd name="T19" fmla="*/ 198 h 222"/>
              <a:gd name="T20" fmla="*/ 62 w 72"/>
              <a:gd name="T21" fmla="*/ 26 h 222"/>
              <a:gd name="T22" fmla="*/ 66 w 72"/>
              <a:gd name="T23" fmla="*/ 26 h 222"/>
              <a:gd name="T24" fmla="*/ 72 w 72"/>
              <a:gd name="T25" fmla="*/ 20 h 222"/>
              <a:gd name="T26" fmla="*/ 72 w 72"/>
              <a:gd name="T27" fmla="*/ 6 h 222"/>
              <a:gd name="T28" fmla="*/ 66 w 72"/>
              <a:gd name="T29" fmla="*/ 0 h 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222"/>
              <a:gd name="T47" fmla="*/ 72 w 72"/>
              <a:gd name="T48" fmla="*/ 222 h 2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222">
                <a:moveTo>
                  <a:pt x="66" y="0"/>
                </a:moveTo>
                <a:cubicBezTo>
                  <a:pt x="6" y="0"/>
                  <a:pt x="6" y="0"/>
                  <a:pt x="6" y="0"/>
                </a:cubicBezTo>
                <a:cubicBezTo>
                  <a:pt x="3" y="0"/>
                  <a:pt x="0" y="3"/>
                  <a:pt x="0" y="6"/>
                </a:cubicBezTo>
                <a:cubicBezTo>
                  <a:pt x="0" y="20"/>
                  <a:pt x="0" y="20"/>
                  <a:pt x="0" y="20"/>
                </a:cubicBezTo>
                <a:cubicBezTo>
                  <a:pt x="0" y="24"/>
                  <a:pt x="3" y="26"/>
                  <a:pt x="6" y="26"/>
                </a:cubicBezTo>
                <a:cubicBezTo>
                  <a:pt x="10" y="26"/>
                  <a:pt x="10" y="26"/>
                  <a:pt x="10" y="26"/>
                </a:cubicBezTo>
                <a:cubicBezTo>
                  <a:pt x="10" y="198"/>
                  <a:pt x="10" y="198"/>
                  <a:pt x="10" y="198"/>
                </a:cubicBezTo>
                <a:cubicBezTo>
                  <a:pt x="10" y="211"/>
                  <a:pt x="21" y="222"/>
                  <a:pt x="35" y="222"/>
                </a:cubicBezTo>
                <a:cubicBezTo>
                  <a:pt x="37" y="222"/>
                  <a:pt x="37" y="222"/>
                  <a:pt x="37" y="222"/>
                </a:cubicBezTo>
                <a:cubicBezTo>
                  <a:pt x="51" y="222"/>
                  <a:pt x="62" y="211"/>
                  <a:pt x="62" y="198"/>
                </a:cubicBezTo>
                <a:cubicBezTo>
                  <a:pt x="62" y="26"/>
                  <a:pt x="62" y="26"/>
                  <a:pt x="62" y="26"/>
                </a:cubicBezTo>
                <a:cubicBezTo>
                  <a:pt x="66" y="26"/>
                  <a:pt x="66" y="26"/>
                  <a:pt x="66" y="26"/>
                </a:cubicBezTo>
                <a:cubicBezTo>
                  <a:pt x="70" y="26"/>
                  <a:pt x="72" y="24"/>
                  <a:pt x="72" y="20"/>
                </a:cubicBezTo>
                <a:cubicBezTo>
                  <a:pt x="72" y="6"/>
                  <a:pt x="72" y="6"/>
                  <a:pt x="72" y="6"/>
                </a:cubicBezTo>
                <a:cubicBezTo>
                  <a:pt x="72" y="3"/>
                  <a:pt x="70" y="0"/>
                  <a:pt x="66" y="0"/>
                </a:cubicBezTo>
                <a:close/>
              </a:path>
            </a:pathLst>
          </a:custGeom>
          <a:blipFill dpi="0" rotWithShape="0">
            <a:blip r:embed="rId4"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sp>
        <p:nvSpPr>
          <p:cNvPr id="17451" name="Freeform 28"/>
          <p:cNvSpPr>
            <a:spLocks noChangeArrowheads="1"/>
          </p:cNvSpPr>
          <p:nvPr/>
        </p:nvSpPr>
        <p:spPr bwMode="auto">
          <a:xfrm>
            <a:off x="3208338" y="3546475"/>
            <a:ext cx="298450" cy="723900"/>
          </a:xfrm>
          <a:custGeom>
            <a:avLst/>
            <a:gdLst>
              <a:gd name="T0" fmla="*/ 0 w 28"/>
              <a:gd name="T1" fmla="*/ 0 h 68"/>
              <a:gd name="T2" fmla="*/ 0 w 28"/>
              <a:gd name="T3" fmla="*/ 2147483646 h 68"/>
              <a:gd name="T4" fmla="*/ 1476965096 w 28"/>
              <a:gd name="T5" fmla="*/ 2147483646 h 68"/>
              <a:gd name="T6" fmla="*/ 1704192136 w 28"/>
              <a:gd name="T7" fmla="*/ 2147483646 h 68"/>
              <a:gd name="T8" fmla="*/ 2147483646 w 28"/>
              <a:gd name="T9" fmla="*/ 2147483646 h 68"/>
              <a:gd name="T10" fmla="*/ 2147483646 w 28"/>
              <a:gd name="T11" fmla="*/ 0 h 68"/>
              <a:gd name="T12" fmla="*/ 0 w 28"/>
              <a:gd name="T13" fmla="*/ 0 h 68"/>
              <a:gd name="T14" fmla="*/ 0 60000 65536"/>
              <a:gd name="T15" fmla="*/ 0 60000 65536"/>
              <a:gd name="T16" fmla="*/ 0 60000 65536"/>
              <a:gd name="T17" fmla="*/ 0 60000 65536"/>
              <a:gd name="T18" fmla="*/ 0 60000 65536"/>
              <a:gd name="T19" fmla="*/ 0 60000 65536"/>
              <a:gd name="T20" fmla="*/ 0 60000 65536"/>
              <a:gd name="T21" fmla="*/ 0 w 28"/>
              <a:gd name="T22" fmla="*/ 0 h 68"/>
              <a:gd name="T23" fmla="*/ 28 w 28"/>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68">
                <a:moveTo>
                  <a:pt x="0" y="0"/>
                </a:moveTo>
                <a:cubicBezTo>
                  <a:pt x="0" y="55"/>
                  <a:pt x="0" y="55"/>
                  <a:pt x="0" y="55"/>
                </a:cubicBezTo>
                <a:cubicBezTo>
                  <a:pt x="0" y="62"/>
                  <a:pt x="6" y="68"/>
                  <a:pt x="13" y="68"/>
                </a:cubicBezTo>
                <a:cubicBezTo>
                  <a:pt x="15" y="68"/>
                  <a:pt x="15" y="68"/>
                  <a:pt x="15" y="68"/>
                </a:cubicBezTo>
                <a:cubicBezTo>
                  <a:pt x="23" y="68"/>
                  <a:pt x="28" y="62"/>
                  <a:pt x="28" y="55"/>
                </a:cubicBezTo>
                <a:cubicBezTo>
                  <a:pt x="28" y="0"/>
                  <a:pt x="28" y="0"/>
                  <a:pt x="28" y="0"/>
                </a:cubicBez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452" name="Oval 29"/>
          <p:cNvSpPr>
            <a:spLocks noChangeArrowheads="1"/>
          </p:cNvSpPr>
          <p:nvPr/>
        </p:nvSpPr>
        <p:spPr bwMode="auto">
          <a:xfrm>
            <a:off x="3346450" y="3886200"/>
            <a:ext cx="117475" cy="117475"/>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53" name="Oval 30"/>
          <p:cNvSpPr>
            <a:spLocks noChangeArrowheads="1"/>
          </p:cNvSpPr>
          <p:nvPr/>
        </p:nvSpPr>
        <p:spPr bwMode="auto">
          <a:xfrm>
            <a:off x="3282950" y="3621088"/>
            <a:ext cx="160338" cy="149225"/>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54" name="Oval 31"/>
          <p:cNvSpPr>
            <a:spLocks noChangeArrowheads="1"/>
          </p:cNvSpPr>
          <p:nvPr/>
        </p:nvSpPr>
        <p:spPr bwMode="auto">
          <a:xfrm>
            <a:off x="3303588" y="4089400"/>
            <a:ext cx="117475" cy="117475"/>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55" name="TextBox 1042"/>
          <p:cNvSpPr>
            <a:spLocks noChangeArrowheads="1"/>
          </p:cNvSpPr>
          <p:nvPr/>
        </p:nvSpPr>
        <p:spPr bwMode="auto">
          <a:xfrm>
            <a:off x="2093913" y="1973263"/>
            <a:ext cx="58896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80</a:t>
            </a:r>
            <a:r>
              <a:rPr lang="en-US"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56" name="TextBox 311"/>
          <p:cNvSpPr>
            <a:spLocks noChangeArrowheads="1"/>
          </p:cNvSpPr>
          <p:nvPr/>
        </p:nvSpPr>
        <p:spPr bwMode="auto">
          <a:xfrm>
            <a:off x="3036888" y="1973263"/>
            <a:ext cx="58896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35</a:t>
            </a:r>
            <a:r>
              <a:rPr lang="en-US"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57" name="TextBox 312"/>
          <p:cNvSpPr>
            <a:spLocks noChangeArrowheads="1"/>
          </p:cNvSpPr>
          <p:nvPr/>
        </p:nvSpPr>
        <p:spPr bwMode="auto">
          <a:xfrm>
            <a:off x="3981450" y="1973263"/>
            <a:ext cx="58896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83</a:t>
            </a:r>
            <a:r>
              <a:rPr lang="en-US"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58" name="TextBox 313"/>
          <p:cNvSpPr>
            <a:spLocks noChangeArrowheads="1"/>
          </p:cNvSpPr>
          <p:nvPr/>
        </p:nvSpPr>
        <p:spPr bwMode="auto">
          <a:xfrm>
            <a:off x="4897438" y="1973263"/>
            <a:ext cx="58896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1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60</a:t>
            </a:r>
            <a:r>
              <a:rPr lang="en-US"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59" name="Oval 21"/>
          <p:cNvSpPr>
            <a:spLocks noChangeArrowheads="1"/>
          </p:cNvSpPr>
          <p:nvPr/>
        </p:nvSpPr>
        <p:spPr bwMode="auto">
          <a:xfrm>
            <a:off x="4295775" y="2735263"/>
            <a:ext cx="84138" cy="85725"/>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460" name="Group 40"/>
          <p:cNvGrpSpPr>
            <a:grpSpLocks/>
          </p:cNvGrpSpPr>
          <p:nvPr/>
        </p:nvGrpSpPr>
        <p:grpSpPr bwMode="auto">
          <a:xfrm>
            <a:off x="0" y="434975"/>
            <a:ext cx="12192000" cy="890588"/>
            <a:chOff x="0" y="0"/>
            <a:chExt cx="19200" cy="1404"/>
          </a:xfrm>
        </p:grpSpPr>
        <p:grpSp>
          <p:nvGrpSpPr>
            <p:cNvPr id="17461" name="组合 24"/>
            <p:cNvGrpSpPr>
              <a:grpSpLocks/>
            </p:cNvGrpSpPr>
            <p:nvPr/>
          </p:nvGrpSpPr>
          <p:grpSpPr bwMode="auto">
            <a:xfrm>
              <a:off x="0" y="0"/>
              <a:ext cx="19200" cy="1404"/>
              <a:chOff x="0" y="0"/>
              <a:chExt cx="56983904" cy="4165600"/>
            </a:xfrm>
          </p:grpSpPr>
          <p:sp>
            <p:nvSpPr>
              <p:cNvPr id="20522" name="矩形 14"/>
              <p:cNvSpPr>
                <a:spLocks noChangeArrowheads="1"/>
              </p:cNvSpPr>
              <p:nvPr/>
            </p:nvSpPr>
            <p:spPr bwMode="auto">
              <a:xfrm>
                <a:off x="0" y="395289"/>
                <a:ext cx="56983904" cy="3770311"/>
              </a:xfrm>
              <a:prstGeom prst="rect">
                <a:avLst/>
              </a:prstGeom>
              <a:blipFill dpi="0" rotWithShape="1">
                <a:blip r:embed="rId7" cstate="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17466"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67"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68"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69"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70"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71"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7472" name="Picture 5" descr="E:\Design Area\CSO\Processing\presentation\bizpro\asd\images\01_Main-Background_Light_03.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73" name="Picture 6" descr="E:\Design Area\CSO\Processing\presentation\bizpro\asd\images\01_Main-Background_Light_05.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74" name="Picture 7" descr="E:\Design Area\CSO\Processing\presentation\bizpro\asd\images\01_Main-Background_Light_07.pn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7462"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1503363" y="1768475"/>
            <a:ext cx="9317037" cy="2187575"/>
            <a:chOff x="0" y="0"/>
            <a:chExt cx="14674" cy="3443"/>
          </a:xfrm>
        </p:grpSpPr>
        <p:sp>
          <p:nvSpPr>
            <p:cNvPr id="21507" name="Rectangle 140"/>
            <p:cNvSpPr>
              <a:spLocks noChangeArrowheads="1"/>
            </p:cNvSpPr>
            <p:nvPr/>
          </p:nvSpPr>
          <p:spPr bwMode="auto">
            <a:xfrm>
              <a:off x="12588" y="3093"/>
              <a:ext cx="2073" cy="323"/>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itchFamily="34" charset="-122"/>
                <a:ea typeface="微软雅黑" pitchFamily="34" charset="-122"/>
                <a:sym typeface="微软雅黑" pitchFamily="34" charset="-122"/>
              </a:endParaRPr>
            </a:p>
          </p:txBody>
        </p:sp>
        <p:sp>
          <p:nvSpPr>
            <p:cNvPr id="21508" name="Freeform 141"/>
            <p:cNvSpPr>
              <a:spLocks noChangeArrowheads="1"/>
            </p:cNvSpPr>
            <p:nvPr/>
          </p:nvSpPr>
          <p:spPr bwMode="auto">
            <a:xfrm>
              <a:off x="14224" y="0"/>
              <a:ext cx="450" cy="457"/>
            </a:xfrm>
            <a:custGeom>
              <a:avLst/>
              <a:gdLst>
                <a:gd name="T0" fmla="*/ 135 w 135"/>
                <a:gd name="T1" fmla="*/ 137 h 137"/>
                <a:gd name="T2" fmla="*/ 0 w 135"/>
                <a:gd name="T3" fmla="*/ 0 h 137"/>
                <a:gd name="T4" fmla="*/ 0 w 135"/>
                <a:gd name="T5" fmla="*/ 137 h 137"/>
                <a:gd name="T6" fmla="*/ 135 w 135"/>
                <a:gd name="T7" fmla="*/ 137 h 137"/>
                <a:gd name="T8" fmla="*/ 0 60000 65536"/>
                <a:gd name="T9" fmla="*/ 0 60000 65536"/>
                <a:gd name="T10" fmla="*/ 0 60000 65536"/>
                <a:gd name="T11" fmla="*/ 0 60000 65536"/>
                <a:gd name="T12" fmla="*/ 0 w 135"/>
                <a:gd name="T13" fmla="*/ 0 h 137"/>
                <a:gd name="T14" fmla="*/ 135 w 135"/>
                <a:gd name="T15" fmla="*/ 137 h 137"/>
              </a:gdLst>
              <a:ahLst/>
              <a:cxnLst>
                <a:cxn ang="T8">
                  <a:pos x="T0" y="T1"/>
                </a:cxn>
                <a:cxn ang="T9">
                  <a:pos x="T2" y="T3"/>
                </a:cxn>
                <a:cxn ang="T10">
                  <a:pos x="T4" y="T5"/>
                </a:cxn>
                <a:cxn ang="T11">
                  <a:pos x="T6" y="T7"/>
                </a:cxn>
              </a:cxnLst>
              <a:rect l="T12" t="T13" r="T14" b="T15"/>
              <a:pathLst>
                <a:path w="135" h="137">
                  <a:moveTo>
                    <a:pt x="135" y="137"/>
                  </a:moveTo>
                  <a:lnTo>
                    <a:pt x="0" y="0"/>
                  </a:lnTo>
                  <a:lnTo>
                    <a:pt x="0" y="137"/>
                  </a:lnTo>
                  <a:lnTo>
                    <a:pt x="135" y="137"/>
                  </a:lnTo>
                  <a:close/>
                </a:path>
              </a:pathLst>
            </a:custGeom>
            <a:blipFill dpi="0" rotWithShape="1">
              <a:blip r:embed="rId3"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itchFamily="34" charset="-122"/>
                <a:ea typeface="微软雅黑" pitchFamily="34" charset="-122"/>
                <a:sym typeface="微软雅黑" pitchFamily="34" charset="-122"/>
              </a:endParaRPr>
            </a:p>
          </p:txBody>
        </p:sp>
        <p:sp>
          <p:nvSpPr>
            <p:cNvPr id="21509" name="Freeform 142"/>
            <p:cNvSpPr>
              <a:spLocks noChangeArrowheads="1"/>
            </p:cNvSpPr>
            <p:nvPr/>
          </p:nvSpPr>
          <p:spPr bwMode="auto">
            <a:xfrm>
              <a:off x="13728" y="253"/>
              <a:ext cx="677" cy="687"/>
            </a:xfrm>
            <a:custGeom>
              <a:avLst/>
              <a:gdLst>
                <a:gd name="T0" fmla="*/ 58 w 203"/>
                <a:gd name="T1" fmla="*/ 206 h 206"/>
                <a:gd name="T2" fmla="*/ 0 w 203"/>
                <a:gd name="T3" fmla="*/ 146 h 206"/>
                <a:gd name="T4" fmla="*/ 145 w 203"/>
                <a:gd name="T5" fmla="*/ 0 h 206"/>
                <a:gd name="T6" fmla="*/ 203 w 203"/>
                <a:gd name="T7" fmla="*/ 59 h 206"/>
                <a:gd name="T8" fmla="*/ 58 w 203"/>
                <a:gd name="T9" fmla="*/ 206 h 206"/>
                <a:gd name="T10" fmla="*/ 0 60000 65536"/>
                <a:gd name="T11" fmla="*/ 0 60000 65536"/>
                <a:gd name="T12" fmla="*/ 0 60000 65536"/>
                <a:gd name="T13" fmla="*/ 0 60000 65536"/>
                <a:gd name="T14" fmla="*/ 0 60000 65536"/>
                <a:gd name="T15" fmla="*/ 0 w 203"/>
                <a:gd name="T16" fmla="*/ 0 h 206"/>
                <a:gd name="T17" fmla="*/ 203 w 203"/>
                <a:gd name="T18" fmla="*/ 206 h 206"/>
              </a:gdLst>
              <a:ahLst/>
              <a:cxnLst>
                <a:cxn ang="T10">
                  <a:pos x="T0" y="T1"/>
                </a:cxn>
                <a:cxn ang="T11">
                  <a:pos x="T2" y="T3"/>
                </a:cxn>
                <a:cxn ang="T12">
                  <a:pos x="T4" y="T5"/>
                </a:cxn>
                <a:cxn ang="T13">
                  <a:pos x="T6" y="T7"/>
                </a:cxn>
                <a:cxn ang="T14">
                  <a:pos x="T8" y="T9"/>
                </a:cxn>
              </a:cxnLst>
              <a:rect l="T15" t="T16" r="T17" b="T18"/>
              <a:pathLst>
                <a:path w="203" h="206">
                  <a:moveTo>
                    <a:pt x="58" y="206"/>
                  </a:moveTo>
                  <a:lnTo>
                    <a:pt x="0" y="146"/>
                  </a:lnTo>
                  <a:lnTo>
                    <a:pt x="145" y="0"/>
                  </a:lnTo>
                  <a:lnTo>
                    <a:pt x="203" y="59"/>
                  </a:lnTo>
                  <a:lnTo>
                    <a:pt x="58" y="206"/>
                  </a:lnTo>
                  <a:close/>
                </a:path>
              </a:pathLst>
            </a:custGeom>
            <a:blipFill dpi="0" rotWithShape="1">
              <a:blip r:embed="rId4"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itchFamily="34" charset="-122"/>
                <a:ea typeface="微软雅黑" pitchFamily="34" charset="-122"/>
                <a:sym typeface="微软雅黑" pitchFamily="34" charset="-122"/>
              </a:endParaRPr>
            </a:p>
          </p:txBody>
        </p:sp>
        <p:sp>
          <p:nvSpPr>
            <p:cNvPr id="21510" name="Freeform 143"/>
            <p:cNvSpPr>
              <a:spLocks noChangeArrowheads="1"/>
            </p:cNvSpPr>
            <p:nvPr/>
          </p:nvSpPr>
          <p:spPr bwMode="auto">
            <a:xfrm>
              <a:off x="13081" y="240"/>
              <a:ext cx="1350" cy="1353"/>
            </a:xfrm>
            <a:custGeom>
              <a:avLst/>
              <a:gdLst>
                <a:gd name="T0" fmla="*/ 143 w 405"/>
                <a:gd name="T1" fmla="*/ 406 h 406"/>
                <a:gd name="T2" fmla="*/ 0 w 405"/>
                <a:gd name="T3" fmla="*/ 263 h 406"/>
                <a:gd name="T4" fmla="*/ 262 w 405"/>
                <a:gd name="T5" fmla="*/ 0 h 406"/>
                <a:gd name="T6" fmla="*/ 405 w 405"/>
                <a:gd name="T7" fmla="*/ 144 h 406"/>
                <a:gd name="T8" fmla="*/ 143 w 405"/>
                <a:gd name="T9" fmla="*/ 406 h 406"/>
                <a:gd name="T10" fmla="*/ 0 60000 65536"/>
                <a:gd name="T11" fmla="*/ 0 60000 65536"/>
                <a:gd name="T12" fmla="*/ 0 60000 65536"/>
                <a:gd name="T13" fmla="*/ 0 60000 65536"/>
                <a:gd name="T14" fmla="*/ 0 60000 65536"/>
                <a:gd name="T15" fmla="*/ 0 w 405"/>
                <a:gd name="T16" fmla="*/ 0 h 406"/>
                <a:gd name="T17" fmla="*/ 405 w 405"/>
                <a:gd name="T18" fmla="*/ 406 h 406"/>
              </a:gdLst>
              <a:ahLst/>
              <a:cxnLst>
                <a:cxn ang="T10">
                  <a:pos x="T0" y="T1"/>
                </a:cxn>
                <a:cxn ang="T11">
                  <a:pos x="T2" y="T3"/>
                </a:cxn>
                <a:cxn ang="T12">
                  <a:pos x="T4" y="T5"/>
                </a:cxn>
                <a:cxn ang="T13">
                  <a:pos x="T6" y="T7"/>
                </a:cxn>
                <a:cxn ang="T14">
                  <a:pos x="T8" y="T9"/>
                </a:cxn>
              </a:cxnLst>
              <a:rect l="T15" t="T16" r="T17" b="T18"/>
              <a:pathLst>
                <a:path w="405" h="406">
                  <a:moveTo>
                    <a:pt x="143" y="406"/>
                  </a:moveTo>
                  <a:lnTo>
                    <a:pt x="0" y="263"/>
                  </a:lnTo>
                  <a:lnTo>
                    <a:pt x="262" y="0"/>
                  </a:lnTo>
                  <a:lnTo>
                    <a:pt x="405" y="144"/>
                  </a:lnTo>
                  <a:lnTo>
                    <a:pt x="143" y="406"/>
                  </a:lnTo>
                  <a:close/>
                </a:path>
              </a:pathLst>
            </a:custGeom>
            <a:blipFill dpi="0" rotWithShape="1">
              <a:blip r:embed="rId5"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itchFamily="34" charset="-122"/>
                <a:ea typeface="微软雅黑" pitchFamily="34" charset="-122"/>
                <a:sym typeface="微软雅黑" pitchFamily="34" charset="-122"/>
              </a:endParaRPr>
            </a:p>
          </p:txBody>
        </p:sp>
        <p:sp>
          <p:nvSpPr>
            <p:cNvPr id="21511" name="Freeform 144"/>
            <p:cNvSpPr>
              <a:spLocks noChangeArrowheads="1"/>
            </p:cNvSpPr>
            <p:nvPr/>
          </p:nvSpPr>
          <p:spPr bwMode="auto">
            <a:xfrm>
              <a:off x="12784" y="1063"/>
              <a:ext cx="813" cy="813"/>
            </a:xfrm>
            <a:custGeom>
              <a:avLst/>
              <a:gdLst>
                <a:gd name="T0" fmla="*/ 0 w 244"/>
                <a:gd name="T1" fmla="*/ 44 h 244"/>
                <a:gd name="T2" fmla="*/ 200 w 244"/>
                <a:gd name="T3" fmla="*/ 244 h 244"/>
                <a:gd name="T4" fmla="*/ 244 w 244"/>
                <a:gd name="T5" fmla="*/ 199 h 244"/>
                <a:gd name="T6" fmla="*/ 44 w 244"/>
                <a:gd name="T7" fmla="*/ 0 h 244"/>
                <a:gd name="T8" fmla="*/ 0 w 244"/>
                <a:gd name="T9" fmla="*/ 44 h 244"/>
                <a:gd name="T10" fmla="*/ 0 60000 65536"/>
                <a:gd name="T11" fmla="*/ 0 60000 65536"/>
                <a:gd name="T12" fmla="*/ 0 60000 65536"/>
                <a:gd name="T13" fmla="*/ 0 60000 65536"/>
                <a:gd name="T14" fmla="*/ 0 60000 65536"/>
                <a:gd name="T15" fmla="*/ 0 w 244"/>
                <a:gd name="T16" fmla="*/ 0 h 244"/>
                <a:gd name="T17" fmla="*/ 244 w 244"/>
                <a:gd name="T18" fmla="*/ 244 h 244"/>
              </a:gdLst>
              <a:ahLst/>
              <a:cxnLst>
                <a:cxn ang="T10">
                  <a:pos x="T0" y="T1"/>
                </a:cxn>
                <a:cxn ang="T11">
                  <a:pos x="T2" y="T3"/>
                </a:cxn>
                <a:cxn ang="T12">
                  <a:pos x="T4" y="T5"/>
                </a:cxn>
                <a:cxn ang="T13">
                  <a:pos x="T6" y="T7"/>
                </a:cxn>
                <a:cxn ang="T14">
                  <a:pos x="T8" y="T9"/>
                </a:cxn>
              </a:cxnLst>
              <a:rect l="T15" t="T16" r="T17" b="T18"/>
              <a:pathLst>
                <a:path w="244" h="244">
                  <a:moveTo>
                    <a:pt x="0" y="44"/>
                  </a:moveTo>
                  <a:lnTo>
                    <a:pt x="200" y="244"/>
                  </a:lnTo>
                  <a:lnTo>
                    <a:pt x="244" y="199"/>
                  </a:lnTo>
                  <a:lnTo>
                    <a:pt x="44" y="0"/>
                  </a:lnTo>
                  <a:lnTo>
                    <a:pt x="0" y="44"/>
                  </a:lnTo>
                  <a:close/>
                </a:path>
              </a:pathLst>
            </a:custGeom>
            <a:blipFill dpi="0" rotWithShape="1">
              <a:blip r:embed="rId6"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itchFamily="34" charset="-122"/>
                <a:ea typeface="微软雅黑" pitchFamily="34" charset="-122"/>
                <a:sym typeface="微软雅黑" pitchFamily="34" charset="-122"/>
              </a:endParaRPr>
            </a:p>
          </p:txBody>
        </p:sp>
        <p:sp>
          <p:nvSpPr>
            <p:cNvPr id="21512" name="Freeform 145"/>
            <p:cNvSpPr>
              <a:spLocks noChangeArrowheads="1"/>
            </p:cNvSpPr>
            <p:nvPr/>
          </p:nvSpPr>
          <p:spPr bwMode="auto">
            <a:xfrm>
              <a:off x="12601" y="1316"/>
              <a:ext cx="760" cy="753"/>
            </a:xfrm>
            <a:custGeom>
              <a:avLst/>
              <a:gdLst>
                <a:gd name="T0" fmla="*/ 0 w 113"/>
                <a:gd name="T1" fmla="*/ 20 h 112"/>
                <a:gd name="T2" fmla="*/ 0 w 113"/>
                <a:gd name="T3" fmla="*/ 53 h 112"/>
                <a:gd name="T4" fmla="*/ 35 w 113"/>
                <a:gd name="T5" fmla="*/ 53 h 112"/>
                <a:gd name="T6" fmla="*/ 35 w 113"/>
                <a:gd name="T7" fmla="*/ 51 h 112"/>
                <a:gd name="T8" fmla="*/ 36 w 113"/>
                <a:gd name="T9" fmla="*/ 53 h 112"/>
                <a:gd name="T10" fmla="*/ 13 w 113"/>
                <a:gd name="T11" fmla="*/ 76 h 112"/>
                <a:gd name="T12" fmla="*/ 36 w 113"/>
                <a:gd name="T13" fmla="*/ 99 h 112"/>
                <a:gd name="T14" fmla="*/ 59 w 113"/>
                <a:gd name="T15" fmla="*/ 76 h 112"/>
                <a:gd name="T16" fmla="*/ 60 w 113"/>
                <a:gd name="T17" fmla="*/ 77 h 112"/>
                <a:gd name="T18" fmla="*/ 59 w 113"/>
                <a:gd name="T19" fmla="*/ 77 h 112"/>
                <a:gd name="T20" fmla="*/ 59 w 113"/>
                <a:gd name="T21" fmla="*/ 112 h 112"/>
                <a:gd name="T22" fmla="*/ 92 w 113"/>
                <a:gd name="T23" fmla="*/ 112 h 112"/>
                <a:gd name="T24" fmla="*/ 92 w 113"/>
                <a:gd name="T25" fmla="*/ 85 h 112"/>
                <a:gd name="T26" fmla="*/ 113 w 113"/>
                <a:gd name="T27" fmla="*/ 79 h 112"/>
                <a:gd name="T28" fmla="*/ 33 w 113"/>
                <a:gd name="T29" fmla="*/ 0 h 112"/>
                <a:gd name="T30" fmla="*/ 28 w 113"/>
                <a:gd name="T31" fmla="*/ 20 h 112"/>
                <a:gd name="T32" fmla="*/ 0 w 113"/>
                <a:gd name="T33" fmla="*/ 2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12"/>
                <a:gd name="T53" fmla="*/ 113 w 113"/>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12">
                  <a:moveTo>
                    <a:pt x="0" y="20"/>
                  </a:moveTo>
                  <a:cubicBezTo>
                    <a:pt x="0" y="53"/>
                    <a:pt x="0" y="53"/>
                    <a:pt x="0" y="53"/>
                  </a:cubicBezTo>
                  <a:cubicBezTo>
                    <a:pt x="35" y="53"/>
                    <a:pt x="35" y="53"/>
                    <a:pt x="35" y="53"/>
                  </a:cubicBezTo>
                  <a:cubicBezTo>
                    <a:pt x="35" y="51"/>
                    <a:pt x="35" y="51"/>
                    <a:pt x="35" y="51"/>
                  </a:cubicBezTo>
                  <a:cubicBezTo>
                    <a:pt x="35" y="52"/>
                    <a:pt x="36" y="52"/>
                    <a:pt x="36" y="53"/>
                  </a:cubicBezTo>
                  <a:cubicBezTo>
                    <a:pt x="13" y="76"/>
                    <a:pt x="13" y="76"/>
                    <a:pt x="13" y="76"/>
                  </a:cubicBezTo>
                  <a:cubicBezTo>
                    <a:pt x="36" y="99"/>
                    <a:pt x="36" y="99"/>
                    <a:pt x="36" y="99"/>
                  </a:cubicBezTo>
                  <a:cubicBezTo>
                    <a:pt x="59" y="76"/>
                    <a:pt x="59" y="76"/>
                    <a:pt x="59" y="76"/>
                  </a:cubicBezTo>
                  <a:cubicBezTo>
                    <a:pt x="60" y="77"/>
                    <a:pt x="60" y="77"/>
                    <a:pt x="60" y="77"/>
                  </a:cubicBezTo>
                  <a:cubicBezTo>
                    <a:pt x="59" y="77"/>
                    <a:pt x="59" y="77"/>
                    <a:pt x="59" y="77"/>
                  </a:cubicBezTo>
                  <a:cubicBezTo>
                    <a:pt x="59" y="112"/>
                    <a:pt x="59" y="112"/>
                    <a:pt x="59" y="112"/>
                  </a:cubicBezTo>
                  <a:cubicBezTo>
                    <a:pt x="92" y="112"/>
                    <a:pt x="92" y="112"/>
                    <a:pt x="92" y="112"/>
                  </a:cubicBezTo>
                  <a:cubicBezTo>
                    <a:pt x="92" y="85"/>
                    <a:pt x="92" y="85"/>
                    <a:pt x="92" y="85"/>
                  </a:cubicBezTo>
                  <a:cubicBezTo>
                    <a:pt x="99" y="84"/>
                    <a:pt x="106" y="83"/>
                    <a:pt x="113" y="79"/>
                  </a:cubicBezTo>
                  <a:cubicBezTo>
                    <a:pt x="33" y="0"/>
                    <a:pt x="33" y="0"/>
                    <a:pt x="33" y="0"/>
                  </a:cubicBezTo>
                  <a:cubicBezTo>
                    <a:pt x="30" y="6"/>
                    <a:pt x="28" y="13"/>
                    <a:pt x="28" y="20"/>
                  </a:cubicBezTo>
                  <a:lnTo>
                    <a:pt x="0" y="20"/>
                  </a:lnTo>
                  <a:close/>
                </a:path>
              </a:pathLst>
            </a:custGeom>
            <a:blipFill dpi="0" rotWithShape="1">
              <a:blip r:embed="rId7"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itchFamily="34" charset="-122"/>
                <a:ea typeface="微软雅黑" pitchFamily="34" charset="-122"/>
                <a:sym typeface="微软雅黑" pitchFamily="34" charset="-122"/>
              </a:endParaRPr>
            </a:p>
          </p:txBody>
        </p:sp>
        <p:sp>
          <p:nvSpPr>
            <p:cNvPr id="21513" name="Rectangle 146"/>
            <p:cNvSpPr>
              <a:spLocks noChangeArrowheads="1"/>
            </p:cNvSpPr>
            <p:nvPr/>
          </p:nvSpPr>
          <p:spPr bwMode="auto">
            <a:xfrm>
              <a:off x="13274" y="2750"/>
              <a:ext cx="727" cy="507"/>
            </a:xfrm>
            <a:prstGeom prst="rect">
              <a:avLst/>
            </a:prstGeom>
            <a:blipFill dpi="0" rotWithShape="1">
              <a:blip r:embed="rId8"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itchFamily="34" charset="-122"/>
                <a:ea typeface="微软雅黑" pitchFamily="34" charset="-122"/>
                <a:sym typeface="微软雅黑" pitchFamily="34" charset="-122"/>
              </a:endParaRPr>
            </a:p>
          </p:txBody>
        </p:sp>
        <p:sp>
          <p:nvSpPr>
            <p:cNvPr id="21514" name="Rectangle 147"/>
            <p:cNvSpPr>
              <a:spLocks noChangeArrowheads="1"/>
            </p:cNvSpPr>
            <p:nvPr/>
          </p:nvSpPr>
          <p:spPr bwMode="auto">
            <a:xfrm>
              <a:off x="12588" y="2286"/>
              <a:ext cx="990" cy="197"/>
            </a:xfrm>
            <a:prstGeom prst="rect">
              <a:avLst/>
            </a:prstGeom>
            <a:blipFill dpi="0" rotWithShape="1">
              <a:blip r:embed="rId9"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itchFamily="34" charset="-122"/>
                <a:ea typeface="微软雅黑" pitchFamily="34" charset="-122"/>
                <a:sym typeface="微软雅黑" pitchFamily="34" charset="-122"/>
              </a:endParaRPr>
            </a:p>
          </p:txBody>
        </p:sp>
        <p:sp>
          <p:nvSpPr>
            <p:cNvPr id="21515" name="Freeform 148"/>
            <p:cNvSpPr>
              <a:spLocks noChangeArrowheads="1"/>
            </p:cNvSpPr>
            <p:nvPr/>
          </p:nvSpPr>
          <p:spPr bwMode="auto">
            <a:xfrm>
              <a:off x="12631" y="853"/>
              <a:ext cx="2043" cy="2140"/>
            </a:xfrm>
            <a:custGeom>
              <a:avLst/>
              <a:gdLst>
                <a:gd name="T0" fmla="*/ 147 w 304"/>
                <a:gd name="T1" fmla="*/ 0 h 318"/>
                <a:gd name="T2" fmla="*/ 147 w 304"/>
                <a:gd name="T3" fmla="*/ 62 h 318"/>
                <a:gd name="T4" fmla="*/ 241 w 304"/>
                <a:gd name="T5" fmla="*/ 159 h 318"/>
                <a:gd name="T6" fmla="*/ 161 w 304"/>
                <a:gd name="T7" fmla="*/ 253 h 318"/>
                <a:gd name="T8" fmla="*/ 0 w 304"/>
                <a:gd name="T9" fmla="*/ 253 h 318"/>
                <a:gd name="T10" fmla="*/ 0 w 304"/>
                <a:gd name="T11" fmla="*/ 299 h 318"/>
                <a:gd name="T12" fmla="*/ 71 w 304"/>
                <a:gd name="T13" fmla="*/ 299 h 318"/>
                <a:gd name="T14" fmla="*/ 145 w 304"/>
                <a:gd name="T15" fmla="*/ 318 h 318"/>
                <a:gd name="T16" fmla="*/ 304 w 304"/>
                <a:gd name="T17" fmla="*/ 159 h 318"/>
                <a:gd name="T18" fmla="*/ 147 w 304"/>
                <a:gd name="T19" fmla="*/ 0 h 3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4"/>
                <a:gd name="T31" fmla="*/ 0 h 318"/>
                <a:gd name="T32" fmla="*/ 304 w 304"/>
                <a:gd name="T33" fmla="*/ 318 h 3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4" h="318">
                  <a:moveTo>
                    <a:pt x="147" y="0"/>
                  </a:moveTo>
                  <a:cubicBezTo>
                    <a:pt x="147" y="62"/>
                    <a:pt x="147" y="62"/>
                    <a:pt x="147" y="62"/>
                  </a:cubicBezTo>
                  <a:cubicBezTo>
                    <a:pt x="199" y="63"/>
                    <a:pt x="241" y="106"/>
                    <a:pt x="241" y="159"/>
                  </a:cubicBezTo>
                  <a:cubicBezTo>
                    <a:pt x="241" y="206"/>
                    <a:pt x="206" y="246"/>
                    <a:pt x="161" y="253"/>
                  </a:cubicBezTo>
                  <a:cubicBezTo>
                    <a:pt x="0" y="253"/>
                    <a:pt x="0" y="253"/>
                    <a:pt x="0" y="253"/>
                  </a:cubicBezTo>
                  <a:cubicBezTo>
                    <a:pt x="0" y="299"/>
                    <a:pt x="0" y="299"/>
                    <a:pt x="0" y="299"/>
                  </a:cubicBezTo>
                  <a:cubicBezTo>
                    <a:pt x="71" y="299"/>
                    <a:pt x="71" y="299"/>
                    <a:pt x="71" y="299"/>
                  </a:cubicBezTo>
                  <a:cubicBezTo>
                    <a:pt x="93" y="311"/>
                    <a:pt x="118" y="318"/>
                    <a:pt x="145" y="318"/>
                  </a:cubicBezTo>
                  <a:cubicBezTo>
                    <a:pt x="233" y="318"/>
                    <a:pt x="304" y="246"/>
                    <a:pt x="304" y="159"/>
                  </a:cubicBezTo>
                  <a:cubicBezTo>
                    <a:pt x="304" y="72"/>
                    <a:pt x="234" y="1"/>
                    <a:pt x="147" y="0"/>
                  </a:cubicBezTo>
                  <a:close/>
                </a:path>
              </a:pathLst>
            </a:custGeom>
            <a:blipFill dpi="0" rotWithShape="1">
              <a:blip r:embed="rId10"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itchFamily="34" charset="-122"/>
                <a:ea typeface="微软雅黑" pitchFamily="34" charset="-122"/>
                <a:sym typeface="微软雅黑" pitchFamily="34" charset="-122"/>
              </a:endParaRPr>
            </a:p>
          </p:txBody>
        </p:sp>
        <p:sp>
          <p:nvSpPr>
            <p:cNvPr id="21516" name="Freeform 149"/>
            <p:cNvSpPr>
              <a:spLocks noEditPoints="1" noChangeArrowheads="1"/>
            </p:cNvSpPr>
            <p:nvPr/>
          </p:nvSpPr>
          <p:spPr bwMode="auto">
            <a:xfrm>
              <a:off x="13424" y="2723"/>
              <a:ext cx="403" cy="410"/>
            </a:xfrm>
            <a:custGeom>
              <a:avLst/>
              <a:gdLst>
                <a:gd name="T0" fmla="*/ 30 w 60"/>
                <a:gd name="T1" fmla="*/ 61 h 61"/>
                <a:gd name="T2" fmla="*/ 0 w 60"/>
                <a:gd name="T3" fmla="*/ 31 h 61"/>
                <a:gd name="T4" fmla="*/ 30 w 60"/>
                <a:gd name="T5" fmla="*/ 0 h 61"/>
                <a:gd name="T6" fmla="*/ 60 w 60"/>
                <a:gd name="T7" fmla="*/ 31 h 61"/>
                <a:gd name="T8" fmla="*/ 30 w 60"/>
                <a:gd name="T9" fmla="*/ 61 h 61"/>
                <a:gd name="T10" fmla="*/ 30 w 60"/>
                <a:gd name="T11" fmla="*/ 15 h 61"/>
                <a:gd name="T12" fmla="*/ 14 w 60"/>
                <a:gd name="T13" fmla="*/ 31 h 61"/>
                <a:gd name="T14" fmla="*/ 30 w 60"/>
                <a:gd name="T15" fmla="*/ 47 h 61"/>
                <a:gd name="T16" fmla="*/ 46 w 60"/>
                <a:gd name="T17" fmla="*/ 31 h 61"/>
                <a:gd name="T18" fmla="*/ 30 w 60"/>
                <a:gd name="T19" fmla="*/ 15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61"/>
                <a:gd name="T32" fmla="*/ 60 w 60"/>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61">
                  <a:moveTo>
                    <a:pt x="30" y="61"/>
                  </a:moveTo>
                  <a:cubicBezTo>
                    <a:pt x="13" y="61"/>
                    <a:pt x="0" y="48"/>
                    <a:pt x="0" y="31"/>
                  </a:cubicBezTo>
                  <a:cubicBezTo>
                    <a:pt x="0" y="14"/>
                    <a:pt x="13" y="0"/>
                    <a:pt x="30" y="0"/>
                  </a:cubicBezTo>
                  <a:cubicBezTo>
                    <a:pt x="47" y="0"/>
                    <a:pt x="60" y="14"/>
                    <a:pt x="60" y="31"/>
                  </a:cubicBezTo>
                  <a:cubicBezTo>
                    <a:pt x="60" y="48"/>
                    <a:pt x="47" y="61"/>
                    <a:pt x="30" y="61"/>
                  </a:cubicBezTo>
                  <a:close/>
                  <a:moveTo>
                    <a:pt x="30" y="15"/>
                  </a:moveTo>
                  <a:cubicBezTo>
                    <a:pt x="21" y="15"/>
                    <a:pt x="14" y="22"/>
                    <a:pt x="14" y="31"/>
                  </a:cubicBezTo>
                  <a:cubicBezTo>
                    <a:pt x="14" y="40"/>
                    <a:pt x="21" y="47"/>
                    <a:pt x="30" y="47"/>
                  </a:cubicBezTo>
                  <a:cubicBezTo>
                    <a:pt x="39" y="47"/>
                    <a:pt x="46" y="40"/>
                    <a:pt x="46" y="31"/>
                  </a:cubicBezTo>
                  <a:cubicBezTo>
                    <a:pt x="46" y="22"/>
                    <a:pt x="39" y="15"/>
                    <a:pt x="30" y="15"/>
                  </a:cubicBezTo>
                  <a:close/>
                </a:path>
              </a:pathLst>
            </a:custGeom>
            <a:blipFill dpi="0" rotWithShape="1">
              <a:blip r:embed="rId11"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itchFamily="34" charset="-122"/>
                <a:ea typeface="微软雅黑" pitchFamily="34" charset="-122"/>
                <a:sym typeface="微软雅黑" pitchFamily="34" charset="-122"/>
              </a:endParaRPr>
            </a:p>
          </p:txBody>
        </p:sp>
        <p:sp>
          <p:nvSpPr>
            <p:cNvPr id="21517" name="Oval 150"/>
            <p:cNvSpPr>
              <a:spLocks noChangeArrowheads="1"/>
            </p:cNvSpPr>
            <p:nvPr/>
          </p:nvSpPr>
          <p:spPr bwMode="auto">
            <a:xfrm>
              <a:off x="13754" y="953"/>
              <a:ext cx="207" cy="210"/>
            </a:xfrm>
            <a:prstGeom prst="ellipse">
              <a:avLst/>
            </a:prstGeom>
            <a:blipFill dpi="0" rotWithShape="1">
              <a:blip r:embed="rId12"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itchFamily="34" charset="-122"/>
                <a:ea typeface="微软雅黑" pitchFamily="34" charset="-122"/>
                <a:sym typeface="微软雅黑" pitchFamily="34" charset="-122"/>
              </a:endParaRPr>
            </a:p>
          </p:txBody>
        </p:sp>
        <p:sp>
          <p:nvSpPr>
            <p:cNvPr id="21518" name="Rectangle 151"/>
            <p:cNvSpPr>
              <a:spLocks noChangeArrowheads="1"/>
            </p:cNvSpPr>
            <p:nvPr/>
          </p:nvSpPr>
          <p:spPr bwMode="auto">
            <a:xfrm>
              <a:off x="12704" y="2946"/>
              <a:ext cx="377" cy="140"/>
            </a:xfrm>
            <a:prstGeom prst="rect">
              <a:avLst/>
            </a:prstGeom>
            <a:blipFill dpi="0" rotWithShape="1">
              <a:blip r:embed="rId13"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itchFamily="34" charset="-122"/>
                <a:ea typeface="微软雅黑" pitchFamily="34" charset="-122"/>
                <a:sym typeface="微软雅黑" pitchFamily="34" charset="-122"/>
              </a:endParaRPr>
            </a:p>
          </p:txBody>
        </p:sp>
        <p:sp>
          <p:nvSpPr>
            <p:cNvPr id="21519" name="Oval 152"/>
            <p:cNvSpPr>
              <a:spLocks noChangeArrowheads="1"/>
            </p:cNvSpPr>
            <p:nvPr/>
          </p:nvSpPr>
          <p:spPr bwMode="auto">
            <a:xfrm>
              <a:off x="13274" y="2656"/>
              <a:ext cx="157" cy="153"/>
            </a:xfrm>
            <a:prstGeom prst="ellipse">
              <a:avLst/>
            </a:prstGeom>
            <a:blipFill dpi="0" rotWithShape="1">
              <a:blip r:embed="rId14"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itchFamily="34" charset="-122"/>
                <a:ea typeface="微软雅黑" pitchFamily="34" charset="-122"/>
                <a:sym typeface="微软雅黑" pitchFamily="34" charset="-122"/>
              </a:endParaRPr>
            </a:p>
          </p:txBody>
        </p:sp>
        <p:sp>
          <p:nvSpPr>
            <p:cNvPr id="18505" name="Freeform 153"/>
            <p:cNvSpPr>
              <a:spLocks noChangeArrowheads="1"/>
            </p:cNvSpPr>
            <p:nvPr/>
          </p:nvSpPr>
          <p:spPr bwMode="auto">
            <a:xfrm>
              <a:off x="13194" y="390"/>
              <a:ext cx="780" cy="780"/>
            </a:xfrm>
            <a:custGeom>
              <a:avLst/>
              <a:gdLst>
                <a:gd name="T0" fmla="*/ 200 w 234"/>
                <a:gd name="T1" fmla="*/ 2600 h 234"/>
                <a:gd name="T2" fmla="*/ 0 w 234"/>
                <a:gd name="T3" fmla="*/ 2400 h 234"/>
                <a:gd name="T4" fmla="*/ 2400 w 234"/>
                <a:gd name="T5" fmla="*/ 0 h 234"/>
                <a:gd name="T6" fmla="*/ 2600 w 234"/>
                <a:gd name="T7" fmla="*/ 200 h 234"/>
                <a:gd name="T8" fmla="*/ 200 w 234"/>
                <a:gd name="T9" fmla="*/ 2600 h 234"/>
                <a:gd name="T10" fmla="*/ 0 60000 65536"/>
                <a:gd name="T11" fmla="*/ 0 60000 65536"/>
                <a:gd name="T12" fmla="*/ 0 60000 65536"/>
                <a:gd name="T13" fmla="*/ 0 60000 65536"/>
                <a:gd name="T14" fmla="*/ 0 60000 65536"/>
                <a:gd name="T15" fmla="*/ 0 w 234"/>
                <a:gd name="T16" fmla="*/ 0 h 234"/>
                <a:gd name="T17" fmla="*/ 234 w 234"/>
                <a:gd name="T18" fmla="*/ 234 h 234"/>
              </a:gdLst>
              <a:ahLst/>
              <a:cxnLst>
                <a:cxn ang="T10">
                  <a:pos x="T0" y="T1"/>
                </a:cxn>
                <a:cxn ang="T11">
                  <a:pos x="T2" y="T3"/>
                </a:cxn>
                <a:cxn ang="T12">
                  <a:pos x="T4" y="T5"/>
                </a:cxn>
                <a:cxn ang="T13">
                  <a:pos x="T6" y="T7"/>
                </a:cxn>
                <a:cxn ang="T14">
                  <a:pos x="T8" y="T9"/>
                </a:cxn>
              </a:cxnLst>
              <a:rect l="T15" t="T16" r="T17" b="T18"/>
              <a:pathLst>
                <a:path w="234" h="234">
                  <a:moveTo>
                    <a:pt x="18" y="234"/>
                  </a:moveTo>
                  <a:lnTo>
                    <a:pt x="0" y="216"/>
                  </a:lnTo>
                  <a:lnTo>
                    <a:pt x="216" y="0"/>
                  </a:lnTo>
                  <a:lnTo>
                    <a:pt x="234" y="18"/>
                  </a:lnTo>
                  <a:lnTo>
                    <a:pt x="18" y="234"/>
                  </a:lnTo>
                  <a:close/>
                </a:path>
              </a:pathLst>
            </a:cu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endParaRPr lang="zh-CN" altLang="en-US"/>
            </a:p>
          </p:txBody>
        </p:sp>
        <p:sp>
          <p:nvSpPr>
            <p:cNvPr id="21521" name="Freeform 154"/>
            <p:cNvSpPr>
              <a:spLocks noChangeArrowheads="1"/>
            </p:cNvSpPr>
            <p:nvPr/>
          </p:nvSpPr>
          <p:spPr bwMode="auto">
            <a:xfrm>
              <a:off x="9827" y="1580"/>
              <a:ext cx="1597" cy="1863"/>
            </a:xfrm>
            <a:custGeom>
              <a:avLst/>
              <a:gdLst>
                <a:gd name="T0" fmla="*/ 156 w 237"/>
                <a:gd name="T1" fmla="*/ 97 h 277"/>
                <a:gd name="T2" fmla="*/ 156 w 237"/>
                <a:gd name="T3" fmla="*/ 33 h 277"/>
                <a:gd name="T4" fmla="*/ 164 w 237"/>
                <a:gd name="T5" fmla="*/ 33 h 277"/>
                <a:gd name="T6" fmla="*/ 170 w 237"/>
                <a:gd name="T7" fmla="*/ 27 h 277"/>
                <a:gd name="T8" fmla="*/ 170 w 237"/>
                <a:gd name="T9" fmla="*/ 6 h 277"/>
                <a:gd name="T10" fmla="*/ 164 w 237"/>
                <a:gd name="T11" fmla="*/ 0 h 277"/>
                <a:gd name="T12" fmla="*/ 73 w 237"/>
                <a:gd name="T13" fmla="*/ 0 h 277"/>
                <a:gd name="T14" fmla="*/ 67 w 237"/>
                <a:gd name="T15" fmla="*/ 6 h 277"/>
                <a:gd name="T16" fmla="*/ 67 w 237"/>
                <a:gd name="T17" fmla="*/ 27 h 277"/>
                <a:gd name="T18" fmla="*/ 73 w 237"/>
                <a:gd name="T19" fmla="*/ 33 h 277"/>
                <a:gd name="T20" fmla="*/ 81 w 237"/>
                <a:gd name="T21" fmla="*/ 33 h 277"/>
                <a:gd name="T22" fmla="*/ 81 w 237"/>
                <a:gd name="T23" fmla="*/ 97 h 277"/>
                <a:gd name="T24" fmla="*/ 2 w 237"/>
                <a:gd name="T25" fmla="*/ 251 h 277"/>
                <a:gd name="T26" fmla="*/ 3 w 237"/>
                <a:gd name="T27" fmla="*/ 268 h 277"/>
                <a:gd name="T28" fmla="*/ 18 w 237"/>
                <a:gd name="T29" fmla="*/ 277 h 277"/>
                <a:gd name="T30" fmla="*/ 218 w 237"/>
                <a:gd name="T31" fmla="*/ 277 h 277"/>
                <a:gd name="T32" fmla="*/ 233 w 237"/>
                <a:gd name="T33" fmla="*/ 268 h 277"/>
                <a:gd name="T34" fmla="*/ 234 w 237"/>
                <a:gd name="T35" fmla="*/ 251 h 277"/>
                <a:gd name="T36" fmla="*/ 156 w 237"/>
                <a:gd name="T37" fmla="*/ 97 h 2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7"/>
                <a:gd name="T58" fmla="*/ 0 h 277"/>
                <a:gd name="T59" fmla="*/ 237 w 237"/>
                <a:gd name="T60" fmla="*/ 277 h 2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7" h="277">
                  <a:moveTo>
                    <a:pt x="156" y="97"/>
                  </a:moveTo>
                  <a:cubicBezTo>
                    <a:pt x="156" y="33"/>
                    <a:pt x="156" y="33"/>
                    <a:pt x="156" y="33"/>
                  </a:cubicBezTo>
                  <a:cubicBezTo>
                    <a:pt x="164" y="33"/>
                    <a:pt x="164" y="33"/>
                    <a:pt x="164" y="33"/>
                  </a:cubicBezTo>
                  <a:cubicBezTo>
                    <a:pt x="167" y="33"/>
                    <a:pt x="170" y="31"/>
                    <a:pt x="170" y="27"/>
                  </a:cubicBezTo>
                  <a:cubicBezTo>
                    <a:pt x="170" y="6"/>
                    <a:pt x="170" y="6"/>
                    <a:pt x="170" y="6"/>
                  </a:cubicBezTo>
                  <a:cubicBezTo>
                    <a:pt x="170" y="3"/>
                    <a:pt x="167" y="0"/>
                    <a:pt x="164" y="0"/>
                  </a:cubicBezTo>
                  <a:cubicBezTo>
                    <a:pt x="73" y="0"/>
                    <a:pt x="73" y="0"/>
                    <a:pt x="73" y="0"/>
                  </a:cubicBezTo>
                  <a:cubicBezTo>
                    <a:pt x="69" y="0"/>
                    <a:pt x="67" y="3"/>
                    <a:pt x="67" y="6"/>
                  </a:cubicBezTo>
                  <a:cubicBezTo>
                    <a:pt x="67" y="27"/>
                    <a:pt x="67" y="27"/>
                    <a:pt x="67" y="27"/>
                  </a:cubicBezTo>
                  <a:cubicBezTo>
                    <a:pt x="67" y="31"/>
                    <a:pt x="69" y="33"/>
                    <a:pt x="73" y="33"/>
                  </a:cubicBezTo>
                  <a:cubicBezTo>
                    <a:pt x="81" y="33"/>
                    <a:pt x="81" y="33"/>
                    <a:pt x="81" y="33"/>
                  </a:cubicBezTo>
                  <a:cubicBezTo>
                    <a:pt x="81" y="97"/>
                    <a:pt x="81" y="97"/>
                    <a:pt x="81" y="97"/>
                  </a:cubicBezTo>
                  <a:cubicBezTo>
                    <a:pt x="2" y="251"/>
                    <a:pt x="2" y="251"/>
                    <a:pt x="2" y="251"/>
                  </a:cubicBezTo>
                  <a:cubicBezTo>
                    <a:pt x="0" y="257"/>
                    <a:pt x="0" y="263"/>
                    <a:pt x="3" y="268"/>
                  </a:cubicBezTo>
                  <a:cubicBezTo>
                    <a:pt x="6" y="274"/>
                    <a:pt x="12" y="277"/>
                    <a:pt x="18" y="277"/>
                  </a:cubicBezTo>
                  <a:cubicBezTo>
                    <a:pt x="218" y="277"/>
                    <a:pt x="218" y="277"/>
                    <a:pt x="218" y="277"/>
                  </a:cubicBezTo>
                  <a:cubicBezTo>
                    <a:pt x="224" y="277"/>
                    <a:pt x="230" y="274"/>
                    <a:pt x="233" y="268"/>
                  </a:cubicBezTo>
                  <a:cubicBezTo>
                    <a:pt x="237" y="263"/>
                    <a:pt x="237" y="257"/>
                    <a:pt x="234" y="251"/>
                  </a:cubicBezTo>
                  <a:lnTo>
                    <a:pt x="156" y="97"/>
                  </a:lnTo>
                  <a:close/>
                </a:path>
              </a:pathLst>
            </a:custGeom>
            <a:blipFill dpi="0" rotWithShape="1">
              <a:blip r:embed="rId15"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itchFamily="34" charset="-122"/>
                <a:ea typeface="微软雅黑" pitchFamily="34" charset="-122"/>
                <a:sym typeface="微软雅黑" pitchFamily="34" charset="-122"/>
              </a:endParaRPr>
            </a:p>
          </p:txBody>
        </p:sp>
        <p:sp>
          <p:nvSpPr>
            <p:cNvPr id="21522" name="Freeform 155"/>
            <p:cNvSpPr>
              <a:spLocks noChangeArrowheads="1"/>
            </p:cNvSpPr>
            <p:nvPr/>
          </p:nvSpPr>
          <p:spPr bwMode="auto">
            <a:xfrm>
              <a:off x="9924" y="3066"/>
              <a:ext cx="1370" cy="270"/>
            </a:xfrm>
            <a:custGeom>
              <a:avLst/>
              <a:gdLst>
                <a:gd name="T0" fmla="*/ 185 w 204"/>
                <a:gd name="T1" fmla="*/ 0 h 40"/>
                <a:gd name="T2" fmla="*/ 20 w 204"/>
                <a:gd name="T3" fmla="*/ 0 h 40"/>
                <a:gd name="T4" fmla="*/ 1 w 204"/>
                <a:gd name="T5" fmla="*/ 37 h 40"/>
                <a:gd name="T6" fmla="*/ 1 w 204"/>
                <a:gd name="T7" fmla="*/ 39 h 40"/>
                <a:gd name="T8" fmla="*/ 2 w 204"/>
                <a:gd name="T9" fmla="*/ 40 h 40"/>
                <a:gd name="T10" fmla="*/ 202 w 204"/>
                <a:gd name="T11" fmla="*/ 40 h 40"/>
                <a:gd name="T12" fmla="*/ 204 w 204"/>
                <a:gd name="T13" fmla="*/ 39 h 40"/>
                <a:gd name="T14" fmla="*/ 204 w 204"/>
                <a:gd name="T15" fmla="*/ 37 h 40"/>
                <a:gd name="T16" fmla="*/ 185 w 204"/>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40"/>
                <a:gd name="T29" fmla="*/ 204 w 20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40">
                  <a:moveTo>
                    <a:pt x="185" y="0"/>
                  </a:moveTo>
                  <a:cubicBezTo>
                    <a:pt x="20" y="0"/>
                    <a:pt x="20" y="0"/>
                    <a:pt x="20" y="0"/>
                  </a:cubicBezTo>
                  <a:cubicBezTo>
                    <a:pt x="1" y="37"/>
                    <a:pt x="1" y="37"/>
                    <a:pt x="1" y="37"/>
                  </a:cubicBezTo>
                  <a:cubicBezTo>
                    <a:pt x="0" y="38"/>
                    <a:pt x="0" y="39"/>
                    <a:pt x="1" y="39"/>
                  </a:cubicBezTo>
                  <a:cubicBezTo>
                    <a:pt x="1" y="40"/>
                    <a:pt x="2" y="40"/>
                    <a:pt x="2" y="40"/>
                  </a:cubicBezTo>
                  <a:cubicBezTo>
                    <a:pt x="202" y="40"/>
                    <a:pt x="202" y="40"/>
                    <a:pt x="202" y="40"/>
                  </a:cubicBezTo>
                  <a:cubicBezTo>
                    <a:pt x="203" y="40"/>
                    <a:pt x="203" y="40"/>
                    <a:pt x="204" y="39"/>
                  </a:cubicBezTo>
                  <a:cubicBezTo>
                    <a:pt x="204" y="39"/>
                    <a:pt x="204" y="38"/>
                    <a:pt x="204" y="37"/>
                  </a:cubicBezTo>
                  <a:lnTo>
                    <a:pt x="185" y="0"/>
                  </a:lnTo>
                  <a:close/>
                </a:path>
              </a:pathLst>
            </a:custGeom>
            <a:blipFill dpi="0" rotWithShape="1">
              <a:blip r:embed="rId16"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itchFamily="34" charset="-122"/>
                <a:ea typeface="微软雅黑" pitchFamily="34" charset="-122"/>
                <a:sym typeface="微软雅黑" pitchFamily="34" charset="-122"/>
              </a:endParaRPr>
            </a:p>
          </p:txBody>
        </p:sp>
        <p:sp>
          <p:nvSpPr>
            <p:cNvPr id="18512" name="Oval 156"/>
            <p:cNvSpPr>
              <a:spLocks noChangeArrowheads="1"/>
            </p:cNvSpPr>
            <p:nvPr/>
          </p:nvSpPr>
          <p:spPr bwMode="auto">
            <a:xfrm>
              <a:off x="10071" y="3160"/>
              <a:ext cx="107" cy="11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13" name="Oval 157"/>
            <p:cNvSpPr>
              <a:spLocks noChangeArrowheads="1"/>
            </p:cNvSpPr>
            <p:nvPr/>
          </p:nvSpPr>
          <p:spPr bwMode="auto">
            <a:xfrm>
              <a:off x="11101" y="3216"/>
              <a:ext cx="80" cy="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14" name="Oval 158"/>
            <p:cNvSpPr>
              <a:spLocks noChangeArrowheads="1"/>
            </p:cNvSpPr>
            <p:nvPr/>
          </p:nvSpPr>
          <p:spPr bwMode="auto">
            <a:xfrm>
              <a:off x="10898" y="3153"/>
              <a:ext cx="117" cy="11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15" name="Oval 159"/>
            <p:cNvSpPr>
              <a:spLocks noChangeArrowheads="1"/>
            </p:cNvSpPr>
            <p:nvPr/>
          </p:nvSpPr>
          <p:spPr bwMode="auto">
            <a:xfrm>
              <a:off x="10684" y="3210"/>
              <a:ext cx="80" cy="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7" name="Freeform 160"/>
            <p:cNvSpPr>
              <a:spLocks noChangeArrowheads="1"/>
            </p:cNvSpPr>
            <p:nvPr/>
          </p:nvSpPr>
          <p:spPr bwMode="auto">
            <a:xfrm>
              <a:off x="0" y="1143"/>
              <a:ext cx="1770" cy="2300"/>
            </a:xfrm>
            <a:custGeom>
              <a:avLst/>
              <a:gdLst>
                <a:gd name="T0" fmla="*/ 169 w 263"/>
                <a:gd name="T1" fmla="*/ 137 h 342"/>
                <a:gd name="T2" fmla="*/ 169 w 263"/>
                <a:gd name="T3" fmla="*/ 34 h 342"/>
                <a:gd name="T4" fmla="*/ 177 w 263"/>
                <a:gd name="T5" fmla="*/ 34 h 342"/>
                <a:gd name="T6" fmla="*/ 183 w 263"/>
                <a:gd name="T7" fmla="*/ 28 h 342"/>
                <a:gd name="T8" fmla="*/ 183 w 263"/>
                <a:gd name="T9" fmla="*/ 6 h 342"/>
                <a:gd name="T10" fmla="*/ 177 w 263"/>
                <a:gd name="T11" fmla="*/ 0 h 342"/>
                <a:gd name="T12" fmla="*/ 86 w 263"/>
                <a:gd name="T13" fmla="*/ 0 h 342"/>
                <a:gd name="T14" fmla="*/ 80 w 263"/>
                <a:gd name="T15" fmla="*/ 6 h 342"/>
                <a:gd name="T16" fmla="*/ 80 w 263"/>
                <a:gd name="T17" fmla="*/ 28 h 342"/>
                <a:gd name="T18" fmla="*/ 86 w 263"/>
                <a:gd name="T19" fmla="*/ 34 h 342"/>
                <a:gd name="T20" fmla="*/ 94 w 263"/>
                <a:gd name="T21" fmla="*/ 34 h 342"/>
                <a:gd name="T22" fmla="*/ 94 w 263"/>
                <a:gd name="T23" fmla="*/ 137 h 342"/>
                <a:gd name="T24" fmla="*/ 3 w 263"/>
                <a:gd name="T25" fmla="*/ 316 h 342"/>
                <a:gd name="T26" fmla="*/ 4 w 263"/>
                <a:gd name="T27" fmla="*/ 333 h 342"/>
                <a:gd name="T28" fmla="*/ 19 w 263"/>
                <a:gd name="T29" fmla="*/ 342 h 342"/>
                <a:gd name="T30" fmla="*/ 244 w 263"/>
                <a:gd name="T31" fmla="*/ 342 h 342"/>
                <a:gd name="T32" fmla="*/ 259 w 263"/>
                <a:gd name="T33" fmla="*/ 333 h 342"/>
                <a:gd name="T34" fmla="*/ 260 w 263"/>
                <a:gd name="T35" fmla="*/ 316 h 342"/>
                <a:gd name="T36" fmla="*/ 169 w 263"/>
                <a:gd name="T37" fmla="*/ 137 h 3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
                <a:gd name="T58" fmla="*/ 0 h 342"/>
                <a:gd name="T59" fmla="*/ 263 w 263"/>
                <a:gd name="T60" fmla="*/ 342 h 3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 h="342">
                  <a:moveTo>
                    <a:pt x="169" y="137"/>
                  </a:moveTo>
                  <a:cubicBezTo>
                    <a:pt x="169" y="34"/>
                    <a:pt x="169" y="34"/>
                    <a:pt x="169" y="34"/>
                  </a:cubicBezTo>
                  <a:cubicBezTo>
                    <a:pt x="177" y="34"/>
                    <a:pt x="177" y="34"/>
                    <a:pt x="177" y="34"/>
                  </a:cubicBezTo>
                  <a:cubicBezTo>
                    <a:pt x="181" y="34"/>
                    <a:pt x="183" y="31"/>
                    <a:pt x="183" y="28"/>
                  </a:cubicBezTo>
                  <a:cubicBezTo>
                    <a:pt x="183" y="6"/>
                    <a:pt x="183" y="6"/>
                    <a:pt x="183" y="6"/>
                  </a:cubicBezTo>
                  <a:cubicBezTo>
                    <a:pt x="183" y="3"/>
                    <a:pt x="181" y="0"/>
                    <a:pt x="177" y="0"/>
                  </a:cubicBezTo>
                  <a:cubicBezTo>
                    <a:pt x="86" y="0"/>
                    <a:pt x="86" y="0"/>
                    <a:pt x="86" y="0"/>
                  </a:cubicBezTo>
                  <a:cubicBezTo>
                    <a:pt x="83" y="0"/>
                    <a:pt x="80" y="3"/>
                    <a:pt x="80" y="6"/>
                  </a:cubicBezTo>
                  <a:cubicBezTo>
                    <a:pt x="80" y="28"/>
                    <a:pt x="80" y="28"/>
                    <a:pt x="80" y="28"/>
                  </a:cubicBezTo>
                  <a:cubicBezTo>
                    <a:pt x="80" y="31"/>
                    <a:pt x="83" y="34"/>
                    <a:pt x="86" y="34"/>
                  </a:cubicBezTo>
                  <a:cubicBezTo>
                    <a:pt x="94" y="34"/>
                    <a:pt x="94" y="34"/>
                    <a:pt x="94" y="34"/>
                  </a:cubicBezTo>
                  <a:cubicBezTo>
                    <a:pt x="94" y="137"/>
                    <a:pt x="94" y="137"/>
                    <a:pt x="94" y="137"/>
                  </a:cubicBezTo>
                  <a:cubicBezTo>
                    <a:pt x="3" y="316"/>
                    <a:pt x="3" y="316"/>
                    <a:pt x="3" y="316"/>
                  </a:cubicBezTo>
                  <a:cubicBezTo>
                    <a:pt x="0" y="322"/>
                    <a:pt x="1" y="328"/>
                    <a:pt x="4" y="333"/>
                  </a:cubicBezTo>
                  <a:cubicBezTo>
                    <a:pt x="7" y="339"/>
                    <a:pt x="13" y="342"/>
                    <a:pt x="19" y="342"/>
                  </a:cubicBezTo>
                  <a:cubicBezTo>
                    <a:pt x="244" y="342"/>
                    <a:pt x="244" y="342"/>
                    <a:pt x="244" y="342"/>
                  </a:cubicBezTo>
                  <a:cubicBezTo>
                    <a:pt x="250" y="342"/>
                    <a:pt x="256" y="339"/>
                    <a:pt x="259" y="333"/>
                  </a:cubicBezTo>
                  <a:cubicBezTo>
                    <a:pt x="262" y="328"/>
                    <a:pt x="263" y="322"/>
                    <a:pt x="260" y="316"/>
                  </a:cubicBezTo>
                  <a:lnTo>
                    <a:pt x="169" y="137"/>
                  </a:lnTo>
                  <a:close/>
                </a:path>
              </a:pathLst>
            </a:custGeom>
            <a:blipFill dpi="0" rotWithShape="1">
              <a:blip r:embed="rId17"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itchFamily="34" charset="-122"/>
                <a:ea typeface="微软雅黑" pitchFamily="34" charset="-122"/>
                <a:sym typeface="微软雅黑" pitchFamily="34" charset="-122"/>
              </a:endParaRPr>
            </a:p>
          </p:txBody>
        </p:sp>
        <p:sp>
          <p:nvSpPr>
            <p:cNvPr id="21528" name="Freeform 161"/>
            <p:cNvSpPr>
              <a:spLocks noChangeArrowheads="1"/>
            </p:cNvSpPr>
            <p:nvPr/>
          </p:nvSpPr>
          <p:spPr bwMode="auto">
            <a:xfrm>
              <a:off x="100" y="2796"/>
              <a:ext cx="1540" cy="540"/>
            </a:xfrm>
            <a:custGeom>
              <a:avLst/>
              <a:gdLst>
                <a:gd name="T0" fmla="*/ 189 w 229"/>
                <a:gd name="T1" fmla="*/ 0 h 80"/>
                <a:gd name="T2" fmla="*/ 40 w 229"/>
                <a:gd name="T3" fmla="*/ 0 h 80"/>
                <a:gd name="T4" fmla="*/ 0 w 229"/>
                <a:gd name="T5" fmla="*/ 77 h 80"/>
                <a:gd name="T6" fmla="*/ 1 w 229"/>
                <a:gd name="T7" fmla="*/ 79 h 80"/>
                <a:gd name="T8" fmla="*/ 2 w 229"/>
                <a:gd name="T9" fmla="*/ 80 h 80"/>
                <a:gd name="T10" fmla="*/ 227 w 229"/>
                <a:gd name="T11" fmla="*/ 80 h 80"/>
                <a:gd name="T12" fmla="*/ 228 w 229"/>
                <a:gd name="T13" fmla="*/ 79 h 80"/>
                <a:gd name="T14" fmla="*/ 229 w 229"/>
                <a:gd name="T15" fmla="*/ 77 h 80"/>
                <a:gd name="T16" fmla="*/ 189 w 229"/>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80"/>
                <a:gd name="T29" fmla="*/ 229 w 22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80">
                  <a:moveTo>
                    <a:pt x="189" y="0"/>
                  </a:moveTo>
                  <a:cubicBezTo>
                    <a:pt x="40" y="0"/>
                    <a:pt x="40" y="0"/>
                    <a:pt x="40" y="0"/>
                  </a:cubicBezTo>
                  <a:cubicBezTo>
                    <a:pt x="0" y="77"/>
                    <a:pt x="0" y="77"/>
                    <a:pt x="0" y="77"/>
                  </a:cubicBezTo>
                  <a:cubicBezTo>
                    <a:pt x="0" y="78"/>
                    <a:pt x="0" y="79"/>
                    <a:pt x="1" y="79"/>
                  </a:cubicBezTo>
                  <a:cubicBezTo>
                    <a:pt x="1" y="80"/>
                    <a:pt x="1" y="80"/>
                    <a:pt x="2" y="80"/>
                  </a:cubicBezTo>
                  <a:cubicBezTo>
                    <a:pt x="227" y="80"/>
                    <a:pt x="227" y="80"/>
                    <a:pt x="227" y="80"/>
                  </a:cubicBezTo>
                  <a:cubicBezTo>
                    <a:pt x="228" y="80"/>
                    <a:pt x="228" y="80"/>
                    <a:pt x="228" y="79"/>
                  </a:cubicBezTo>
                  <a:cubicBezTo>
                    <a:pt x="229" y="79"/>
                    <a:pt x="229" y="78"/>
                    <a:pt x="229" y="77"/>
                  </a:cubicBezTo>
                  <a:lnTo>
                    <a:pt x="189" y="0"/>
                  </a:lnTo>
                  <a:close/>
                </a:path>
              </a:pathLst>
            </a:custGeom>
            <a:blipFill dpi="0" rotWithShape="1">
              <a:blip r:embed="rId18"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itchFamily="34" charset="-122"/>
                <a:ea typeface="微软雅黑" pitchFamily="34" charset="-122"/>
                <a:sym typeface="微软雅黑" pitchFamily="34" charset="-122"/>
              </a:endParaRPr>
            </a:p>
          </p:txBody>
        </p:sp>
        <p:sp>
          <p:nvSpPr>
            <p:cNvPr id="18522" name="Oval 162"/>
            <p:cNvSpPr>
              <a:spLocks noChangeArrowheads="1"/>
            </p:cNvSpPr>
            <p:nvPr/>
          </p:nvSpPr>
          <p:spPr bwMode="auto">
            <a:xfrm>
              <a:off x="257" y="3133"/>
              <a:ext cx="107" cy="117"/>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23" name="Oval 163"/>
            <p:cNvSpPr>
              <a:spLocks noChangeArrowheads="1"/>
            </p:cNvSpPr>
            <p:nvPr/>
          </p:nvSpPr>
          <p:spPr bwMode="auto">
            <a:xfrm>
              <a:off x="490" y="2933"/>
              <a:ext cx="87" cy="80"/>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24" name="Oval 164"/>
            <p:cNvSpPr>
              <a:spLocks noChangeArrowheads="1"/>
            </p:cNvSpPr>
            <p:nvPr/>
          </p:nvSpPr>
          <p:spPr bwMode="auto">
            <a:xfrm>
              <a:off x="1333" y="3133"/>
              <a:ext cx="113" cy="117"/>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25" name="Oval 165"/>
            <p:cNvSpPr>
              <a:spLocks noChangeArrowheads="1"/>
            </p:cNvSpPr>
            <p:nvPr/>
          </p:nvSpPr>
          <p:spPr bwMode="auto">
            <a:xfrm>
              <a:off x="1030" y="2886"/>
              <a:ext cx="153" cy="153"/>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26" name="Oval 166"/>
            <p:cNvSpPr>
              <a:spLocks noChangeArrowheads="1"/>
            </p:cNvSpPr>
            <p:nvPr/>
          </p:nvSpPr>
          <p:spPr bwMode="auto">
            <a:xfrm>
              <a:off x="583" y="3053"/>
              <a:ext cx="110" cy="113"/>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4" name="Freeform 174"/>
            <p:cNvSpPr>
              <a:spLocks noChangeArrowheads="1"/>
            </p:cNvSpPr>
            <p:nvPr/>
          </p:nvSpPr>
          <p:spPr bwMode="auto">
            <a:xfrm>
              <a:off x="6697" y="1970"/>
              <a:ext cx="1400" cy="1473"/>
            </a:xfrm>
            <a:custGeom>
              <a:avLst/>
              <a:gdLst>
                <a:gd name="T0" fmla="*/ 202 w 208"/>
                <a:gd name="T1" fmla="*/ 0 h 219"/>
                <a:gd name="T2" fmla="*/ 6 w 208"/>
                <a:gd name="T3" fmla="*/ 0 h 219"/>
                <a:gd name="T4" fmla="*/ 0 w 208"/>
                <a:gd name="T5" fmla="*/ 6 h 219"/>
                <a:gd name="T6" fmla="*/ 0 w 208"/>
                <a:gd name="T7" fmla="*/ 24 h 219"/>
                <a:gd name="T8" fmla="*/ 6 w 208"/>
                <a:gd name="T9" fmla="*/ 30 h 219"/>
                <a:gd name="T10" fmla="*/ 14 w 208"/>
                <a:gd name="T11" fmla="*/ 30 h 219"/>
                <a:gd name="T12" fmla="*/ 14 w 208"/>
                <a:gd name="T13" fmla="*/ 201 h 219"/>
                <a:gd name="T14" fmla="*/ 32 w 208"/>
                <a:gd name="T15" fmla="*/ 219 h 219"/>
                <a:gd name="T16" fmla="*/ 176 w 208"/>
                <a:gd name="T17" fmla="*/ 219 h 219"/>
                <a:gd name="T18" fmla="*/ 194 w 208"/>
                <a:gd name="T19" fmla="*/ 201 h 219"/>
                <a:gd name="T20" fmla="*/ 194 w 208"/>
                <a:gd name="T21" fmla="*/ 30 h 219"/>
                <a:gd name="T22" fmla="*/ 202 w 208"/>
                <a:gd name="T23" fmla="*/ 30 h 219"/>
                <a:gd name="T24" fmla="*/ 208 w 208"/>
                <a:gd name="T25" fmla="*/ 24 h 219"/>
                <a:gd name="T26" fmla="*/ 208 w 208"/>
                <a:gd name="T27" fmla="*/ 6 h 219"/>
                <a:gd name="T28" fmla="*/ 202 w 208"/>
                <a:gd name="T29" fmla="*/ 0 h 2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219"/>
                <a:gd name="T47" fmla="*/ 208 w 208"/>
                <a:gd name="T48" fmla="*/ 219 h 2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219">
                  <a:moveTo>
                    <a:pt x="202" y="0"/>
                  </a:moveTo>
                  <a:cubicBezTo>
                    <a:pt x="6" y="0"/>
                    <a:pt x="6" y="0"/>
                    <a:pt x="6" y="0"/>
                  </a:cubicBezTo>
                  <a:cubicBezTo>
                    <a:pt x="3" y="0"/>
                    <a:pt x="0" y="3"/>
                    <a:pt x="0" y="6"/>
                  </a:cubicBezTo>
                  <a:cubicBezTo>
                    <a:pt x="0" y="24"/>
                    <a:pt x="0" y="24"/>
                    <a:pt x="0" y="24"/>
                  </a:cubicBezTo>
                  <a:cubicBezTo>
                    <a:pt x="0" y="27"/>
                    <a:pt x="3" y="30"/>
                    <a:pt x="6" y="30"/>
                  </a:cubicBezTo>
                  <a:cubicBezTo>
                    <a:pt x="14" y="30"/>
                    <a:pt x="14" y="30"/>
                    <a:pt x="14" y="30"/>
                  </a:cubicBezTo>
                  <a:cubicBezTo>
                    <a:pt x="14" y="201"/>
                    <a:pt x="14" y="201"/>
                    <a:pt x="14" y="201"/>
                  </a:cubicBezTo>
                  <a:cubicBezTo>
                    <a:pt x="14" y="211"/>
                    <a:pt x="22" y="219"/>
                    <a:pt x="32" y="219"/>
                  </a:cubicBezTo>
                  <a:cubicBezTo>
                    <a:pt x="176" y="219"/>
                    <a:pt x="176" y="219"/>
                    <a:pt x="176" y="219"/>
                  </a:cubicBezTo>
                  <a:cubicBezTo>
                    <a:pt x="186" y="219"/>
                    <a:pt x="194" y="211"/>
                    <a:pt x="194" y="201"/>
                  </a:cubicBezTo>
                  <a:cubicBezTo>
                    <a:pt x="194" y="30"/>
                    <a:pt x="194" y="30"/>
                    <a:pt x="194" y="30"/>
                  </a:cubicBezTo>
                  <a:cubicBezTo>
                    <a:pt x="202" y="30"/>
                    <a:pt x="202" y="30"/>
                    <a:pt x="202" y="30"/>
                  </a:cubicBezTo>
                  <a:cubicBezTo>
                    <a:pt x="205" y="30"/>
                    <a:pt x="208" y="27"/>
                    <a:pt x="208" y="24"/>
                  </a:cubicBezTo>
                  <a:cubicBezTo>
                    <a:pt x="208" y="6"/>
                    <a:pt x="208" y="6"/>
                    <a:pt x="208" y="6"/>
                  </a:cubicBezTo>
                  <a:cubicBezTo>
                    <a:pt x="208" y="3"/>
                    <a:pt x="205" y="0"/>
                    <a:pt x="202" y="0"/>
                  </a:cubicBezTo>
                  <a:close/>
                </a:path>
              </a:pathLst>
            </a:custGeom>
            <a:blipFill dpi="0" rotWithShape="1">
              <a:blip r:embed="rId19"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itchFamily="34" charset="-122"/>
                <a:ea typeface="微软雅黑" pitchFamily="34" charset="-122"/>
                <a:sym typeface="微软雅黑" pitchFamily="34" charset="-122"/>
              </a:endParaRPr>
            </a:p>
          </p:txBody>
        </p:sp>
        <p:sp>
          <p:nvSpPr>
            <p:cNvPr id="21535" name="Freeform 175"/>
            <p:cNvSpPr>
              <a:spLocks noChangeArrowheads="1"/>
            </p:cNvSpPr>
            <p:nvPr/>
          </p:nvSpPr>
          <p:spPr bwMode="auto">
            <a:xfrm>
              <a:off x="6887" y="3060"/>
              <a:ext cx="993" cy="277"/>
            </a:xfrm>
            <a:custGeom>
              <a:avLst/>
              <a:gdLst>
                <a:gd name="T0" fmla="*/ 0 w 148"/>
                <a:gd name="T1" fmla="*/ 0 h 41"/>
                <a:gd name="T2" fmla="*/ 0 w 148"/>
                <a:gd name="T3" fmla="*/ 39 h 41"/>
                <a:gd name="T4" fmla="*/ 2 w 148"/>
                <a:gd name="T5" fmla="*/ 41 h 41"/>
                <a:gd name="T6" fmla="*/ 146 w 148"/>
                <a:gd name="T7" fmla="*/ 41 h 41"/>
                <a:gd name="T8" fmla="*/ 148 w 148"/>
                <a:gd name="T9" fmla="*/ 39 h 41"/>
                <a:gd name="T10" fmla="*/ 148 w 148"/>
                <a:gd name="T11" fmla="*/ 0 h 41"/>
                <a:gd name="T12" fmla="*/ 0 w 148"/>
                <a:gd name="T13" fmla="*/ 0 h 41"/>
                <a:gd name="T14" fmla="*/ 0 60000 65536"/>
                <a:gd name="T15" fmla="*/ 0 60000 65536"/>
                <a:gd name="T16" fmla="*/ 0 60000 65536"/>
                <a:gd name="T17" fmla="*/ 0 60000 65536"/>
                <a:gd name="T18" fmla="*/ 0 60000 65536"/>
                <a:gd name="T19" fmla="*/ 0 60000 65536"/>
                <a:gd name="T20" fmla="*/ 0 60000 65536"/>
                <a:gd name="T21" fmla="*/ 0 w 148"/>
                <a:gd name="T22" fmla="*/ 0 h 41"/>
                <a:gd name="T23" fmla="*/ 148 w 14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41">
                  <a:moveTo>
                    <a:pt x="0" y="0"/>
                  </a:moveTo>
                  <a:cubicBezTo>
                    <a:pt x="0" y="39"/>
                    <a:pt x="0" y="39"/>
                    <a:pt x="0" y="39"/>
                  </a:cubicBezTo>
                  <a:cubicBezTo>
                    <a:pt x="0" y="40"/>
                    <a:pt x="1" y="41"/>
                    <a:pt x="2" y="41"/>
                  </a:cubicBezTo>
                  <a:cubicBezTo>
                    <a:pt x="146" y="41"/>
                    <a:pt x="146" y="41"/>
                    <a:pt x="146" y="41"/>
                  </a:cubicBezTo>
                  <a:cubicBezTo>
                    <a:pt x="147" y="41"/>
                    <a:pt x="148" y="40"/>
                    <a:pt x="148" y="39"/>
                  </a:cubicBezTo>
                  <a:cubicBezTo>
                    <a:pt x="148" y="0"/>
                    <a:pt x="148" y="0"/>
                    <a:pt x="148" y="0"/>
                  </a:cubicBezTo>
                  <a:lnTo>
                    <a:pt x="0" y="0"/>
                  </a:lnTo>
                  <a:close/>
                </a:path>
              </a:pathLst>
            </a:custGeom>
            <a:blipFill dpi="0" rotWithShape="1">
              <a:blip r:embed="rId20"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itchFamily="34" charset="-122"/>
                <a:ea typeface="微软雅黑" pitchFamily="34" charset="-122"/>
                <a:sym typeface="微软雅黑" pitchFamily="34" charset="-122"/>
              </a:endParaRPr>
            </a:p>
          </p:txBody>
        </p:sp>
        <p:sp>
          <p:nvSpPr>
            <p:cNvPr id="18533" name="Oval 176"/>
            <p:cNvSpPr>
              <a:spLocks noChangeArrowheads="1"/>
            </p:cNvSpPr>
            <p:nvPr/>
          </p:nvSpPr>
          <p:spPr bwMode="auto">
            <a:xfrm>
              <a:off x="7647" y="3126"/>
              <a:ext cx="87" cy="83"/>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34" name="Oval 177"/>
            <p:cNvSpPr>
              <a:spLocks noChangeArrowheads="1"/>
            </p:cNvSpPr>
            <p:nvPr/>
          </p:nvSpPr>
          <p:spPr bwMode="auto">
            <a:xfrm>
              <a:off x="7371" y="3203"/>
              <a:ext cx="80" cy="87"/>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35" name="Oval 178"/>
            <p:cNvSpPr>
              <a:spLocks noChangeArrowheads="1"/>
            </p:cNvSpPr>
            <p:nvPr/>
          </p:nvSpPr>
          <p:spPr bwMode="auto">
            <a:xfrm>
              <a:off x="7021" y="3140"/>
              <a:ext cx="107" cy="110"/>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39" name="Freeform 167"/>
            <p:cNvSpPr>
              <a:spLocks noChangeArrowheads="1"/>
            </p:cNvSpPr>
            <p:nvPr/>
          </p:nvSpPr>
          <p:spPr bwMode="auto">
            <a:xfrm>
              <a:off x="3500" y="1493"/>
              <a:ext cx="1467" cy="1950"/>
            </a:xfrm>
            <a:custGeom>
              <a:avLst/>
              <a:gdLst>
                <a:gd name="T0" fmla="*/ 56 w 218"/>
                <a:gd name="T1" fmla="*/ 290 h 290"/>
                <a:gd name="T2" fmla="*/ 162 w 218"/>
                <a:gd name="T3" fmla="*/ 290 h 290"/>
                <a:gd name="T4" fmla="*/ 218 w 218"/>
                <a:gd name="T5" fmla="*/ 194 h 290"/>
                <a:gd name="T6" fmla="*/ 147 w 218"/>
                <a:gd name="T7" fmla="*/ 92 h 290"/>
                <a:gd name="T8" fmla="*/ 147 w 218"/>
                <a:gd name="T9" fmla="*/ 33 h 290"/>
                <a:gd name="T10" fmla="*/ 155 w 218"/>
                <a:gd name="T11" fmla="*/ 33 h 290"/>
                <a:gd name="T12" fmla="*/ 161 w 218"/>
                <a:gd name="T13" fmla="*/ 27 h 290"/>
                <a:gd name="T14" fmla="*/ 161 w 218"/>
                <a:gd name="T15" fmla="*/ 6 h 290"/>
                <a:gd name="T16" fmla="*/ 155 w 218"/>
                <a:gd name="T17" fmla="*/ 0 h 290"/>
                <a:gd name="T18" fmla="*/ 63 w 218"/>
                <a:gd name="T19" fmla="*/ 0 h 290"/>
                <a:gd name="T20" fmla="*/ 57 w 218"/>
                <a:gd name="T21" fmla="*/ 6 h 290"/>
                <a:gd name="T22" fmla="*/ 57 w 218"/>
                <a:gd name="T23" fmla="*/ 27 h 290"/>
                <a:gd name="T24" fmla="*/ 63 w 218"/>
                <a:gd name="T25" fmla="*/ 33 h 290"/>
                <a:gd name="T26" fmla="*/ 71 w 218"/>
                <a:gd name="T27" fmla="*/ 33 h 290"/>
                <a:gd name="T28" fmla="*/ 71 w 218"/>
                <a:gd name="T29" fmla="*/ 92 h 290"/>
                <a:gd name="T30" fmla="*/ 0 w 218"/>
                <a:gd name="T31" fmla="*/ 194 h 290"/>
                <a:gd name="T32" fmla="*/ 56 w 218"/>
                <a:gd name="T33" fmla="*/ 290 h 2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90"/>
                <a:gd name="T53" fmla="*/ 218 w 218"/>
                <a:gd name="T54" fmla="*/ 290 h 2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90">
                  <a:moveTo>
                    <a:pt x="56" y="290"/>
                  </a:moveTo>
                  <a:cubicBezTo>
                    <a:pt x="162" y="290"/>
                    <a:pt x="162" y="290"/>
                    <a:pt x="162" y="290"/>
                  </a:cubicBezTo>
                  <a:cubicBezTo>
                    <a:pt x="196" y="271"/>
                    <a:pt x="218" y="236"/>
                    <a:pt x="218" y="194"/>
                  </a:cubicBezTo>
                  <a:cubicBezTo>
                    <a:pt x="218" y="147"/>
                    <a:pt x="188" y="107"/>
                    <a:pt x="147" y="92"/>
                  </a:cubicBezTo>
                  <a:cubicBezTo>
                    <a:pt x="147" y="33"/>
                    <a:pt x="147" y="33"/>
                    <a:pt x="147" y="33"/>
                  </a:cubicBezTo>
                  <a:cubicBezTo>
                    <a:pt x="155" y="33"/>
                    <a:pt x="155" y="33"/>
                    <a:pt x="155" y="33"/>
                  </a:cubicBezTo>
                  <a:cubicBezTo>
                    <a:pt x="158" y="33"/>
                    <a:pt x="161" y="31"/>
                    <a:pt x="161" y="27"/>
                  </a:cubicBezTo>
                  <a:cubicBezTo>
                    <a:pt x="161" y="6"/>
                    <a:pt x="161" y="6"/>
                    <a:pt x="161" y="6"/>
                  </a:cubicBezTo>
                  <a:cubicBezTo>
                    <a:pt x="161" y="2"/>
                    <a:pt x="158" y="0"/>
                    <a:pt x="155" y="0"/>
                  </a:cubicBezTo>
                  <a:cubicBezTo>
                    <a:pt x="63" y="0"/>
                    <a:pt x="63" y="0"/>
                    <a:pt x="63" y="0"/>
                  </a:cubicBezTo>
                  <a:cubicBezTo>
                    <a:pt x="60" y="0"/>
                    <a:pt x="57" y="2"/>
                    <a:pt x="57" y="6"/>
                  </a:cubicBezTo>
                  <a:cubicBezTo>
                    <a:pt x="57" y="27"/>
                    <a:pt x="57" y="27"/>
                    <a:pt x="57" y="27"/>
                  </a:cubicBezTo>
                  <a:cubicBezTo>
                    <a:pt x="57" y="31"/>
                    <a:pt x="60" y="33"/>
                    <a:pt x="63" y="33"/>
                  </a:cubicBezTo>
                  <a:cubicBezTo>
                    <a:pt x="71" y="33"/>
                    <a:pt x="71" y="33"/>
                    <a:pt x="71" y="33"/>
                  </a:cubicBezTo>
                  <a:cubicBezTo>
                    <a:pt x="71" y="92"/>
                    <a:pt x="71" y="92"/>
                    <a:pt x="71" y="92"/>
                  </a:cubicBezTo>
                  <a:cubicBezTo>
                    <a:pt x="30" y="107"/>
                    <a:pt x="0" y="147"/>
                    <a:pt x="0" y="194"/>
                  </a:cubicBezTo>
                  <a:cubicBezTo>
                    <a:pt x="0" y="236"/>
                    <a:pt x="22" y="271"/>
                    <a:pt x="56" y="290"/>
                  </a:cubicBezTo>
                  <a:close/>
                </a:path>
              </a:pathLst>
            </a:custGeom>
            <a:blipFill dpi="0" rotWithShape="1">
              <a:blip r:embed="rId21"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itchFamily="34" charset="-122"/>
                <a:ea typeface="微软雅黑" pitchFamily="34" charset="-122"/>
                <a:sym typeface="微软雅黑" pitchFamily="34" charset="-122"/>
              </a:endParaRPr>
            </a:p>
          </p:txBody>
        </p:sp>
        <p:sp>
          <p:nvSpPr>
            <p:cNvPr id="21540" name="Freeform 168"/>
            <p:cNvSpPr>
              <a:spLocks noChangeArrowheads="1"/>
            </p:cNvSpPr>
            <p:nvPr/>
          </p:nvSpPr>
          <p:spPr bwMode="auto">
            <a:xfrm>
              <a:off x="3594" y="2846"/>
              <a:ext cx="1250" cy="490"/>
            </a:xfrm>
            <a:custGeom>
              <a:avLst/>
              <a:gdLst>
                <a:gd name="T0" fmla="*/ 0 w 186"/>
                <a:gd name="T1" fmla="*/ 0 h 73"/>
                <a:gd name="T2" fmla="*/ 44 w 186"/>
                <a:gd name="T3" fmla="*/ 73 h 73"/>
                <a:gd name="T4" fmla="*/ 142 w 186"/>
                <a:gd name="T5" fmla="*/ 73 h 73"/>
                <a:gd name="T6" fmla="*/ 186 w 186"/>
                <a:gd name="T7" fmla="*/ 0 h 73"/>
                <a:gd name="T8" fmla="*/ 0 w 186"/>
                <a:gd name="T9" fmla="*/ 0 h 73"/>
                <a:gd name="T10" fmla="*/ 0 60000 65536"/>
                <a:gd name="T11" fmla="*/ 0 60000 65536"/>
                <a:gd name="T12" fmla="*/ 0 60000 65536"/>
                <a:gd name="T13" fmla="*/ 0 60000 65536"/>
                <a:gd name="T14" fmla="*/ 0 60000 65536"/>
                <a:gd name="T15" fmla="*/ 0 w 186"/>
                <a:gd name="T16" fmla="*/ 0 h 73"/>
                <a:gd name="T17" fmla="*/ 186 w 186"/>
                <a:gd name="T18" fmla="*/ 73 h 73"/>
              </a:gdLst>
              <a:ahLst/>
              <a:cxnLst>
                <a:cxn ang="T10">
                  <a:pos x="T0" y="T1"/>
                </a:cxn>
                <a:cxn ang="T11">
                  <a:pos x="T2" y="T3"/>
                </a:cxn>
                <a:cxn ang="T12">
                  <a:pos x="T4" y="T5"/>
                </a:cxn>
                <a:cxn ang="T13">
                  <a:pos x="T6" y="T7"/>
                </a:cxn>
                <a:cxn ang="T14">
                  <a:pos x="T8" y="T9"/>
                </a:cxn>
              </a:cxnLst>
              <a:rect l="T15" t="T16" r="T17" b="T18"/>
              <a:pathLst>
                <a:path w="186" h="73">
                  <a:moveTo>
                    <a:pt x="0" y="0"/>
                  </a:moveTo>
                  <a:cubicBezTo>
                    <a:pt x="2" y="30"/>
                    <a:pt x="19" y="57"/>
                    <a:pt x="44" y="73"/>
                  </a:cubicBezTo>
                  <a:cubicBezTo>
                    <a:pt x="142" y="73"/>
                    <a:pt x="142" y="73"/>
                    <a:pt x="142" y="73"/>
                  </a:cubicBezTo>
                  <a:cubicBezTo>
                    <a:pt x="167" y="57"/>
                    <a:pt x="184" y="30"/>
                    <a:pt x="186" y="0"/>
                  </a:cubicBezTo>
                  <a:lnTo>
                    <a:pt x="0" y="0"/>
                  </a:lnTo>
                  <a:close/>
                </a:path>
              </a:pathLst>
            </a:custGeom>
            <a:blipFill dpi="0" rotWithShape="1">
              <a:blip r:embed="rId22"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2555" tIns="60960" rIns="122555" bIns="60960"/>
            <a:lstStyle/>
            <a:p>
              <a:pPr eaLnBrk="1" hangingPunct="1">
                <a:buFont typeface="Arial" panose="020B0604020202020204" pitchFamily="34" charset="0"/>
                <a:buNone/>
                <a:defRPr/>
              </a:pPr>
              <a:endParaRPr lang="zh-CN" altLang="zh-CN" sz="2400">
                <a:solidFill>
                  <a:srgbClr val="000000"/>
                </a:solidFill>
                <a:latin typeface="微软雅黑" pitchFamily="34" charset="-122"/>
                <a:ea typeface="微软雅黑" pitchFamily="34" charset="-122"/>
                <a:sym typeface="微软雅黑" pitchFamily="34" charset="-122"/>
              </a:endParaRPr>
            </a:p>
          </p:txBody>
        </p:sp>
        <p:sp>
          <p:nvSpPr>
            <p:cNvPr id="18542" name="Oval 169"/>
            <p:cNvSpPr>
              <a:spLocks noChangeArrowheads="1"/>
            </p:cNvSpPr>
            <p:nvPr/>
          </p:nvSpPr>
          <p:spPr bwMode="auto">
            <a:xfrm>
              <a:off x="3830" y="2946"/>
              <a:ext cx="107" cy="113"/>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43" name="Oval 170"/>
            <p:cNvSpPr>
              <a:spLocks noChangeArrowheads="1"/>
            </p:cNvSpPr>
            <p:nvPr/>
          </p:nvSpPr>
          <p:spPr bwMode="auto">
            <a:xfrm>
              <a:off x="4467" y="3113"/>
              <a:ext cx="83" cy="90"/>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44" name="Oval 171"/>
            <p:cNvSpPr>
              <a:spLocks noChangeArrowheads="1"/>
            </p:cNvSpPr>
            <p:nvPr/>
          </p:nvSpPr>
          <p:spPr bwMode="auto">
            <a:xfrm>
              <a:off x="4320" y="2913"/>
              <a:ext cx="113" cy="107"/>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45" name="Oval 172"/>
            <p:cNvSpPr>
              <a:spLocks noChangeArrowheads="1"/>
            </p:cNvSpPr>
            <p:nvPr/>
          </p:nvSpPr>
          <p:spPr bwMode="auto">
            <a:xfrm>
              <a:off x="4187" y="3193"/>
              <a:ext cx="80" cy="83"/>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546" name="Oval 173"/>
            <p:cNvSpPr>
              <a:spLocks noChangeArrowheads="1"/>
            </p:cNvSpPr>
            <p:nvPr/>
          </p:nvSpPr>
          <p:spPr bwMode="auto">
            <a:xfrm>
              <a:off x="3904" y="3166"/>
              <a:ext cx="107" cy="117"/>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1546" name="矩形 64"/>
          <p:cNvSpPr>
            <a:spLocks noChangeArrowheads="1"/>
          </p:cNvSpPr>
          <p:nvPr/>
        </p:nvSpPr>
        <p:spPr bwMode="auto">
          <a:xfrm>
            <a:off x="1230313" y="4117975"/>
            <a:ext cx="1633537" cy="342900"/>
          </a:xfrm>
          <a:prstGeom prst="rect">
            <a:avLst/>
          </a:prstGeom>
          <a:blipFill dpi="0" rotWithShape="1">
            <a:blip r:embed="rId23"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algn="ctr" eaLnBrk="1" hangingPunct="1">
              <a:buFont typeface="Arial" panose="020B0604020202020204" pitchFamily="34" charset="0"/>
              <a:buNone/>
              <a:defRPr/>
            </a:pPr>
            <a:r>
              <a:rPr lang="en-US" altLang="zh-CN" sz="2400" b="1">
                <a:latin typeface="微软雅黑" pitchFamily="34" charset="-122"/>
                <a:ea typeface="微软雅黑" pitchFamily="34" charset="-122"/>
                <a:sym typeface="微软雅黑" pitchFamily="34" charset="-122"/>
              </a:rPr>
              <a:t>TEXT</a:t>
            </a:r>
          </a:p>
        </p:txBody>
      </p:sp>
      <p:sp>
        <p:nvSpPr>
          <p:cNvPr id="21547" name="矩形 65"/>
          <p:cNvSpPr>
            <a:spLocks noChangeArrowheads="1"/>
          </p:cNvSpPr>
          <p:nvPr/>
        </p:nvSpPr>
        <p:spPr bwMode="auto">
          <a:xfrm>
            <a:off x="3276600" y="4117975"/>
            <a:ext cx="1631950" cy="342900"/>
          </a:xfrm>
          <a:prstGeom prst="rect">
            <a:avLst/>
          </a:prstGeom>
          <a:blipFill dpi="0" rotWithShape="1">
            <a:blip r:embed="rId23"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algn="ctr" eaLnBrk="1" hangingPunct="1">
              <a:buFont typeface="Arial" panose="020B0604020202020204" pitchFamily="34" charset="0"/>
              <a:buNone/>
              <a:defRPr/>
            </a:pPr>
            <a:r>
              <a:rPr lang="en-US" altLang="zh-CN" sz="2400" b="1">
                <a:latin typeface="微软雅黑" pitchFamily="34" charset="-122"/>
                <a:ea typeface="微软雅黑" pitchFamily="34" charset="-122"/>
                <a:sym typeface="微软雅黑" pitchFamily="34" charset="-122"/>
              </a:rPr>
              <a:t>TEXT</a:t>
            </a:r>
          </a:p>
        </p:txBody>
      </p:sp>
      <p:sp>
        <p:nvSpPr>
          <p:cNvPr id="21548" name="矩形 66"/>
          <p:cNvSpPr>
            <a:spLocks noChangeArrowheads="1"/>
          </p:cNvSpPr>
          <p:nvPr/>
        </p:nvSpPr>
        <p:spPr bwMode="auto">
          <a:xfrm>
            <a:off x="5321300" y="4117975"/>
            <a:ext cx="1633538" cy="342900"/>
          </a:xfrm>
          <a:prstGeom prst="rect">
            <a:avLst/>
          </a:prstGeom>
          <a:blipFill dpi="0" rotWithShape="1">
            <a:blip r:embed="rId23"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algn="ctr" eaLnBrk="1" hangingPunct="1">
              <a:buFont typeface="Arial" panose="020B0604020202020204" pitchFamily="34" charset="0"/>
              <a:buNone/>
              <a:defRPr/>
            </a:pPr>
            <a:r>
              <a:rPr lang="en-US" altLang="zh-CN" sz="2400" b="1">
                <a:latin typeface="微软雅黑" pitchFamily="34" charset="-122"/>
                <a:ea typeface="微软雅黑" pitchFamily="34" charset="-122"/>
                <a:sym typeface="微软雅黑" pitchFamily="34" charset="-122"/>
              </a:rPr>
              <a:t>TEXT</a:t>
            </a:r>
          </a:p>
        </p:txBody>
      </p:sp>
      <p:sp>
        <p:nvSpPr>
          <p:cNvPr id="21549" name="矩形 67"/>
          <p:cNvSpPr>
            <a:spLocks noChangeArrowheads="1"/>
          </p:cNvSpPr>
          <p:nvPr/>
        </p:nvSpPr>
        <p:spPr bwMode="auto">
          <a:xfrm>
            <a:off x="7367588" y="4117975"/>
            <a:ext cx="1633537" cy="342900"/>
          </a:xfrm>
          <a:prstGeom prst="rect">
            <a:avLst/>
          </a:prstGeom>
          <a:blipFill dpi="0" rotWithShape="1">
            <a:blip r:embed="rId23"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algn="ctr" eaLnBrk="1" hangingPunct="1">
              <a:buFont typeface="Arial" panose="020B0604020202020204" pitchFamily="34" charset="0"/>
              <a:buNone/>
              <a:defRPr/>
            </a:pPr>
            <a:r>
              <a:rPr lang="en-US" altLang="zh-CN" sz="2400" b="1">
                <a:latin typeface="微软雅黑" pitchFamily="34" charset="-122"/>
                <a:ea typeface="微软雅黑" pitchFamily="34" charset="-122"/>
                <a:sym typeface="微软雅黑" pitchFamily="34" charset="-122"/>
              </a:rPr>
              <a:t>TEXT</a:t>
            </a:r>
          </a:p>
        </p:txBody>
      </p:sp>
      <p:sp>
        <p:nvSpPr>
          <p:cNvPr id="21550" name="矩形 68"/>
          <p:cNvSpPr>
            <a:spLocks noChangeArrowheads="1"/>
          </p:cNvSpPr>
          <p:nvPr/>
        </p:nvSpPr>
        <p:spPr bwMode="auto">
          <a:xfrm>
            <a:off x="9413875" y="4117975"/>
            <a:ext cx="1631950" cy="342900"/>
          </a:xfrm>
          <a:prstGeom prst="rect">
            <a:avLst/>
          </a:prstGeom>
          <a:blipFill dpi="0" rotWithShape="1">
            <a:blip r:embed="rId23"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algn="ctr" eaLnBrk="1" hangingPunct="1">
              <a:buFont typeface="Arial" panose="020B0604020202020204" pitchFamily="34" charset="0"/>
              <a:buNone/>
              <a:defRPr/>
            </a:pPr>
            <a:r>
              <a:rPr lang="en-US" altLang="zh-CN" sz="2400" b="1">
                <a:latin typeface="微软雅黑" pitchFamily="34" charset="-122"/>
                <a:ea typeface="微软雅黑" pitchFamily="34" charset="-122"/>
                <a:sym typeface="微软雅黑" pitchFamily="34" charset="-122"/>
              </a:rPr>
              <a:t>TEXT</a:t>
            </a:r>
          </a:p>
        </p:txBody>
      </p:sp>
      <p:sp>
        <p:nvSpPr>
          <p:cNvPr id="18450" name="TextBox 634"/>
          <p:cNvSpPr>
            <a:spLocks noChangeArrowheads="1"/>
          </p:cNvSpPr>
          <p:nvPr/>
        </p:nvSpPr>
        <p:spPr bwMode="auto">
          <a:xfrm>
            <a:off x="1420813" y="4511675"/>
            <a:ext cx="94726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zh-CN" sz="16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古典文学常见论文一词，谓交谈辞章或交流思想。当代，论文常用来指进行科学研究和描述科研成果的文章，简称之为论文。它既是探讨问题进行科学研究的一种手段，又是描述科研成果进行学术交流的一种工具。它包括学年论文、毕业论文、学位论文、科技论文、成果论文等。</a:t>
            </a:r>
          </a:p>
        </p:txBody>
      </p:sp>
      <p:grpSp>
        <p:nvGrpSpPr>
          <p:cNvPr id="18451" name="Group 48"/>
          <p:cNvGrpSpPr>
            <a:grpSpLocks/>
          </p:cNvGrpSpPr>
          <p:nvPr/>
        </p:nvGrpSpPr>
        <p:grpSpPr bwMode="auto">
          <a:xfrm>
            <a:off x="0" y="434975"/>
            <a:ext cx="12192000" cy="890588"/>
            <a:chOff x="0" y="0"/>
            <a:chExt cx="19200" cy="1404"/>
          </a:xfrm>
        </p:grpSpPr>
        <p:grpSp>
          <p:nvGrpSpPr>
            <p:cNvPr id="18452" name="组合 24"/>
            <p:cNvGrpSpPr>
              <a:grpSpLocks/>
            </p:cNvGrpSpPr>
            <p:nvPr/>
          </p:nvGrpSpPr>
          <p:grpSpPr bwMode="auto">
            <a:xfrm>
              <a:off x="0" y="0"/>
              <a:ext cx="19200" cy="1404"/>
              <a:chOff x="0" y="0"/>
              <a:chExt cx="56983904" cy="4165600"/>
            </a:xfrm>
          </p:grpSpPr>
          <p:sp>
            <p:nvSpPr>
              <p:cNvPr id="21554" name="矩形 14"/>
              <p:cNvSpPr>
                <a:spLocks noChangeArrowheads="1"/>
              </p:cNvSpPr>
              <p:nvPr/>
            </p:nvSpPr>
            <p:spPr bwMode="auto">
              <a:xfrm>
                <a:off x="0" y="395289"/>
                <a:ext cx="56983904" cy="3770311"/>
              </a:xfrm>
              <a:prstGeom prst="rect">
                <a:avLst/>
              </a:prstGeom>
              <a:blipFill dpi="0" rotWithShape="1">
                <a:blip r:embed="rId24" cstate="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18457"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458"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459"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460"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461"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462"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8463" name="Picture 5" descr="E:\Design Area\CSO\Processing\presentation\bizpro\asd\images\01_Main-Background_Light_03.png"/>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64" name="Picture 6" descr="E:\Design Area\CSO\Processing\presentation\bizpro\asd\images\01_Main-Background_Light_05.png"/>
              <p:cNvPicPr>
                <a:picLocks noChangeAspect="1" noChangeArrowheads="1"/>
              </p:cNvPicPr>
              <p:nvPr/>
            </p:nvPicPr>
            <p:blipFill>
              <a:blip r:embed="rId26">
                <a:extLst>
                  <a:ext uri="{28A0092B-C50C-407E-A947-70E740481C1C}">
                    <a14:useLocalDpi xmlns:a14="http://schemas.microsoft.com/office/drawing/2010/main"/>
                  </a:ext>
                </a:extLst>
              </a:blip>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65" name="Picture 7" descr="E:\Design Area\CSO\Processing\presentation\bizpro\asd\images\01_Main-Background_Light_07.png"/>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8453"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rgbClr val="DDD4CB"/>
        </a:solidFill>
        <a:effectLst/>
      </p:bgPr>
    </p:bg>
    <p:spTree>
      <p:nvGrpSpPr>
        <p:cNvPr id="1" name=""/>
        <p:cNvGrpSpPr/>
        <p:nvPr/>
      </p:nvGrpSpPr>
      <p:grpSpPr>
        <a:xfrm>
          <a:off x="0" y="0"/>
          <a:ext cx="0" cy="0"/>
          <a:chOff x="0" y="0"/>
          <a:chExt cx="0" cy="0"/>
        </a:xfrm>
      </p:grpSpPr>
      <p:sp>
        <p:nvSpPr>
          <p:cNvPr id="22530" name="矩形 7"/>
          <p:cNvSpPr>
            <a:spLocks noChangeArrowheads="1"/>
          </p:cNvSpPr>
          <p:nvPr/>
        </p:nvSpPr>
        <p:spPr bwMode="auto">
          <a:xfrm>
            <a:off x="0" y="1544638"/>
            <a:ext cx="12192000" cy="3770312"/>
          </a:xfrm>
          <a:prstGeom prst="rect">
            <a:avLst/>
          </a:prstGeom>
          <a:blipFill dpi="0" rotWithShape="1">
            <a:blip r:embed="rId2" cstate="print">
              <a:extLst>
                <a:ext uri="{28A0092B-C50C-407E-A947-70E740481C1C}">
                  <a14:useLocalDpi xmlns:a14="http://schemas.microsoft.com/office/drawing/2010/main"/>
                </a:ext>
              </a:extLst>
            </a:blip>
            <a:srcRect/>
            <a:stretch>
              <a:fillRect b="-8189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19461" name="文本框 22"/>
          <p:cNvSpPr>
            <a:spLocks noChangeArrowheads="1"/>
          </p:cNvSpPr>
          <p:nvPr/>
        </p:nvSpPr>
        <p:spPr bwMode="auto">
          <a:xfrm>
            <a:off x="390525" y="1936750"/>
            <a:ext cx="66135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9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谢谢聆听</a:t>
            </a:r>
          </a:p>
        </p:txBody>
      </p:sp>
      <p:sp>
        <p:nvSpPr>
          <p:cNvPr id="19462" name="文本框 23"/>
          <p:cNvSpPr>
            <a:spLocks noChangeArrowheads="1"/>
          </p:cNvSpPr>
          <p:nvPr/>
        </p:nvSpPr>
        <p:spPr bwMode="auto">
          <a:xfrm>
            <a:off x="528638" y="3870325"/>
            <a:ext cx="54403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答辩人</a:t>
            </a:r>
            <a:r>
              <a:rPr lang="zh-CN" altLang="en-US"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优</a:t>
            </a:r>
            <a:r>
              <a:rPr lang="zh-CN" altLang="en-US"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品</a:t>
            </a:r>
            <a:r>
              <a:rPr lang="en-US" altLang="zh-CN"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导  </a:t>
            </a:r>
            <a:r>
              <a:rPr lang="zh-CN" altLang="en-US" sz="2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师</a:t>
            </a:r>
            <a:r>
              <a:rPr lang="zh-CN" altLang="en-US"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a:t>
            </a:r>
            <a:endParaRPr lang="zh-CN" altLang="en-US"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463" name="直接连接符 25"/>
          <p:cNvSpPr>
            <a:spLocks noChangeShapeType="1"/>
          </p:cNvSpPr>
          <p:nvPr/>
        </p:nvSpPr>
        <p:spPr bwMode="auto">
          <a:xfrm>
            <a:off x="528638" y="3743325"/>
            <a:ext cx="5902325" cy="0"/>
          </a:xfrm>
          <a:prstGeom prst="line">
            <a:avLst/>
          </a:prstGeom>
          <a:noFill/>
          <a:ln w="635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9464" name="Group 6"/>
          <p:cNvGrpSpPr>
            <a:grpSpLocks/>
          </p:cNvGrpSpPr>
          <p:nvPr/>
        </p:nvGrpSpPr>
        <p:grpSpPr bwMode="auto">
          <a:xfrm>
            <a:off x="7065963" y="1198563"/>
            <a:ext cx="4892675" cy="3451225"/>
            <a:chOff x="0" y="0"/>
            <a:chExt cx="8420" cy="6208"/>
          </a:xfrm>
        </p:grpSpPr>
        <p:sp>
          <p:nvSpPr>
            <p:cNvPr id="19465" name="五边形 9"/>
            <p:cNvSpPr>
              <a:spLocks noChangeArrowheads="1"/>
            </p:cNvSpPr>
            <p:nvPr/>
          </p:nvSpPr>
          <p:spPr bwMode="auto">
            <a:xfrm rot="5400000">
              <a:off x="-1989" y="1989"/>
              <a:ext cx="6208" cy="2230"/>
            </a:xfrm>
            <a:prstGeom prst="homePlate">
              <a:avLst>
                <a:gd name="adj" fmla="val 69596"/>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9466" name="五边形 12"/>
            <p:cNvSpPr>
              <a:spLocks noChangeArrowheads="1"/>
            </p:cNvSpPr>
            <p:nvPr/>
          </p:nvSpPr>
          <p:spPr bwMode="auto">
            <a:xfrm rot="5400000">
              <a:off x="834" y="1989"/>
              <a:ext cx="6208" cy="2230"/>
            </a:xfrm>
            <a:prstGeom prst="homePlate">
              <a:avLst>
                <a:gd name="adj" fmla="val 69596"/>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9467" name="五边形 15"/>
            <p:cNvSpPr>
              <a:spLocks noChangeArrowheads="1"/>
            </p:cNvSpPr>
            <p:nvPr/>
          </p:nvSpPr>
          <p:spPr bwMode="auto">
            <a:xfrm rot="5400000">
              <a:off x="3656" y="1986"/>
              <a:ext cx="6208" cy="2233"/>
            </a:xfrm>
            <a:prstGeom prst="homePlate">
              <a:avLst>
                <a:gd name="adj" fmla="val 69503"/>
              </a:avLst>
            </a:prstGeom>
            <a:solidFill>
              <a:srgbClr val="A4B6B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19468" name="Group 10"/>
            <p:cNvGrpSpPr>
              <a:grpSpLocks/>
            </p:cNvGrpSpPr>
            <p:nvPr/>
          </p:nvGrpSpPr>
          <p:grpSpPr bwMode="auto">
            <a:xfrm>
              <a:off x="100" y="0"/>
              <a:ext cx="8320" cy="3687"/>
              <a:chOff x="0" y="0"/>
              <a:chExt cx="8320" cy="3687"/>
            </a:xfrm>
          </p:grpSpPr>
          <p:sp>
            <p:nvSpPr>
              <p:cNvPr id="19469" name="直角三角形 10"/>
              <p:cNvSpPr>
                <a:spLocks noChangeArrowheads="1"/>
              </p:cNvSpPr>
              <p:nvPr/>
            </p:nvSpPr>
            <p:spPr bwMode="auto">
              <a:xfrm>
                <a:off x="2130" y="0"/>
                <a:ext cx="543" cy="633"/>
              </a:xfrm>
              <a:prstGeom prst="rtTriangle">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9470" name="直角三角形 13"/>
              <p:cNvSpPr>
                <a:spLocks noChangeArrowheads="1"/>
              </p:cNvSpPr>
              <p:nvPr/>
            </p:nvSpPr>
            <p:spPr bwMode="auto">
              <a:xfrm>
                <a:off x="4953" y="0"/>
                <a:ext cx="542" cy="633"/>
              </a:xfrm>
              <a:prstGeom prst="rtTriangle">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9471" name="直角三角形 16"/>
              <p:cNvSpPr>
                <a:spLocks noChangeArrowheads="1"/>
              </p:cNvSpPr>
              <p:nvPr/>
            </p:nvSpPr>
            <p:spPr bwMode="auto">
              <a:xfrm>
                <a:off x="7778" y="0"/>
                <a:ext cx="542" cy="633"/>
              </a:xfrm>
              <a:prstGeom prst="rtTriangle">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9472" name="Picture 5" descr="E:\Design Area\CSO\Processing\presentation\bizpro\asd\images\01_Main-Background_Light_0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25"/>
                <a:ext cx="2029" cy="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6" descr="E:\Design Area\CSO\Processing\presentation\bizpro\asd\images\01_Main-Background_Light_05.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47" y="1659"/>
                <a:ext cx="2029" cy="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7" descr="E:\Design Area\CSO\Processing\presentation\bizpro\asd\images\01_Main-Background_Light_07.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17" y="1659"/>
                <a:ext cx="2029" cy="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组合 57"/>
          <p:cNvGrpSpPr>
            <a:grpSpLocks/>
          </p:cNvGrpSpPr>
          <p:nvPr/>
        </p:nvGrpSpPr>
        <p:grpSpPr bwMode="auto">
          <a:xfrm>
            <a:off x="962025" y="1735138"/>
            <a:ext cx="3698875" cy="3640137"/>
            <a:chOff x="0" y="0"/>
            <a:chExt cx="4846320" cy="4437330"/>
          </a:xfrm>
        </p:grpSpPr>
        <p:sp>
          <p:nvSpPr>
            <p:cNvPr id="2060" name="Freeform 5"/>
            <p:cNvSpPr>
              <a:spLocks noChangeArrowheads="1"/>
            </p:cNvSpPr>
            <p:nvPr/>
          </p:nvSpPr>
          <p:spPr bwMode="auto">
            <a:xfrm>
              <a:off x="400195" y="2192278"/>
              <a:ext cx="4446125" cy="738822"/>
            </a:xfrm>
            <a:custGeom>
              <a:avLst/>
              <a:gdLst>
                <a:gd name="T0" fmla="*/ 2147483646 w 1709"/>
                <a:gd name="T1" fmla="*/ 1922035027 h 284"/>
                <a:gd name="T2" fmla="*/ 385793050 w 1709"/>
                <a:gd name="T3" fmla="*/ 1922035027 h 284"/>
                <a:gd name="T4" fmla="*/ 0 w 1709"/>
                <a:gd name="T5" fmla="*/ 1536273688 h 284"/>
                <a:gd name="T6" fmla="*/ 0 w 1709"/>
                <a:gd name="T7" fmla="*/ 378992273 h 284"/>
                <a:gd name="T8" fmla="*/ 385793050 w 1709"/>
                <a:gd name="T9" fmla="*/ 0 h 284"/>
                <a:gd name="T10" fmla="*/ 2147483646 w 1709"/>
                <a:gd name="T11" fmla="*/ 0 h 284"/>
                <a:gd name="T12" fmla="*/ 2147483646 w 1709"/>
                <a:gd name="T13" fmla="*/ 378992273 h 284"/>
                <a:gd name="T14" fmla="*/ 2147483646 w 1709"/>
                <a:gd name="T15" fmla="*/ 1536273688 h 284"/>
                <a:gd name="T16" fmla="*/ 2147483646 w 1709"/>
                <a:gd name="T17" fmla="*/ 1922035027 h 2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9"/>
                <a:gd name="T28" fmla="*/ 0 h 284"/>
                <a:gd name="T29" fmla="*/ 1709 w 1709"/>
                <a:gd name="T30" fmla="*/ 284 h 2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9" h="284">
                  <a:moveTo>
                    <a:pt x="1652" y="284"/>
                  </a:moveTo>
                  <a:cubicBezTo>
                    <a:pt x="57" y="284"/>
                    <a:pt x="57" y="284"/>
                    <a:pt x="57" y="284"/>
                  </a:cubicBezTo>
                  <a:cubicBezTo>
                    <a:pt x="26" y="284"/>
                    <a:pt x="0" y="258"/>
                    <a:pt x="0" y="227"/>
                  </a:cubicBezTo>
                  <a:cubicBezTo>
                    <a:pt x="0" y="56"/>
                    <a:pt x="0" y="56"/>
                    <a:pt x="0" y="56"/>
                  </a:cubicBezTo>
                  <a:cubicBezTo>
                    <a:pt x="0" y="25"/>
                    <a:pt x="26" y="0"/>
                    <a:pt x="57" y="0"/>
                  </a:cubicBezTo>
                  <a:cubicBezTo>
                    <a:pt x="1652" y="0"/>
                    <a:pt x="1652" y="0"/>
                    <a:pt x="1652" y="0"/>
                  </a:cubicBezTo>
                  <a:cubicBezTo>
                    <a:pt x="1683" y="0"/>
                    <a:pt x="1709" y="25"/>
                    <a:pt x="1709" y="56"/>
                  </a:cubicBezTo>
                  <a:cubicBezTo>
                    <a:pt x="1709" y="227"/>
                    <a:pt x="1709" y="227"/>
                    <a:pt x="1709" y="227"/>
                  </a:cubicBezTo>
                  <a:cubicBezTo>
                    <a:pt x="1709" y="258"/>
                    <a:pt x="1683" y="284"/>
                    <a:pt x="1652" y="284"/>
                  </a:cubicBez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61" name="Rectangle 6"/>
            <p:cNvSpPr>
              <a:spLocks noChangeArrowheads="1"/>
            </p:cNvSpPr>
            <p:nvPr/>
          </p:nvSpPr>
          <p:spPr bwMode="auto">
            <a:xfrm>
              <a:off x="400195" y="2561689"/>
              <a:ext cx="4446125" cy="369411"/>
            </a:xfrm>
            <a:prstGeom prst="rect">
              <a:avLst/>
            </a:prstGeom>
            <a:solidFill>
              <a:srgbClr val="4F75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2" name="Freeform 7"/>
            <p:cNvSpPr>
              <a:spLocks noChangeArrowheads="1"/>
            </p:cNvSpPr>
            <p:nvPr/>
          </p:nvSpPr>
          <p:spPr bwMode="auto">
            <a:xfrm>
              <a:off x="931224" y="2237355"/>
              <a:ext cx="531029" cy="626679"/>
            </a:xfrm>
            <a:custGeom>
              <a:avLst/>
              <a:gdLst>
                <a:gd name="T0" fmla="*/ 1260345270 w 204"/>
                <a:gd name="T1" fmla="*/ 1629570826 h 241"/>
                <a:gd name="T2" fmla="*/ 121970073 w 204"/>
                <a:gd name="T3" fmla="*/ 1629570826 h 241"/>
                <a:gd name="T4" fmla="*/ 0 w 204"/>
                <a:gd name="T5" fmla="*/ 1507859883 h 241"/>
                <a:gd name="T6" fmla="*/ 0 w 204"/>
                <a:gd name="T7" fmla="*/ 114950091 h 241"/>
                <a:gd name="T8" fmla="*/ 121970073 w 204"/>
                <a:gd name="T9" fmla="*/ 0 h 241"/>
                <a:gd name="T10" fmla="*/ 1260345270 w 204"/>
                <a:gd name="T11" fmla="*/ 0 h 241"/>
                <a:gd name="T12" fmla="*/ 1382312739 w 204"/>
                <a:gd name="T13" fmla="*/ 114950091 h 241"/>
                <a:gd name="T14" fmla="*/ 1382312739 w 204"/>
                <a:gd name="T15" fmla="*/ 1507859883 h 241"/>
                <a:gd name="T16" fmla="*/ 1260345270 w 204"/>
                <a:gd name="T17" fmla="*/ 1629570826 h 2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241"/>
                <a:gd name="T29" fmla="*/ 204 w 204"/>
                <a:gd name="T30" fmla="*/ 241 h 2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241">
                  <a:moveTo>
                    <a:pt x="186" y="241"/>
                  </a:moveTo>
                  <a:cubicBezTo>
                    <a:pt x="18" y="241"/>
                    <a:pt x="18" y="241"/>
                    <a:pt x="18" y="241"/>
                  </a:cubicBezTo>
                  <a:cubicBezTo>
                    <a:pt x="8" y="241"/>
                    <a:pt x="0" y="233"/>
                    <a:pt x="0" y="223"/>
                  </a:cubicBezTo>
                  <a:cubicBezTo>
                    <a:pt x="0" y="17"/>
                    <a:pt x="0" y="17"/>
                    <a:pt x="0" y="17"/>
                  </a:cubicBezTo>
                  <a:cubicBezTo>
                    <a:pt x="0" y="8"/>
                    <a:pt x="8" y="0"/>
                    <a:pt x="18" y="0"/>
                  </a:cubicBezTo>
                  <a:cubicBezTo>
                    <a:pt x="186" y="0"/>
                    <a:pt x="186" y="0"/>
                    <a:pt x="186" y="0"/>
                  </a:cubicBezTo>
                  <a:cubicBezTo>
                    <a:pt x="196" y="0"/>
                    <a:pt x="204" y="8"/>
                    <a:pt x="204" y="17"/>
                  </a:cubicBezTo>
                  <a:cubicBezTo>
                    <a:pt x="204" y="223"/>
                    <a:pt x="204" y="223"/>
                    <a:pt x="204" y="223"/>
                  </a:cubicBezTo>
                  <a:cubicBezTo>
                    <a:pt x="204" y="233"/>
                    <a:pt x="196" y="241"/>
                    <a:pt x="186" y="241"/>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63" name="Freeform 8"/>
            <p:cNvSpPr>
              <a:spLocks noChangeArrowheads="1"/>
            </p:cNvSpPr>
            <p:nvPr/>
          </p:nvSpPr>
          <p:spPr bwMode="auto">
            <a:xfrm>
              <a:off x="0" y="2931100"/>
              <a:ext cx="4682504" cy="1134619"/>
            </a:xfrm>
            <a:custGeom>
              <a:avLst/>
              <a:gdLst>
                <a:gd name="T0" fmla="*/ 2147483646 w 1800"/>
                <a:gd name="T1" fmla="*/ 2147483646 h 436"/>
                <a:gd name="T2" fmla="*/ 2147483646 w 1800"/>
                <a:gd name="T3" fmla="*/ 250568635 h 436"/>
                <a:gd name="T4" fmla="*/ 2147483646 w 1800"/>
                <a:gd name="T5" fmla="*/ 250568635 h 436"/>
                <a:gd name="T6" fmla="*/ 2147483646 w 1800"/>
                <a:gd name="T7" fmla="*/ 0 h 436"/>
                <a:gd name="T8" fmla="*/ 466939299 w 1800"/>
                <a:gd name="T9" fmla="*/ 0 h 436"/>
                <a:gd name="T10" fmla="*/ 0 w 1800"/>
                <a:gd name="T11" fmla="*/ 460506981 h 436"/>
                <a:gd name="T12" fmla="*/ 0 w 1800"/>
                <a:gd name="T13" fmla="*/ 2147483646 h 436"/>
                <a:gd name="T14" fmla="*/ 466939299 w 1800"/>
                <a:gd name="T15" fmla="*/ 2147483646 h 436"/>
                <a:gd name="T16" fmla="*/ 2147483646 w 1800"/>
                <a:gd name="T17" fmla="*/ 2147483646 h 436"/>
                <a:gd name="T18" fmla="*/ 2147483646 w 1800"/>
                <a:gd name="T19" fmla="*/ 2147483646 h 436"/>
                <a:gd name="T20" fmla="*/ 2147483646 w 1800"/>
                <a:gd name="T21" fmla="*/ 2147483646 h 4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00"/>
                <a:gd name="T34" fmla="*/ 0 h 436"/>
                <a:gd name="T35" fmla="*/ 1800 w 1800"/>
                <a:gd name="T36" fmla="*/ 436 h 4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00" h="436">
                  <a:moveTo>
                    <a:pt x="1715" y="399"/>
                  </a:moveTo>
                  <a:cubicBezTo>
                    <a:pt x="1715" y="37"/>
                    <a:pt x="1715" y="37"/>
                    <a:pt x="1715" y="37"/>
                  </a:cubicBezTo>
                  <a:cubicBezTo>
                    <a:pt x="1800" y="37"/>
                    <a:pt x="1800" y="37"/>
                    <a:pt x="1800" y="37"/>
                  </a:cubicBezTo>
                  <a:cubicBezTo>
                    <a:pt x="1800" y="0"/>
                    <a:pt x="1800" y="0"/>
                    <a:pt x="1800" y="0"/>
                  </a:cubicBezTo>
                  <a:cubicBezTo>
                    <a:pt x="69" y="0"/>
                    <a:pt x="69" y="0"/>
                    <a:pt x="69" y="0"/>
                  </a:cubicBezTo>
                  <a:cubicBezTo>
                    <a:pt x="31" y="0"/>
                    <a:pt x="0" y="30"/>
                    <a:pt x="0" y="68"/>
                  </a:cubicBezTo>
                  <a:cubicBezTo>
                    <a:pt x="0" y="368"/>
                    <a:pt x="0" y="368"/>
                    <a:pt x="0" y="368"/>
                  </a:cubicBezTo>
                  <a:cubicBezTo>
                    <a:pt x="0" y="405"/>
                    <a:pt x="31" y="436"/>
                    <a:pt x="69" y="436"/>
                  </a:cubicBezTo>
                  <a:cubicBezTo>
                    <a:pt x="1800" y="436"/>
                    <a:pt x="1800" y="436"/>
                    <a:pt x="1800" y="436"/>
                  </a:cubicBezTo>
                  <a:cubicBezTo>
                    <a:pt x="1800" y="399"/>
                    <a:pt x="1800" y="399"/>
                    <a:pt x="1800" y="399"/>
                  </a:cubicBezTo>
                  <a:lnTo>
                    <a:pt x="1715" y="399"/>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64" name="Freeform 9"/>
            <p:cNvSpPr>
              <a:spLocks noChangeArrowheads="1"/>
            </p:cNvSpPr>
            <p:nvPr/>
          </p:nvSpPr>
          <p:spPr bwMode="auto">
            <a:xfrm>
              <a:off x="119839" y="3027851"/>
              <a:ext cx="4446125" cy="941118"/>
            </a:xfrm>
            <a:custGeom>
              <a:avLst/>
              <a:gdLst>
                <a:gd name="T0" fmla="*/ 2147483646 w 1709"/>
                <a:gd name="T1" fmla="*/ 0 h 362"/>
                <a:gd name="T2" fmla="*/ 433170687 w 1709"/>
                <a:gd name="T3" fmla="*/ 0 h 362"/>
                <a:gd name="T4" fmla="*/ 0 w 1709"/>
                <a:gd name="T5" fmla="*/ 378493222 h 362"/>
                <a:gd name="T6" fmla="*/ 0 w 1709"/>
                <a:gd name="T7" fmla="*/ 2061440986 h 362"/>
                <a:gd name="T8" fmla="*/ 433170687 w 1709"/>
                <a:gd name="T9" fmla="*/ 2147483646 h 362"/>
                <a:gd name="T10" fmla="*/ 2147483646 w 1709"/>
                <a:gd name="T11" fmla="*/ 2147483646 h 362"/>
                <a:gd name="T12" fmla="*/ 2147483646 w 1709"/>
                <a:gd name="T13" fmla="*/ 0 h 362"/>
                <a:gd name="T14" fmla="*/ 0 60000 65536"/>
                <a:gd name="T15" fmla="*/ 0 60000 65536"/>
                <a:gd name="T16" fmla="*/ 0 60000 65536"/>
                <a:gd name="T17" fmla="*/ 0 60000 65536"/>
                <a:gd name="T18" fmla="*/ 0 60000 65536"/>
                <a:gd name="T19" fmla="*/ 0 60000 65536"/>
                <a:gd name="T20" fmla="*/ 0 60000 65536"/>
                <a:gd name="T21" fmla="*/ 0 w 1709"/>
                <a:gd name="T22" fmla="*/ 0 h 362"/>
                <a:gd name="T23" fmla="*/ 1709 w 1709"/>
                <a:gd name="T24" fmla="*/ 362 h 3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09" h="362">
                  <a:moveTo>
                    <a:pt x="1709" y="0"/>
                  </a:moveTo>
                  <a:cubicBezTo>
                    <a:pt x="64" y="0"/>
                    <a:pt x="64" y="0"/>
                    <a:pt x="64" y="0"/>
                  </a:cubicBezTo>
                  <a:cubicBezTo>
                    <a:pt x="29" y="0"/>
                    <a:pt x="0" y="25"/>
                    <a:pt x="0" y="56"/>
                  </a:cubicBezTo>
                  <a:cubicBezTo>
                    <a:pt x="0" y="305"/>
                    <a:pt x="0" y="305"/>
                    <a:pt x="0" y="305"/>
                  </a:cubicBezTo>
                  <a:cubicBezTo>
                    <a:pt x="0" y="336"/>
                    <a:pt x="29" y="362"/>
                    <a:pt x="64" y="362"/>
                  </a:cubicBezTo>
                  <a:cubicBezTo>
                    <a:pt x="1709" y="362"/>
                    <a:pt x="1709" y="362"/>
                    <a:pt x="1709" y="362"/>
                  </a:cubicBezTo>
                  <a:lnTo>
                    <a:pt x="1709"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65" name="Rectangle 10"/>
            <p:cNvSpPr>
              <a:spLocks noChangeArrowheads="1"/>
            </p:cNvSpPr>
            <p:nvPr/>
          </p:nvSpPr>
          <p:spPr bwMode="auto">
            <a:xfrm>
              <a:off x="283655" y="3082822"/>
              <a:ext cx="4282309" cy="20890"/>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6" name="Rectangle 11"/>
            <p:cNvSpPr>
              <a:spLocks noChangeArrowheads="1"/>
            </p:cNvSpPr>
            <p:nvPr/>
          </p:nvSpPr>
          <p:spPr bwMode="auto">
            <a:xfrm>
              <a:off x="283655" y="3155385"/>
              <a:ext cx="4282309" cy="23089"/>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7" name="Rectangle 12"/>
            <p:cNvSpPr>
              <a:spLocks noChangeArrowheads="1"/>
            </p:cNvSpPr>
            <p:nvPr/>
          </p:nvSpPr>
          <p:spPr bwMode="auto">
            <a:xfrm>
              <a:off x="283655" y="3227948"/>
              <a:ext cx="4282309" cy="23089"/>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8" name="Rectangle 13"/>
            <p:cNvSpPr>
              <a:spLocks noChangeArrowheads="1"/>
            </p:cNvSpPr>
            <p:nvPr/>
          </p:nvSpPr>
          <p:spPr bwMode="auto">
            <a:xfrm>
              <a:off x="283655" y="3303810"/>
              <a:ext cx="4282309" cy="20890"/>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9" name="Rectangle 14"/>
            <p:cNvSpPr>
              <a:spLocks noChangeArrowheads="1"/>
            </p:cNvSpPr>
            <p:nvPr/>
          </p:nvSpPr>
          <p:spPr bwMode="auto">
            <a:xfrm>
              <a:off x="283655" y="3376373"/>
              <a:ext cx="4282309" cy="23089"/>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0" name="Rectangle 15"/>
            <p:cNvSpPr>
              <a:spLocks noChangeArrowheads="1"/>
            </p:cNvSpPr>
            <p:nvPr/>
          </p:nvSpPr>
          <p:spPr bwMode="auto">
            <a:xfrm>
              <a:off x="283655" y="3448935"/>
              <a:ext cx="4282309" cy="24188"/>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1" name="Rectangle 16"/>
            <p:cNvSpPr>
              <a:spLocks noChangeArrowheads="1"/>
            </p:cNvSpPr>
            <p:nvPr/>
          </p:nvSpPr>
          <p:spPr bwMode="auto">
            <a:xfrm>
              <a:off x="283655" y="3524796"/>
              <a:ext cx="4282309" cy="20890"/>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2" name="Rectangle 17"/>
            <p:cNvSpPr>
              <a:spLocks noChangeArrowheads="1"/>
            </p:cNvSpPr>
            <p:nvPr/>
          </p:nvSpPr>
          <p:spPr bwMode="auto">
            <a:xfrm>
              <a:off x="283655" y="3597359"/>
              <a:ext cx="4282309" cy="23089"/>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3" name="Rectangle 18"/>
            <p:cNvSpPr>
              <a:spLocks noChangeArrowheads="1"/>
            </p:cNvSpPr>
            <p:nvPr/>
          </p:nvSpPr>
          <p:spPr bwMode="auto">
            <a:xfrm>
              <a:off x="283655" y="3669922"/>
              <a:ext cx="4282309" cy="24188"/>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4" name="Rectangle 19"/>
            <p:cNvSpPr>
              <a:spLocks noChangeArrowheads="1"/>
            </p:cNvSpPr>
            <p:nvPr/>
          </p:nvSpPr>
          <p:spPr bwMode="auto">
            <a:xfrm>
              <a:off x="283655" y="3745784"/>
              <a:ext cx="4282309" cy="20890"/>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5" name="Rectangle 20"/>
            <p:cNvSpPr>
              <a:spLocks noChangeArrowheads="1"/>
            </p:cNvSpPr>
            <p:nvPr/>
          </p:nvSpPr>
          <p:spPr bwMode="auto">
            <a:xfrm>
              <a:off x="283655" y="3818346"/>
              <a:ext cx="4282309" cy="24188"/>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6" name="Rectangle 21"/>
            <p:cNvSpPr>
              <a:spLocks noChangeArrowheads="1"/>
            </p:cNvSpPr>
            <p:nvPr/>
          </p:nvSpPr>
          <p:spPr bwMode="auto">
            <a:xfrm>
              <a:off x="283655" y="3890909"/>
              <a:ext cx="4282309" cy="24188"/>
            </a:xfrm>
            <a:prstGeom prst="rect">
              <a:avLst/>
            </a:pr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7" name="Freeform 22"/>
            <p:cNvSpPr>
              <a:spLocks noChangeArrowheads="1"/>
            </p:cNvSpPr>
            <p:nvPr/>
          </p:nvSpPr>
          <p:spPr bwMode="auto">
            <a:xfrm>
              <a:off x="283655" y="3473123"/>
              <a:ext cx="683850" cy="964207"/>
            </a:xfrm>
            <a:custGeom>
              <a:avLst/>
              <a:gdLst>
                <a:gd name="T0" fmla="*/ 0 w 622"/>
                <a:gd name="T1" fmla="*/ 0 h 877"/>
                <a:gd name="T2" fmla="*/ 751850197 w 622"/>
                <a:gd name="T3" fmla="*/ 0 h 877"/>
                <a:gd name="T4" fmla="*/ 751850197 w 622"/>
                <a:gd name="T5" fmla="*/ 1060085677 h 877"/>
                <a:gd name="T6" fmla="*/ 377133380 w 622"/>
                <a:gd name="T7" fmla="*/ 785696772 h 877"/>
                <a:gd name="T8" fmla="*/ 0 w 622"/>
                <a:gd name="T9" fmla="*/ 1060085677 h 877"/>
                <a:gd name="T10" fmla="*/ 0 w 622"/>
                <a:gd name="T11" fmla="*/ 0 h 877"/>
                <a:gd name="T12" fmla="*/ 0 60000 65536"/>
                <a:gd name="T13" fmla="*/ 0 60000 65536"/>
                <a:gd name="T14" fmla="*/ 0 60000 65536"/>
                <a:gd name="T15" fmla="*/ 0 60000 65536"/>
                <a:gd name="T16" fmla="*/ 0 60000 65536"/>
                <a:gd name="T17" fmla="*/ 0 60000 65536"/>
                <a:gd name="T18" fmla="*/ 0 w 622"/>
                <a:gd name="T19" fmla="*/ 0 h 877"/>
                <a:gd name="T20" fmla="*/ 622 w 622"/>
                <a:gd name="T21" fmla="*/ 877 h 877"/>
              </a:gdLst>
              <a:ahLst/>
              <a:cxnLst>
                <a:cxn ang="T12">
                  <a:pos x="T0" y="T1"/>
                </a:cxn>
                <a:cxn ang="T13">
                  <a:pos x="T2" y="T3"/>
                </a:cxn>
                <a:cxn ang="T14">
                  <a:pos x="T4" y="T5"/>
                </a:cxn>
                <a:cxn ang="T15">
                  <a:pos x="T6" y="T7"/>
                </a:cxn>
                <a:cxn ang="T16">
                  <a:pos x="T8" y="T9"/>
                </a:cxn>
                <a:cxn ang="T17">
                  <a:pos x="T10" y="T11"/>
                </a:cxn>
              </a:cxnLst>
              <a:rect l="T18" t="T19" r="T20" b="T21"/>
              <a:pathLst>
                <a:path w="622" h="877">
                  <a:moveTo>
                    <a:pt x="0" y="0"/>
                  </a:moveTo>
                  <a:lnTo>
                    <a:pt x="622" y="0"/>
                  </a:lnTo>
                  <a:lnTo>
                    <a:pt x="622" y="877"/>
                  </a:lnTo>
                  <a:lnTo>
                    <a:pt x="312" y="650"/>
                  </a:lnTo>
                  <a:lnTo>
                    <a:pt x="0" y="877"/>
                  </a:lnTo>
                  <a:lnTo>
                    <a:pt x="0" y="0"/>
                  </a:ln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78" name="Rectangle 23"/>
            <p:cNvSpPr>
              <a:spLocks noChangeArrowheads="1"/>
            </p:cNvSpPr>
            <p:nvPr/>
          </p:nvSpPr>
          <p:spPr bwMode="auto">
            <a:xfrm>
              <a:off x="283655" y="3473123"/>
              <a:ext cx="683850" cy="196800"/>
            </a:xfrm>
            <a:prstGeom prst="rect">
              <a:avLst/>
            </a:prstGeom>
            <a:solidFill>
              <a:srgbClr val="4F75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79" name="Freeform 24"/>
            <p:cNvSpPr>
              <a:spLocks noChangeArrowheads="1"/>
            </p:cNvSpPr>
            <p:nvPr/>
          </p:nvSpPr>
          <p:spPr bwMode="auto">
            <a:xfrm>
              <a:off x="967505" y="2723307"/>
              <a:ext cx="458466" cy="101148"/>
            </a:xfrm>
            <a:custGeom>
              <a:avLst/>
              <a:gdLst>
                <a:gd name="T0" fmla="*/ 1065342133 w 176"/>
                <a:gd name="T1" fmla="*/ 0 h 39"/>
                <a:gd name="T2" fmla="*/ 128925328 w 176"/>
                <a:gd name="T3" fmla="*/ 0 h 39"/>
                <a:gd name="T4" fmla="*/ 0 w 176"/>
                <a:gd name="T5" fmla="*/ 127801795 h 39"/>
                <a:gd name="T6" fmla="*/ 0 w 176"/>
                <a:gd name="T7" fmla="*/ 134529434 h 39"/>
                <a:gd name="T8" fmla="*/ 128925328 w 176"/>
                <a:gd name="T9" fmla="*/ 262331228 h 39"/>
                <a:gd name="T10" fmla="*/ 1065342133 w 176"/>
                <a:gd name="T11" fmla="*/ 262331228 h 39"/>
                <a:gd name="T12" fmla="*/ 1194267461 w 176"/>
                <a:gd name="T13" fmla="*/ 134529434 h 39"/>
                <a:gd name="T14" fmla="*/ 1194267461 w 176"/>
                <a:gd name="T15" fmla="*/ 127801795 h 39"/>
                <a:gd name="T16" fmla="*/ 1065342133 w 176"/>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39"/>
                <a:gd name="T29" fmla="*/ 176 w 176"/>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39">
                  <a:moveTo>
                    <a:pt x="157" y="0"/>
                  </a:moveTo>
                  <a:cubicBezTo>
                    <a:pt x="19" y="0"/>
                    <a:pt x="19" y="0"/>
                    <a:pt x="19" y="0"/>
                  </a:cubicBezTo>
                  <a:cubicBezTo>
                    <a:pt x="9" y="0"/>
                    <a:pt x="0" y="8"/>
                    <a:pt x="0" y="19"/>
                  </a:cubicBezTo>
                  <a:cubicBezTo>
                    <a:pt x="0" y="20"/>
                    <a:pt x="0" y="20"/>
                    <a:pt x="0" y="20"/>
                  </a:cubicBezTo>
                  <a:cubicBezTo>
                    <a:pt x="0" y="30"/>
                    <a:pt x="9" y="39"/>
                    <a:pt x="19" y="39"/>
                  </a:cubicBezTo>
                  <a:cubicBezTo>
                    <a:pt x="157" y="39"/>
                    <a:pt x="157" y="39"/>
                    <a:pt x="157" y="39"/>
                  </a:cubicBezTo>
                  <a:cubicBezTo>
                    <a:pt x="168" y="39"/>
                    <a:pt x="176" y="30"/>
                    <a:pt x="176" y="20"/>
                  </a:cubicBezTo>
                  <a:cubicBezTo>
                    <a:pt x="176" y="19"/>
                    <a:pt x="176" y="19"/>
                    <a:pt x="176" y="19"/>
                  </a:cubicBezTo>
                  <a:cubicBezTo>
                    <a:pt x="176" y="8"/>
                    <a:pt x="168" y="0"/>
                    <a:pt x="157" y="0"/>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80" name="Freeform 25"/>
            <p:cNvSpPr>
              <a:spLocks noChangeArrowheads="1"/>
            </p:cNvSpPr>
            <p:nvPr/>
          </p:nvSpPr>
          <p:spPr bwMode="auto">
            <a:xfrm>
              <a:off x="967505" y="2291228"/>
              <a:ext cx="36282" cy="397996"/>
            </a:xfrm>
            <a:custGeom>
              <a:avLst/>
              <a:gdLst>
                <a:gd name="T0" fmla="*/ 47013697 w 14"/>
                <a:gd name="T1" fmla="*/ 1035299451 h 153"/>
                <a:gd name="T2" fmla="*/ 47013697 w 14"/>
                <a:gd name="T3" fmla="*/ 1035299451 h 153"/>
                <a:gd name="T4" fmla="*/ 0 w 14"/>
                <a:gd name="T5" fmla="*/ 987932725 h 153"/>
                <a:gd name="T6" fmla="*/ 0 w 14"/>
                <a:gd name="T7" fmla="*/ 47366727 h 153"/>
                <a:gd name="T8" fmla="*/ 47013697 w 14"/>
                <a:gd name="T9" fmla="*/ 0 h 153"/>
                <a:gd name="T10" fmla="*/ 47013697 w 14"/>
                <a:gd name="T11" fmla="*/ 0 h 153"/>
                <a:gd name="T12" fmla="*/ 94027395 w 14"/>
                <a:gd name="T13" fmla="*/ 47366727 h 153"/>
                <a:gd name="T14" fmla="*/ 94027395 w 14"/>
                <a:gd name="T15" fmla="*/ 987932725 h 153"/>
                <a:gd name="T16" fmla="*/ 47013697 w 14"/>
                <a:gd name="T17" fmla="*/ 1035299451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3"/>
                <a:gd name="T29" fmla="*/ 14 w 14"/>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3">
                  <a:moveTo>
                    <a:pt x="7" y="153"/>
                  </a:moveTo>
                  <a:cubicBezTo>
                    <a:pt x="7" y="153"/>
                    <a:pt x="7" y="153"/>
                    <a:pt x="7" y="153"/>
                  </a:cubicBezTo>
                  <a:cubicBezTo>
                    <a:pt x="3" y="153"/>
                    <a:pt x="0" y="150"/>
                    <a:pt x="0" y="146"/>
                  </a:cubicBezTo>
                  <a:cubicBezTo>
                    <a:pt x="0" y="7"/>
                    <a:pt x="0" y="7"/>
                    <a:pt x="0" y="7"/>
                  </a:cubicBezTo>
                  <a:cubicBezTo>
                    <a:pt x="0" y="3"/>
                    <a:pt x="3" y="0"/>
                    <a:pt x="7" y="0"/>
                  </a:cubicBezTo>
                  <a:cubicBezTo>
                    <a:pt x="7" y="0"/>
                    <a:pt x="7" y="0"/>
                    <a:pt x="7" y="0"/>
                  </a:cubicBezTo>
                  <a:cubicBezTo>
                    <a:pt x="11" y="0"/>
                    <a:pt x="14" y="3"/>
                    <a:pt x="14" y="7"/>
                  </a:cubicBezTo>
                  <a:cubicBezTo>
                    <a:pt x="14" y="146"/>
                    <a:pt x="14" y="146"/>
                    <a:pt x="14" y="146"/>
                  </a:cubicBezTo>
                  <a:cubicBezTo>
                    <a:pt x="14" y="150"/>
                    <a:pt x="11" y="153"/>
                    <a:pt x="7" y="153"/>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81" name="Freeform 26"/>
            <p:cNvSpPr>
              <a:spLocks noChangeArrowheads="1"/>
            </p:cNvSpPr>
            <p:nvPr/>
          </p:nvSpPr>
          <p:spPr bwMode="auto">
            <a:xfrm>
              <a:off x="1053261" y="2291228"/>
              <a:ext cx="36282" cy="397996"/>
            </a:xfrm>
            <a:custGeom>
              <a:avLst/>
              <a:gdLst>
                <a:gd name="T0" fmla="*/ 47013697 w 14"/>
                <a:gd name="T1" fmla="*/ 1035299451 h 153"/>
                <a:gd name="T2" fmla="*/ 47013697 w 14"/>
                <a:gd name="T3" fmla="*/ 1035299451 h 153"/>
                <a:gd name="T4" fmla="*/ 0 w 14"/>
                <a:gd name="T5" fmla="*/ 987932725 h 153"/>
                <a:gd name="T6" fmla="*/ 0 w 14"/>
                <a:gd name="T7" fmla="*/ 47366727 h 153"/>
                <a:gd name="T8" fmla="*/ 47013697 w 14"/>
                <a:gd name="T9" fmla="*/ 0 h 153"/>
                <a:gd name="T10" fmla="*/ 47013697 w 14"/>
                <a:gd name="T11" fmla="*/ 0 h 153"/>
                <a:gd name="T12" fmla="*/ 94027395 w 14"/>
                <a:gd name="T13" fmla="*/ 47366727 h 153"/>
                <a:gd name="T14" fmla="*/ 94027395 w 14"/>
                <a:gd name="T15" fmla="*/ 987932725 h 153"/>
                <a:gd name="T16" fmla="*/ 47013697 w 14"/>
                <a:gd name="T17" fmla="*/ 1035299451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3"/>
                <a:gd name="T29" fmla="*/ 14 w 14"/>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3">
                  <a:moveTo>
                    <a:pt x="7" y="153"/>
                  </a:moveTo>
                  <a:cubicBezTo>
                    <a:pt x="7" y="153"/>
                    <a:pt x="7" y="153"/>
                    <a:pt x="7" y="153"/>
                  </a:cubicBezTo>
                  <a:cubicBezTo>
                    <a:pt x="3" y="153"/>
                    <a:pt x="0" y="150"/>
                    <a:pt x="0" y="146"/>
                  </a:cubicBezTo>
                  <a:cubicBezTo>
                    <a:pt x="0" y="7"/>
                    <a:pt x="0" y="7"/>
                    <a:pt x="0" y="7"/>
                  </a:cubicBezTo>
                  <a:cubicBezTo>
                    <a:pt x="0" y="3"/>
                    <a:pt x="3" y="0"/>
                    <a:pt x="7" y="0"/>
                  </a:cubicBezTo>
                  <a:cubicBezTo>
                    <a:pt x="7" y="0"/>
                    <a:pt x="7" y="0"/>
                    <a:pt x="7" y="0"/>
                  </a:cubicBezTo>
                  <a:cubicBezTo>
                    <a:pt x="11" y="0"/>
                    <a:pt x="14" y="3"/>
                    <a:pt x="14" y="7"/>
                  </a:cubicBezTo>
                  <a:cubicBezTo>
                    <a:pt x="14" y="146"/>
                    <a:pt x="14" y="146"/>
                    <a:pt x="14" y="146"/>
                  </a:cubicBezTo>
                  <a:cubicBezTo>
                    <a:pt x="14" y="150"/>
                    <a:pt x="11" y="153"/>
                    <a:pt x="7" y="153"/>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82" name="Freeform 27"/>
            <p:cNvSpPr>
              <a:spLocks noChangeArrowheads="1"/>
            </p:cNvSpPr>
            <p:nvPr/>
          </p:nvSpPr>
          <p:spPr bwMode="auto">
            <a:xfrm>
              <a:off x="1146714" y="2291228"/>
              <a:ext cx="34083" cy="397996"/>
            </a:xfrm>
            <a:custGeom>
              <a:avLst/>
              <a:gdLst>
                <a:gd name="T0" fmla="*/ 48114709 w 13"/>
                <a:gd name="T1" fmla="*/ 1035299451 h 153"/>
                <a:gd name="T2" fmla="*/ 48114709 w 13"/>
                <a:gd name="T3" fmla="*/ 1035299451 h 153"/>
                <a:gd name="T4" fmla="*/ 0 w 13"/>
                <a:gd name="T5" fmla="*/ 987932725 h 153"/>
                <a:gd name="T6" fmla="*/ 0 w 13"/>
                <a:gd name="T7" fmla="*/ 47366727 h 153"/>
                <a:gd name="T8" fmla="*/ 48114709 w 13"/>
                <a:gd name="T9" fmla="*/ 0 h 153"/>
                <a:gd name="T10" fmla="*/ 48114709 w 13"/>
                <a:gd name="T11" fmla="*/ 0 h 153"/>
                <a:gd name="T12" fmla="*/ 89357761 w 13"/>
                <a:gd name="T13" fmla="*/ 47366727 h 153"/>
                <a:gd name="T14" fmla="*/ 89357761 w 13"/>
                <a:gd name="T15" fmla="*/ 987932725 h 153"/>
                <a:gd name="T16" fmla="*/ 48114709 w 13"/>
                <a:gd name="T17" fmla="*/ 1035299451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53"/>
                <a:gd name="T29" fmla="*/ 13 w 13"/>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53">
                  <a:moveTo>
                    <a:pt x="7" y="153"/>
                  </a:moveTo>
                  <a:cubicBezTo>
                    <a:pt x="7" y="153"/>
                    <a:pt x="7" y="153"/>
                    <a:pt x="7" y="153"/>
                  </a:cubicBezTo>
                  <a:cubicBezTo>
                    <a:pt x="3" y="153"/>
                    <a:pt x="0" y="150"/>
                    <a:pt x="0" y="146"/>
                  </a:cubicBezTo>
                  <a:cubicBezTo>
                    <a:pt x="0" y="7"/>
                    <a:pt x="0" y="7"/>
                    <a:pt x="0" y="7"/>
                  </a:cubicBezTo>
                  <a:cubicBezTo>
                    <a:pt x="0" y="3"/>
                    <a:pt x="3" y="0"/>
                    <a:pt x="7" y="0"/>
                  </a:cubicBezTo>
                  <a:cubicBezTo>
                    <a:pt x="7" y="0"/>
                    <a:pt x="7" y="0"/>
                    <a:pt x="7" y="0"/>
                  </a:cubicBezTo>
                  <a:cubicBezTo>
                    <a:pt x="11" y="0"/>
                    <a:pt x="13" y="3"/>
                    <a:pt x="13" y="7"/>
                  </a:cubicBezTo>
                  <a:cubicBezTo>
                    <a:pt x="13" y="146"/>
                    <a:pt x="13" y="146"/>
                    <a:pt x="13" y="146"/>
                  </a:cubicBezTo>
                  <a:cubicBezTo>
                    <a:pt x="13" y="150"/>
                    <a:pt x="11" y="153"/>
                    <a:pt x="7" y="153"/>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83" name="Freeform 28"/>
            <p:cNvSpPr>
              <a:spLocks noChangeArrowheads="1"/>
            </p:cNvSpPr>
            <p:nvPr/>
          </p:nvSpPr>
          <p:spPr bwMode="auto">
            <a:xfrm>
              <a:off x="1365501" y="2291228"/>
              <a:ext cx="36282" cy="397996"/>
            </a:xfrm>
            <a:custGeom>
              <a:avLst/>
              <a:gdLst>
                <a:gd name="T0" fmla="*/ 47013697 w 14"/>
                <a:gd name="T1" fmla="*/ 1035299451 h 153"/>
                <a:gd name="T2" fmla="*/ 47013697 w 14"/>
                <a:gd name="T3" fmla="*/ 1035299451 h 153"/>
                <a:gd name="T4" fmla="*/ 0 w 14"/>
                <a:gd name="T5" fmla="*/ 987932725 h 153"/>
                <a:gd name="T6" fmla="*/ 0 w 14"/>
                <a:gd name="T7" fmla="*/ 47366727 h 153"/>
                <a:gd name="T8" fmla="*/ 47013697 w 14"/>
                <a:gd name="T9" fmla="*/ 0 h 153"/>
                <a:gd name="T10" fmla="*/ 47013697 w 14"/>
                <a:gd name="T11" fmla="*/ 0 h 153"/>
                <a:gd name="T12" fmla="*/ 94027395 w 14"/>
                <a:gd name="T13" fmla="*/ 47366727 h 153"/>
                <a:gd name="T14" fmla="*/ 94027395 w 14"/>
                <a:gd name="T15" fmla="*/ 987932725 h 153"/>
                <a:gd name="T16" fmla="*/ 47013697 w 14"/>
                <a:gd name="T17" fmla="*/ 1035299451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3"/>
                <a:gd name="T29" fmla="*/ 14 w 14"/>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3">
                  <a:moveTo>
                    <a:pt x="7" y="153"/>
                  </a:moveTo>
                  <a:cubicBezTo>
                    <a:pt x="7" y="153"/>
                    <a:pt x="7" y="153"/>
                    <a:pt x="7" y="153"/>
                  </a:cubicBezTo>
                  <a:cubicBezTo>
                    <a:pt x="3" y="153"/>
                    <a:pt x="0" y="150"/>
                    <a:pt x="0" y="146"/>
                  </a:cubicBezTo>
                  <a:cubicBezTo>
                    <a:pt x="0" y="7"/>
                    <a:pt x="0" y="7"/>
                    <a:pt x="0" y="7"/>
                  </a:cubicBezTo>
                  <a:cubicBezTo>
                    <a:pt x="0" y="3"/>
                    <a:pt x="3" y="0"/>
                    <a:pt x="7" y="0"/>
                  </a:cubicBezTo>
                  <a:cubicBezTo>
                    <a:pt x="7" y="0"/>
                    <a:pt x="7" y="0"/>
                    <a:pt x="7" y="0"/>
                  </a:cubicBezTo>
                  <a:cubicBezTo>
                    <a:pt x="11" y="0"/>
                    <a:pt x="14" y="3"/>
                    <a:pt x="14" y="7"/>
                  </a:cubicBezTo>
                  <a:cubicBezTo>
                    <a:pt x="14" y="146"/>
                    <a:pt x="14" y="146"/>
                    <a:pt x="14" y="146"/>
                  </a:cubicBezTo>
                  <a:cubicBezTo>
                    <a:pt x="14" y="150"/>
                    <a:pt x="11" y="153"/>
                    <a:pt x="7" y="153"/>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84" name="Freeform 29"/>
            <p:cNvSpPr>
              <a:spLocks noChangeArrowheads="1"/>
            </p:cNvSpPr>
            <p:nvPr/>
          </p:nvSpPr>
          <p:spPr bwMode="auto">
            <a:xfrm>
              <a:off x="626679" y="0"/>
              <a:ext cx="1550207" cy="2192278"/>
            </a:xfrm>
            <a:custGeom>
              <a:avLst/>
              <a:gdLst>
                <a:gd name="T0" fmla="*/ 1704355846 w 1410"/>
                <a:gd name="T1" fmla="*/ 2147483646 h 1994"/>
                <a:gd name="T2" fmla="*/ 0 w 1410"/>
                <a:gd name="T3" fmla="*/ 2147483646 h 1994"/>
                <a:gd name="T4" fmla="*/ 0 w 1410"/>
                <a:gd name="T5" fmla="*/ 0 h 1994"/>
                <a:gd name="T6" fmla="*/ 1704355846 w 1410"/>
                <a:gd name="T7" fmla="*/ 251422623 h 1994"/>
                <a:gd name="T8" fmla="*/ 1704355846 w 1410"/>
                <a:gd name="T9" fmla="*/ 2147483646 h 1994"/>
                <a:gd name="T10" fmla="*/ 0 60000 65536"/>
                <a:gd name="T11" fmla="*/ 0 60000 65536"/>
                <a:gd name="T12" fmla="*/ 0 60000 65536"/>
                <a:gd name="T13" fmla="*/ 0 60000 65536"/>
                <a:gd name="T14" fmla="*/ 0 60000 65536"/>
                <a:gd name="T15" fmla="*/ 0 w 1410"/>
                <a:gd name="T16" fmla="*/ 0 h 1994"/>
                <a:gd name="T17" fmla="*/ 1410 w 1410"/>
                <a:gd name="T18" fmla="*/ 1994 h 1994"/>
              </a:gdLst>
              <a:ahLst/>
              <a:cxnLst>
                <a:cxn ang="T10">
                  <a:pos x="T0" y="T1"/>
                </a:cxn>
                <a:cxn ang="T11">
                  <a:pos x="T2" y="T3"/>
                </a:cxn>
                <a:cxn ang="T12">
                  <a:pos x="T4" y="T5"/>
                </a:cxn>
                <a:cxn ang="T13">
                  <a:pos x="T6" y="T7"/>
                </a:cxn>
                <a:cxn ang="T14">
                  <a:pos x="T8" y="T9"/>
                </a:cxn>
              </a:cxnLst>
              <a:rect l="T15" t="T16" r="T17" b="T18"/>
              <a:pathLst>
                <a:path w="1410" h="1994">
                  <a:moveTo>
                    <a:pt x="1410" y="1994"/>
                  </a:moveTo>
                  <a:lnTo>
                    <a:pt x="0" y="1994"/>
                  </a:lnTo>
                  <a:lnTo>
                    <a:pt x="0" y="0"/>
                  </a:lnTo>
                  <a:lnTo>
                    <a:pt x="1410" y="208"/>
                  </a:lnTo>
                  <a:lnTo>
                    <a:pt x="1410" y="1994"/>
                  </a:ln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85" name="Freeform 30"/>
            <p:cNvSpPr>
              <a:spLocks noChangeArrowheads="1"/>
            </p:cNvSpPr>
            <p:nvPr/>
          </p:nvSpPr>
          <p:spPr bwMode="auto">
            <a:xfrm>
              <a:off x="790496" y="93453"/>
              <a:ext cx="1386391" cy="2098826"/>
            </a:xfrm>
            <a:custGeom>
              <a:avLst/>
              <a:gdLst>
                <a:gd name="T0" fmla="*/ 0 w 1261"/>
                <a:gd name="T1" fmla="*/ 0 h 1909"/>
                <a:gd name="T2" fmla="*/ 1524250599 w 1261"/>
                <a:gd name="T3" fmla="*/ 240543710 h 1909"/>
                <a:gd name="T4" fmla="*/ 1524250599 w 1261"/>
                <a:gd name="T5" fmla="*/ 2147483646 h 1909"/>
                <a:gd name="T6" fmla="*/ 0 w 1261"/>
                <a:gd name="T7" fmla="*/ 2147483646 h 1909"/>
                <a:gd name="T8" fmla="*/ 0 w 1261"/>
                <a:gd name="T9" fmla="*/ 0 h 1909"/>
                <a:gd name="T10" fmla="*/ 0 60000 65536"/>
                <a:gd name="T11" fmla="*/ 0 60000 65536"/>
                <a:gd name="T12" fmla="*/ 0 60000 65536"/>
                <a:gd name="T13" fmla="*/ 0 60000 65536"/>
                <a:gd name="T14" fmla="*/ 0 60000 65536"/>
                <a:gd name="T15" fmla="*/ 0 w 1261"/>
                <a:gd name="T16" fmla="*/ 0 h 1909"/>
                <a:gd name="T17" fmla="*/ 1261 w 1261"/>
                <a:gd name="T18" fmla="*/ 1909 h 1909"/>
              </a:gdLst>
              <a:ahLst/>
              <a:cxnLst>
                <a:cxn ang="T10">
                  <a:pos x="T0" y="T1"/>
                </a:cxn>
                <a:cxn ang="T11">
                  <a:pos x="T2" y="T3"/>
                </a:cxn>
                <a:cxn ang="T12">
                  <a:pos x="T4" y="T5"/>
                </a:cxn>
                <a:cxn ang="T13">
                  <a:pos x="T6" y="T7"/>
                </a:cxn>
                <a:cxn ang="T14">
                  <a:pos x="T8" y="T9"/>
                </a:cxn>
              </a:cxnLst>
              <a:rect l="T15" t="T16" r="T17" b="T18"/>
              <a:pathLst>
                <a:path w="1261" h="1909">
                  <a:moveTo>
                    <a:pt x="0" y="0"/>
                  </a:moveTo>
                  <a:lnTo>
                    <a:pt x="1261" y="199"/>
                  </a:lnTo>
                  <a:lnTo>
                    <a:pt x="1261" y="1909"/>
                  </a:lnTo>
                  <a:lnTo>
                    <a:pt x="0" y="190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86" name="Rectangle 31"/>
            <p:cNvSpPr>
              <a:spLocks noChangeArrowheads="1"/>
            </p:cNvSpPr>
            <p:nvPr/>
          </p:nvSpPr>
          <p:spPr bwMode="auto">
            <a:xfrm>
              <a:off x="2176886" y="230882"/>
              <a:ext cx="1776691" cy="1961396"/>
            </a:xfrm>
            <a:prstGeom prst="rect">
              <a:avLst/>
            </a:prstGeom>
            <a:solidFill>
              <a:srgbClr val="4F75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87" name="Rectangle 32"/>
            <p:cNvSpPr>
              <a:spLocks noChangeArrowheads="1"/>
            </p:cNvSpPr>
            <p:nvPr/>
          </p:nvSpPr>
          <p:spPr bwMode="auto">
            <a:xfrm>
              <a:off x="2176886" y="230882"/>
              <a:ext cx="1776691" cy="196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88" name="Rectangle 33"/>
            <p:cNvSpPr>
              <a:spLocks noChangeArrowheads="1"/>
            </p:cNvSpPr>
            <p:nvPr/>
          </p:nvSpPr>
          <p:spPr bwMode="auto">
            <a:xfrm>
              <a:off x="2176886" y="312240"/>
              <a:ext cx="1725018" cy="1880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89" name="Rectangle 34"/>
            <p:cNvSpPr>
              <a:spLocks noChangeArrowheads="1"/>
            </p:cNvSpPr>
            <p:nvPr/>
          </p:nvSpPr>
          <p:spPr bwMode="auto">
            <a:xfrm>
              <a:off x="2176886" y="312240"/>
              <a:ext cx="1725018" cy="188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90" name="Rectangle 35"/>
            <p:cNvSpPr>
              <a:spLocks noChangeArrowheads="1"/>
            </p:cNvSpPr>
            <p:nvPr/>
          </p:nvSpPr>
          <p:spPr bwMode="auto">
            <a:xfrm>
              <a:off x="689348" y="93453"/>
              <a:ext cx="101148" cy="2098826"/>
            </a:xfrm>
            <a:prstGeom prst="rect">
              <a:avLst/>
            </a:prstGeom>
            <a:solidFill>
              <a:srgbClr val="CFCE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91" name="Freeform 36"/>
            <p:cNvSpPr>
              <a:spLocks noChangeArrowheads="1"/>
            </p:cNvSpPr>
            <p:nvPr/>
          </p:nvSpPr>
          <p:spPr bwMode="auto">
            <a:xfrm>
              <a:off x="689348" y="93453"/>
              <a:ext cx="101148" cy="2098826"/>
            </a:xfrm>
            <a:custGeom>
              <a:avLst/>
              <a:gdLst>
                <a:gd name="T0" fmla="*/ 111205629 w 92"/>
                <a:gd name="T1" fmla="*/ 0 h 1909"/>
                <a:gd name="T2" fmla="*/ 0 w 92"/>
                <a:gd name="T3" fmla="*/ 0 h 1909"/>
                <a:gd name="T4" fmla="*/ 0 w 92"/>
                <a:gd name="T5" fmla="*/ 2147483646 h 1909"/>
                <a:gd name="T6" fmla="*/ 111205629 w 92"/>
                <a:gd name="T7" fmla="*/ 2147483646 h 1909"/>
                <a:gd name="T8" fmla="*/ 0 60000 65536"/>
                <a:gd name="T9" fmla="*/ 0 60000 65536"/>
                <a:gd name="T10" fmla="*/ 0 60000 65536"/>
                <a:gd name="T11" fmla="*/ 0 60000 65536"/>
                <a:gd name="T12" fmla="*/ 0 w 92"/>
                <a:gd name="T13" fmla="*/ 0 h 1909"/>
                <a:gd name="T14" fmla="*/ 92 w 92"/>
                <a:gd name="T15" fmla="*/ 1909 h 1909"/>
              </a:gdLst>
              <a:ahLst/>
              <a:cxnLst>
                <a:cxn ang="T8">
                  <a:pos x="T0" y="T1"/>
                </a:cxn>
                <a:cxn ang="T9">
                  <a:pos x="T2" y="T3"/>
                </a:cxn>
                <a:cxn ang="T10">
                  <a:pos x="T4" y="T5"/>
                </a:cxn>
                <a:cxn ang="T11">
                  <a:pos x="T6" y="T7"/>
                </a:cxn>
              </a:cxnLst>
              <a:rect l="T12" t="T13" r="T14" b="T15"/>
              <a:pathLst>
                <a:path w="92" h="1909">
                  <a:moveTo>
                    <a:pt x="92" y="0"/>
                  </a:moveTo>
                  <a:lnTo>
                    <a:pt x="0" y="0"/>
                  </a:lnTo>
                  <a:lnTo>
                    <a:pt x="0" y="1909"/>
                  </a:lnTo>
                  <a:lnTo>
                    <a:pt x="92" y="19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92" name="Rectangle 37"/>
            <p:cNvSpPr>
              <a:spLocks noChangeArrowheads="1"/>
            </p:cNvSpPr>
            <p:nvPr/>
          </p:nvSpPr>
          <p:spPr bwMode="auto">
            <a:xfrm>
              <a:off x="2187880" y="312240"/>
              <a:ext cx="67066" cy="1880038"/>
            </a:xfrm>
            <a:prstGeom prst="rect">
              <a:avLst/>
            </a:prstGeom>
            <a:solidFill>
              <a:srgbClr val="EC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93" name="Rectangle 38"/>
            <p:cNvSpPr>
              <a:spLocks noChangeArrowheads="1"/>
            </p:cNvSpPr>
            <p:nvPr/>
          </p:nvSpPr>
          <p:spPr bwMode="auto">
            <a:xfrm>
              <a:off x="2187880" y="312240"/>
              <a:ext cx="67066" cy="188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94" name="Freeform 39"/>
            <p:cNvSpPr>
              <a:spLocks noChangeArrowheads="1"/>
            </p:cNvSpPr>
            <p:nvPr/>
          </p:nvSpPr>
          <p:spPr bwMode="auto">
            <a:xfrm>
              <a:off x="2320913" y="423284"/>
              <a:ext cx="1419374" cy="49475"/>
            </a:xfrm>
            <a:custGeom>
              <a:avLst/>
              <a:gdLst>
                <a:gd name="T0" fmla="*/ 2147483646 w 546"/>
                <a:gd name="T1" fmla="*/ 128830296 h 19"/>
                <a:gd name="T2" fmla="*/ 60819916 w 546"/>
                <a:gd name="T3" fmla="*/ 128830296 h 19"/>
                <a:gd name="T4" fmla="*/ 0 w 546"/>
                <a:gd name="T5" fmla="*/ 61026111 h 19"/>
                <a:gd name="T6" fmla="*/ 0 w 546"/>
                <a:gd name="T7" fmla="*/ 61026111 h 19"/>
                <a:gd name="T8" fmla="*/ 60819916 w 546"/>
                <a:gd name="T9" fmla="*/ 0 h 19"/>
                <a:gd name="T10" fmla="*/ 2147483646 w 546"/>
                <a:gd name="T11" fmla="*/ 0 h 19"/>
                <a:gd name="T12" fmla="*/ 2147483646 w 546"/>
                <a:gd name="T13" fmla="*/ 61026111 h 19"/>
                <a:gd name="T14" fmla="*/ 2147483646 w 546"/>
                <a:gd name="T15" fmla="*/ 61026111 h 19"/>
                <a:gd name="T16" fmla="*/ 2147483646 w 546"/>
                <a:gd name="T17" fmla="*/ 12883029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6"/>
                <a:gd name="T28" fmla="*/ 0 h 19"/>
                <a:gd name="T29" fmla="*/ 546 w 546"/>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6" h="19">
                  <a:moveTo>
                    <a:pt x="537" y="19"/>
                  </a:moveTo>
                  <a:cubicBezTo>
                    <a:pt x="9" y="19"/>
                    <a:pt x="9" y="19"/>
                    <a:pt x="9" y="19"/>
                  </a:cubicBezTo>
                  <a:cubicBezTo>
                    <a:pt x="4" y="19"/>
                    <a:pt x="0" y="14"/>
                    <a:pt x="0" y="9"/>
                  </a:cubicBezTo>
                  <a:cubicBezTo>
                    <a:pt x="0" y="9"/>
                    <a:pt x="0" y="9"/>
                    <a:pt x="0" y="9"/>
                  </a:cubicBezTo>
                  <a:cubicBezTo>
                    <a:pt x="0" y="4"/>
                    <a:pt x="4" y="0"/>
                    <a:pt x="9" y="0"/>
                  </a:cubicBezTo>
                  <a:cubicBezTo>
                    <a:pt x="537" y="0"/>
                    <a:pt x="537" y="0"/>
                    <a:pt x="537" y="0"/>
                  </a:cubicBezTo>
                  <a:cubicBezTo>
                    <a:pt x="542" y="0"/>
                    <a:pt x="546" y="4"/>
                    <a:pt x="546" y="9"/>
                  </a:cubicBezTo>
                  <a:cubicBezTo>
                    <a:pt x="546" y="9"/>
                    <a:pt x="546" y="9"/>
                    <a:pt x="546" y="9"/>
                  </a:cubicBezTo>
                  <a:cubicBezTo>
                    <a:pt x="546" y="14"/>
                    <a:pt x="542" y="19"/>
                    <a:pt x="537" y="19"/>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95" name="Freeform 40"/>
            <p:cNvSpPr>
              <a:spLocks noChangeArrowheads="1"/>
            </p:cNvSpPr>
            <p:nvPr/>
          </p:nvSpPr>
          <p:spPr bwMode="auto">
            <a:xfrm>
              <a:off x="2320913" y="512338"/>
              <a:ext cx="1419374" cy="49475"/>
            </a:xfrm>
            <a:custGeom>
              <a:avLst/>
              <a:gdLst>
                <a:gd name="T0" fmla="*/ 2147483646 w 546"/>
                <a:gd name="T1" fmla="*/ 128830296 h 19"/>
                <a:gd name="T2" fmla="*/ 60819916 w 546"/>
                <a:gd name="T3" fmla="*/ 128830296 h 19"/>
                <a:gd name="T4" fmla="*/ 0 w 546"/>
                <a:gd name="T5" fmla="*/ 61026111 h 19"/>
                <a:gd name="T6" fmla="*/ 0 w 546"/>
                <a:gd name="T7" fmla="*/ 61026111 h 19"/>
                <a:gd name="T8" fmla="*/ 60819916 w 546"/>
                <a:gd name="T9" fmla="*/ 0 h 19"/>
                <a:gd name="T10" fmla="*/ 2147483646 w 546"/>
                <a:gd name="T11" fmla="*/ 0 h 19"/>
                <a:gd name="T12" fmla="*/ 2147483646 w 546"/>
                <a:gd name="T13" fmla="*/ 61026111 h 19"/>
                <a:gd name="T14" fmla="*/ 2147483646 w 546"/>
                <a:gd name="T15" fmla="*/ 61026111 h 19"/>
                <a:gd name="T16" fmla="*/ 2147483646 w 546"/>
                <a:gd name="T17" fmla="*/ 12883029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6"/>
                <a:gd name="T28" fmla="*/ 0 h 19"/>
                <a:gd name="T29" fmla="*/ 546 w 546"/>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6" h="19">
                  <a:moveTo>
                    <a:pt x="537" y="19"/>
                  </a:moveTo>
                  <a:cubicBezTo>
                    <a:pt x="9" y="19"/>
                    <a:pt x="9" y="19"/>
                    <a:pt x="9" y="19"/>
                  </a:cubicBezTo>
                  <a:cubicBezTo>
                    <a:pt x="4" y="19"/>
                    <a:pt x="0" y="14"/>
                    <a:pt x="0" y="9"/>
                  </a:cubicBezTo>
                  <a:cubicBezTo>
                    <a:pt x="0" y="9"/>
                    <a:pt x="0" y="9"/>
                    <a:pt x="0" y="9"/>
                  </a:cubicBezTo>
                  <a:cubicBezTo>
                    <a:pt x="0" y="4"/>
                    <a:pt x="4" y="0"/>
                    <a:pt x="9" y="0"/>
                  </a:cubicBezTo>
                  <a:cubicBezTo>
                    <a:pt x="537" y="0"/>
                    <a:pt x="537" y="0"/>
                    <a:pt x="537" y="0"/>
                  </a:cubicBezTo>
                  <a:cubicBezTo>
                    <a:pt x="542" y="0"/>
                    <a:pt x="546" y="4"/>
                    <a:pt x="546" y="9"/>
                  </a:cubicBezTo>
                  <a:cubicBezTo>
                    <a:pt x="546" y="9"/>
                    <a:pt x="546" y="9"/>
                    <a:pt x="546" y="9"/>
                  </a:cubicBezTo>
                  <a:cubicBezTo>
                    <a:pt x="546" y="14"/>
                    <a:pt x="542" y="19"/>
                    <a:pt x="537" y="19"/>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96" name="Freeform 41"/>
            <p:cNvSpPr>
              <a:spLocks noChangeArrowheads="1"/>
            </p:cNvSpPr>
            <p:nvPr/>
          </p:nvSpPr>
          <p:spPr bwMode="auto">
            <a:xfrm>
              <a:off x="2320913" y="761910"/>
              <a:ext cx="1419374" cy="49475"/>
            </a:xfrm>
            <a:custGeom>
              <a:avLst/>
              <a:gdLst>
                <a:gd name="T0" fmla="*/ 2147483646 w 546"/>
                <a:gd name="T1" fmla="*/ 128830296 h 19"/>
                <a:gd name="T2" fmla="*/ 60819916 w 546"/>
                <a:gd name="T3" fmla="*/ 128830296 h 19"/>
                <a:gd name="T4" fmla="*/ 0 w 546"/>
                <a:gd name="T5" fmla="*/ 67804186 h 19"/>
                <a:gd name="T6" fmla="*/ 0 w 546"/>
                <a:gd name="T7" fmla="*/ 61026111 h 19"/>
                <a:gd name="T8" fmla="*/ 60819916 w 546"/>
                <a:gd name="T9" fmla="*/ 0 h 19"/>
                <a:gd name="T10" fmla="*/ 2147483646 w 546"/>
                <a:gd name="T11" fmla="*/ 0 h 19"/>
                <a:gd name="T12" fmla="*/ 2147483646 w 546"/>
                <a:gd name="T13" fmla="*/ 61026111 h 19"/>
                <a:gd name="T14" fmla="*/ 2147483646 w 546"/>
                <a:gd name="T15" fmla="*/ 67804186 h 19"/>
                <a:gd name="T16" fmla="*/ 2147483646 w 546"/>
                <a:gd name="T17" fmla="*/ 12883029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6"/>
                <a:gd name="T28" fmla="*/ 0 h 19"/>
                <a:gd name="T29" fmla="*/ 546 w 546"/>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6" h="19">
                  <a:moveTo>
                    <a:pt x="537" y="19"/>
                  </a:moveTo>
                  <a:cubicBezTo>
                    <a:pt x="9" y="19"/>
                    <a:pt x="9" y="19"/>
                    <a:pt x="9" y="19"/>
                  </a:cubicBezTo>
                  <a:cubicBezTo>
                    <a:pt x="4" y="19"/>
                    <a:pt x="0" y="15"/>
                    <a:pt x="0" y="10"/>
                  </a:cubicBezTo>
                  <a:cubicBezTo>
                    <a:pt x="0" y="9"/>
                    <a:pt x="0" y="9"/>
                    <a:pt x="0" y="9"/>
                  </a:cubicBezTo>
                  <a:cubicBezTo>
                    <a:pt x="0" y="4"/>
                    <a:pt x="4" y="0"/>
                    <a:pt x="9" y="0"/>
                  </a:cubicBezTo>
                  <a:cubicBezTo>
                    <a:pt x="537" y="0"/>
                    <a:pt x="537" y="0"/>
                    <a:pt x="537" y="0"/>
                  </a:cubicBezTo>
                  <a:cubicBezTo>
                    <a:pt x="542" y="0"/>
                    <a:pt x="546" y="4"/>
                    <a:pt x="546" y="9"/>
                  </a:cubicBezTo>
                  <a:cubicBezTo>
                    <a:pt x="546" y="10"/>
                    <a:pt x="546" y="10"/>
                    <a:pt x="546" y="10"/>
                  </a:cubicBezTo>
                  <a:cubicBezTo>
                    <a:pt x="546" y="15"/>
                    <a:pt x="542" y="19"/>
                    <a:pt x="537" y="19"/>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97" name="Freeform 42"/>
            <p:cNvSpPr>
              <a:spLocks noChangeArrowheads="1"/>
            </p:cNvSpPr>
            <p:nvPr/>
          </p:nvSpPr>
          <p:spPr bwMode="auto">
            <a:xfrm>
              <a:off x="2320913" y="910334"/>
              <a:ext cx="1419374" cy="49475"/>
            </a:xfrm>
            <a:custGeom>
              <a:avLst/>
              <a:gdLst>
                <a:gd name="T0" fmla="*/ 2147483646 w 546"/>
                <a:gd name="T1" fmla="*/ 128830296 h 19"/>
                <a:gd name="T2" fmla="*/ 60819916 w 546"/>
                <a:gd name="T3" fmla="*/ 128830296 h 19"/>
                <a:gd name="T4" fmla="*/ 0 w 546"/>
                <a:gd name="T5" fmla="*/ 61026111 h 19"/>
                <a:gd name="T6" fmla="*/ 0 w 546"/>
                <a:gd name="T7" fmla="*/ 61026111 h 19"/>
                <a:gd name="T8" fmla="*/ 60819916 w 546"/>
                <a:gd name="T9" fmla="*/ 0 h 19"/>
                <a:gd name="T10" fmla="*/ 2147483646 w 546"/>
                <a:gd name="T11" fmla="*/ 0 h 19"/>
                <a:gd name="T12" fmla="*/ 2147483646 w 546"/>
                <a:gd name="T13" fmla="*/ 61026111 h 19"/>
                <a:gd name="T14" fmla="*/ 2147483646 w 546"/>
                <a:gd name="T15" fmla="*/ 61026111 h 19"/>
                <a:gd name="T16" fmla="*/ 2147483646 w 546"/>
                <a:gd name="T17" fmla="*/ 12883029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6"/>
                <a:gd name="T28" fmla="*/ 0 h 19"/>
                <a:gd name="T29" fmla="*/ 546 w 546"/>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6" h="19">
                  <a:moveTo>
                    <a:pt x="537" y="19"/>
                  </a:moveTo>
                  <a:cubicBezTo>
                    <a:pt x="9" y="19"/>
                    <a:pt x="9" y="19"/>
                    <a:pt x="9" y="19"/>
                  </a:cubicBezTo>
                  <a:cubicBezTo>
                    <a:pt x="4" y="19"/>
                    <a:pt x="0" y="14"/>
                    <a:pt x="0" y="9"/>
                  </a:cubicBezTo>
                  <a:cubicBezTo>
                    <a:pt x="0" y="9"/>
                    <a:pt x="0" y="9"/>
                    <a:pt x="0" y="9"/>
                  </a:cubicBezTo>
                  <a:cubicBezTo>
                    <a:pt x="0" y="4"/>
                    <a:pt x="4" y="0"/>
                    <a:pt x="9" y="0"/>
                  </a:cubicBezTo>
                  <a:cubicBezTo>
                    <a:pt x="537" y="0"/>
                    <a:pt x="537" y="0"/>
                    <a:pt x="537" y="0"/>
                  </a:cubicBezTo>
                  <a:cubicBezTo>
                    <a:pt x="542" y="0"/>
                    <a:pt x="546" y="4"/>
                    <a:pt x="546" y="9"/>
                  </a:cubicBezTo>
                  <a:cubicBezTo>
                    <a:pt x="546" y="9"/>
                    <a:pt x="546" y="9"/>
                    <a:pt x="546" y="9"/>
                  </a:cubicBezTo>
                  <a:cubicBezTo>
                    <a:pt x="546" y="14"/>
                    <a:pt x="542" y="19"/>
                    <a:pt x="537" y="19"/>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98" name="Freeform 43"/>
            <p:cNvSpPr>
              <a:spLocks noChangeArrowheads="1"/>
            </p:cNvSpPr>
            <p:nvPr/>
          </p:nvSpPr>
          <p:spPr bwMode="auto">
            <a:xfrm>
              <a:off x="2286830" y="1308330"/>
              <a:ext cx="1420473" cy="49475"/>
            </a:xfrm>
            <a:custGeom>
              <a:avLst/>
              <a:gdLst>
                <a:gd name="T0" fmla="*/ 2147483646 w 546"/>
                <a:gd name="T1" fmla="*/ 128830296 h 19"/>
                <a:gd name="T2" fmla="*/ 60913837 w 546"/>
                <a:gd name="T3" fmla="*/ 128830296 h 19"/>
                <a:gd name="T4" fmla="*/ 0 w 546"/>
                <a:gd name="T5" fmla="*/ 61026111 h 19"/>
                <a:gd name="T6" fmla="*/ 0 w 546"/>
                <a:gd name="T7" fmla="*/ 61026111 h 19"/>
                <a:gd name="T8" fmla="*/ 60913837 w 546"/>
                <a:gd name="T9" fmla="*/ 0 h 19"/>
                <a:gd name="T10" fmla="*/ 2147483646 w 546"/>
                <a:gd name="T11" fmla="*/ 0 h 19"/>
                <a:gd name="T12" fmla="*/ 2147483646 w 546"/>
                <a:gd name="T13" fmla="*/ 61026111 h 19"/>
                <a:gd name="T14" fmla="*/ 2147483646 w 546"/>
                <a:gd name="T15" fmla="*/ 61026111 h 19"/>
                <a:gd name="T16" fmla="*/ 2147483646 w 546"/>
                <a:gd name="T17" fmla="*/ 12883029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6"/>
                <a:gd name="T28" fmla="*/ 0 h 19"/>
                <a:gd name="T29" fmla="*/ 546 w 546"/>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6" h="19">
                  <a:moveTo>
                    <a:pt x="536" y="19"/>
                  </a:moveTo>
                  <a:cubicBezTo>
                    <a:pt x="9" y="19"/>
                    <a:pt x="9" y="19"/>
                    <a:pt x="9" y="19"/>
                  </a:cubicBezTo>
                  <a:cubicBezTo>
                    <a:pt x="4" y="19"/>
                    <a:pt x="0" y="14"/>
                    <a:pt x="0" y="9"/>
                  </a:cubicBezTo>
                  <a:cubicBezTo>
                    <a:pt x="0" y="9"/>
                    <a:pt x="0" y="9"/>
                    <a:pt x="0" y="9"/>
                  </a:cubicBezTo>
                  <a:cubicBezTo>
                    <a:pt x="0" y="4"/>
                    <a:pt x="4" y="0"/>
                    <a:pt x="9" y="0"/>
                  </a:cubicBezTo>
                  <a:cubicBezTo>
                    <a:pt x="536" y="0"/>
                    <a:pt x="536" y="0"/>
                    <a:pt x="536" y="0"/>
                  </a:cubicBezTo>
                  <a:cubicBezTo>
                    <a:pt x="541" y="0"/>
                    <a:pt x="546" y="4"/>
                    <a:pt x="546" y="9"/>
                  </a:cubicBezTo>
                  <a:cubicBezTo>
                    <a:pt x="546" y="9"/>
                    <a:pt x="546" y="9"/>
                    <a:pt x="546" y="9"/>
                  </a:cubicBezTo>
                  <a:cubicBezTo>
                    <a:pt x="546" y="14"/>
                    <a:pt x="541" y="19"/>
                    <a:pt x="536" y="19"/>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99" name="Freeform 44"/>
            <p:cNvSpPr>
              <a:spLocks noChangeArrowheads="1"/>
            </p:cNvSpPr>
            <p:nvPr/>
          </p:nvSpPr>
          <p:spPr bwMode="auto">
            <a:xfrm>
              <a:off x="2286830" y="1424871"/>
              <a:ext cx="1420473" cy="49475"/>
            </a:xfrm>
            <a:custGeom>
              <a:avLst/>
              <a:gdLst>
                <a:gd name="T0" fmla="*/ 2147483646 w 546"/>
                <a:gd name="T1" fmla="*/ 128830296 h 19"/>
                <a:gd name="T2" fmla="*/ 60913837 w 546"/>
                <a:gd name="T3" fmla="*/ 128830296 h 19"/>
                <a:gd name="T4" fmla="*/ 0 w 546"/>
                <a:gd name="T5" fmla="*/ 67804186 h 19"/>
                <a:gd name="T6" fmla="*/ 0 w 546"/>
                <a:gd name="T7" fmla="*/ 61026111 h 19"/>
                <a:gd name="T8" fmla="*/ 60913837 w 546"/>
                <a:gd name="T9" fmla="*/ 0 h 19"/>
                <a:gd name="T10" fmla="*/ 2147483646 w 546"/>
                <a:gd name="T11" fmla="*/ 0 h 19"/>
                <a:gd name="T12" fmla="*/ 2147483646 w 546"/>
                <a:gd name="T13" fmla="*/ 61026111 h 19"/>
                <a:gd name="T14" fmla="*/ 2147483646 w 546"/>
                <a:gd name="T15" fmla="*/ 67804186 h 19"/>
                <a:gd name="T16" fmla="*/ 2147483646 w 546"/>
                <a:gd name="T17" fmla="*/ 12883029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6"/>
                <a:gd name="T28" fmla="*/ 0 h 19"/>
                <a:gd name="T29" fmla="*/ 546 w 546"/>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6" h="19">
                  <a:moveTo>
                    <a:pt x="536" y="19"/>
                  </a:moveTo>
                  <a:cubicBezTo>
                    <a:pt x="9" y="19"/>
                    <a:pt x="9" y="19"/>
                    <a:pt x="9" y="19"/>
                  </a:cubicBezTo>
                  <a:cubicBezTo>
                    <a:pt x="4" y="19"/>
                    <a:pt x="0" y="15"/>
                    <a:pt x="0" y="10"/>
                  </a:cubicBezTo>
                  <a:cubicBezTo>
                    <a:pt x="0" y="9"/>
                    <a:pt x="0" y="9"/>
                    <a:pt x="0" y="9"/>
                  </a:cubicBezTo>
                  <a:cubicBezTo>
                    <a:pt x="0" y="4"/>
                    <a:pt x="4" y="0"/>
                    <a:pt x="9" y="0"/>
                  </a:cubicBezTo>
                  <a:cubicBezTo>
                    <a:pt x="536" y="0"/>
                    <a:pt x="536" y="0"/>
                    <a:pt x="536" y="0"/>
                  </a:cubicBezTo>
                  <a:cubicBezTo>
                    <a:pt x="541" y="0"/>
                    <a:pt x="546" y="4"/>
                    <a:pt x="546" y="9"/>
                  </a:cubicBezTo>
                  <a:cubicBezTo>
                    <a:pt x="546" y="10"/>
                    <a:pt x="546" y="10"/>
                    <a:pt x="546" y="10"/>
                  </a:cubicBezTo>
                  <a:cubicBezTo>
                    <a:pt x="546" y="15"/>
                    <a:pt x="541" y="19"/>
                    <a:pt x="536" y="19"/>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0" name="Freeform 45"/>
            <p:cNvSpPr>
              <a:spLocks noChangeArrowheads="1"/>
            </p:cNvSpPr>
            <p:nvPr/>
          </p:nvSpPr>
          <p:spPr bwMode="auto">
            <a:xfrm>
              <a:off x="2286830" y="1542511"/>
              <a:ext cx="1420473" cy="49475"/>
            </a:xfrm>
            <a:custGeom>
              <a:avLst/>
              <a:gdLst>
                <a:gd name="T0" fmla="*/ 2147483646 w 546"/>
                <a:gd name="T1" fmla="*/ 128830296 h 19"/>
                <a:gd name="T2" fmla="*/ 60913837 w 546"/>
                <a:gd name="T3" fmla="*/ 128830296 h 19"/>
                <a:gd name="T4" fmla="*/ 0 w 546"/>
                <a:gd name="T5" fmla="*/ 67804186 h 19"/>
                <a:gd name="T6" fmla="*/ 0 w 546"/>
                <a:gd name="T7" fmla="*/ 67804186 h 19"/>
                <a:gd name="T8" fmla="*/ 60913837 w 546"/>
                <a:gd name="T9" fmla="*/ 0 h 19"/>
                <a:gd name="T10" fmla="*/ 2147483646 w 546"/>
                <a:gd name="T11" fmla="*/ 0 h 19"/>
                <a:gd name="T12" fmla="*/ 2147483646 w 546"/>
                <a:gd name="T13" fmla="*/ 67804186 h 19"/>
                <a:gd name="T14" fmla="*/ 2147483646 w 546"/>
                <a:gd name="T15" fmla="*/ 67804186 h 19"/>
                <a:gd name="T16" fmla="*/ 2147483646 w 546"/>
                <a:gd name="T17" fmla="*/ 12883029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6"/>
                <a:gd name="T28" fmla="*/ 0 h 19"/>
                <a:gd name="T29" fmla="*/ 546 w 546"/>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6" h="19">
                  <a:moveTo>
                    <a:pt x="536" y="19"/>
                  </a:moveTo>
                  <a:cubicBezTo>
                    <a:pt x="9" y="19"/>
                    <a:pt x="9" y="19"/>
                    <a:pt x="9" y="19"/>
                  </a:cubicBezTo>
                  <a:cubicBezTo>
                    <a:pt x="4" y="19"/>
                    <a:pt x="0" y="15"/>
                    <a:pt x="0" y="10"/>
                  </a:cubicBezTo>
                  <a:cubicBezTo>
                    <a:pt x="0" y="10"/>
                    <a:pt x="0" y="10"/>
                    <a:pt x="0" y="10"/>
                  </a:cubicBezTo>
                  <a:cubicBezTo>
                    <a:pt x="0" y="4"/>
                    <a:pt x="4" y="0"/>
                    <a:pt x="9" y="0"/>
                  </a:cubicBezTo>
                  <a:cubicBezTo>
                    <a:pt x="536" y="0"/>
                    <a:pt x="536" y="0"/>
                    <a:pt x="536" y="0"/>
                  </a:cubicBezTo>
                  <a:cubicBezTo>
                    <a:pt x="541" y="0"/>
                    <a:pt x="546" y="4"/>
                    <a:pt x="546" y="10"/>
                  </a:cubicBezTo>
                  <a:cubicBezTo>
                    <a:pt x="546" y="10"/>
                    <a:pt x="546" y="10"/>
                    <a:pt x="546" y="10"/>
                  </a:cubicBezTo>
                  <a:cubicBezTo>
                    <a:pt x="546" y="15"/>
                    <a:pt x="541" y="19"/>
                    <a:pt x="536" y="19"/>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1" name="Freeform 46"/>
            <p:cNvSpPr>
              <a:spLocks noChangeArrowheads="1"/>
            </p:cNvSpPr>
            <p:nvPr/>
          </p:nvSpPr>
          <p:spPr bwMode="auto">
            <a:xfrm>
              <a:off x="2286830" y="1666747"/>
              <a:ext cx="1420473" cy="49475"/>
            </a:xfrm>
            <a:custGeom>
              <a:avLst/>
              <a:gdLst>
                <a:gd name="T0" fmla="*/ 2147483646 w 546"/>
                <a:gd name="T1" fmla="*/ 128830296 h 19"/>
                <a:gd name="T2" fmla="*/ 60913837 w 546"/>
                <a:gd name="T3" fmla="*/ 128830296 h 19"/>
                <a:gd name="T4" fmla="*/ 0 w 546"/>
                <a:gd name="T5" fmla="*/ 61026111 h 19"/>
                <a:gd name="T6" fmla="*/ 0 w 546"/>
                <a:gd name="T7" fmla="*/ 61026111 h 19"/>
                <a:gd name="T8" fmla="*/ 60913837 w 546"/>
                <a:gd name="T9" fmla="*/ 0 h 19"/>
                <a:gd name="T10" fmla="*/ 2147483646 w 546"/>
                <a:gd name="T11" fmla="*/ 0 h 19"/>
                <a:gd name="T12" fmla="*/ 2147483646 w 546"/>
                <a:gd name="T13" fmla="*/ 61026111 h 19"/>
                <a:gd name="T14" fmla="*/ 2147483646 w 546"/>
                <a:gd name="T15" fmla="*/ 61026111 h 19"/>
                <a:gd name="T16" fmla="*/ 2147483646 w 546"/>
                <a:gd name="T17" fmla="*/ 128830296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6"/>
                <a:gd name="T28" fmla="*/ 0 h 19"/>
                <a:gd name="T29" fmla="*/ 546 w 546"/>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6" h="19">
                  <a:moveTo>
                    <a:pt x="536" y="19"/>
                  </a:moveTo>
                  <a:cubicBezTo>
                    <a:pt x="9" y="19"/>
                    <a:pt x="9" y="19"/>
                    <a:pt x="9" y="19"/>
                  </a:cubicBezTo>
                  <a:cubicBezTo>
                    <a:pt x="4" y="19"/>
                    <a:pt x="0" y="14"/>
                    <a:pt x="0" y="9"/>
                  </a:cubicBezTo>
                  <a:cubicBezTo>
                    <a:pt x="0" y="9"/>
                    <a:pt x="0" y="9"/>
                    <a:pt x="0" y="9"/>
                  </a:cubicBezTo>
                  <a:cubicBezTo>
                    <a:pt x="0" y="4"/>
                    <a:pt x="4" y="0"/>
                    <a:pt x="9" y="0"/>
                  </a:cubicBezTo>
                  <a:cubicBezTo>
                    <a:pt x="536" y="0"/>
                    <a:pt x="536" y="0"/>
                    <a:pt x="536" y="0"/>
                  </a:cubicBezTo>
                  <a:cubicBezTo>
                    <a:pt x="541" y="0"/>
                    <a:pt x="546" y="4"/>
                    <a:pt x="546" y="9"/>
                  </a:cubicBezTo>
                  <a:cubicBezTo>
                    <a:pt x="546" y="9"/>
                    <a:pt x="546" y="9"/>
                    <a:pt x="546" y="9"/>
                  </a:cubicBezTo>
                  <a:cubicBezTo>
                    <a:pt x="546" y="14"/>
                    <a:pt x="541" y="19"/>
                    <a:pt x="536" y="19"/>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2" name="Freeform 47"/>
            <p:cNvSpPr>
              <a:spLocks noChangeArrowheads="1"/>
            </p:cNvSpPr>
            <p:nvPr/>
          </p:nvSpPr>
          <p:spPr bwMode="auto">
            <a:xfrm>
              <a:off x="918031" y="1576593"/>
              <a:ext cx="1161006" cy="131932"/>
            </a:xfrm>
            <a:custGeom>
              <a:avLst/>
              <a:gdLst>
                <a:gd name="T0" fmla="*/ 2147483646 w 446"/>
                <a:gd name="T1" fmla="*/ 0 h 51"/>
                <a:gd name="T2" fmla="*/ 60986656 w 446"/>
                <a:gd name="T3" fmla="*/ 200761700 h 51"/>
                <a:gd name="T4" fmla="*/ 0 w 446"/>
                <a:gd name="T5" fmla="*/ 274374583 h 51"/>
                <a:gd name="T6" fmla="*/ 60986656 w 446"/>
                <a:gd name="T7" fmla="*/ 334602834 h 51"/>
                <a:gd name="T8" fmla="*/ 2147483646 w 446"/>
                <a:gd name="T9" fmla="*/ 120456503 h 51"/>
                <a:gd name="T10" fmla="*/ 2147483646 w 446"/>
                <a:gd name="T11" fmla="*/ 53535936 h 51"/>
                <a:gd name="T12" fmla="*/ 2147483646 w 446"/>
                <a:gd name="T13" fmla="*/ 0 h 51"/>
                <a:gd name="T14" fmla="*/ 0 60000 65536"/>
                <a:gd name="T15" fmla="*/ 0 60000 65536"/>
                <a:gd name="T16" fmla="*/ 0 60000 65536"/>
                <a:gd name="T17" fmla="*/ 0 60000 65536"/>
                <a:gd name="T18" fmla="*/ 0 60000 65536"/>
                <a:gd name="T19" fmla="*/ 0 60000 65536"/>
                <a:gd name="T20" fmla="*/ 0 60000 65536"/>
                <a:gd name="T21" fmla="*/ 0 w 446"/>
                <a:gd name="T22" fmla="*/ 0 h 51"/>
                <a:gd name="T23" fmla="*/ 446 w 446"/>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1">
                  <a:moveTo>
                    <a:pt x="437" y="0"/>
                  </a:moveTo>
                  <a:cubicBezTo>
                    <a:pt x="294" y="10"/>
                    <a:pt x="152" y="20"/>
                    <a:pt x="9" y="30"/>
                  </a:cubicBezTo>
                  <a:cubicBezTo>
                    <a:pt x="4" y="31"/>
                    <a:pt x="0" y="36"/>
                    <a:pt x="0" y="41"/>
                  </a:cubicBezTo>
                  <a:cubicBezTo>
                    <a:pt x="0" y="47"/>
                    <a:pt x="4" y="51"/>
                    <a:pt x="9" y="50"/>
                  </a:cubicBezTo>
                  <a:cubicBezTo>
                    <a:pt x="152" y="40"/>
                    <a:pt x="294" y="29"/>
                    <a:pt x="437" y="18"/>
                  </a:cubicBezTo>
                  <a:cubicBezTo>
                    <a:pt x="442" y="17"/>
                    <a:pt x="446" y="13"/>
                    <a:pt x="446" y="8"/>
                  </a:cubicBezTo>
                  <a:cubicBezTo>
                    <a:pt x="446" y="4"/>
                    <a:pt x="442" y="0"/>
                    <a:pt x="437" y="0"/>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3" name="Freeform 48"/>
            <p:cNvSpPr>
              <a:spLocks noChangeArrowheads="1"/>
            </p:cNvSpPr>
            <p:nvPr/>
          </p:nvSpPr>
          <p:spPr bwMode="auto">
            <a:xfrm>
              <a:off x="918031" y="1493036"/>
              <a:ext cx="1161006" cy="122038"/>
            </a:xfrm>
            <a:custGeom>
              <a:avLst/>
              <a:gdLst>
                <a:gd name="T0" fmla="*/ 2147483646 w 446"/>
                <a:gd name="T1" fmla="*/ 6743249 h 47"/>
                <a:gd name="T2" fmla="*/ 60986656 w 446"/>
                <a:gd name="T3" fmla="*/ 175293306 h 47"/>
                <a:gd name="T4" fmla="*/ 0 w 446"/>
                <a:gd name="T5" fmla="*/ 249456058 h 47"/>
                <a:gd name="T6" fmla="*/ 60986656 w 446"/>
                <a:gd name="T7" fmla="*/ 310134910 h 47"/>
                <a:gd name="T8" fmla="*/ 2147483646 w 446"/>
                <a:gd name="T9" fmla="*/ 121357703 h 47"/>
                <a:gd name="T10" fmla="*/ 2147483646 w 446"/>
                <a:gd name="T11" fmla="*/ 60678852 h 47"/>
                <a:gd name="T12" fmla="*/ 2147483646 w 446"/>
                <a:gd name="T13" fmla="*/ 6743249 h 47"/>
                <a:gd name="T14" fmla="*/ 0 60000 65536"/>
                <a:gd name="T15" fmla="*/ 0 60000 65536"/>
                <a:gd name="T16" fmla="*/ 0 60000 65536"/>
                <a:gd name="T17" fmla="*/ 0 60000 65536"/>
                <a:gd name="T18" fmla="*/ 0 60000 65536"/>
                <a:gd name="T19" fmla="*/ 0 60000 65536"/>
                <a:gd name="T20" fmla="*/ 0 60000 65536"/>
                <a:gd name="T21" fmla="*/ 0 w 446"/>
                <a:gd name="T22" fmla="*/ 0 h 47"/>
                <a:gd name="T23" fmla="*/ 446 w 446"/>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47">
                  <a:moveTo>
                    <a:pt x="437" y="1"/>
                  </a:moveTo>
                  <a:cubicBezTo>
                    <a:pt x="294" y="9"/>
                    <a:pt x="152" y="18"/>
                    <a:pt x="9" y="26"/>
                  </a:cubicBezTo>
                  <a:cubicBezTo>
                    <a:pt x="4" y="26"/>
                    <a:pt x="0" y="31"/>
                    <a:pt x="0" y="37"/>
                  </a:cubicBezTo>
                  <a:cubicBezTo>
                    <a:pt x="0" y="42"/>
                    <a:pt x="4" y="47"/>
                    <a:pt x="9" y="46"/>
                  </a:cubicBezTo>
                  <a:cubicBezTo>
                    <a:pt x="152" y="37"/>
                    <a:pt x="294" y="28"/>
                    <a:pt x="437" y="18"/>
                  </a:cubicBezTo>
                  <a:cubicBezTo>
                    <a:pt x="442" y="18"/>
                    <a:pt x="446" y="14"/>
                    <a:pt x="446" y="9"/>
                  </a:cubicBezTo>
                  <a:cubicBezTo>
                    <a:pt x="446" y="4"/>
                    <a:pt x="442" y="0"/>
                    <a:pt x="437" y="1"/>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4" name="Freeform 49"/>
            <p:cNvSpPr>
              <a:spLocks noChangeArrowheads="1"/>
            </p:cNvSpPr>
            <p:nvPr/>
          </p:nvSpPr>
          <p:spPr bwMode="auto">
            <a:xfrm>
              <a:off x="918031" y="1261055"/>
              <a:ext cx="1161006" cy="85756"/>
            </a:xfrm>
            <a:custGeom>
              <a:avLst/>
              <a:gdLst>
                <a:gd name="T0" fmla="*/ 2147483646 w 446"/>
                <a:gd name="T1" fmla="*/ 0 h 33"/>
                <a:gd name="T2" fmla="*/ 60986656 w 446"/>
                <a:gd name="T3" fmla="*/ 87790756 h 33"/>
                <a:gd name="T4" fmla="*/ 0 w 446"/>
                <a:gd name="T5" fmla="*/ 155319708 h 33"/>
                <a:gd name="T6" fmla="*/ 60986656 w 446"/>
                <a:gd name="T7" fmla="*/ 222851259 h 33"/>
                <a:gd name="T8" fmla="*/ 2147483646 w 446"/>
                <a:gd name="T9" fmla="*/ 114801297 h 33"/>
                <a:gd name="T10" fmla="*/ 2147483646 w 446"/>
                <a:gd name="T11" fmla="*/ 54023681 h 33"/>
                <a:gd name="T12" fmla="*/ 2147483646 w 446"/>
                <a:gd name="T13" fmla="*/ 0 h 33"/>
                <a:gd name="T14" fmla="*/ 0 60000 65536"/>
                <a:gd name="T15" fmla="*/ 0 60000 65536"/>
                <a:gd name="T16" fmla="*/ 0 60000 65536"/>
                <a:gd name="T17" fmla="*/ 0 60000 65536"/>
                <a:gd name="T18" fmla="*/ 0 60000 65536"/>
                <a:gd name="T19" fmla="*/ 0 60000 65536"/>
                <a:gd name="T20" fmla="*/ 0 60000 65536"/>
                <a:gd name="T21" fmla="*/ 0 w 446"/>
                <a:gd name="T22" fmla="*/ 0 h 33"/>
                <a:gd name="T23" fmla="*/ 446 w 446"/>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33">
                  <a:moveTo>
                    <a:pt x="437" y="0"/>
                  </a:moveTo>
                  <a:cubicBezTo>
                    <a:pt x="294" y="4"/>
                    <a:pt x="152" y="8"/>
                    <a:pt x="9" y="13"/>
                  </a:cubicBezTo>
                  <a:cubicBezTo>
                    <a:pt x="4" y="13"/>
                    <a:pt x="0" y="17"/>
                    <a:pt x="0" y="23"/>
                  </a:cubicBezTo>
                  <a:cubicBezTo>
                    <a:pt x="0" y="29"/>
                    <a:pt x="4" y="33"/>
                    <a:pt x="9" y="33"/>
                  </a:cubicBezTo>
                  <a:cubicBezTo>
                    <a:pt x="152" y="28"/>
                    <a:pt x="294" y="22"/>
                    <a:pt x="437" y="17"/>
                  </a:cubicBezTo>
                  <a:cubicBezTo>
                    <a:pt x="442" y="17"/>
                    <a:pt x="446" y="13"/>
                    <a:pt x="446" y="8"/>
                  </a:cubicBezTo>
                  <a:cubicBezTo>
                    <a:pt x="446" y="3"/>
                    <a:pt x="442" y="0"/>
                    <a:pt x="437" y="0"/>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5" name="Freeform 50"/>
            <p:cNvSpPr>
              <a:spLocks noChangeArrowheads="1"/>
            </p:cNvSpPr>
            <p:nvPr/>
          </p:nvSpPr>
          <p:spPr bwMode="auto">
            <a:xfrm>
              <a:off x="918031" y="1123625"/>
              <a:ext cx="1161006" cy="67066"/>
            </a:xfrm>
            <a:custGeom>
              <a:avLst/>
              <a:gdLst>
                <a:gd name="T0" fmla="*/ 2147483646 w 446"/>
                <a:gd name="T1" fmla="*/ 0 h 26"/>
                <a:gd name="T2" fmla="*/ 60986656 w 446"/>
                <a:gd name="T3" fmla="*/ 33267315 h 26"/>
                <a:gd name="T4" fmla="*/ 0 w 446"/>
                <a:gd name="T5" fmla="*/ 106456957 h 26"/>
                <a:gd name="T6" fmla="*/ 60986656 w 446"/>
                <a:gd name="T7" fmla="*/ 166341736 h 26"/>
                <a:gd name="T8" fmla="*/ 2147483646 w 446"/>
                <a:gd name="T9" fmla="*/ 113111968 h 26"/>
                <a:gd name="T10" fmla="*/ 2147483646 w 446"/>
                <a:gd name="T11" fmla="*/ 53229768 h 26"/>
                <a:gd name="T12" fmla="*/ 2147483646 w 446"/>
                <a:gd name="T13" fmla="*/ 0 h 26"/>
                <a:gd name="T14" fmla="*/ 0 60000 65536"/>
                <a:gd name="T15" fmla="*/ 0 60000 65536"/>
                <a:gd name="T16" fmla="*/ 0 60000 65536"/>
                <a:gd name="T17" fmla="*/ 0 60000 65536"/>
                <a:gd name="T18" fmla="*/ 0 60000 65536"/>
                <a:gd name="T19" fmla="*/ 0 60000 65536"/>
                <a:gd name="T20" fmla="*/ 0 60000 65536"/>
                <a:gd name="T21" fmla="*/ 0 w 446"/>
                <a:gd name="T22" fmla="*/ 0 h 26"/>
                <a:gd name="T23" fmla="*/ 446 w 446"/>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26">
                  <a:moveTo>
                    <a:pt x="437" y="0"/>
                  </a:moveTo>
                  <a:cubicBezTo>
                    <a:pt x="294" y="2"/>
                    <a:pt x="152" y="3"/>
                    <a:pt x="9" y="5"/>
                  </a:cubicBezTo>
                  <a:cubicBezTo>
                    <a:pt x="4" y="5"/>
                    <a:pt x="0" y="10"/>
                    <a:pt x="0" y="16"/>
                  </a:cubicBezTo>
                  <a:cubicBezTo>
                    <a:pt x="0" y="21"/>
                    <a:pt x="4" y="26"/>
                    <a:pt x="9" y="25"/>
                  </a:cubicBezTo>
                  <a:cubicBezTo>
                    <a:pt x="152" y="23"/>
                    <a:pt x="294" y="20"/>
                    <a:pt x="437" y="17"/>
                  </a:cubicBezTo>
                  <a:cubicBezTo>
                    <a:pt x="442" y="17"/>
                    <a:pt x="446" y="13"/>
                    <a:pt x="446" y="8"/>
                  </a:cubicBezTo>
                  <a:cubicBezTo>
                    <a:pt x="446" y="4"/>
                    <a:pt x="442" y="0"/>
                    <a:pt x="437" y="0"/>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6" name="Freeform 51"/>
            <p:cNvSpPr>
              <a:spLocks noChangeArrowheads="1"/>
            </p:cNvSpPr>
            <p:nvPr/>
          </p:nvSpPr>
          <p:spPr bwMode="auto">
            <a:xfrm>
              <a:off x="889445" y="712435"/>
              <a:ext cx="1159907" cy="83557"/>
            </a:xfrm>
            <a:custGeom>
              <a:avLst/>
              <a:gdLst>
                <a:gd name="T0" fmla="*/ 2147483646 w 446"/>
                <a:gd name="T1" fmla="*/ 102271157 h 32"/>
                <a:gd name="T2" fmla="*/ 67636102 w 446"/>
                <a:gd name="T3" fmla="*/ 0 h 32"/>
                <a:gd name="T4" fmla="*/ 0 w 446"/>
                <a:gd name="T5" fmla="*/ 68182512 h 32"/>
                <a:gd name="T6" fmla="*/ 67636102 w 446"/>
                <a:gd name="T7" fmla="*/ 136362413 h 32"/>
                <a:gd name="T8" fmla="*/ 2147483646 w 446"/>
                <a:gd name="T9" fmla="*/ 218180383 h 32"/>
                <a:gd name="T10" fmla="*/ 2147483646 w 446"/>
                <a:gd name="T11" fmla="*/ 163635940 h 32"/>
                <a:gd name="T12" fmla="*/ 2147483646 w 446"/>
                <a:gd name="T13" fmla="*/ 102271157 h 32"/>
                <a:gd name="T14" fmla="*/ 0 60000 65536"/>
                <a:gd name="T15" fmla="*/ 0 60000 65536"/>
                <a:gd name="T16" fmla="*/ 0 60000 65536"/>
                <a:gd name="T17" fmla="*/ 0 60000 65536"/>
                <a:gd name="T18" fmla="*/ 0 60000 65536"/>
                <a:gd name="T19" fmla="*/ 0 60000 65536"/>
                <a:gd name="T20" fmla="*/ 0 60000 65536"/>
                <a:gd name="T21" fmla="*/ 0 w 446"/>
                <a:gd name="T22" fmla="*/ 0 h 32"/>
                <a:gd name="T23" fmla="*/ 446 w 4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32">
                  <a:moveTo>
                    <a:pt x="437" y="15"/>
                  </a:moveTo>
                  <a:cubicBezTo>
                    <a:pt x="294" y="10"/>
                    <a:pt x="152" y="5"/>
                    <a:pt x="10" y="0"/>
                  </a:cubicBezTo>
                  <a:cubicBezTo>
                    <a:pt x="4" y="0"/>
                    <a:pt x="0" y="4"/>
                    <a:pt x="0" y="10"/>
                  </a:cubicBezTo>
                  <a:cubicBezTo>
                    <a:pt x="0" y="16"/>
                    <a:pt x="4" y="20"/>
                    <a:pt x="10" y="20"/>
                  </a:cubicBezTo>
                  <a:cubicBezTo>
                    <a:pt x="152" y="24"/>
                    <a:pt x="294" y="28"/>
                    <a:pt x="437" y="32"/>
                  </a:cubicBezTo>
                  <a:cubicBezTo>
                    <a:pt x="442" y="32"/>
                    <a:pt x="446" y="29"/>
                    <a:pt x="446" y="24"/>
                  </a:cubicBezTo>
                  <a:cubicBezTo>
                    <a:pt x="446" y="19"/>
                    <a:pt x="442" y="15"/>
                    <a:pt x="437" y="15"/>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7" name="Freeform 52"/>
            <p:cNvSpPr>
              <a:spLocks noChangeArrowheads="1"/>
            </p:cNvSpPr>
            <p:nvPr/>
          </p:nvSpPr>
          <p:spPr bwMode="auto">
            <a:xfrm>
              <a:off x="889445" y="587100"/>
              <a:ext cx="1159907" cy="98949"/>
            </a:xfrm>
            <a:custGeom>
              <a:avLst/>
              <a:gdLst>
                <a:gd name="T0" fmla="*/ 2147483646 w 446"/>
                <a:gd name="T1" fmla="*/ 135607001 h 38"/>
                <a:gd name="T2" fmla="*/ 67636102 w 446"/>
                <a:gd name="T3" fmla="*/ 0 h 38"/>
                <a:gd name="T4" fmla="*/ 0 w 446"/>
                <a:gd name="T5" fmla="*/ 61022890 h 38"/>
                <a:gd name="T6" fmla="*/ 67636102 w 446"/>
                <a:gd name="T7" fmla="*/ 135607001 h 38"/>
                <a:gd name="T8" fmla="*/ 2147483646 w 446"/>
                <a:gd name="T9" fmla="*/ 257655384 h 38"/>
                <a:gd name="T10" fmla="*/ 2147483646 w 446"/>
                <a:gd name="T11" fmla="*/ 196632494 h 38"/>
                <a:gd name="T12" fmla="*/ 2147483646 w 446"/>
                <a:gd name="T13" fmla="*/ 135607001 h 38"/>
                <a:gd name="T14" fmla="*/ 0 60000 65536"/>
                <a:gd name="T15" fmla="*/ 0 60000 65536"/>
                <a:gd name="T16" fmla="*/ 0 60000 65536"/>
                <a:gd name="T17" fmla="*/ 0 60000 65536"/>
                <a:gd name="T18" fmla="*/ 0 60000 65536"/>
                <a:gd name="T19" fmla="*/ 0 60000 65536"/>
                <a:gd name="T20" fmla="*/ 0 60000 65536"/>
                <a:gd name="T21" fmla="*/ 0 w 446"/>
                <a:gd name="T22" fmla="*/ 0 h 38"/>
                <a:gd name="T23" fmla="*/ 446 w 446"/>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38">
                  <a:moveTo>
                    <a:pt x="437" y="20"/>
                  </a:moveTo>
                  <a:cubicBezTo>
                    <a:pt x="294" y="13"/>
                    <a:pt x="152" y="7"/>
                    <a:pt x="10" y="0"/>
                  </a:cubicBezTo>
                  <a:cubicBezTo>
                    <a:pt x="4" y="0"/>
                    <a:pt x="0" y="4"/>
                    <a:pt x="0" y="9"/>
                  </a:cubicBezTo>
                  <a:cubicBezTo>
                    <a:pt x="0" y="15"/>
                    <a:pt x="4" y="20"/>
                    <a:pt x="10" y="20"/>
                  </a:cubicBezTo>
                  <a:cubicBezTo>
                    <a:pt x="152" y="26"/>
                    <a:pt x="294" y="32"/>
                    <a:pt x="437" y="38"/>
                  </a:cubicBezTo>
                  <a:cubicBezTo>
                    <a:pt x="442" y="38"/>
                    <a:pt x="446" y="34"/>
                    <a:pt x="446" y="29"/>
                  </a:cubicBezTo>
                  <a:cubicBezTo>
                    <a:pt x="446" y="25"/>
                    <a:pt x="442" y="20"/>
                    <a:pt x="437" y="20"/>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8" name="Freeform 53"/>
            <p:cNvSpPr>
              <a:spLocks noChangeArrowheads="1"/>
            </p:cNvSpPr>
            <p:nvPr/>
          </p:nvSpPr>
          <p:spPr bwMode="auto">
            <a:xfrm>
              <a:off x="889445" y="459565"/>
              <a:ext cx="1159907" cy="117640"/>
            </a:xfrm>
            <a:custGeom>
              <a:avLst/>
              <a:gdLst>
                <a:gd name="T0" fmla="*/ 2147483646 w 446"/>
                <a:gd name="T1" fmla="*/ 184522261 h 45"/>
                <a:gd name="T2" fmla="*/ 67636102 w 446"/>
                <a:gd name="T3" fmla="*/ 0 h 45"/>
                <a:gd name="T4" fmla="*/ 0 w 446"/>
                <a:gd name="T5" fmla="*/ 68340997 h 45"/>
                <a:gd name="T6" fmla="*/ 67636102 w 446"/>
                <a:gd name="T7" fmla="*/ 143518186 h 45"/>
                <a:gd name="T8" fmla="*/ 2147483646 w 446"/>
                <a:gd name="T9" fmla="*/ 300703525 h 45"/>
                <a:gd name="T10" fmla="*/ 2147483646 w 446"/>
                <a:gd name="T11" fmla="*/ 246029682 h 45"/>
                <a:gd name="T12" fmla="*/ 2147483646 w 446"/>
                <a:gd name="T13" fmla="*/ 184522261 h 45"/>
                <a:gd name="T14" fmla="*/ 0 60000 65536"/>
                <a:gd name="T15" fmla="*/ 0 60000 65536"/>
                <a:gd name="T16" fmla="*/ 0 60000 65536"/>
                <a:gd name="T17" fmla="*/ 0 60000 65536"/>
                <a:gd name="T18" fmla="*/ 0 60000 65536"/>
                <a:gd name="T19" fmla="*/ 0 60000 65536"/>
                <a:gd name="T20" fmla="*/ 0 60000 65536"/>
                <a:gd name="T21" fmla="*/ 0 w 446"/>
                <a:gd name="T22" fmla="*/ 0 h 45"/>
                <a:gd name="T23" fmla="*/ 446 w 446"/>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45">
                  <a:moveTo>
                    <a:pt x="437" y="27"/>
                  </a:moveTo>
                  <a:cubicBezTo>
                    <a:pt x="294" y="18"/>
                    <a:pt x="152" y="9"/>
                    <a:pt x="10" y="0"/>
                  </a:cubicBezTo>
                  <a:cubicBezTo>
                    <a:pt x="4" y="0"/>
                    <a:pt x="0" y="4"/>
                    <a:pt x="0" y="10"/>
                  </a:cubicBezTo>
                  <a:cubicBezTo>
                    <a:pt x="0" y="16"/>
                    <a:pt x="4" y="20"/>
                    <a:pt x="10" y="21"/>
                  </a:cubicBezTo>
                  <a:cubicBezTo>
                    <a:pt x="152" y="29"/>
                    <a:pt x="294" y="36"/>
                    <a:pt x="437" y="44"/>
                  </a:cubicBezTo>
                  <a:cubicBezTo>
                    <a:pt x="442" y="45"/>
                    <a:pt x="446" y="41"/>
                    <a:pt x="446" y="36"/>
                  </a:cubicBezTo>
                  <a:cubicBezTo>
                    <a:pt x="446" y="31"/>
                    <a:pt x="442" y="27"/>
                    <a:pt x="437" y="27"/>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09" name="Freeform 54"/>
            <p:cNvSpPr>
              <a:spLocks noChangeArrowheads="1"/>
            </p:cNvSpPr>
            <p:nvPr/>
          </p:nvSpPr>
          <p:spPr bwMode="auto">
            <a:xfrm>
              <a:off x="889445" y="329831"/>
              <a:ext cx="1159907" cy="133032"/>
            </a:xfrm>
            <a:custGeom>
              <a:avLst/>
              <a:gdLst>
                <a:gd name="T0" fmla="*/ 2147483646 w 446"/>
                <a:gd name="T1" fmla="*/ 224537148 h 51"/>
                <a:gd name="T2" fmla="*/ 67636102 w 446"/>
                <a:gd name="T3" fmla="*/ 0 h 51"/>
                <a:gd name="T4" fmla="*/ 0 w 446"/>
                <a:gd name="T5" fmla="*/ 61236456 h 51"/>
                <a:gd name="T6" fmla="*/ 67636102 w 446"/>
                <a:gd name="T7" fmla="*/ 136081302 h 51"/>
                <a:gd name="T8" fmla="*/ 2147483646 w 446"/>
                <a:gd name="T9" fmla="*/ 340207168 h 51"/>
                <a:gd name="T10" fmla="*/ 2147483646 w 446"/>
                <a:gd name="T11" fmla="*/ 285773604 h 51"/>
                <a:gd name="T12" fmla="*/ 2147483646 w 446"/>
                <a:gd name="T13" fmla="*/ 224537148 h 51"/>
                <a:gd name="T14" fmla="*/ 0 60000 65536"/>
                <a:gd name="T15" fmla="*/ 0 60000 65536"/>
                <a:gd name="T16" fmla="*/ 0 60000 65536"/>
                <a:gd name="T17" fmla="*/ 0 60000 65536"/>
                <a:gd name="T18" fmla="*/ 0 60000 65536"/>
                <a:gd name="T19" fmla="*/ 0 60000 65536"/>
                <a:gd name="T20" fmla="*/ 0 60000 65536"/>
                <a:gd name="T21" fmla="*/ 0 w 446"/>
                <a:gd name="T22" fmla="*/ 0 h 51"/>
                <a:gd name="T23" fmla="*/ 446 w 446"/>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1">
                  <a:moveTo>
                    <a:pt x="437" y="33"/>
                  </a:moveTo>
                  <a:cubicBezTo>
                    <a:pt x="294" y="22"/>
                    <a:pt x="152" y="11"/>
                    <a:pt x="10" y="0"/>
                  </a:cubicBezTo>
                  <a:cubicBezTo>
                    <a:pt x="4" y="0"/>
                    <a:pt x="0" y="4"/>
                    <a:pt x="0" y="9"/>
                  </a:cubicBezTo>
                  <a:cubicBezTo>
                    <a:pt x="0" y="15"/>
                    <a:pt x="4" y="20"/>
                    <a:pt x="10" y="20"/>
                  </a:cubicBezTo>
                  <a:cubicBezTo>
                    <a:pt x="152" y="30"/>
                    <a:pt x="294" y="40"/>
                    <a:pt x="437" y="50"/>
                  </a:cubicBezTo>
                  <a:cubicBezTo>
                    <a:pt x="442" y="51"/>
                    <a:pt x="446" y="47"/>
                    <a:pt x="446" y="42"/>
                  </a:cubicBezTo>
                  <a:cubicBezTo>
                    <a:pt x="446" y="37"/>
                    <a:pt x="442" y="33"/>
                    <a:pt x="437" y="33"/>
                  </a:cubicBezTo>
                  <a:close/>
                </a:path>
              </a:pathLst>
            </a:custGeom>
            <a:solidFill>
              <a:srgbClr val="ECF0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10" name="Freeform 55"/>
            <p:cNvSpPr>
              <a:spLocks noChangeArrowheads="1"/>
            </p:cNvSpPr>
            <p:nvPr/>
          </p:nvSpPr>
          <p:spPr bwMode="auto">
            <a:xfrm>
              <a:off x="2187880" y="312240"/>
              <a:ext cx="98949" cy="1175299"/>
            </a:xfrm>
            <a:custGeom>
              <a:avLst/>
              <a:gdLst>
                <a:gd name="T0" fmla="*/ 0 w 90"/>
                <a:gd name="T1" fmla="*/ 0 h 1069"/>
                <a:gd name="T2" fmla="*/ 0 w 90"/>
                <a:gd name="T3" fmla="*/ 1292168138 h 1069"/>
                <a:gd name="T4" fmla="*/ 54394464 w 90"/>
                <a:gd name="T5" fmla="*/ 1249861772 h 1069"/>
                <a:gd name="T6" fmla="*/ 108787829 w 90"/>
                <a:gd name="T7" fmla="*/ 1292168138 h 1069"/>
                <a:gd name="T8" fmla="*/ 108787829 w 90"/>
                <a:gd name="T9" fmla="*/ 0 h 1069"/>
                <a:gd name="T10" fmla="*/ 0 w 90"/>
                <a:gd name="T11" fmla="*/ 0 h 1069"/>
                <a:gd name="T12" fmla="*/ 0 60000 65536"/>
                <a:gd name="T13" fmla="*/ 0 60000 65536"/>
                <a:gd name="T14" fmla="*/ 0 60000 65536"/>
                <a:gd name="T15" fmla="*/ 0 60000 65536"/>
                <a:gd name="T16" fmla="*/ 0 60000 65536"/>
                <a:gd name="T17" fmla="*/ 0 60000 65536"/>
                <a:gd name="T18" fmla="*/ 0 w 90"/>
                <a:gd name="T19" fmla="*/ 0 h 1069"/>
                <a:gd name="T20" fmla="*/ 90 w 90"/>
                <a:gd name="T21" fmla="*/ 1069 h 1069"/>
              </a:gdLst>
              <a:ahLst/>
              <a:cxnLst>
                <a:cxn ang="T12">
                  <a:pos x="T0" y="T1"/>
                </a:cxn>
                <a:cxn ang="T13">
                  <a:pos x="T2" y="T3"/>
                </a:cxn>
                <a:cxn ang="T14">
                  <a:pos x="T4" y="T5"/>
                </a:cxn>
                <a:cxn ang="T15">
                  <a:pos x="T6" y="T7"/>
                </a:cxn>
                <a:cxn ang="T16">
                  <a:pos x="T8" y="T9"/>
                </a:cxn>
                <a:cxn ang="T17">
                  <a:pos x="T10" y="T11"/>
                </a:cxn>
              </a:cxnLst>
              <a:rect l="T18" t="T19" r="T20" b="T21"/>
              <a:pathLst>
                <a:path w="90" h="1069">
                  <a:moveTo>
                    <a:pt x="0" y="0"/>
                  </a:moveTo>
                  <a:lnTo>
                    <a:pt x="0" y="1069"/>
                  </a:lnTo>
                  <a:lnTo>
                    <a:pt x="45" y="1034"/>
                  </a:lnTo>
                  <a:lnTo>
                    <a:pt x="90" y="1069"/>
                  </a:lnTo>
                  <a:lnTo>
                    <a:pt x="9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11" name="文本框 56"/>
            <p:cNvSpPr>
              <a:spLocks noChangeArrowheads="1"/>
            </p:cNvSpPr>
            <p:nvPr/>
          </p:nvSpPr>
          <p:spPr bwMode="auto">
            <a:xfrm>
              <a:off x="967505" y="3097115"/>
              <a:ext cx="38788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CONTENTS</a:t>
              </a:r>
            </a:p>
          </p:txBody>
        </p:sp>
      </p:grpSp>
      <p:pic>
        <p:nvPicPr>
          <p:cNvPr id="2051" name="Picture 5" descr="E:\Design Area\CSO\Processing\presentation\bizpro\asd\images\01_Main-Background_Light_0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03888" y="2671763"/>
            <a:ext cx="527050" cy="527050"/>
          </a:xfrm>
          <a:prstGeom prst="rect">
            <a:avLst/>
          </a:prstGeom>
          <a:blipFill dpi="0" rotWithShape="0">
            <a:blip r:embed="rId3" cstate="print">
              <a:extLst>
                <a:ext uri="{28A0092B-C50C-407E-A947-70E740481C1C}">
                  <a14:useLocalDpi xmlns:a14="http://schemas.microsoft.com/office/drawing/2010/main"/>
                </a:ext>
              </a:extLst>
            </a:blip>
            <a:srcRect/>
            <a:stretch>
              <a:fillRect/>
            </a:stretch>
          </a:blipFill>
          <a:ln w="57150">
            <a:solidFill>
              <a:schemeClr val="accent1"/>
            </a:solidFill>
            <a:miter lim="800000"/>
            <a:headEnd/>
            <a:tailEnd/>
          </a:ln>
        </p:spPr>
      </p:pic>
      <p:pic>
        <p:nvPicPr>
          <p:cNvPr id="5176" name="Picture 6" descr="E:\Design Area\CSO\Processing\presentation\bizpro\asd\images\01_Main-Background_Light_05.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703888" y="1731963"/>
            <a:ext cx="527050" cy="527050"/>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w="57150" cmpd="sng">
            <a:solidFill>
              <a:schemeClr val="accent1"/>
            </a:solidFill>
            <a:miter lim="800000"/>
            <a:headEnd/>
            <a:tailEnd/>
          </a:ln>
        </p:spPr>
      </p:pic>
      <p:pic>
        <p:nvPicPr>
          <p:cNvPr id="5177" name="Picture 7" descr="E:\Design Area\CSO\Processing\presentation\bizpro\asd\images\01_Main-Background_Light_07.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703888" y="3751263"/>
            <a:ext cx="527050" cy="527050"/>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w="57150" cmpd="sng">
            <a:solidFill>
              <a:schemeClr val="accent1"/>
            </a:solidFill>
            <a:miter lim="800000"/>
            <a:headEnd/>
            <a:tailEnd/>
          </a:ln>
        </p:spPr>
      </p:pic>
      <p:pic>
        <p:nvPicPr>
          <p:cNvPr id="5178" name="Picture 10" descr="E:\Design Area\CSO\Processing\presentation\bizpro\asd\images\01_Main-Background_Light_14.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703888" y="4714875"/>
            <a:ext cx="527050" cy="527050"/>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w="57150" cmpd="sng">
            <a:solidFill>
              <a:schemeClr val="accent1"/>
            </a:solidFill>
            <a:miter lim="800000"/>
            <a:headEnd/>
            <a:tailEnd/>
          </a:ln>
        </p:spPr>
      </p:pic>
      <p:sp>
        <p:nvSpPr>
          <p:cNvPr id="2055" name="文本框 58"/>
          <p:cNvSpPr>
            <a:spLocks noChangeArrowheads="1"/>
          </p:cNvSpPr>
          <p:nvPr/>
        </p:nvSpPr>
        <p:spPr bwMode="auto">
          <a:xfrm>
            <a:off x="6578600" y="1662113"/>
            <a:ext cx="5446713"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latin typeface="微软雅黑" panose="020B0503020204020204" pitchFamily="34" charset="-122"/>
                <a:ea typeface="微软雅黑" panose="020B0503020204020204" pitchFamily="34" charset="-122"/>
                <a:sym typeface="微软雅黑" panose="020B0503020204020204" pitchFamily="34" charset="-122"/>
              </a:rPr>
              <a:t>论文绪论 </a:t>
            </a:r>
            <a:r>
              <a:rPr lang="zh-CN" altLang="en-US" sz="2000" b="1">
                <a:latin typeface="微软雅黑" panose="020B0503020204020204" pitchFamily="34" charset="-122"/>
                <a:ea typeface="微软雅黑" panose="020B0503020204020204" pitchFamily="34" charset="-122"/>
                <a:sym typeface="微软雅黑" panose="020B0503020204020204" pitchFamily="34" charset="-122"/>
              </a:rPr>
              <a:t>The paper introduction</a:t>
            </a:r>
          </a:p>
        </p:txBody>
      </p:sp>
      <p:sp>
        <p:nvSpPr>
          <p:cNvPr id="2056" name="文本框 59"/>
          <p:cNvSpPr>
            <a:spLocks noChangeArrowheads="1"/>
          </p:cNvSpPr>
          <p:nvPr/>
        </p:nvSpPr>
        <p:spPr bwMode="auto">
          <a:xfrm>
            <a:off x="6578600" y="2644775"/>
            <a:ext cx="5446713" cy="884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latin typeface="微软雅黑" panose="020B0503020204020204" pitchFamily="34" charset="-122"/>
                <a:ea typeface="微软雅黑" panose="020B0503020204020204" pitchFamily="34" charset="-122"/>
                <a:sym typeface="微软雅黑" panose="020B0503020204020204" pitchFamily="34" charset="-122"/>
              </a:rPr>
              <a:t>研究背景 </a:t>
            </a:r>
            <a:r>
              <a:rPr lang="en-US" altLang="zh-CN" sz="2000" b="1">
                <a:latin typeface="微软雅黑" panose="020B0503020204020204" pitchFamily="34" charset="-122"/>
                <a:ea typeface="微软雅黑" panose="020B0503020204020204" pitchFamily="34" charset="-122"/>
                <a:sym typeface="微软雅黑" panose="020B0503020204020204" pitchFamily="34" charset="-122"/>
              </a:rPr>
              <a:t>The research background</a:t>
            </a:r>
          </a:p>
          <a:p>
            <a:pPr eaLnBrk="1" hangingPunct="1"/>
            <a:endParaRPr lang="en-US" altLang="zh-CN" sz="20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7" name="文本框 60"/>
          <p:cNvSpPr>
            <a:spLocks noChangeArrowheads="1"/>
          </p:cNvSpPr>
          <p:nvPr/>
        </p:nvSpPr>
        <p:spPr bwMode="auto">
          <a:xfrm>
            <a:off x="6578600" y="3695700"/>
            <a:ext cx="544671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latin typeface="微软雅黑" panose="020B0503020204020204" pitchFamily="34" charset="-122"/>
                <a:ea typeface="微软雅黑" panose="020B0503020204020204" pitchFamily="34" charset="-122"/>
                <a:sym typeface="微软雅黑" panose="020B0503020204020204" pitchFamily="34" charset="-122"/>
              </a:rPr>
              <a:t>研究方法 </a:t>
            </a:r>
            <a:r>
              <a:rPr lang="en-US" altLang="zh-CN" sz="2000" b="1">
                <a:latin typeface="微软雅黑" panose="020B0503020204020204" pitchFamily="34" charset="-122"/>
                <a:ea typeface="微软雅黑" panose="020B0503020204020204" pitchFamily="34" charset="-122"/>
                <a:sym typeface="微软雅黑" panose="020B0503020204020204" pitchFamily="34" charset="-122"/>
              </a:rPr>
              <a:t>The research methods</a:t>
            </a:r>
          </a:p>
        </p:txBody>
      </p:sp>
      <p:sp>
        <p:nvSpPr>
          <p:cNvPr id="2058" name="文本框 61"/>
          <p:cNvSpPr>
            <a:spLocks noChangeArrowheads="1"/>
          </p:cNvSpPr>
          <p:nvPr/>
        </p:nvSpPr>
        <p:spPr bwMode="auto">
          <a:xfrm>
            <a:off x="6578600" y="4648200"/>
            <a:ext cx="544671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latin typeface="微软雅黑" panose="020B0503020204020204" pitchFamily="34" charset="-122"/>
                <a:ea typeface="微软雅黑" panose="020B0503020204020204" pitchFamily="34" charset="-122"/>
                <a:sym typeface="微软雅黑" panose="020B0503020204020204" pitchFamily="34" charset="-122"/>
              </a:rPr>
              <a:t>研究结果 </a:t>
            </a:r>
            <a:r>
              <a:rPr lang="en-US" altLang="zh-CN" sz="2000" b="1">
                <a:latin typeface="微软雅黑" panose="020B0503020204020204" pitchFamily="34" charset="-122"/>
                <a:ea typeface="微软雅黑" panose="020B0503020204020204" pitchFamily="34" charset="-122"/>
                <a:sym typeface="微软雅黑" panose="020B0503020204020204" pitchFamily="34" charset="-122"/>
              </a:rPr>
              <a:t>The results of the study</a:t>
            </a:r>
          </a:p>
        </p:txBody>
      </p:sp>
      <p:pic>
        <p:nvPicPr>
          <p:cNvPr id="2059" name="Picture 63" descr="大学LOGO"/>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12775" y="509588"/>
            <a:ext cx="202565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2517" y="2946258"/>
            <a:ext cx="596900" cy="65679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eaLnBrk="1" fontAlgn="auto" hangingPunct="1">
              <a:spcBef>
                <a:spcPts val="0"/>
              </a:spcBef>
              <a:spcAft>
                <a:spcPts val="0"/>
              </a:spcAft>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3200"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pc="200"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eaLnBrk="1" fontAlgn="auto" hangingPunct="1">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eaLnBrk="1" fontAlgn="auto" hangingPunct="1">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eaLnBrk="1" fontAlgn="auto" hangingPunct="1">
              <a:lnSpc>
                <a:spcPts val="2400"/>
              </a:lnSpc>
              <a:spcBef>
                <a:spcPts val="0"/>
              </a:spcBef>
              <a:spcAft>
                <a:spcPts val="0"/>
              </a:spcAft>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3198917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0" y="434975"/>
            <a:ext cx="12192000" cy="890588"/>
            <a:chOff x="0" y="0"/>
            <a:chExt cx="19200" cy="1404"/>
          </a:xfrm>
        </p:grpSpPr>
        <p:grpSp>
          <p:nvGrpSpPr>
            <p:cNvPr id="3092" name="组合 24"/>
            <p:cNvGrpSpPr>
              <a:grpSpLocks/>
            </p:cNvGrpSpPr>
            <p:nvPr/>
          </p:nvGrpSpPr>
          <p:grpSpPr bwMode="auto">
            <a:xfrm>
              <a:off x="0" y="0"/>
              <a:ext cx="19200" cy="1404"/>
              <a:chOff x="0" y="0"/>
              <a:chExt cx="56983904" cy="4165600"/>
            </a:xfrm>
          </p:grpSpPr>
          <p:sp>
            <p:nvSpPr>
              <p:cNvPr id="6148" name="矩形 14"/>
              <p:cNvSpPr>
                <a:spLocks noChangeArrowheads="1"/>
              </p:cNvSpPr>
              <p:nvPr/>
            </p:nvSpPr>
            <p:spPr bwMode="auto">
              <a:xfrm>
                <a:off x="0" y="395289"/>
                <a:ext cx="56983904" cy="3770311"/>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3097"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3098" name="直角三角形 16"/>
              <p:cNvSpPr>
                <a:spLocks noChangeArrowheads="1"/>
              </p:cNvSpPr>
              <p:nvPr/>
            </p:nvSpPr>
            <p:spPr bwMode="auto">
              <a:xfrm>
                <a:off x="45988801" y="0"/>
                <a:ext cx="344488" cy="401638"/>
              </a:xfrm>
              <a:prstGeom prst="rtTriangle">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3099"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3100" name="直角三角形 18"/>
              <p:cNvSpPr>
                <a:spLocks noChangeArrowheads="1"/>
              </p:cNvSpPr>
              <p:nvPr/>
            </p:nvSpPr>
            <p:spPr bwMode="auto">
              <a:xfrm>
                <a:off x="47781089" y="0"/>
                <a:ext cx="344487" cy="401638"/>
              </a:xfrm>
              <a:prstGeom prst="rtTriangle">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3101"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3102" name="直角三角形 20"/>
              <p:cNvSpPr>
                <a:spLocks noChangeArrowheads="1"/>
              </p:cNvSpPr>
              <p:nvPr/>
            </p:nvSpPr>
            <p:spPr bwMode="auto">
              <a:xfrm>
                <a:off x="49574964" y="0"/>
                <a:ext cx="344487" cy="401638"/>
              </a:xfrm>
              <a:prstGeom prst="rtTriangle">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3103" name="Picture 5" descr="E:\Design Area\CSO\Processing\presentation\bizpro\asd\images\01_Main-Background_Light_0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36423" y="1032174"/>
                <a:ext cx="1288704" cy="1288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4" name="Picture 6" descr="E:\Design Area\CSO\Processing\presentation\bizpro\asd\images\01_Main-Background_Light_05.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21792" y="1053250"/>
                <a:ext cx="1288704" cy="128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5" name="Picture 7" descr="E:\Design Area\CSO\Processing\presentation\bizpro\asd\images\01_Main-Background_Light_07.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25247" y="1053250"/>
                <a:ext cx="1288704" cy="128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93" name="矩形 25"/>
            <p:cNvSpPr>
              <a:spLocks noChangeArrowheads="1"/>
            </p:cNvSpPr>
            <p:nvPr/>
          </p:nvSpPr>
          <p:spPr bwMode="auto">
            <a:xfrm>
              <a:off x="1749" y="225"/>
              <a:ext cx="9835" cy="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075" name="Group 15"/>
          <p:cNvGrpSpPr>
            <a:grpSpLocks/>
          </p:cNvGrpSpPr>
          <p:nvPr/>
        </p:nvGrpSpPr>
        <p:grpSpPr bwMode="auto">
          <a:xfrm>
            <a:off x="1279525" y="2074863"/>
            <a:ext cx="9736138" cy="2644775"/>
            <a:chOff x="0" y="0"/>
            <a:chExt cx="15833" cy="4301"/>
          </a:xfrm>
        </p:grpSpPr>
        <p:grpSp>
          <p:nvGrpSpPr>
            <p:cNvPr id="3078" name="Group 3"/>
            <p:cNvGrpSpPr>
              <a:grpSpLocks/>
            </p:cNvGrpSpPr>
            <p:nvPr/>
          </p:nvGrpSpPr>
          <p:grpSpPr bwMode="auto">
            <a:xfrm>
              <a:off x="0" y="0"/>
              <a:ext cx="4300" cy="4300"/>
              <a:chOff x="0" y="0"/>
              <a:chExt cx="2730501" cy="2730501"/>
            </a:xfrm>
          </p:grpSpPr>
          <p:sp>
            <p:nvSpPr>
              <p:cNvPr id="3090" name="AutoShape 4"/>
              <p:cNvSpPr>
                <a:spLocks noChangeArrowheads="1"/>
              </p:cNvSpPr>
              <p:nvPr/>
            </p:nvSpPr>
            <p:spPr bwMode="auto">
              <a:xfrm>
                <a:off x="1" y="1"/>
                <a:ext cx="2730500" cy="2730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solidFill>
              <a:ln w="25400" cmpd="sng">
                <a:solidFill>
                  <a:srgbClr val="C0C0C0"/>
                </a:solidFill>
                <a:miter lim="800000"/>
                <a:headEnd/>
                <a:tailEnd/>
              </a:ln>
            </p:spPr>
            <p:txBody>
              <a:bodyPr wrap="none" anchor="ctr"/>
              <a:lstStyle/>
              <a:p>
                <a:endParaRPr lang="zh-CN" altLang="en-US"/>
              </a:p>
            </p:txBody>
          </p:sp>
          <p:sp>
            <p:nvSpPr>
              <p:cNvPr id="3091" name="AutoShape 5"/>
              <p:cNvSpPr>
                <a:spLocks noChangeArrowheads="1"/>
              </p:cNvSpPr>
              <p:nvPr/>
            </p:nvSpPr>
            <p:spPr bwMode="auto">
              <a:xfrm>
                <a:off x="399842" y="855981"/>
                <a:ext cx="1930818" cy="101854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000" b="1">
                    <a:solidFill>
                      <a:srgbClr val="000000"/>
                    </a:solidFill>
                    <a:latin typeface="微软雅黑" panose="020B0503020204020204" pitchFamily="34" charset="-122"/>
                    <a:ea typeface="微软雅黑" panose="020B0503020204020204" pitchFamily="34" charset="-122"/>
                    <a:sym typeface="Helvetica" panose="020B0604020202020204" pitchFamily="34" charset="0"/>
                  </a:rPr>
                  <a:t>标题</a:t>
                </a:r>
                <a:endParaRPr lang="zh-CN" altLang="en-US" sz="3600" b="1">
                  <a:solidFill>
                    <a:srgbClr val="000000"/>
                  </a:solidFill>
                  <a:latin typeface="微软雅黑" panose="020B0503020204020204" pitchFamily="34" charset="-122"/>
                  <a:ea typeface="微软雅黑" panose="020B0503020204020204" pitchFamily="34" charset="-122"/>
                  <a:sym typeface="Helvetica" panose="020B0604020202020204" pitchFamily="34" charset="0"/>
                </a:endParaRPr>
              </a:p>
              <a:p>
                <a:pPr algn="ctr" eaLnBrk="1" hangingPunct="1"/>
                <a:r>
                  <a:rPr lang="zh-CN" altLang="en-US" sz="1600" b="1">
                    <a:solidFill>
                      <a:srgbClr val="000000"/>
                    </a:solidFill>
                    <a:latin typeface="Bodoni MT Black" panose="02070A03080606020203" pitchFamily="18" charset="0"/>
                    <a:sym typeface="Helvetica" panose="020B0604020202020204" pitchFamily="34" charset="0"/>
                  </a:rPr>
                  <a:t>TITLE</a:t>
                </a:r>
              </a:p>
            </p:txBody>
          </p:sp>
        </p:grpSp>
        <p:sp>
          <p:nvSpPr>
            <p:cNvPr id="3079" name="AutoShape 6" descr="color10"/>
            <p:cNvSpPr>
              <a:spLocks noChangeArrowheads="1"/>
            </p:cNvSpPr>
            <p:nvPr/>
          </p:nvSpPr>
          <p:spPr bwMode="auto">
            <a:xfrm>
              <a:off x="163" y="2006"/>
              <a:ext cx="3980" cy="2135"/>
            </a:xfrm>
            <a:custGeom>
              <a:avLst/>
              <a:gdLst>
                <a:gd name="T0" fmla="*/ 72910237 w 21600"/>
                <a:gd name="T1" fmla="*/ 20980611 h 21600"/>
                <a:gd name="T2" fmla="*/ 72910237 w 21600"/>
                <a:gd name="T3" fmla="*/ 20980611 h 21600"/>
                <a:gd name="T4" fmla="*/ 72910237 w 21600"/>
                <a:gd name="T5" fmla="*/ 20980611 h 21600"/>
                <a:gd name="T6" fmla="*/ 72910237 w 21600"/>
                <a:gd name="T7" fmla="*/ 2098061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576" y="540"/>
                  </a:moveTo>
                  <a:cubicBezTo>
                    <a:pt x="17588" y="844"/>
                    <a:pt x="17594" y="1150"/>
                    <a:pt x="17594" y="1456"/>
                  </a:cubicBezTo>
                  <a:cubicBezTo>
                    <a:pt x="17594" y="8454"/>
                    <a:pt x="14552" y="14128"/>
                    <a:pt x="10800" y="14128"/>
                  </a:cubicBezTo>
                  <a:cubicBezTo>
                    <a:pt x="7046" y="14128"/>
                    <a:pt x="4005" y="8454"/>
                    <a:pt x="4005" y="1456"/>
                  </a:cubicBezTo>
                  <a:cubicBezTo>
                    <a:pt x="4005" y="1150"/>
                    <a:pt x="4010" y="844"/>
                    <a:pt x="4022" y="540"/>
                  </a:cubicBezTo>
                  <a:lnTo>
                    <a:pt x="27" y="0"/>
                  </a:lnTo>
                  <a:cubicBezTo>
                    <a:pt x="8" y="484"/>
                    <a:pt x="0" y="969"/>
                    <a:pt x="0" y="1456"/>
                  </a:cubicBezTo>
                  <a:cubicBezTo>
                    <a:pt x="0" y="12580"/>
                    <a:pt x="4834" y="21599"/>
                    <a:pt x="10800" y="21599"/>
                  </a:cubicBezTo>
                  <a:cubicBezTo>
                    <a:pt x="16764" y="21599"/>
                    <a:pt x="21600" y="12580"/>
                    <a:pt x="21600" y="1456"/>
                  </a:cubicBezTo>
                  <a:cubicBezTo>
                    <a:pt x="21600" y="969"/>
                    <a:pt x="21590" y="484"/>
                    <a:pt x="21571" y="0"/>
                  </a:cubicBezTo>
                  <a:lnTo>
                    <a:pt x="17576" y="540"/>
                  </a:lnTo>
                  <a:close/>
                </a:path>
              </a:pathLst>
            </a:custGeom>
            <a:blipFill dpi="0" rotWithShape="0">
              <a:blip r:embed="rId6"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endParaRPr lang="zh-CN" altLang="en-US"/>
            </a:p>
          </p:txBody>
        </p:sp>
        <p:sp>
          <p:nvSpPr>
            <p:cNvPr id="3080" name="AutoShape 8"/>
            <p:cNvSpPr>
              <a:spLocks noChangeArrowheads="1"/>
            </p:cNvSpPr>
            <p:nvPr/>
          </p:nvSpPr>
          <p:spPr bwMode="auto">
            <a:xfrm>
              <a:off x="5768" y="1"/>
              <a:ext cx="4300" cy="4300"/>
            </a:xfrm>
            <a:custGeom>
              <a:avLst/>
              <a:gdLst>
                <a:gd name="T0" fmla="*/ 102532306 w 19679"/>
                <a:gd name="T1" fmla="*/ 102532306 h 19679"/>
                <a:gd name="T2" fmla="*/ 102532306 w 19679"/>
                <a:gd name="T3" fmla="*/ 102532306 h 19679"/>
                <a:gd name="T4" fmla="*/ 102532306 w 19679"/>
                <a:gd name="T5" fmla="*/ 102532306 h 19679"/>
                <a:gd name="T6" fmla="*/ 102532306 w 19679"/>
                <a:gd name="T7" fmla="*/ 10253230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alpha val="50195"/>
              </a:srgbClr>
            </a:solidFill>
            <a:ln w="25400" cmpd="sng">
              <a:solidFill>
                <a:srgbClr val="C0C0C0"/>
              </a:solidFill>
              <a:miter lim="800000"/>
              <a:headEnd/>
              <a:tailEnd/>
            </a:ln>
          </p:spPr>
          <p:txBody>
            <a:bodyPr wrap="none" anchor="ctr"/>
            <a:lstStyle/>
            <a:p>
              <a:endParaRPr lang="zh-CN" altLang="en-US"/>
            </a:p>
          </p:txBody>
        </p:sp>
        <p:sp>
          <p:nvSpPr>
            <p:cNvPr id="3081" name="AutoShape 9"/>
            <p:cNvSpPr>
              <a:spLocks noChangeArrowheads="1"/>
            </p:cNvSpPr>
            <p:nvPr/>
          </p:nvSpPr>
          <p:spPr bwMode="auto">
            <a:xfrm>
              <a:off x="6398" y="1348"/>
              <a:ext cx="3040" cy="1605"/>
            </a:xfrm>
            <a:custGeom>
              <a:avLst/>
              <a:gdLst>
                <a:gd name="T0" fmla="*/ 42537262 w 21600"/>
                <a:gd name="T1" fmla="*/ 11856935 h 21600"/>
                <a:gd name="T2" fmla="*/ 42537262 w 21600"/>
                <a:gd name="T3" fmla="*/ 11856935 h 21600"/>
                <a:gd name="T4" fmla="*/ 42537262 w 21600"/>
                <a:gd name="T5" fmla="*/ 11856935 h 21600"/>
                <a:gd name="T6" fmla="*/ 42537262 w 21600"/>
                <a:gd name="T7" fmla="*/ 118569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ts val="1000"/>
                </a:spcBef>
              </a:pPr>
              <a:r>
                <a:rPr lang="zh-CN" altLang="en-US" sz="4000" b="1">
                  <a:solidFill>
                    <a:srgbClr val="000000"/>
                  </a:solidFill>
                  <a:latin typeface="微软雅黑" panose="020B0503020204020204" pitchFamily="34" charset="-122"/>
                  <a:ea typeface="微软雅黑" panose="020B0503020204020204" pitchFamily="34" charset="-122"/>
                  <a:sym typeface="Helvetica" panose="020B0604020202020204" pitchFamily="34" charset="0"/>
                </a:rPr>
                <a:t>标题</a:t>
              </a:r>
              <a:endParaRPr lang="zh-CN" altLang="en-US" sz="3600" b="1">
                <a:solidFill>
                  <a:srgbClr val="000000"/>
                </a:solidFill>
                <a:latin typeface="微软雅黑" panose="020B0503020204020204" pitchFamily="34" charset="-122"/>
                <a:ea typeface="微软雅黑" panose="020B0503020204020204" pitchFamily="34" charset="-122"/>
                <a:sym typeface="Helvetica" panose="020B0604020202020204" pitchFamily="34" charset="0"/>
              </a:endParaRPr>
            </a:p>
            <a:p>
              <a:pPr algn="ctr" eaLnBrk="1" hangingPunct="1">
                <a:spcBef>
                  <a:spcPts val="1000"/>
                </a:spcBef>
              </a:pPr>
              <a:r>
                <a:rPr lang="zh-CN" altLang="en-US" sz="1600" b="1">
                  <a:solidFill>
                    <a:srgbClr val="000000"/>
                  </a:solidFill>
                  <a:latin typeface="Bodoni MT Black" panose="02070A03080606020203" pitchFamily="18" charset="0"/>
                  <a:sym typeface="Helvetica" panose="020B0604020202020204" pitchFamily="34" charset="0"/>
                </a:rPr>
                <a:t>TITLE</a:t>
              </a:r>
            </a:p>
          </p:txBody>
        </p:sp>
        <p:sp>
          <p:nvSpPr>
            <p:cNvPr id="6166" name="AutoShape 10"/>
            <p:cNvSpPr>
              <a:spLocks noChangeArrowheads="1"/>
            </p:cNvSpPr>
            <p:nvPr/>
          </p:nvSpPr>
          <p:spPr bwMode="auto">
            <a:xfrm>
              <a:off x="5928" y="578"/>
              <a:ext cx="3980" cy="35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4965" y="3543"/>
                  </a:moveTo>
                  <a:cubicBezTo>
                    <a:pt x="16617" y="4979"/>
                    <a:pt x="17584" y="7188"/>
                    <a:pt x="17584" y="9528"/>
                  </a:cubicBezTo>
                  <a:cubicBezTo>
                    <a:pt x="17584" y="13715"/>
                    <a:pt x="14546" y="17111"/>
                    <a:pt x="10800" y="17111"/>
                  </a:cubicBezTo>
                  <a:cubicBezTo>
                    <a:pt x="7052" y="17111"/>
                    <a:pt x="4015" y="13715"/>
                    <a:pt x="4015" y="9528"/>
                  </a:cubicBezTo>
                  <a:cubicBezTo>
                    <a:pt x="4015" y="7188"/>
                    <a:pt x="4981" y="4979"/>
                    <a:pt x="6633" y="3543"/>
                  </a:cubicBezTo>
                  <a:lnTo>
                    <a:pt x="4167" y="0"/>
                  </a:lnTo>
                  <a:cubicBezTo>
                    <a:pt x="1537" y="2286"/>
                    <a:pt x="0" y="5803"/>
                    <a:pt x="0" y="9528"/>
                  </a:cubicBezTo>
                  <a:cubicBezTo>
                    <a:pt x="0" y="16194"/>
                    <a:pt x="4834" y="21600"/>
                    <a:pt x="10800" y="21600"/>
                  </a:cubicBezTo>
                  <a:cubicBezTo>
                    <a:pt x="16764" y="21600"/>
                    <a:pt x="21600" y="16194"/>
                    <a:pt x="21600" y="9528"/>
                  </a:cubicBezTo>
                  <a:cubicBezTo>
                    <a:pt x="21600" y="5803"/>
                    <a:pt x="20061" y="2286"/>
                    <a:pt x="17431" y="0"/>
                  </a:cubicBezTo>
                  <a:lnTo>
                    <a:pt x="14965" y="3543"/>
                  </a:lnTo>
                  <a:close/>
                </a:path>
              </a:pathLst>
            </a:custGeom>
            <a:blipFill dpi="0" rotWithShape="0">
              <a:blip r:embed="rId7"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algn="ctr" eaLnBrk="1" hangingPunct="1">
                <a:buFont typeface="Arial" panose="020B0604020202020204" pitchFamily="34" charset="0"/>
                <a:buNone/>
                <a:defRPr/>
              </a:pPr>
              <a:endParaRPr lang="zh-CN" altLang="zh-CN" sz="8800" b="1">
                <a:solidFill>
                  <a:srgbClr val="FFFFFF"/>
                </a:solidFill>
                <a:latin typeface="微软雅黑" pitchFamily="34" charset="-122"/>
                <a:ea typeface="微软雅黑" pitchFamily="34" charset="-122"/>
                <a:sym typeface="微软雅黑" pitchFamily="34" charset="-122"/>
              </a:endParaRPr>
            </a:p>
          </p:txBody>
        </p:sp>
        <p:sp>
          <p:nvSpPr>
            <p:cNvPr id="3085" name="AutoShape 12"/>
            <p:cNvSpPr>
              <a:spLocks noChangeArrowheads="1"/>
            </p:cNvSpPr>
            <p:nvPr/>
          </p:nvSpPr>
          <p:spPr bwMode="auto">
            <a:xfrm>
              <a:off x="11533" y="1"/>
              <a:ext cx="4300" cy="4300"/>
            </a:xfrm>
            <a:custGeom>
              <a:avLst/>
              <a:gdLst>
                <a:gd name="T0" fmla="*/ 102532306 w 19679"/>
                <a:gd name="T1" fmla="*/ 102532306 h 19679"/>
                <a:gd name="T2" fmla="*/ 102532306 w 19679"/>
                <a:gd name="T3" fmla="*/ 102532306 h 19679"/>
                <a:gd name="T4" fmla="*/ 102532306 w 19679"/>
                <a:gd name="T5" fmla="*/ 102532306 h 19679"/>
                <a:gd name="T6" fmla="*/ 102532306 w 19679"/>
                <a:gd name="T7" fmla="*/ 10253230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alpha val="50195"/>
              </a:srgbClr>
            </a:solidFill>
            <a:ln w="25400" cmpd="sng">
              <a:solidFill>
                <a:srgbClr val="C0C0C0"/>
              </a:solidFill>
              <a:miter lim="800000"/>
              <a:headEnd/>
              <a:tailEnd/>
            </a:ln>
          </p:spPr>
          <p:txBody>
            <a:bodyPr wrap="none" anchor="ctr"/>
            <a:lstStyle/>
            <a:p>
              <a:endParaRPr lang="zh-CN" altLang="en-US"/>
            </a:p>
          </p:txBody>
        </p:sp>
        <p:sp>
          <p:nvSpPr>
            <p:cNvPr id="3086" name="AutoShape 13"/>
            <p:cNvSpPr>
              <a:spLocks noChangeArrowheads="1"/>
            </p:cNvSpPr>
            <p:nvPr/>
          </p:nvSpPr>
          <p:spPr bwMode="auto">
            <a:xfrm>
              <a:off x="12163" y="1348"/>
              <a:ext cx="3040" cy="1605"/>
            </a:xfrm>
            <a:custGeom>
              <a:avLst/>
              <a:gdLst>
                <a:gd name="T0" fmla="*/ 42537262 w 21600"/>
                <a:gd name="T1" fmla="*/ 11856935 h 21600"/>
                <a:gd name="T2" fmla="*/ 42537262 w 21600"/>
                <a:gd name="T3" fmla="*/ 11856935 h 21600"/>
                <a:gd name="T4" fmla="*/ 42537262 w 21600"/>
                <a:gd name="T5" fmla="*/ 11856935 h 21600"/>
                <a:gd name="T6" fmla="*/ 42537262 w 21600"/>
                <a:gd name="T7" fmla="*/ 118569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ts val="1000"/>
                </a:spcBef>
              </a:pPr>
              <a:r>
                <a:rPr lang="zh-CN" altLang="en-US" sz="4000" b="1">
                  <a:solidFill>
                    <a:srgbClr val="000000"/>
                  </a:solidFill>
                  <a:latin typeface="微软雅黑" panose="020B0503020204020204" pitchFamily="34" charset="-122"/>
                  <a:ea typeface="微软雅黑" panose="020B0503020204020204" pitchFamily="34" charset="-122"/>
                  <a:sym typeface="Helvetica" panose="020B0604020202020204" pitchFamily="34" charset="0"/>
                </a:rPr>
                <a:t>标题</a:t>
              </a:r>
              <a:endParaRPr lang="zh-CN" altLang="en-US" sz="3600" b="1">
                <a:solidFill>
                  <a:srgbClr val="000000"/>
                </a:solidFill>
                <a:latin typeface="微软雅黑" panose="020B0503020204020204" pitchFamily="34" charset="-122"/>
                <a:ea typeface="微软雅黑" panose="020B0503020204020204" pitchFamily="34" charset="-122"/>
                <a:sym typeface="Helvetica" panose="020B0604020202020204" pitchFamily="34" charset="0"/>
              </a:endParaRPr>
            </a:p>
            <a:p>
              <a:pPr algn="ctr" eaLnBrk="1" hangingPunct="1">
                <a:spcBef>
                  <a:spcPts val="1000"/>
                </a:spcBef>
              </a:pPr>
              <a:r>
                <a:rPr lang="zh-CN" altLang="en-US" sz="1600" b="1">
                  <a:solidFill>
                    <a:srgbClr val="000000"/>
                  </a:solidFill>
                  <a:latin typeface="Bodoni MT Black" panose="02070A03080606020203" pitchFamily="18" charset="0"/>
                  <a:sym typeface="Helvetica" panose="020B0604020202020204" pitchFamily="34" charset="0"/>
                </a:rPr>
                <a:t>TITLE</a:t>
              </a:r>
            </a:p>
          </p:txBody>
        </p:sp>
        <p:sp>
          <p:nvSpPr>
            <p:cNvPr id="6169" name="AutoShape 14"/>
            <p:cNvSpPr>
              <a:spLocks noChangeArrowheads="1"/>
            </p:cNvSpPr>
            <p:nvPr/>
          </p:nvSpPr>
          <p:spPr bwMode="auto">
            <a:xfrm>
              <a:off x="11860" y="2598"/>
              <a:ext cx="3643" cy="154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6855" y="0"/>
                  </a:moveTo>
                  <a:cubicBezTo>
                    <a:pt x="15800" y="5682"/>
                    <a:pt x="13425" y="9351"/>
                    <a:pt x="10800" y="9351"/>
                  </a:cubicBezTo>
                  <a:cubicBezTo>
                    <a:pt x="8174" y="9351"/>
                    <a:pt x="5799" y="5682"/>
                    <a:pt x="4744" y="0"/>
                  </a:cubicBezTo>
                  <a:lnTo>
                    <a:pt x="0" y="4926"/>
                  </a:lnTo>
                  <a:cubicBezTo>
                    <a:pt x="1881" y="15057"/>
                    <a:pt x="6119" y="21599"/>
                    <a:pt x="10800" y="21599"/>
                  </a:cubicBezTo>
                  <a:cubicBezTo>
                    <a:pt x="15480" y="21599"/>
                    <a:pt x="19718" y="15057"/>
                    <a:pt x="21599" y="4926"/>
                  </a:cubicBezTo>
                  <a:lnTo>
                    <a:pt x="16855" y="0"/>
                  </a:lnTo>
                  <a:close/>
                </a:path>
              </a:pathLst>
            </a:custGeom>
            <a:blipFill dpi="0" rotWithShape="1">
              <a:blip r:embed="rId8"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grpSp>
      <p:sp>
        <p:nvSpPr>
          <p:cNvPr id="3076" name="Rectangle 39"/>
          <p:cNvSpPr>
            <a:spLocks noChangeArrowheads="1"/>
          </p:cNvSpPr>
          <p:nvPr/>
        </p:nvSpPr>
        <p:spPr bwMode="auto">
          <a:xfrm>
            <a:off x="333375" y="5051425"/>
            <a:ext cx="112696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sp>
        <p:nvSpPr>
          <p:cNvPr id="3077" name="Rectangle 39"/>
          <p:cNvSpPr>
            <a:spLocks noChangeArrowheads="1"/>
          </p:cNvSpPr>
          <p:nvPr/>
        </p:nvSpPr>
        <p:spPr bwMode="auto">
          <a:xfrm>
            <a:off x="333375" y="5575300"/>
            <a:ext cx="11269663"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reeform 3824"/>
          <p:cNvSpPr>
            <a:spLocks noChangeArrowheads="1"/>
          </p:cNvSpPr>
          <p:nvPr/>
        </p:nvSpPr>
        <p:spPr bwMode="auto">
          <a:xfrm>
            <a:off x="4356100" y="4294188"/>
            <a:ext cx="2044700" cy="731837"/>
          </a:xfrm>
          <a:custGeom>
            <a:avLst/>
            <a:gdLst>
              <a:gd name="T0" fmla="*/ 1385438650 w 2099"/>
              <a:gd name="T1" fmla="*/ 0 h 807"/>
              <a:gd name="T2" fmla="*/ 0 w 2099"/>
              <a:gd name="T3" fmla="*/ 0 h 807"/>
              <a:gd name="T4" fmla="*/ 0 w 2099"/>
              <a:gd name="T5" fmla="*/ 8224324 h 807"/>
              <a:gd name="T6" fmla="*/ 1380693660 w 2099"/>
              <a:gd name="T7" fmla="*/ 8224324 h 807"/>
              <a:gd name="T8" fmla="*/ 1984213312 w 2099"/>
              <a:gd name="T9" fmla="*/ 663674591 h 807"/>
              <a:gd name="T10" fmla="*/ 1991804712 w 2099"/>
              <a:gd name="T11" fmla="*/ 659562882 h 807"/>
              <a:gd name="T12" fmla="*/ 1385438650 w 2099"/>
              <a:gd name="T13" fmla="*/ 0 h 807"/>
              <a:gd name="T14" fmla="*/ 0 60000 65536"/>
              <a:gd name="T15" fmla="*/ 0 60000 65536"/>
              <a:gd name="T16" fmla="*/ 0 60000 65536"/>
              <a:gd name="T17" fmla="*/ 0 60000 65536"/>
              <a:gd name="T18" fmla="*/ 0 60000 65536"/>
              <a:gd name="T19" fmla="*/ 0 60000 65536"/>
              <a:gd name="T20" fmla="*/ 0 60000 65536"/>
              <a:gd name="T21" fmla="*/ 0 w 2099"/>
              <a:gd name="T22" fmla="*/ 0 h 807"/>
              <a:gd name="T23" fmla="*/ 2099 w 2099"/>
              <a:gd name="T24" fmla="*/ 807 h 8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9" h="807">
                <a:moveTo>
                  <a:pt x="1460" y="0"/>
                </a:moveTo>
                <a:lnTo>
                  <a:pt x="0" y="0"/>
                </a:lnTo>
                <a:lnTo>
                  <a:pt x="0" y="10"/>
                </a:lnTo>
                <a:lnTo>
                  <a:pt x="1455" y="10"/>
                </a:lnTo>
                <a:lnTo>
                  <a:pt x="2091" y="807"/>
                </a:lnTo>
                <a:lnTo>
                  <a:pt x="2099" y="802"/>
                </a:lnTo>
                <a:lnTo>
                  <a:pt x="1460" y="0"/>
                </a:lnTo>
                <a:close/>
              </a:path>
            </a:pathLst>
          </a:custGeom>
          <a:solidFill>
            <a:srgbClr val="F47C0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099" name="文本框 46"/>
          <p:cNvSpPr>
            <a:spLocks noChangeArrowheads="1"/>
          </p:cNvSpPr>
          <p:nvPr/>
        </p:nvSpPr>
        <p:spPr bwMode="auto">
          <a:xfrm>
            <a:off x="4319588" y="3765550"/>
            <a:ext cx="1519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Title Here</a:t>
            </a:r>
            <a:endParaRPr lang="zh-CN" altLang="en-US" sz="2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4100" name="Freeform 3824"/>
          <p:cNvSpPr>
            <a:spLocks noChangeArrowheads="1"/>
          </p:cNvSpPr>
          <p:nvPr/>
        </p:nvSpPr>
        <p:spPr bwMode="auto">
          <a:xfrm flipH="1" flipV="1">
            <a:off x="8751888" y="5784850"/>
            <a:ext cx="2290762" cy="730250"/>
          </a:xfrm>
          <a:custGeom>
            <a:avLst/>
            <a:gdLst>
              <a:gd name="T0" fmla="*/ 1738953558 w 2099"/>
              <a:gd name="T1" fmla="*/ 0 h 807"/>
              <a:gd name="T2" fmla="*/ 0 w 2099"/>
              <a:gd name="T3" fmla="*/ 0 h 807"/>
              <a:gd name="T4" fmla="*/ 0 w 2099"/>
              <a:gd name="T5" fmla="*/ 8188392 h 807"/>
              <a:gd name="T6" fmla="*/ 1732998014 w 2099"/>
              <a:gd name="T7" fmla="*/ 8188392 h 807"/>
              <a:gd name="T8" fmla="*/ 2147483646 w 2099"/>
              <a:gd name="T9" fmla="*/ 660799334 h 807"/>
              <a:gd name="T10" fmla="*/ 2147483646 w 2099"/>
              <a:gd name="T11" fmla="*/ 656705590 h 807"/>
              <a:gd name="T12" fmla="*/ 1738953558 w 2099"/>
              <a:gd name="T13" fmla="*/ 0 h 807"/>
              <a:gd name="T14" fmla="*/ 0 60000 65536"/>
              <a:gd name="T15" fmla="*/ 0 60000 65536"/>
              <a:gd name="T16" fmla="*/ 0 60000 65536"/>
              <a:gd name="T17" fmla="*/ 0 60000 65536"/>
              <a:gd name="T18" fmla="*/ 0 60000 65536"/>
              <a:gd name="T19" fmla="*/ 0 60000 65536"/>
              <a:gd name="T20" fmla="*/ 0 60000 65536"/>
              <a:gd name="T21" fmla="*/ 0 w 2099"/>
              <a:gd name="T22" fmla="*/ 0 h 807"/>
              <a:gd name="T23" fmla="*/ 2099 w 2099"/>
              <a:gd name="T24" fmla="*/ 807 h 8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9" h="807">
                <a:moveTo>
                  <a:pt x="1460" y="0"/>
                </a:moveTo>
                <a:lnTo>
                  <a:pt x="0" y="0"/>
                </a:lnTo>
                <a:lnTo>
                  <a:pt x="0" y="10"/>
                </a:lnTo>
                <a:lnTo>
                  <a:pt x="1455" y="10"/>
                </a:lnTo>
                <a:lnTo>
                  <a:pt x="2091" y="807"/>
                </a:lnTo>
                <a:lnTo>
                  <a:pt x="2099" y="802"/>
                </a:lnTo>
                <a:lnTo>
                  <a:pt x="1460" y="0"/>
                </a:lnTo>
                <a:close/>
              </a:path>
            </a:pathLst>
          </a:custGeom>
          <a:solidFill>
            <a:srgbClr val="CC42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01" name="文本框 48"/>
          <p:cNvSpPr>
            <a:spLocks noChangeArrowheads="1"/>
          </p:cNvSpPr>
          <p:nvPr/>
        </p:nvSpPr>
        <p:spPr bwMode="auto">
          <a:xfrm>
            <a:off x="9486900" y="6005513"/>
            <a:ext cx="1519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Title Here</a:t>
            </a:r>
            <a:endParaRPr lang="zh-CN" altLang="en-US" sz="2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4102" name="Freeform 3824"/>
          <p:cNvSpPr>
            <a:spLocks noChangeArrowheads="1"/>
          </p:cNvSpPr>
          <p:nvPr/>
        </p:nvSpPr>
        <p:spPr bwMode="auto">
          <a:xfrm flipH="1" flipV="1">
            <a:off x="9599613" y="4660900"/>
            <a:ext cx="2290762" cy="731838"/>
          </a:xfrm>
          <a:custGeom>
            <a:avLst/>
            <a:gdLst>
              <a:gd name="T0" fmla="*/ 1738953558 w 2099"/>
              <a:gd name="T1" fmla="*/ 0 h 807"/>
              <a:gd name="T2" fmla="*/ 0 w 2099"/>
              <a:gd name="T3" fmla="*/ 0 h 807"/>
              <a:gd name="T4" fmla="*/ 0 w 2099"/>
              <a:gd name="T5" fmla="*/ 8224336 h 807"/>
              <a:gd name="T6" fmla="*/ 1732998014 w 2099"/>
              <a:gd name="T7" fmla="*/ 8224336 h 807"/>
              <a:gd name="T8" fmla="*/ 2147483646 w 2099"/>
              <a:gd name="T9" fmla="*/ 663676404 h 807"/>
              <a:gd name="T10" fmla="*/ 2147483646 w 2099"/>
              <a:gd name="T11" fmla="*/ 659564690 h 807"/>
              <a:gd name="T12" fmla="*/ 1738953558 w 2099"/>
              <a:gd name="T13" fmla="*/ 0 h 807"/>
              <a:gd name="T14" fmla="*/ 0 60000 65536"/>
              <a:gd name="T15" fmla="*/ 0 60000 65536"/>
              <a:gd name="T16" fmla="*/ 0 60000 65536"/>
              <a:gd name="T17" fmla="*/ 0 60000 65536"/>
              <a:gd name="T18" fmla="*/ 0 60000 65536"/>
              <a:gd name="T19" fmla="*/ 0 60000 65536"/>
              <a:gd name="T20" fmla="*/ 0 60000 65536"/>
              <a:gd name="T21" fmla="*/ 0 w 2099"/>
              <a:gd name="T22" fmla="*/ 0 h 807"/>
              <a:gd name="T23" fmla="*/ 2099 w 2099"/>
              <a:gd name="T24" fmla="*/ 807 h 8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9" h="807">
                <a:moveTo>
                  <a:pt x="1460" y="0"/>
                </a:moveTo>
                <a:lnTo>
                  <a:pt x="0" y="0"/>
                </a:lnTo>
                <a:lnTo>
                  <a:pt x="0" y="10"/>
                </a:lnTo>
                <a:lnTo>
                  <a:pt x="1455" y="10"/>
                </a:lnTo>
                <a:lnTo>
                  <a:pt x="2091" y="807"/>
                </a:lnTo>
                <a:lnTo>
                  <a:pt x="2099" y="802"/>
                </a:lnTo>
                <a:lnTo>
                  <a:pt x="1460" y="0"/>
                </a:lnTo>
                <a:close/>
              </a:path>
            </a:pathLst>
          </a:custGeom>
          <a:solidFill>
            <a:srgbClr val="A11B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03" name="文本框 50"/>
          <p:cNvSpPr>
            <a:spLocks noChangeArrowheads="1"/>
          </p:cNvSpPr>
          <p:nvPr/>
        </p:nvSpPr>
        <p:spPr bwMode="auto">
          <a:xfrm>
            <a:off x="10333038" y="4881563"/>
            <a:ext cx="1520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Title Here</a:t>
            </a:r>
            <a:endParaRPr lang="zh-CN" altLang="en-US" sz="2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4104" name="Freeform 3824"/>
          <p:cNvSpPr>
            <a:spLocks noChangeArrowheads="1"/>
          </p:cNvSpPr>
          <p:nvPr/>
        </p:nvSpPr>
        <p:spPr bwMode="auto">
          <a:xfrm flipH="1">
            <a:off x="9537700" y="1984375"/>
            <a:ext cx="2044700" cy="731838"/>
          </a:xfrm>
          <a:custGeom>
            <a:avLst/>
            <a:gdLst>
              <a:gd name="T0" fmla="*/ 1385438650 w 2099"/>
              <a:gd name="T1" fmla="*/ 0 h 807"/>
              <a:gd name="T2" fmla="*/ 0 w 2099"/>
              <a:gd name="T3" fmla="*/ 0 h 807"/>
              <a:gd name="T4" fmla="*/ 0 w 2099"/>
              <a:gd name="T5" fmla="*/ 8224336 h 807"/>
              <a:gd name="T6" fmla="*/ 1380693660 w 2099"/>
              <a:gd name="T7" fmla="*/ 8224336 h 807"/>
              <a:gd name="T8" fmla="*/ 1984213312 w 2099"/>
              <a:gd name="T9" fmla="*/ 663676404 h 807"/>
              <a:gd name="T10" fmla="*/ 1991804712 w 2099"/>
              <a:gd name="T11" fmla="*/ 659564690 h 807"/>
              <a:gd name="T12" fmla="*/ 1385438650 w 2099"/>
              <a:gd name="T13" fmla="*/ 0 h 807"/>
              <a:gd name="T14" fmla="*/ 0 60000 65536"/>
              <a:gd name="T15" fmla="*/ 0 60000 65536"/>
              <a:gd name="T16" fmla="*/ 0 60000 65536"/>
              <a:gd name="T17" fmla="*/ 0 60000 65536"/>
              <a:gd name="T18" fmla="*/ 0 60000 65536"/>
              <a:gd name="T19" fmla="*/ 0 60000 65536"/>
              <a:gd name="T20" fmla="*/ 0 60000 65536"/>
              <a:gd name="T21" fmla="*/ 0 w 2099"/>
              <a:gd name="T22" fmla="*/ 0 h 807"/>
              <a:gd name="T23" fmla="*/ 2099 w 2099"/>
              <a:gd name="T24" fmla="*/ 807 h 8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9" h="807">
                <a:moveTo>
                  <a:pt x="1460" y="0"/>
                </a:moveTo>
                <a:lnTo>
                  <a:pt x="0" y="0"/>
                </a:lnTo>
                <a:lnTo>
                  <a:pt x="0" y="10"/>
                </a:lnTo>
                <a:lnTo>
                  <a:pt x="1455" y="10"/>
                </a:lnTo>
                <a:lnTo>
                  <a:pt x="2091" y="807"/>
                </a:lnTo>
                <a:lnTo>
                  <a:pt x="2099" y="802"/>
                </a:lnTo>
                <a:lnTo>
                  <a:pt x="1460" y="0"/>
                </a:lnTo>
                <a:close/>
              </a:path>
            </a:pathLst>
          </a:custGeom>
          <a:solidFill>
            <a:srgbClr val="58B7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05" name="文本框 52"/>
          <p:cNvSpPr>
            <a:spLocks noChangeArrowheads="1"/>
          </p:cNvSpPr>
          <p:nvPr/>
        </p:nvSpPr>
        <p:spPr bwMode="auto">
          <a:xfrm>
            <a:off x="10161588" y="1476375"/>
            <a:ext cx="1519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Title Here</a:t>
            </a:r>
            <a:endParaRPr lang="zh-CN" altLang="en-US" sz="2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4106" name="文本框 43"/>
          <p:cNvSpPr>
            <a:spLocks noChangeArrowheads="1"/>
          </p:cNvSpPr>
          <p:nvPr/>
        </p:nvSpPr>
        <p:spPr bwMode="auto">
          <a:xfrm>
            <a:off x="5175250" y="1951038"/>
            <a:ext cx="1227138"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Title Here</a:t>
            </a:r>
            <a:endParaRPr lang="zh-CN" altLang="en-US" sz="2400">
              <a:solidFill>
                <a:srgbClr val="605E5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4107" name="Freeform 3824"/>
          <p:cNvSpPr>
            <a:spLocks noChangeArrowheads="1"/>
          </p:cNvSpPr>
          <p:nvPr/>
        </p:nvSpPr>
        <p:spPr bwMode="auto">
          <a:xfrm>
            <a:off x="5262563" y="2327275"/>
            <a:ext cx="1598612" cy="590550"/>
          </a:xfrm>
          <a:custGeom>
            <a:avLst/>
            <a:gdLst>
              <a:gd name="T0" fmla="*/ 846864517 w 2099"/>
              <a:gd name="T1" fmla="*/ 0 h 807"/>
              <a:gd name="T2" fmla="*/ 0 w 2099"/>
              <a:gd name="T3" fmla="*/ 0 h 807"/>
              <a:gd name="T4" fmla="*/ 0 w 2099"/>
              <a:gd name="T5" fmla="*/ 5355198 h 807"/>
              <a:gd name="T6" fmla="*/ 843964319 w 2099"/>
              <a:gd name="T7" fmla="*/ 5355198 h 807"/>
              <a:gd name="T8" fmla="*/ 1212872789 w 2099"/>
              <a:gd name="T9" fmla="*/ 432155270 h 807"/>
              <a:gd name="T10" fmla="*/ 1217513257 w 2099"/>
              <a:gd name="T11" fmla="*/ 429477670 h 807"/>
              <a:gd name="T12" fmla="*/ 846864517 w 2099"/>
              <a:gd name="T13" fmla="*/ 0 h 807"/>
              <a:gd name="T14" fmla="*/ 0 60000 65536"/>
              <a:gd name="T15" fmla="*/ 0 60000 65536"/>
              <a:gd name="T16" fmla="*/ 0 60000 65536"/>
              <a:gd name="T17" fmla="*/ 0 60000 65536"/>
              <a:gd name="T18" fmla="*/ 0 60000 65536"/>
              <a:gd name="T19" fmla="*/ 0 60000 65536"/>
              <a:gd name="T20" fmla="*/ 0 60000 65536"/>
              <a:gd name="T21" fmla="*/ 0 w 2099"/>
              <a:gd name="T22" fmla="*/ 0 h 807"/>
              <a:gd name="T23" fmla="*/ 2099 w 2099"/>
              <a:gd name="T24" fmla="*/ 807 h 8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9" h="807">
                <a:moveTo>
                  <a:pt x="1460" y="0"/>
                </a:moveTo>
                <a:lnTo>
                  <a:pt x="0" y="0"/>
                </a:lnTo>
                <a:lnTo>
                  <a:pt x="0" y="10"/>
                </a:lnTo>
                <a:lnTo>
                  <a:pt x="1455" y="10"/>
                </a:lnTo>
                <a:lnTo>
                  <a:pt x="2091" y="807"/>
                </a:lnTo>
                <a:lnTo>
                  <a:pt x="2099" y="802"/>
                </a:lnTo>
                <a:lnTo>
                  <a:pt x="1460" y="0"/>
                </a:lnTo>
                <a:close/>
              </a:path>
            </a:pathLst>
          </a:custGeom>
          <a:solidFill>
            <a:srgbClr val="B9B8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08" name="Rectangle 39"/>
          <p:cNvSpPr>
            <a:spLocks noChangeArrowheads="1"/>
          </p:cNvSpPr>
          <p:nvPr/>
        </p:nvSpPr>
        <p:spPr bwMode="auto">
          <a:xfrm>
            <a:off x="685800" y="4576763"/>
            <a:ext cx="4594225"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sp>
        <p:nvSpPr>
          <p:cNvPr id="4109" name="Rectangle 39"/>
          <p:cNvSpPr>
            <a:spLocks noChangeArrowheads="1"/>
          </p:cNvSpPr>
          <p:nvPr/>
        </p:nvSpPr>
        <p:spPr bwMode="auto">
          <a:xfrm>
            <a:off x="742950" y="1973263"/>
            <a:ext cx="311308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grpSp>
        <p:nvGrpSpPr>
          <p:cNvPr id="4110" name="Group 14"/>
          <p:cNvGrpSpPr>
            <a:grpSpLocks/>
          </p:cNvGrpSpPr>
          <p:nvPr/>
        </p:nvGrpSpPr>
        <p:grpSpPr bwMode="auto">
          <a:xfrm>
            <a:off x="0" y="434975"/>
            <a:ext cx="12192000" cy="890588"/>
            <a:chOff x="0" y="0"/>
            <a:chExt cx="19200" cy="1404"/>
          </a:xfrm>
        </p:grpSpPr>
        <p:grpSp>
          <p:nvGrpSpPr>
            <p:cNvPr id="4138" name="组合 24"/>
            <p:cNvGrpSpPr>
              <a:grpSpLocks/>
            </p:cNvGrpSpPr>
            <p:nvPr/>
          </p:nvGrpSpPr>
          <p:grpSpPr bwMode="auto">
            <a:xfrm>
              <a:off x="0" y="0"/>
              <a:ext cx="19200" cy="1404"/>
              <a:chOff x="0" y="0"/>
              <a:chExt cx="56983904" cy="4165600"/>
            </a:xfrm>
          </p:grpSpPr>
          <p:sp>
            <p:nvSpPr>
              <p:cNvPr id="7184" name="矩形 14"/>
              <p:cNvSpPr>
                <a:spLocks noChangeArrowheads="1"/>
              </p:cNvSpPr>
              <p:nvPr/>
            </p:nvSpPr>
            <p:spPr bwMode="auto">
              <a:xfrm>
                <a:off x="0" y="395289"/>
                <a:ext cx="56983904" cy="3770311"/>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4143"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4144"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4145"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4146"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4147"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4148"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4149" name="Picture 5" descr="E:\Design Area\CSO\Processing\presentation\bizpro\asd\images\01_Main-Background_Light_0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50" name="Picture 6" descr="E:\Design Area\CSO\Processing\presentation\bizpro\asd\images\01_Main-Background_Light_05.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51" name="Picture 7" descr="E:\Design Area\CSO\Processing\presentation\bizpro\asd\images\01_Main-Background_Light_07.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139"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111" name="Group 27"/>
          <p:cNvGrpSpPr>
            <a:grpSpLocks/>
          </p:cNvGrpSpPr>
          <p:nvPr/>
        </p:nvGrpSpPr>
        <p:grpSpPr bwMode="auto">
          <a:xfrm>
            <a:off x="5807075" y="2082800"/>
            <a:ext cx="4476750" cy="4165600"/>
            <a:chOff x="0" y="0"/>
            <a:chExt cx="7050" cy="6560"/>
          </a:xfrm>
        </p:grpSpPr>
        <p:sp>
          <p:nvSpPr>
            <p:cNvPr id="4112" name="Freeform 29"/>
            <p:cNvSpPr>
              <a:spLocks noEditPoints="1" noChangeArrowheads="1"/>
            </p:cNvSpPr>
            <p:nvPr/>
          </p:nvSpPr>
          <p:spPr bwMode="auto">
            <a:xfrm>
              <a:off x="2698" y="2242"/>
              <a:ext cx="1834" cy="1956"/>
            </a:xfrm>
            <a:custGeom>
              <a:avLst/>
              <a:gdLst>
                <a:gd name="T0" fmla="*/ 3335 w 358"/>
                <a:gd name="T1" fmla="*/ 7655 h 382"/>
                <a:gd name="T2" fmla="*/ 8453 w 358"/>
                <a:gd name="T3" fmla="*/ 1654 h 382"/>
                <a:gd name="T4" fmla="*/ 8740 w 358"/>
                <a:gd name="T5" fmla="*/ 2965 h 382"/>
                <a:gd name="T6" fmla="*/ 8817 w 358"/>
                <a:gd name="T7" fmla="*/ 4665 h 382"/>
                <a:gd name="T8" fmla="*/ 8873 w 358"/>
                <a:gd name="T9" fmla="*/ 6426 h 382"/>
                <a:gd name="T10" fmla="*/ 8422 w 358"/>
                <a:gd name="T11" fmla="*/ 8234 h 382"/>
                <a:gd name="T12" fmla="*/ 7111 w 358"/>
                <a:gd name="T13" fmla="*/ 10016 h 382"/>
                <a:gd name="T14" fmla="*/ 4513 w 358"/>
                <a:gd name="T15" fmla="*/ 5924 h 382"/>
                <a:gd name="T16" fmla="*/ 3227 w 358"/>
                <a:gd name="T17" fmla="*/ 5167 h 382"/>
                <a:gd name="T18" fmla="*/ 3279 w 358"/>
                <a:gd name="T19" fmla="*/ 5453 h 382"/>
                <a:gd name="T20" fmla="*/ 4565 w 358"/>
                <a:gd name="T21" fmla="*/ 6185 h 382"/>
                <a:gd name="T22" fmla="*/ 4513 w 358"/>
                <a:gd name="T23" fmla="*/ 5924 h 382"/>
                <a:gd name="T24" fmla="*/ 7556 w 358"/>
                <a:gd name="T25" fmla="*/ 3564 h 382"/>
                <a:gd name="T26" fmla="*/ 6901 w 358"/>
                <a:gd name="T27" fmla="*/ 3277 h 382"/>
                <a:gd name="T28" fmla="*/ 4488 w 358"/>
                <a:gd name="T29" fmla="*/ 1833 h 382"/>
                <a:gd name="T30" fmla="*/ 3883 w 358"/>
                <a:gd name="T31" fmla="*/ 1418 h 382"/>
                <a:gd name="T32" fmla="*/ 4488 w 358"/>
                <a:gd name="T33" fmla="*/ 1833 h 382"/>
                <a:gd name="T34" fmla="*/ 5353 w 358"/>
                <a:gd name="T35" fmla="*/ 1024 h 382"/>
                <a:gd name="T36" fmla="*/ 5067 w 358"/>
                <a:gd name="T37" fmla="*/ 1679 h 382"/>
                <a:gd name="T38" fmla="*/ 6772 w 358"/>
                <a:gd name="T39" fmla="*/ 2698 h 382"/>
                <a:gd name="T40" fmla="*/ 7193 w 358"/>
                <a:gd name="T41" fmla="*/ 2099 h 382"/>
                <a:gd name="T42" fmla="*/ 6772 w 358"/>
                <a:gd name="T43" fmla="*/ 2698 h 382"/>
                <a:gd name="T44" fmla="*/ 6537 w 358"/>
                <a:gd name="T45" fmla="*/ 1444 h 382"/>
                <a:gd name="T46" fmla="*/ 5932 w 358"/>
                <a:gd name="T47" fmla="*/ 1864 h 382"/>
                <a:gd name="T48" fmla="*/ 4775 w 358"/>
                <a:gd name="T49" fmla="*/ 5479 h 382"/>
                <a:gd name="T50" fmla="*/ 3489 w 358"/>
                <a:gd name="T51" fmla="*/ 4721 h 382"/>
                <a:gd name="T52" fmla="*/ 3545 w 358"/>
                <a:gd name="T53" fmla="*/ 4982 h 382"/>
                <a:gd name="T54" fmla="*/ 4831 w 358"/>
                <a:gd name="T55" fmla="*/ 5740 h 382"/>
                <a:gd name="T56" fmla="*/ 4775 w 358"/>
                <a:gd name="T57" fmla="*/ 5479 h 382"/>
                <a:gd name="T58" fmla="*/ 4119 w 358"/>
                <a:gd name="T59" fmla="*/ 2729 h 382"/>
                <a:gd name="T60" fmla="*/ 4882 w 358"/>
                <a:gd name="T61" fmla="*/ 5110 h 382"/>
                <a:gd name="T62" fmla="*/ 5825 w 358"/>
                <a:gd name="T63" fmla="*/ 2361 h 382"/>
                <a:gd name="T64" fmla="*/ 3571 w 358"/>
                <a:gd name="T65" fmla="*/ 6242 h 382"/>
                <a:gd name="T66" fmla="*/ 3386 w 358"/>
                <a:gd name="T67" fmla="*/ 5663 h 3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8"/>
                <a:gd name="T103" fmla="*/ 0 h 382"/>
                <a:gd name="T104" fmla="*/ 358 w 358"/>
                <a:gd name="T105" fmla="*/ 382 h 3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4113" name="Group 29"/>
            <p:cNvGrpSpPr>
              <a:grpSpLocks/>
            </p:cNvGrpSpPr>
            <p:nvPr/>
          </p:nvGrpSpPr>
          <p:grpSpPr bwMode="auto">
            <a:xfrm>
              <a:off x="0" y="0"/>
              <a:ext cx="7051" cy="6560"/>
              <a:chOff x="0" y="0"/>
              <a:chExt cx="7051" cy="6560"/>
            </a:xfrm>
          </p:grpSpPr>
          <p:sp>
            <p:nvSpPr>
              <p:cNvPr id="7198" name="Freeform 30"/>
              <p:cNvSpPr>
                <a:spLocks noChangeArrowheads="1"/>
              </p:cNvSpPr>
              <p:nvPr/>
            </p:nvSpPr>
            <p:spPr bwMode="auto">
              <a:xfrm rot="4320000">
                <a:off x="994" y="-676"/>
                <a:ext cx="2386" cy="4374"/>
              </a:xfrm>
              <a:custGeom>
                <a:avLst/>
                <a:gdLst>
                  <a:gd name="T0" fmla="*/ 1069 w 1468"/>
                  <a:gd name="T1" fmla="*/ 2104 h 2692"/>
                  <a:gd name="T2" fmla="*/ 1253 w 1468"/>
                  <a:gd name="T3" fmla="*/ 1036 h 2692"/>
                  <a:gd name="T4" fmla="*/ 1253 w 1468"/>
                  <a:gd name="T5" fmla="*/ 1032 h 2692"/>
                  <a:gd name="T6" fmla="*/ 204 w 1468"/>
                  <a:gd name="T7" fmla="*/ 0 h 2692"/>
                  <a:gd name="T8" fmla="*/ 90 w 1468"/>
                  <a:gd name="T9" fmla="*/ 1224 h 2692"/>
                  <a:gd name="T10" fmla="*/ 860 w 1468"/>
                  <a:gd name="T11" fmla="*/ 2393 h 2692"/>
                  <a:gd name="T12" fmla="*/ 1468 w 1468"/>
                  <a:gd name="T13" fmla="*/ 2692 h 2692"/>
                  <a:gd name="T14" fmla="*/ 1069 w 1468"/>
                  <a:gd name="T15" fmla="*/ 2104 h 2692"/>
                  <a:gd name="T16" fmla="*/ 0 60000 65536"/>
                  <a:gd name="T17" fmla="*/ 0 60000 65536"/>
                  <a:gd name="T18" fmla="*/ 0 60000 65536"/>
                  <a:gd name="T19" fmla="*/ 0 60000 65536"/>
                  <a:gd name="T20" fmla="*/ 0 60000 65536"/>
                  <a:gd name="T21" fmla="*/ 0 60000 65536"/>
                  <a:gd name="T22" fmla="*/ 0 60000 65536"/>
                  <a:gd name="T23" fmla="*/ 0 60000 65536"/>
                  <a:gd name="T24" fmla="*/ 0 w 1468"/>
                  <a:gd name="T25" fmla="*/ 0 h 2692"/>
                  <a:gd name="T26" fmla="*/ 1468 w 1468"/>
                  <a:gd name="T27" fmla="*/ 2692 h 26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8" h="2692">
                    <a:moveTo>
                      <a:pt x="1069" y="2104"/>
                    </a:moveTo>
                    <a:cubicBezTo>
                      <a:pt x="1099" y="1845"/>
                      <a:pt x="1241" y="1097"/>
                      <a:pt x="1253" y="1036"/>
                    </a:cubicBezTo>
                    <a:cubicBezTo>
                      <a:pt x="1253" y="1032"/>
                      <a:pt x="1253" y="1032"/>
                      <a:pt x="1253" y="1032"/>
                    </a:cubicBezTo>
                    <a:cubicBezTo>
                      <a:pt x="204" y="0"/>
                      <a:pt x="204" y="0"/>
                      <a:pt x="204" y="0"/>
                    </a:cubicBezTo>
                    <a:cubicBezTo>
                      <a:pt x="34" y="392"/>
                      <a:pt x="0" y="821"/>
                      <a:pt x="90" y="1224"/>
                    </a:cubicBezTo>
                    <a:cubicBezTo>
                      <a:pt x="192" y="1678"/>
                      <a:pt x="454" y="2098"/>
                      <a:pt x="860" y="2393"/>
                    </a:cubicBezTo>
                    <a:cubicBezTo>
                      <a:pt x="1049" y="2531"/>
                      <a:pt x="1255" y="2630"/>
                      <a:pt x="1468" y="2692"/>
                    </a:cubicBezTo>
                    <a:cubicBezTo>
                      <a:pt x="1168" y="2531"/>
                      <a:pt x="1049" y="2280"/>
                      <a:pt x="1069" y="2104"/>
                    </a:cubicBezTo>
                    <a:close/>
                  </a:path>
                </a:pathLst>
              </a:custGeom>
              <a:blipFill dpi="0" rotWithShape="1">
                <a:blip r:embed="rId6"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grpSp>
            <p:nvGrpSpPr>
              <p:cNvPr id="4117" name="组合 27"/>
              <p:cNvGrpSpPr>
                <a:grpSpLocks/>
              </p:cNvGrpSpPr>
              <p:nvPr/>
            </p:nvGrpSpPr>
            <p:grpSpPr bwMode="auto">
              <a:xfrm>
                <a:off x="399" y="0"/>
                <a:ext cx="6652" cy="6561"/>
                <a:chOff x="0" y="0"/>
                <a:chExt cx="5233121" cy="5162015"/>
              </a:xfrm>
            </p:grpSpPr>
            <p:sp>
              <p:nvSpPr>
                <p:cNvPr id="7200" name="Freeform 27"/>
                <p:cNvSpPr>
                  <a:spLocks noChangeArrowheads="1"/>
                </p:cNvSpPr>
                <p:nvPr/>
              </p:nvSpPr>
              <p:spPr bwMode="auto">
                <a:xfrm>
                  <a:off x="1749112" y="0"/>
                  <a:ext cx="3334692" cy="1983752"/>
                </a:xfrm>
                <a:custGeom>
                  <a:avLst/>
                  <a:gdLst>
                    <a:gd name="T0" fmla="*/ 1978 w 2605"/>
                    <a:gd name="T1" fmla="*/ 494 h 1551"/>
                    <a:gd name="T2" fmla="*/ 668 w 2605"/>
                    <a:gd name="T3" fmla="*/ 0 h 1551"/>
                    <a:gd name="T4" fmla="*/ 0 w 2605"/>
                    <a:gd name="T5" fmla="*/ 115 h 1551"/>
                    <a:gd name="T6" fmla="*/ 668 w 2605"/>
                    <a:gd name="T7" fmla="*/ 357 h 1551"/>
                    <a:gd name="T8" fmla="*/ 1148 w 2605"/>
                    <a:gd name="T9" fmla="*/ 1328 h 1551"/>
                    <a:gd name="T10" fmla="*/ 1150 w 2605"/>
                    <a:gd name="T11" fmla="*/ 1332 h 1551"/>
                    <a:gd name="T12" fmla="*/ 2605 w 2605"/>
                    <a:gd name="T13" fmla="*/ 1551 h 1551"/>
                    <a:gd name="T14" fmla="*/ 1978 w 2605"/>
                    <a:gd name="T15" fmla="*/ 494 h 1551"/>
                    <a:gd name="T16" fmla="*/ 0 60000 65536"/>
                    <a:gd name="T17" fmla="*/ 0 60000 65536"/>
                    <a:gd name="T18" fmla="*/ 0 60000 65536"/>
                    <a:gd name="T19" fmla="*/ 0 60000 65536"/>
                    <a:gd name="T20" fmla="*/ 0 60000 65536"/>
                    <a:gd name="T21" fmla="*/ 0 60000 65536"/>
                    <a:gd name="T22" fmla="*/ 0 60000 65536"/>
                    <a:gd name="T23" fmla="*/ 0 60000 65536"/>
                    <a:gd name="T24" fmla="*/ 0 w 2605"/>
                    <a:gd name="T25" fmla="*/ 0 h 1551"/>
                    <a:gd name="T26" fmla="*/ 2605 w 2605"/>
                    <a:gd name="T27" fmla="*/ 1551 h 15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05" h="1551">
                      <a:moveTo>
                        <a:pt x="1978" y="494"/>
                      </a:moveTo>
                      <a:cubicBezTo>
                        <a:pt x="1629" y="186"/>
                        <a:pt x="1170" y="0"/>
                        <a:pt x="668" y="0"/>
                      </a:cubicBezTo>
                      <a:cubicBezTo>
                        <a:pt x="434" y="0"/>
                        <a:pt x="209" y="41"/>
                        <a:pt x="0" y="115"/>
                      </a:cubicBezTo>
                      <a:cubicBezTo>
                        <a:pt x="338" y="69"/>
                        <a:pt x="581" y="202"/>
                        <a:pt x="668" y="357"/>
                      </a:cubicBezTo>
                      <a:cubicBezTo>
                        <a:pt x="797" y="584"/>
                        <a:pt x="1122" y="1273"/>
                        <a:pt x="1148" y="1328"/>
                      </a:cubicBezTo>
                      <a:cubicBezTo>
                        <a:pt x="1150" y="1332"/>
                        <a:pt x="1150" y="1332"/>
                        <a:pt x="1150" y="1332"/>
                      </a:cubicBezTo>
                      <a:cubicBezTo>
                        <a:pt x="2605" y="1551"/>
                        <a:pt x="2605" y="1551"/>
                        <a:pt x="2605" y="1551"/>
                      </a:cubicBezTo>
                      <a:cubicBezTo>
                        <a:pt x="2512" y="1134"/>
                        <a:pt x="2288" y="766"/>
                        <a:pt x="1978" y="494"/>
                      </a:cubicBezTo>
                      <a:close/>
                    </a:path>
                  </a:pathLst>
                </a:custGeom>
                <a:blipFill dpi="0" rotWithShape="1">
                  <a:blip r:embed="rId7"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sp>
              <p:nvSpPr>
                <p:cNvPr id="7201" name="Freeform 28"/>
                <p:cNvSpPr>
                  <a:spLocks noChangeArrowheads="1"/>
                </p:cNvSpPr>
                <p:nvPr/>
              </p:nvSpPr>
              <p:spPr bwMode="auto">
                <a:xfrm>
                  <a:off x="3576439" y="1023871"/>
                  <a:ext cx="1656682" cy="3739972"/>
                </a:xfrm>
                <a:custGeom>
                  <a:avLst/>
                  <a:gdLst>
                    <a:gd name="T0" fmla="*/ 1139 w 1295"/>
                    <a:gd name="T1" fmla="*/ 613 h 2922"/>
                    <a:gd name="T2" fmla="*/ 826 w 1295"/>
                    <a:gd name="T3" fmla="*/ 0 h 2922"/>
                    <a:gd name="T4" fmla="*/ 779 w 1295"/>
                    <a:gd name="T5" fmla="*/ 710 h 2922"/>
                    <a:gd name="T6" fmla="*/ 4 w 1295"/>
                    <a:gd name="T7" fmla="*/ 1467 h 2922"/>
                    <a:gd name="T8" fmla="*/ 0 w 1295"/>
                    <a:gd name="T9" fmla="*/ 1470 h 2922"/>
                    <a:gd name="T10" fmla="*/ 242 w 1295"/>
                    <a:gd name="T11" fmla="*/ 2922 h 2922"/>
                    <a:gd name="T12" fmla="*/ 1054 w 1295"/>
                    <a:gd name="T13" fmla="*/ 1998 h 2922"/>
                    <a:gd name="T14" fmla="*/ 1139 w 1295"/>
                    <a:gd name="T15" fmla="*/ 613 h 2922"/>
                    <a:gd name="T16" fmla="*/ 0 60000 65536"/>
                    <a:gd name="T17" fmla="*/ 0 60000 65536"/>
                    <a:gd name="T18" fmla="*/ 0 60000 65536"/>
                    <a:gd name="T19" fmla="*/ 0 60000 65536"/>
                    <a:gd name="T20" fmla="*/ 0 60000 65536"/>
                    <a:gd name="T21" fmla="*/ 0 60000 65536"/>
                    <a:gd name="T22" fmla="*/ 0 60000 65536"/>
                    <a:gd name="T23" fmla="*/ 0 60000 65536"/>
                    <a:gd name="T24" fmla="*/ 0 w 1295"/>
                    <a:gd name="T25" fmla="*/ 0 h 2922"/>
                    <a:gd name="T26" fmla="*/ 1295 w 1295"/>
                    <a:gd name="T27" fmla="*/ 2922 h 29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5" h="2922">
                      <a:moveTo>
                        <a:pt x="1139" y="613"/>
                      </a:moveTo>
                      <a:cubicBezTo>
                        <a:pt x="1067" y="390"/>
                        <a:pt x="962" y="176"/>
                        <a:pt x="826" y="0"/>
                      </a:cubicBezTo>
                      <a:cubicBezTo>
                        <a:pt x="974" y="307"/>
                        <a:pt x="900" y="580"/>
                        <a:pt x="779" y="710"/>
                      </a:cubicBezTo>
                      <a:cubicBezTo>
                        <a:pt x="603" y="903"/>
                        <a:pt x="49" y="1425"/>
                        <a:pt x="4" y="1467"/>
                      </a:cubicBezTo>
                      <a:cubicBezTo>
                        <a:pt x="0" y="1470"/>
                        <a:pt x="0" y="1470"/>
                        <a:pt x="0" y="1470"/>
                      </a:cubicBezTo>
                      <a:cubicBezTo>
                        <a:pt x="242" y="2922"/>
                        <a:pt x="242" y="2922"/>
                        <a:pt x="242" y="2922"/>
                      </a:cubicBezTo>
                      <a:cubicBezTo>
                        <a:pt x="610" y="2704"/>
                        <a:pt x="891" y="2377"/>
                        <a:pt x="1054" y="1998"/>
                      </a:cubicBezTo>
                      <a:cubicBezTo>
                        <a:pt x="1239" y="1571"/>
                        <a:pt x="1295" y="1091"/>
                        <a:pt x="1139" y="613"/>
                      </a:cubicBezTo>
                      <a:close/>
                    </a:path>
                  </a:pathLst>
                </a:custGeom>
                <a:blipFill dpi="0" rotWithShape="1">
                  <a:blip r:embed="rId8"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sp>
              <p:nvSpPr>
                <p:cNvPr id="4124" name="Freeform 29" descr="extracolor5"/>
                <p:cNvSpPr>
                  <a:spLocks noChangeArrowheads="1"/>
                </p:cNvSpPr>
                <p:nvPr/>
              </p:nvSpPr>
              <p:spPr bwMode="auto">
                <a:xfrm>
                  <a:off x="910107" y="3611989"/>
                  <a:ext cx="3775525" cy="1550026"/>
                </a:xfrm>
                <a:custGeom>
                  <a:avLst/>
                  <a:gdLst>
                    <a:gd name="T0" fmla="*/ 2147483646 w 2952"/>
                    <a:gd name="T1" fmla="*/ 833095348 h 1208"/>
                    <a:gd name="T2" fmla="*/ 2142857279 w 2952"/>
                    <a:gd name="T3" fmla="*/ 3292522 h 1208"/>
                    <a:gd name="T4" fmla="*/ 2136314059 w 2952"/>
                    <a:gd name="T5" fmla="*/ 0 h 1208"/>
                    <a:gd name="T6" fmla="*/ 0 w 2952"/>
                    <a:gd name="T7" fmla="*/ 1116281762 h 1208"/>
                    <a:gd name="T8" fmla="*/ 1846782962 w 2952"/>
                    <a:gd name="T9" fmla="*/ 1918094301 h 1208"/>
                    <a:gd name="T10" fmla="*/ 2147483646 w 2952"/>
                    <a:gd name="T11" fmla="*/ 1308914836 h 1208"/>
                    <a:gd name="T12" fmla="*/ 2147483646 w 2952"/>
                    <a:gd name="T13" fmla="*/ 508747275 h 1208"/>
                    <a:gd name="T14" fmla="*/ 2147483646 w 2952"/>
                    <a:gd name="T15" fmla="*/ 833095348 h 1208"/>
                    <a:gd name="T16" fmla="*/ 0 60000 65536"/>
                    <a:gd name="T17" fmla="*/ 0 60000 65536"/>
                    <a:gd name="T18" fmla="*/ 0 60000 65536"/>
                    <a:gd name="T19" fmla="*/ 0 60000 65536"/>
                    <a:gd name="T20" fmla="*/ 0 60000 65536"/>
                    <a:gd name="T21" fmla="*/ 0 60000 65536"/>
                    <a:gd name="T22" fmla="*/ 0 60000 65536"/>
                    <a:gd name="T23" fmla="*/ 0 60000 65536"/>
                    <a:gd name="T24" fmla="*/ 0 w 2952"/>
                    <a:gd name="T25" fmla="*/ 0 h 1208"/>
                    <a:gd name="T26" fmla="*/ 2952 w 2952"/>
                    <a:gd name="T27" fmla="*/ 1208 h 12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52" h="1208">
                      <a:moveTo>
                        <a:pt x="2269" y="506"/>
                      </a:moveTo>
                      <a:cubicBezTo>
                        <a:pt x="2032" y="398"/>
                        <a:pt x="1364" y="31"/>
                        <a:pt x="1310" y="2"/>
                      </a:cubicBezTo>
                      <a:cubicBezTo>
                        <a:pt x="1306" y="0"/>
                        <a:pt x="1306" y="0"/>
                        <a:pt x="1306" y="0"/>
                      </a:cubicBezTo>
                      <a:cubicBezTo>
                        <a:pt x="0" y="678"/>
                        <a:pt x="0" y="678"/>
                        <a:pt x="0" y="678"/>
                      </a:cubicBezTo>
                      <a:cubicBezTo>
                        <a:pt x="321" y="961"/>
                        <a:pt x="718" y="1127"/>
                        <a:pt x="1129" y="1165"/>
                      </a:cubicBezTo>
                      <a:cubicBezTo>
                        <a:pt x="1592" y="1208"/>
                        <a:pt x="2073" y="1090"/>
                        <a:pt x="2479" y="795"/>
                      </a:cubicBezTo>
                      <a:cubicBezTo>
                        <a:pt x="2669" y="657"/>
                        <a:pt x="2826" y="492"/>
                        <a:pt x="2952" y="309"/>
                      </a:cubicBezTo>
                      <a:cubicBezTo>
                        <a:pt x="2706" y="544"/>
                        <a:pt x="2431" y="580"/>
                        <a:pt x="2269" y="506"/>
                      </a:cubicBezTo>
                      <a:close/>
                    </a:path>
                  </a:pathLst>
                </a:custGeom>
                <a:blipFill dpi="0" rotWithShape="0">
                  <a:blip r:embed="rId9"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a:p>
              </p:txBody>
            </p:sp>
            <p:sp>
              <p:nvSpPr>
                <p:cNvPr id="7203" name="Freeform 30"/>
                <p:cNvSpPr>
                  <a:spLocks noChangeArrowheads="1"/>
                </p:cNvSpPr>
                <p:nvPr/>
              </p:nvSpPr>
              <p:spPr bwMode="auto">
                <a:xfrm>
                  <a:off x="0" y="1571355"/>
                  <a:ext cx="1877096" cy="3441343"/>
                </a:xfrm>
                <a:custGeom>
                  <a:avLst/>
                  <a:gdLst>
                    <a:gd name="T0" fmla="*/ 1069 w 1468"/>
                    <a:gd name="T1" fmla="*/ 2104 h 2692"/>
                    <a:gd name="T2" fmla="*/ 1253 w 1468"/>
                    <a:gd name="T3" fmla="*/ 1036 h 2692"/>
                    <a:gd name="T4" fmla="*/ 1253 w 1468"/>
                    <a:gd name="T5" fmla="*/ 1032 h 2692"/>
                    <a:gd name="T6" fmla="*/ 204 w 1468"/>
                    <a:gd name="T7" fmla="*/ 0 h 2692"/>
                    <a:gd name="T8" fmla="*/ 90 w 1468"/>
                    <a:gd name="T9" fmla="*/ 1224 h 2692"/>
                    <a:gd name="T10" fmla="*/ 860 w 1468"/>
                    <a:gd name="T11" fmla="*/ 2393 h 2692"/>
                    <a:gd name="T12" fmla="*/ 1468 w 1468"/>
                    <a:gd name="T13" fmla="*/ 2692 h 2692"/>
                    <a:gd name="T14" fmla="*/ 1069 w 1468"/>
                    <a:gd name="T15" fmla="*/ 2104 h 2692"/>
                    <a:gd name="T16" fmla="*/ 0 60000 65536"/>
                    <a:gd name="T17" fmla="*/ 0 60000 65536"/>
                    <a:gd name="T18" fmla="*/ 0 60000 65536"/>
                    <a:gd name="T19" fmla="*/ 0 60000 65536"/>
                    <a:gd name="T20" fmla="*/ 0 60000 65536"/>
                    <a:gd name="T21" fmla="*/ 0 60000 65536"/>
                    <a:gd name="T22" fmla="*/ 0 60000 65536"/>
                    <a:gd name="T23" fmla="*/ 0 60000 65536"/>
                    <a:gd name="T24" fmla="*/ 0 w 1468"/>
                    <a:gd name="T25" fmla="*/ 0 h 2692"/>
                    <a:gd name="T26" fmla="*/ 1468 w 1468"/>
                    <a:gd name="T27" fmla="*/ 2692 h 26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8" h="2692">
                      <a:moveTo>
                        <a:pt x="1069" y="2104"/>
                      </a:moveTo>
                      <a:cubicBezTo>
                        <a:pt x="1099" y="1845"/>
                        <a:pt x="1241" y="1097"/>
                        <a:pt x="1253" y="1036"/>
                      </a:cubicBezTo>
                      <a:cubicBezTo>
                        <a:pt x="1253" y="1032"/>
                        <a:pt x="1253" y="1032"/>
                        <a:pt x="1253" y="1032"/>
                      </a:cubicBezTo>
                      <a:cubicBezTo>
                        <a:pt x="204" y="0"/>
                        <a:pt x="204" y="0"/>
                        <a:pt x="204" y="0"/>
                      </a:cubicBezTo>
                      <a:cubicBezTo>
                        <a:pt x="34" y="392"/>
                        <a:pt x="0" y="821"/>
                        <a:pt x="90" y="1224"/>
                      </a:cubicBezTo>
                      <a:cubicBezTo>
                        <a:pt x="192" y="1678"/>
                        <a:pt x="454" y="2098"/>
                        <a:pt x="860" y="2393"/>
                      </a:cubicBezTo>
                      <a:cubicBezTo>
                        <a:pt x="1049" y="2531"/>
                        <a:pt x="1255" y="2630"/>
                        <a:pt x="1468" y="2692"/>
                      </a:cubicBezTo>
                      <a:cubicBezTo>
                        <a:pt x="1168" y="2531"/>
                        <a:pt x="1049" y="2280"/>
                        <a:pt x="1069" y="2104"/>
                      </a:cubicBezTo>
                      <a:close/>
                    </a:path>
                  </a:pathLst>
                </a:custGeom>
                <a:blipFill dpi="0" rotWithShape="1">
                  <a:blip r:embed="rId10"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sp>
              <p:nvSpPr>
                <p:cNvPr id="4128" name="Freeform 32"/>
                <p:cNvSpPr>
                  <a:spLocks noEditPoints="1" noChangeArrowheads="1"/>
                </p:cNvSpPr>
                <p:nvPr/>
              </p:nvSpPr>
              <p:spPr bwMode="auto">
                <a:xfrm>
                  <a:off x="1052311" y="895887"/>
                  <a:ext cx="319962" cy="447946"/>
                </a:xfrm>
                <a:custGeom>
                  <a:avLst/>
                  <a:gdLst>
                    <a:gd name="T0" fmla="*/ 203126352 w 252"/>
                    <a:gd name="T1" fmla="*/ 0 h 346"/>
                    <a:gd name="T2" fmla="*/ 272447643 w 252"/>
                    <a:gd name="T3" fmla="*/ 10056776 h 346"/>
                    <a:gd name="T4" fmla="*/ 325646404 w 252"/>
                    <a:gd name="T5" fmla="*/ 40225810 h 346"/>
                    <a:gd name="T6" fmla="*/ 364337682 w 252"/>
                    <a:gd name="T7" fmla="*/ 87156568 h 346"/>
                    <a:gd name="T8" fmla="*/ 388518937 w 252"/>
                    <a:gd name="T9" fmla="*/ 147495930 h 346"/>
                    <a:gd name="T10" fmla="*/ 403028960 w 252"/>
                    <a:gd name="T11" fmla="*/ 216216802 h 346"/>
                    <a:gd name="T12" fmla="*/ 406252704 w 252"/>
                    <a:gd name="T13" fmla="*/ 289964767 h 346"/>
                    <a:gd name="T14" fmla="*/ 403028960 w 252"/>
                    <a:gd name="T15" fmla="*/ 363712732 h 346"/>
                    <a:gd name="T16" fmla="*/ 388518937 w 252"/>
                    <a:gd name="T17" fmla="*/ 432433604 h 346"/>
                    <a:gd name="T18" fmla="*/ 364337682 w 252"/>
                    <a:gd name="T19" fmla="*/ 492772966 h 346"/>
                    <a:gd name="T20" fmla="*/ 325646404 w 252"/>
                    <a:gd name="T21" fmla="*/ 539703725 h 346"/>
                    <a:gd name="T22" fmla="*/ 272447643 w 252"/>
                    <a:gd name="T23" fmla="*/ 569872758 h 346"/>
                    <a:gd name="T24" fmla="*/ 203126352 w 252"/>
                    <a:gd name="T25" fmla="*/ 579929534 h 346"/>
                    <a:gd name="T26" fmla="*/ 133805061 w 252"/>
                    <a:gd name="T27" fmla="*/ 569872758 h 346"/>
                    <a:gd name="T28" fmla="*/ 80606300 w 252"/>
                    <a:gd name="T29" fmla="*/ 539703725 h 346"/>
                    <a:gd name="T30" fmla="*/ 43527529 w 252"/>
                    <a:gd name="T31" fmla="*/ 492772966 h 346"/>
                    <a:gd name="T32" fmla="*/ 17733767 w 252"/>
                    <a:gd name="T33" fmla="*/ 432433604 h 346"/>
                    <a:gd name="T34" fmla="*/ 4836251 w 252"/>
                    <a:gd name="T35" fmla="*/ 363712732 h 346"/>
                    <a:gd name="T36" fmla="*/ 0 w 252"/>
                    <a:gd name="T37" fmla="*/ 289964767 h 346"/>
                    <a:gd name="T38" fmla="*/ 4836251 w 252"/>
                    <a:gd name="T39" fmla="*/ 216216802 h 346"/>
                    <a:gd name="T40" fmla="*/ 17733767 w 252"/>
                    <a:gd name="T41" fmla="*/ 147495930 h 346"/>
                    <a:gd name="T42" fmla="*/ 43527529 w 252"/>
                    <a:gd name="T43" fmla="*/ 87156568 h 346"/>
                    <a:gd name="T44" fmla="*/ 80606300 w 252"/>
                    <a:gd name="T45" fmla="*/ 40225810 h 346"/>
                    <a:gd name="T46" fmla="*/ 133805061 w 252"/>
                    <a:gd name="T47" fmla="*/ 10056776 h 346"/>
                    <a:gd name="T48" fmla="*/ 203126352 w 252"/>
                    <a:gd name="T49" fmla="*/ 0 h 346"/>
                    <a:gd name="T50" fmla="*/ 203126352 w 252"/>
                    <a:gd name="T51" fmla="*/ 75424526 h 346"/>
                    <a:gd name="T52" fmla="*/ 164435074 w 252"/>
                    <a:gd name="T53" fmla="*/ 83804741 h 346"/>
                    <a:gd name="T54" fmla="*/ 137030075 w 252"/>
                    <a:gd name="T55" fmla="*/ 108946681 h 346"/>
                    <a:gd name="T56" fmla="*/ 119296308 w 252"/>
                    <a:gd name="T57" fmla="*/ 144144103 h 346"/>
                    <a:gd name="T58" fmla="*/ 108011299 w 252"/>
                    <a:gd name="T59" fmla="*/ 189399596 h 346"/>
                    <a:gd name="T60" fmla="*/ 103175048 w 252"/>
                    <a:gd name="T61" fmla="*/ 238005621 h 346"/>
                    <a:gd name="T62" fmla="*/ 101563811 w 252"/>
                    <a:gd name="T63" fmla="*/ 289964767 h 346"/>
                    <a:gd name="T64" fmla="*/ 103175048 w 252"/>
                    <a:gd name="T65" fmla="*/ 341923914 h 346"/>
                    <a:gd name="T66" fmla="*/ 108011299 w 252"/>
                    <a:gd name="T67" fmla="*/ 390529939 h 346"/>
                    <a:gd name="T68" fmla="*/ 119296308 w 252"/>
                    <a:gd name="T69" fmla="*/ 435785431 h 346"/>
                    <a:gd name="T70" fmla="*/ 137030075 w 252"/>
                    <a:gd name="T71" fmla="*/ 470982853 h 346"/>
                    <a:gd name="T72" fmla="*/ 164435074 w 252"/>
                    <a:gd name="T73" fmla="*/ 496124793 h 346"/>
                    <a:gd name="T74" fmla="*/ 203126352 w 252"/>
                    <a:gd name="T75" fmla="*/ 504505008 h 346"/>
                    <a:gd name="T76" fmla="*/ 241817630 w 252"/>
                    <a:gd name="T77" fmla="*/ 496124793 h 346"/>
                    <a:gd name="T78" fmla="*/ 269222629 w 252"/>
                    <a:gd name="T79" fmla="*/ 470982853 h 346"/>
                    <a:gd name="T80" fmla="*/ 288568903 w 252"/>
                    <a:gd name="T81" fmla="*/ 435785431 h 346"/>
                    <a:gd name="T82" fmla="*/ 298241405 w 252"/>
                    <a:gd name="T83" fmla="*/ 390529939 h 346"/>
                    <a:gd name="T84" fmla="*/ 304690163 w 252"/>
                    <a:gd name="T85" fmla="*/ 341923914 h 346"/>
                    <a:gd name="T86" fmla="*/ 304690163 w 252"/>
                    <a:gd name="T87" fmla="*/ 289964767 h 346"/>
                    <a:gd name="T88" fmla="*/ 304690163 w 252"/>
                    <a:gd name="T89" fmla="*/ 238005621 h 346"/>
                    <a:gd name="T90" fmla="*/ 298241405 w 252"/>
                    <a:gd name="T91" fmla="*/ 189399596 h 346"/>
                    <a:gd name="T92" fmla="*/ 288568903 w 252"/>
                    <a:gd name="T93" fmla="*/ 144144103 h 346"/>
                    <a:gd name="T94" fmla="*/ 269222629 w 252"/>
                    <a:gd name="T95" fmla="*/ 108946681 h 346"/>
                    <a:gd name="T96" fmla="*/ 241817630 w 252"/>
                    <a:gd name="T97" fmla="*/ 83804741 h 346"/>
                    <a:gd name="T98" fmla="*/ 203126352 w 252"/>
                    <a:gd name="T99" fmla="*/ 75424526 h 3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2"/>
                    <a:gd name="T151" fmla="*/ 0 h 346"/>
                    <a:gd name="T152" fmla="*/ 252 w 252"/>
                    <a:gd name="T153" fmla="*/ 346 h 3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2" h="346">
                      <a:moveTo>
                        <a:pt x="126" y="0"/>
                      </a:moveTo>
                      <a:cubicBezTo>
                        <a:pt x="142" y="0"/>
                        <a:pt x="157" y="2"/>
                        <a:pt x="169" y="6"/>
                      </a:cubicBezTo>
                      <a:cubicBezTo>
                        <a:pt x="182" y="11"/>
                        <a:pt x="193" y="17"/>
                        <a:pt x="202" y="24"/>
                      </a:cubicBezTo>
                      <a:cubicBezTo>
                        <a:pt x="211" y="32"/>
                        <a:pt x="219" y="41"/>
                        <a:pt x="226" y="52"/>
                      </a:cubicBezTo>
                      <a:cubicBezTo>
                        <a:pt x="232" y="63"/>
                        <a:pt x="237" y="75"/>
                        <a:pt x="241" y="88"/>
                      </a:cubicBezTo>
                      <a:cubicBezTo>
                        <a:pt x="245" y="101"/>
                        <a:pt x="248" y="114"/>
                        <a:pt x="250" y="129"/>
                      </a:cubicBezTo>
                      <a:cubicBezTo>
                        <a:pt x="251" y="143"/>
                        <a:pt x="252" y="158"/>
                        <a:pt x="252" y="173"/>
                      </a:cubicBezTo>
                      <a:cubicBezTo>
                        <a:pt x="252" y="188"/>
                        <a:pt x="251" y="203"/>
                        <a:pt x="250" y="217"/>
                      </a:cubicBezTo>
                      <a:cubicBezTo>
                        <a:pt x="248" y="232"/>
                        <a:pt x="245" y="246"/>
                        <a:pt x="241" y="258"/>
                      </a:cubicBezTo>
                      <a:cubicBezTo>
                        <a:pt x="237" y="271"/>
                        <a:pt x="232" y="283"/>
                        <a:pt x="226" y="294"/>
                      </a:cubicBezTo>
                      <a:cubicBezTo>
                        <a:pt x="219" y="304"/>
                        <a:pt x="211" y="314"/>
                        <a:pt x="202" y="322"/>
                      </a:cubicBezTo>
                      <a:cubicBezTo>
                        <a:pt x="193" y="329"/>
                        <a:pt x="182" y="336"/>
                        <a:pt x="169" y="340"/>
                      </a:cubicBezTo>
                      <a:cubicBezTo>
                        <a:pt x="157" y="344"/>
                        <a:pt x="142" y="346"/>
                        <a:pt x="126" y="346"/>
                      </a:cubicBezTo>
                      <a:cubicBezTo>
                        <a:pt x="110" y="346"/>
                        <a:pt x="96" y="344"/>
                        <a:pt x="83" y="340"/>
                      </a:cubicBezTo>
                      <a:cubicBezTo>
                        <a:pt x="71" y="336"/>
                        <a:pt x="60" y="329"/>
                        <a:pt x="50" y="322"/>
                      </a:cubicBezTo>
                      <a:cubicBezTo>
                        <a:pt x="41" y="314"/>
                        <a:pt x="33" y="304"/>
                        <a:pt x="27" y="294"/>
                      </a:cubicBezTo>
                      <a:cubicBezTo>
                        <a:pt x="20" y="283"/>
                        <a:pt x="15" y="271"/>
                        <a:pt x="11" y="258"/>
                      </a:cubicBezTo>
                      <a:cubicBezTo>
                        <a:pt x="7" y="246"/>
                        <a:pt x="4" y="232"/>
                        <a:pt x="3" y="217"/>
                      </a:cubicBezTo>
                      <a:cubicBezTo>
                        <a:pt x="1" y="203"/>
                        <a:pt x="0" y="188"/>
                        <a:pt x="0" y="173"/>
                      </a:cubicBezTo>
                      <a:cubicBezTo>
                        <a:pt x="0" y="158"/>
                        <a:pt x="1" y="143"/>
                        <a:pt x="3" y="129"/>
                      </a:cubicBezTo>
                      <a:cubicBezTo>
                        <a:pt x="4" y="114"/>
                        <a:pt x="7" y="101"/>
                        <a:pt x="11" y="88"/>
                      </a:cubicBezTo>
                      <a:cubicBezTo>
                        <a:pt x="15" y="75"/>
                        <a:pt x="20" y="63"/>
                        <a:pt x="27" y="52"/>
                      </a:cubicBezTo>
                      <a:cubicBezTo>
                        <a:pt x="33" y="41"/>
                        <a:pt x="41" y="32"/>
                        <a:pt x="50" y="24"/>
                      </a:cubicBezTo>
                      <a:cubicBezTo>
                        <a:pt x="60" y="17"/>
                        <a:pt x="71" y="11"/>
                        <a:pt x="83" y="6"/>
                      </a:cubicBezTo>
                      <a:cubicBezTo>
                        <a:pt x="96" y="2"/>
                        <a:pt x="110" y="0"/>
                        <a:pt x="126" y="0"/>
                      </a:cubicBezTo>
                      <a:close/>
                      <a:moveTo>
                        <a:pt x="126" y="45"/>
                      </a:moveTo>
                      <a:cubicBezTo>
                        <a:pt x="117" y="45"/>
                        <a:pt x="109" y="47"/>
                        <a:pt x="102" y="50"/>
                      </a:cubicBezTo>
                      <a:cubicBezTo>
                        <a:pt x="96" y="54"/>
                        <a:pt x="90" y="58"/>
                        <a:pt x="85" y="65"/>
                      </a:cubicBezTo>
                      <a:cubicBezTo>
                        <a:pt x="80" y="71"/>
                        <a:pt x="77" y="78"/>
                        <a:pt x="74" y="86"/>
                      </a:cubicBezTo>
                      <a:cubicBezTo>
                        <a:pt x="71" y="94"/>
                        <a:pt x="69" y="103"/>
                        <a:pt x="67" y="113"/>
                      </a:cubicBezTo>
                      <a:cubicBezTo>
                        <a:pt x="66" y="122"/>
                        <a:pt x="65" y="132"/>
                        <a:pt x="64" y="142"/>
                      </a:cubicBezTo>
                      <a:cubicBezTo>
                        <a:pt x="63" y="153"/>
                        <a:pt x="63" y="163"/>
                        <a:pt x="63" y="173"/>
                      </a:cubicBezTo>
                      <a:cubicBezTo>
                        <a:pt x="63" y="183"/>
                        <a:pt x="63" y="193"/>
                        <a:pt x="64" y="204"/>
                      </a:cubicBezTo>
                      <a:cubicBezTo>
                        <a:pt x="65" y="214"/>
                        <a:pt x="66" y="224"/>
                        <a:pt x="67" y="233"/>
                      </a:cubicBezTo>
                      <a:cubicBezTo>
                        <a:pt x="69" y="243"/>
                        <a:pt x="71" y="252"/>
                        <a:pt x="74" y="260"/>
                      </a:cubicBezTo>
                      <a:cubicBezTo>
                        <a:pt x="77" y="268"/>
                        <a:pt x="80" y="275"/>
                        <a:pt x="85" y="281"/>
                      </a:cubicBezTo>
                      <a:cubicBezTo>
                        <a:pt x="90" y="288"/>
                        <a:pt x="96" y="292"/>
                        <a:pt x="102" y="296"/>
                      </a:cubicBezTo>
                      <a:cubicBezTo>
                        <a:pt x="109" y="299"/>
                        <a:pt x="117" y="301"/>
                        <a:pt x="126" y="301"/>
                      </a:cubicBezTo>
                      <a:cubicBezTo>
                        <a:pt x="135" y="301"/>
                        <a:pt x="143" y="299"/>
                        <a:pt x="150" y="296"/>
                      </a:cubicBezTo>
                      <a:cubicBezTo>
                        <a:pt x="157" y="292"/>
                        <a:pt x="163" y="288"/>
                        <a:pt x="167" y="281"/>
                      </a:cubicBezTo>
                      <a:cubicBezTo>
                        <a:pt x="172" y="275"/>
                        <a:pt x="176" y="268"/>
                        <a:pt x="179" y="260"/>
                      </a:cubicBezTo>
                      <a:cubicBezTo>
                        <a:pt x="182" y="252"/>
                        <a:pt x="184" y="243"/>
                        <a:pt x="185" y="233"/>
                      </a:cubicBezTo>
                      <a:cubicBezTo>
                        <a:pt x="187" y="224"/>
                        <a:pt x="188" y="214"/>
                        <a:pt x="189" y="204"/>
                      </a:cubicBezTo>
                      <a:cubicBezTo>
                        <a:pt x="189" y="193"/>
                        <a:pt x="189" y="183"/>
                        <a:pt x="189" y="173"/>
                      </a:cubicBezTo>
                      <a:cubicBezTo>
                        <a:pt x="189" y="163"/>
                        <a:pt x="189" y="153"/>
                        <a:pt x="189" y="142"/>
                      </a:cubicBezTo>
                      <a:cubicBezTo>
                        <a:pt x="188" y="132"/>
                        <a:pt x="187" y="122"/>
                        <a:pt x="185" y="113"/>
                      </a:cubicBezTo>
                      <a:cubicBezTo>
                        <a:pt x="184" y="103"/>
                        <a:pt x="182" y="94"/>
                        <a:pt x="179" y="86"/>
                      </a:cubicBezTo>
                      <a:cubicBezTo>
                        <a:pt x="176" y="78"/>
                        <a:pt x="172" y="71"/>
                        <a:pt x="167" y="65"/>
                      </a:cubicBezTo>
                      <a:cubicBezTo>
                        <a:pt x="163" y="58"/>
                        <a:pt x="157" y="54"/>
                        <a:pt x="150" y="50"/>
                      </a:cubicBezTo>
                      <a:cubicBezTo>
                        <a:pt x="143" y="47"/>
                        <a:pt x="135" y="45"/>
                        <a:pt x="126" y="45"/>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29" name="Freeform 33"/>
                <p:cNvSpPr>
                  <a:spLocks noChangeArrowheads="1"/>
                </p:cNvSpPr>
                <p:nvPr/>
              </p:nvSpPr>
              <p:spPr bwMode="auto">
                <a:xfrm>
                  <a:off x="1429155" y="902995"/>
                  <a:ext cx="177758" cy="433725"/>
                </a:xfrm>
                <a:custGeom>
                  <a:avLst/>
                  <a:gdLst>
                    <a:gd name="T0" fmla="*/ 51712556 w 142"/>
                    <a:gd name="T1" fmla="*/ 150454242 h 341"/>
                    <a:gd name="T2" fmla="*/ 34475037 w 142"/>
                    <a:gd name="T3" fmla="*/ 155306620 h 341"/>
                    <a:gd name="T4" fmla="*/ 20372068 w 142"/>
                    <a:gd name="T5" fmla="*/ 152072125 h 341"/>
                    <a:gd name="T6" fmla="*/ 9402397 w 142"/>
                    <a:gd name="T7" fmla="*/ 143982709 h 341"/>
                    <a:gd name="T8" fmla="*/ 3134550 w 142"/>
                    <a:gd name="T9" fmla="*/ 132658798 h 341"/>
                    <a:gd name="T10" fmla="*/ 0 w 142"/>
                    <a:gd name="T11" fmla="*/ 119715732 h 341"/>
                    <a:gd name="T12" fmla="*/ 3134550 w 142"/>
                    <a:gd name="T13" fmla="*/ 103538171 h 341"/>
                    <a:gd name="T14" fmla="*/ 17237519 w 142"/>
                    <a:gd name="T15" fmla="*/ 90596376 h 341"/>
                    <a:gd name="T16" fmla="*/ 150435844 w 142"/>
                    <a:gd name="T17" fmla="*/ 8089416 h 341"/>
                    <a:gd name="T18" fmla="*/ 162972791 w 142"/>
                    <a:gd name="T19" fmla="*/ 3235767 h 341"/>
                    <a:gd name="T20" fmla="*/ 175508485 w 142"/>
                    <a:gd name="T21" fmla="*/ 0 h 341"/>
                    <a:gd name="T22" fmla="*/ 192746004 w 142"/>
                    <a:gd name="T23" fmla="*/ 3235767 h 341"/>
                    <a:gd name="T24" fmla="*/ 208417500 w 142"/>
                    <a:gd name="T25" fmla="*/ 12941794 h 341"/>
                    <a:gd name="T26" fmla="*/ 219385919 w 142"/>
                    <a:gd name="T27" fmla="*/ 29120627 h 341"/>
                    <a:gd name="T28" fmla="*/ 222520469 w 142"/>
                    <a:gd name="T29" fmla="*/ 50151838 h 341"/>
                    <a:gd name="T30" fmla="*/ 222520469 w 142"/>
                    <a:gd name="T31" fmla="*/ 503129903 h 341"/>
                    <a:gd name="T32" fmla="*/ 219385919 w 142"/>
                    <a:gd name="T33" fmla="*/ 525778998 h 341"/>
                    <a:gd name="T34" fmla="*/ 208417500 w 142"/>
                    <a:gd name="T35" fmla="*/ 540339947 h 341"/>
                    <a:gd name="T36" fmla="*/ 192746004 w 142"/>
                    <a:gd name="T37" fmla="*/ 548428092 h 341"/>
                    <a:gd name="T38" fmla="*/ 173942462 w 142"/>
                    <a:gd name="T39" fmla="*/ 551663858 h 341"/>
                    <a:gd name="T40" fmla="*/ 156704943 w 142"/>
                    <a:gd name="T41" fmla="*/ 548428092 h 341"/>
                    <a:gd name="T42" fmla="*/ 141034699 w 142"/>
                    <a:gd name="T43" fmla="*/ 540339947 h 341"/>
                    <a:gd name="T44" fmla="*/ 130065028 w 142"/>
                    <a:gd name="T45" fmla="*/ 525778998 h 341"/>
                    <a:gd name="T46" fmla="*/ 125363204 w 142"/>
                    <a:gd name="T47" fmla="*/ 503129903 h 341"/>
                    <a:gd name="T48" fmla="*/ 125363204 w 142"/>
                    <a:gd name="T49" fmla="*/ 101920287 h 341"/>
                    <a:gd name="T50" fmla="*/ 51712556 w 142"/>
                    <a:gd name="T51" fmla="*/ 150454242 h 3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2"/>
                    <a:gd name="T79" fmla="*/ 0 h 341"/>
                    <a:gd name="T80" fmla="*/ 142 w 142"/>
                    <a:gd name="T81" fmla="*/ 341 h 3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2" h="341">
                      <a:moveTo>
                        <a:pt x="33" y="93"/>
                      </a:moveTo>
                      <a:cubicBezTo>
                        <a:pt x="29" y="95"/>
                        <a:pt x="25" y="96"/>
                        <a:pt x="22" y="96"/>
                      </a:cubicBezTo>
                      <a:cubicBezTo>
                        <a:pt x="19" y="96"/>
                        <a:pt x="16" y="96"/>
                        <a:pt x="13" y="94"/>
                      </a:cubicBezTo>
                      <a:cubicBezTo>
                        <a:pt x="11" y="93"/>
                        <a:pt x="8" y="91"/>
                        <a:pt x="6" y="89"/>
                      </a:cubicBezTo>
                      <a:cubicBezTo>
                        <a:pt x="4" y="87"/>
                        <a:pt x="3" y="85"/>
                        <a:pt x="2" y="82"/>
                      </a:cubicBezTo>
                      <a:cubicBezTo>
                        <a:pt x="1" y="80"/>
                        <a:pt x="0" y="77"/>
                        <a:pt x="0" y="74"/>
                      </a:cubicBezTo>
                      <a:cubicBezTo>
                        <a:pt x="0" y="71"/>
                        <a:pt x="1" y="68"/>
                        <a:pt x="2" y="64"/>
                      </a:cubicBezTo>
                      <a:cubicBezTo>
                        <a:pt x="4" y="61"/>
                        <a:pt x="7" y="58"/>
                        <a:pt x="11" y="56"/>
                      </a:cubicBezTo>
                      <a:cubicBezTo>
                        <a:pt x="96" y="5"/>
                        <a:pt x="96" y="5"/>
                        <a:pt x="96" y="5"/>
                      </a:cubicBezTo>
                      <a:cubicBezTo>
                        <a:pt x="99" y="3"/>
                        <a:pt x="101" y="2"/>
                        <a:pt x="104" y="2"/>
                      </a:cubicBezTo>
                      <a:cubicBezTo>
                        <a:pt x="107" y="1"/>
                        <a:pt x="110" y="1"/>
                        <a:pt x="112" y="0"/>
                      </a:cubicBezTo>
                      <a:cubicBezTo>
                        <a:pt x="116" y="0"/>
                        <a:pt x="120" y="1"/>
                        <a:pt x="123" y="2"/>
                      </a:cubicBezTo>
                      <a:cubicBezTo>
                        <a:pt x="127" y="4"/>
                        <a:pt x="130" y="6"/>
                        <a:pt x="133" y="8"/>
                      </a:cubicBezTo>
                      <a:cubicBezTo>
                        <a:pt x="136" y="11"/>
                        <a:pt x="138" y="14"/>
                        <a:pt x="140" y="18"/>
                      </a:cubicBezTo>
                      <a:cubicBezTo>
                        <a:pt x="141" y="22"/>
                        <a:pt x="142" y="26"/>
                        <a:pt x="142" y="31"/>
                      </a:cubicBezTo>
                      <a:cubicBezTo>
                        <a:pt x="142" y="311"/>
                        <a:pt x="142" y="311"/>
                        <a:pt x="142" y="311"/>
                      </a:cubicBezTo>
                      <a:cubicBezTo>
                        <a:pt x="142" y="316"/>
                        <a:pt x="141" y="321"/>
                        <a:pt x="140" y="325"/>
                      </a:cubicBezTo>
                      <a:cubicBezTo>
                        <a:pt x="138" y="328"/>
                        <a:pt x="135" y="331"/>
                        <a:pt x="133" y="334"/>
                      </a:cubicBezTo>
                      <a:cubicBezTo>
                        <a:pt x="130" y="336"/>
                        <a:pt x="126" y="338"/>
                        <a:pt x="123" y="339"/>
                      </a:cubicBezTo>
                      <a:cubicBezTo>
                        <a:pt x="119" y="341"/>
                        <a:pt x="115" y="341"/>
                        <a:pt x="111" y="341"/>
                      </a:cubicBezTo>
                      <a:cubicBezTo>
                        <a:pt x="107" y="341"/>
                        <a:pt x="104" y="341"/>
                        <a:pt x="100" y="339"/>
                      </a:cubicBezTo>
                      <a:cubicBezTo>
                        <a:pt x="96" y="338"/>
                        <a:pt x="93" y="336"/>
                        <a:pt x="90" y="334"/>
                      </a:cubicBezTo>
                      <a:cubicBezTo>
                        <a:pt x="87" y="331"/>
                        <a:pt x="85" y="328"/>
                        <a:pt x="83" y="325"/>
                      </a:cubicBezTo>
                      <a:cubicBezTo>
                        <a:pt x="81" y="321"/>
                        <a:pt x="80" y="316"/>
                        <a:pt x="80" y="311"/>
                      </a:cubicBezTo>
                      <a:cubicBezTo>
                        <a:pt x="80" y="63"/>
                        <a:pt x="80" y="63"/>
                        <a:pt x="80" y="63"/>
                      </a:cubicBezTo>
                      <a:lnTo>
                        <a:pt x="33" y="93"/>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30" name="Freeform 34"/>
                <p:cNvSpPr>
                  <a:spLocks noEditPoints="1" noChangeArrowheads="1"/>
                </p:cNvSpPr>
                <p:nvPr/>
              </p:nvSpPr>
              <p:spPr bwMode="auto">
                <a:xfrm>
                  <a:off x="3363133" y="846113"/>
                  <a:ext cx="319962" cy="440833"/>
                </a:xfrm>
                <a:custGeom>
                  <a:avLst/>
                  <a:gdLst>
                    <a:gd name="T0" fmla="*/ 203122754 w 253"/>
                    <a:gd name="T1" fmla="*/ 0 h 347"/>
                    <a:gd name="T2" fmla="*/ 271896878 w 253"/>
                    <a:gd name="T3" fmla="*/ 9683081 h 347"/>
                    <a:gd name="T4" fmla="*/ 323078152 w 253"/>
                    <a:gd name="T5" fmla="*/ 40348288 h 347"/>
                    <a:gd name="T6" fmla="*/ 361463474 w 253"/>
                    <a:gd name="T7" fmla="*/ 83924694 h 347"/>
                    <a:gd name="T8" fmla="*/ 385454301 w 253"/>
                    <a:gd name="T9" fmla="*/ 142026992 h 347"/>
                    <a:gd name="T10" fmla="*/ 399848797 w 253"/>
                    <a:gd name="T11" fmla="*/ 208198947 h 347"/>
                    <a:gd name="T12" fmla="*/ 404646962 w 253"/>
                    <a:gd name="T13" fmla="*/ 279212443 h 347"/>
                    <a:gd name="T14" fmla="*/ 399848797 w 253"/>
                    <a:gd name="T15" fmla="*/ 351840632 h 347"/>
                    <a:gd name="T16" fmla="*/ 385454301 w 253"/>
                    <a:gd name="T17" fmla="*/ 418012587 h 347"/>
                    <a:gd name="T18" fmla="*/ 361463474 w 253"/>
                    <a:gd name="T19" fmla="*/ 474500191 h 347"/>
                    <a:gd name="T20" fmla="*/ 323078152 w 253"/>
                    <a:gd name="T21" fmla="*/ 519691291 h 347"/>
                    <a:gd name="T22" fmla="*/ 271896878 w 253"/>
                    <a:gd name="T23" fmla="*/ 548741804 h 347"/>
                    <a:gd name="T24" fmla="*/ 203122754 w 253"/>
                    <a:gd name="T25" fmla="*/ 560039579 h 347"/>
                    <a:gd name="T26" fmla="*/ 134348629 w 253"/>
                    <a:gd name="T27" fmla="*/ 548741804 h 347"/>
                    <a:gd name="T28" fmla="*/ 81568811 w 253"/>
                    <a:gd name="T29" fmla="*/ 519691291 h 347"/>
                    <a:gd name="T30" fmla="*/ 43183488 w 253"/>
                    <a:gd name="T31" fmla="*/ 474500191 h 347"/>
                    <a:gd name="T32" fmla="*/ 19192661 w 253"/>
                    <a:gd name="T33" fmla="*/ 418012587 h 347"/>
                    <a:gd name="T34" fmla="*/ 4798165 w 253"/>
                    <a:gd name="T35" fmla="*/ 351840632 h 347"/>
                    <a:gd name="T36" fmla="*/ 0 w 253"/>
                    <a:gd name="T37" fmla="*/ 279212443 h 347"/>
                    <a:gd name="T38" fmla="*/ 4798165 w 253"/>
                    <a:gd name="T39" fmla="*/ 208198947 h 347"/>
                    <a:gd name="T40" fmla="*/ 19192661 w 253"/>
                    <a:gd name="T41" fmla="*/ 142026992 h 347"/>
                    <a:gd name="T42" fmla="*/ 43183488 w 253"/>
                    <a:gd name="T43" fmla="*/ 83924694 h 347"/>
                    <a:gd name="T44" fmla="*/ 81568811 w 253"/>
                    <a:gd name="T45" fmla="*/ 40348288 h 347"/>
                    <a:gd name="T46" fmla="*/ 132750084 w 253"/>
                    <a:gd name="T47" fmla="*/ 9683081 h 347"/>
                    <a:gd name="T48" fmla="*/ 203122754 w 253"/>
                    <a:gd name="T49" fmla="*/ 0 h 347"/>
                    <a:gd name="T50" fmla="*/ 203122754 w 253"/>
                    <a:gd name="T51" fmla="*/ 72628190 h 347"/>
                    <a:gd name="T52" fmla="*/ 164737431 w 253"/>
                    <a:gd name="T53" fmla="*/ 80697847 h 347"/>
                    <a:gd name="T54" fmla="*/ 137548249 w 253"/>
                    <a:gd name="T55" fmla="*/ 104906820 h 347"/>
                    <a:gd name="T56" fmla="*/ 118355588 w 253"/>
                    <a:gd name="T57" fmla="*/ 138798874 h 347"/>
                    <a:gd name="T58" fmla="*/ 108759257 w 253"/>
                    <a:gd name="T59" fmla="*/ 182376550 h 347"/>
                    <a:gd name="T60" fmla="*/ 102361282 w 253"/>
                    <a:gd name="T61" fmla="*/ 229181073 h 347"/>
                    <a:gd name="T62" fmla="*/ 102361282 w 253"/>
                    <a:gd name="T63" fmla="*/ 279212443 h 347"/>
                    <a:gd name="T64" fmla="*/ 102361282 w 253"/>
                    <a:gd name="T65" fmla="*/ 329245082 h 347"/>
                    <a:gd name="T66" fmla="*/ 108759257 w 253"/>
                    <a:gd name="T67" fmla="*/ 376049605 h 347"/>
                    <a:gd name="T68" fmla="*/ 118355588 w 253"/>
                    <a:gd name="T69" fmla="*/ 419626011 h 347"/>
                    <a:gd name="T70" fmla="*/ 137548249 w 253"/>
                    <a:gd name="T71" fmla="*/ 455132759 h 347"/>
                    <a:gd name="T72" fmla="*/ 164737431 w 253"/>
                    <a:gd name="T73" fmla="*/ 477728308 h 347"/>
                    <a:gd name="T74" fmla="*/ 203122754 w 253"/>
                    <a:gd name="T75" fmla="*/ 485797966 h 347"/>
                    <a:gd name="T76" fmla="*/ 239909531 w 253"/>
                    <a:gd name="T77" fmla="*/ 477728308 h 347"/>
                    <a:gd name="T78" fmla="*/ 268698523 w 253"/>
                    <a:gd name="T79" fmla="*/ 455132759 h 347"/>
                    <a:gd name="T80" fmla="*/ 286291374 w 253"/>
                    <a:gd name="T81" fmla="*/ 419626011 h 347"/>
                    <a:gd name="T82" fmla="*/ 297487515 w 253"/>
                    <a:gd name="T83" fmla="*/ 376049605 h 347"/>
                    <a:gd name="T84" fmla="*/ 302285680 w 253"/>
                    <a:gd name="T85" fmla="*/ 329245082 h 347"/>
                    <a:gd name="T86" fmla="*/ 303885490 w 253"/>
                    <a:gd name="T87" fmla="*/ 279212443 h 347"/>
                    <a:gd name="T88" fmla="*/ 302285680 w 253"/>
                    <a:gd name="T89" fmla="*/ 229181073 h 347"/>
                    <a:gd name="T90" fmla="*/ 297487515 w 253"/>
                    <a:gd name="T91" fmla="*/ 182376550 h 347"/>
                    <a:gd name="T92" fmla="*/ 286291374 w 253"/>
                    <a:gd name="T93" fmla="*/ 138798874 h 347"/>
                    <a:gd name="T94" fmla="*/ 268698523 w 253"/>
                    <a:gd name="T95" fmla="*/ 104906820 h 347"/>
                    <a:gd name="T96" fmla="*/ 239909531 w 253"/>
                    <a:gd name="T97" fmla="*/ 80697847 h 347"/>
                    <a:gd name="T98" fmla="*/ 203122754 w 253"/>
                    <a:gd name="T99" fmla="*/ 72628190 h 3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3"/>
                    <a:gd name="T151" fmla="*/ 0 h 347"/>
                    <a:gd name="T152" fmla="*/ 253 w 253"/>
                    <a:gd name="T153" fmla="*/ 347 h 3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3" h="347">
                      <a:moveTo>
                        <a:pt x="127" y="0"/>
                      </a:moveTo>
                      <a:cubicBezTo>
                        <a:pt x="143" y="0"/>
                        <a:pt x="157" y="2"/>
                        <a:pt x="170" y="6"/>
                      </a:cubicBezTo>
                      <a:cubicBezTo>
                        <a:pt x="182" y="11"/>
                        <a:pt x="193" y="17"/>
                        <a:pt x="202" y="25"/>
                      </a:cubicBezTo>
                      <a:cubicBezTo>
                        <a:pt x="212" y="32"/>
                        <a:pt x="220" y="42"/>
                        <a:pt x="226" y="52"/>
                      </a:cubicBezTo>
                      <a:cubicBezTo>
                        <a:pt x="232" y="63"/>
                        <a:pt x="237" y="75"/>
                        <a:pt x="241" y="88"/>
                      </a:cubicBezTo>
                      <a:cubicBezTo>
                        <a:pt x="245" y="101"/>
                        <a:pt x="248" y="114"/>
                        <a:pt x="250" y="129"/>
                      </a:cubicBezTo>
                      <a:cubicBezTo>
                        <a:pt x="252" y="143"/>
                        <a:pt x="253" y="158"/>
                        <a:pt x="253" y="173"/>
                      </a:cubicBezTo>
                      <a:cubicBezTo>
                        <a:pt x="253" y="188"/>
                        <a:pt x="252" y="203"/>
                        <a:pt x="250" y="218"/>
                      </a:cubicBezTo>
                      <a:cubicBezTo>
                        <a:pt x="248" y="232"/>
                        <a:pt x="245" y="246"/>
                        <a:pt x="241" y="259"/>
                      </a:cubicBezTo>
                      <a:cubicBezTo>
                        <a:pt x="237" y="271"/>
                        <a:pt x="232" y="283"/>
                        <a:pt x="226" y="294"/>
                      </a:cubicBezTo>
                      <a:cubicBezTo>
                        <a:pt x="220" y="305"/>
                        <a:pt x="212" y="314"/>
                        <a:pt x="202" y="322"/>
                      </a:cubicBezTo>
                      <a:cubicBezTo>
                        <a:pt x="193" y="330"/>
                        <a:pt x="182" y="336"/>
                        <a:pt x="170" y="340"/>
                      </a:cubicBezTo>
                      <a:cubicBezTo>
                        <a:pt x="157" y="344"/>
                        <a:pt x="143" y="347"/>
                        <a:pt x="127" y="347"/>
                      </a:cubicBezTo>
                      <a:cubicBezTo>
                        <a:pt x="111" y="347"/>
                        <a:pt x="96" y="344"/>
                        <a:pt x="84" y="340"/>
                      </a:cubicBezTo>
                      <a:cubicBezTo>
                        <a:pt x="71" y="336"/>
                        <a:pt x="60" y="330"/>
                        <a:pt x="51" y="322"/>
                      </a:cubicBezTo>
                      <a:cubicBezTo>
                        <a:pt x="41" y="314"/>
                        <a:pt x="34" y="305"/>
                        <a:pt x="27" y="294"/>
                      </a:cubicBezTo>
                      <a:cubicBezTo>
                        <a:pt x="21" y="283"/>
                        <a:pt x="16" y="271"/>
                        <a:pt x="12" y="259"/>
                      </a:cubicBezTo>
                      <a:cubicBezTo>
                        <a:pt x="8" y="246"/>
                        <a:pt x="5" y="232"/>
                        <a:pt x="3" y="218"/>
                      </a:cubicBezTo>
                      <a:cubicBezTo>
                        <a:pt x="1" y="203"/>
                        <a:pt x="0" y="188"/>
                        <a:pt x="0" y="173"/>
                      </a:cubicBezTo>
                      <a:cubicBezTo>
                        <a:pt x="0" y="158"/>
                        <a:pt x="1" y="143"/>
                        <a:pt x="3" y="129"/>
                      </a:cubicBezTo>
                      <a:cubicBezTo>
                        <a:pt x="5" y="114"/>
                        <a:pt x="8" y="101"/>
                        <a:pt x="12" y="88"/>
                      </a:cubicBezTo>
                      <a:cubicBezTo>
                        <a:pt x="16" y="75"/>
                        <a:pt x="21" y="63"/>
                        <a:pt x="27" y="52"/>
                      </a:cubicBezTo>
                      <a:cubicBezTo>
                        <a:pt x="34" y="42"/>
                        <a:pt x="41" y="32"/>
                        <a:pt x="51" y="25"/>
                      </a:cubicBezTo>
                      <a:cubicBezTo>
                        <a:pt x="60" y="17"/>
                        <a:pt x="71" y="11"/>
                        <a:pt x="83" y="6"/>
                      </a:cubicBezTo>
                      <a:cubicBezTo>
                        <a:pt x="96" y="2"/>
                        <a:pt x="110" y="0"/>
                        <a:pt x="127" y="0"/>
                      </a:cubicBezTo>
                      <a:close/>
                      <a:moveTo>
                        <a:pt x="127" y="45"/>
                      </a:moveTo>
                      <a:cubicBezTo>
                        <a:pt x="117" y="45"/>
                        <a:pt x="109" y="47"/>
                        <a:pt x="103" y="50"/>
                      </a:cubicBezTo>
                      <a:cubicBezTo>
                        <a:pt x="96" y="54"/>
                        <a:pt x="90" y="59"/>
                        <a:pt x="86" y="65"/>
                      </a:cubicBezTo>
                      <a:cubicBezTo>
                        <a:pt x="81" y="71"/>
                        <a:pt x="77" y="78"/>
                        <a:pt x="74" y="86"/>
                      </a:cubicBezTo>
                      <a:cubicBezTo>
                        <a:pt x="71" y="94"/>
                        <a:pt x="69" y="103"/>
                        <a:pt x="68" y="113"/>
                      </a:cubicBezTo>
                      <a:cubicBezTo>
                        <a:pt x="66" y="122"/>
                        <a:pt x="65" y="132"/>
                        <a:pt x="64" y="142"/>
                      </a:cubicBezTo>
                      <a:cubicBezTo>
                        <a:pt x="64" y="153"/>
                        <a:pt x="64" y="163"/>
                        <a:pt x="64" y="173"/>
                      </a:cubicBezTo>
                      <a:cubicBezTo>
                        <a:pt x="64" y="183"/>
                        <a:pt x="64" y="193"/>
                        <a:pt x="64" y="204"/>
                      </a:cubicBezTo>
                      <a:cubicBezTo>
                        <a:pt x="65" y="214"/>
                        <a:pt x="66" y="224"/>
                        <a:pt x="68" y="233"/>
                      </a:cubicBezTo>
                      <a:cubicBezTo>
                        <a:pt x="69" y="243"/>
                        <a:pt x="71" y="252"/>
                        <a:pt x="74" y="260"/>
                      </a:cubicBezTo>
                      <a:cubicBezTo>
                        <a:pt x="77" y="268"/>
                        <a:pt x="81" y="275"/>
                        <a:pt x="86" y="282"/>
                      </a:cubicBezTo>
                      <a:cubicBezTo>
                        <a:pt x="90" y="288"/>
                        <a:pt x="96" y="293"/>
                        <a:pt x="103" y="296"/>
                      </a:cubicBezTo>
                      <a:cubicBezTo>
                        <a:pt x="109" y="299"/>
                        <a:pt x="117" y="301"/>
                        <a:pt x="127" y="301"/>
                      </a:cubicBezTo>
                      <a:cubicBezTo>
                        <a:pt x="136" y="301"/>
                        <a:pt x="144" y="299"/>
                        <a:pt x="150" y="296"/>
                      </a:cubicBezTo>
                      <a:cubicBezTo>
                        <a:pt x="157" y="293"/>
                        <a:pt x="163" y="288"/>
                        <a:pt x="168" y="282"/>
                      </a:cubicBezTo>
                      <a:cubicBezTo>
                        <a:pt x="172" y="275"/>
                        <a:pt x="176" y="268"/>
                        <a:pt x="179" y="260"/>
                      </a:cubicBezTo>
                      <a:cubicBezTo>
                        <a:pt x="182" y="252"/>
                        <a:pt x="184" y="243"/>
                        <a:pt x="186" y="233"/>
                      </a:cubicBezTo>
                      <a:cubicBezTo>
                        <a:pt x="187" y="224"/>
                        <a:pt x="188" y="214"/>
                        <a:pt x="189" y="204"/>
                      </a:cubicBezTo>
                      <a:cubicBezTo>
                        <a:pt x="189" y="193"/>
                        <a:pt x="190" y="183"/>
                        <a:pt x="190" y="173"/>
                      </a:cubicBezTo>
                      <a:cubicBezTo>
                        <a:pt x="190" y="163"/>
                        <a:pt x="189" y="153"/>
                        <a:pt x="189" y="142"/>
                      </a:cubicBezTo>
                      <a:cubicBezTo>
                        <a:pt x="188" y="132"/>
                        <a:pt x="187" y="122"/>
                        <a:pt x="186" y="113"/>
                      </a:cubicBezTo>
                      <a:cubicBezTo>
                        <a:pt x="184" y="103"/>
                        <a:pt x="182" y="94"/>
                        <a:pt x="179" y="86"/>
                      </a:cubicBezTo>
                      <a:cubicBezTo>
                        <a:pt x="176" y="78"/>
                        <a:pt x="172" y="71"/>
                        <a:pt x="168" y="65"/>
                      </a:cubicBezTo>
                      <a:cubicBezTo>
                        <a:pt x="163" y="59"/>
                        <a:pt x="157" y="54"/>
                        <a:pt x="150" y="50"/>
                      </a:cubicBezTo>
                      <a:cubicBezTo>
                        <a:pt x="144" y="47"/>
                        <a:pt x="136" y="45"/>
                        <a:pt x="127" y="45"/>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31" name="Freeform 35"/>
                <p:cNvSpPr>
                  <a:spLocks noChangeArrowheads="1"/>
                </p:cNvSpPr>
                <p:nvPr/>
              </p:nvSpPr>
              <p:spPr bwMode="auto">
                <a:xfrm>
                  <a:off x="3739972" y="853226"/>
                  <a:ext cx="298629" cy="433725"/>
                </a:xfrm>
                <a:custGeom>
                  <a:avLst/>
                  <a:gdLst>
                    <a:gd name="T0" fmla="*/ 187296535 w 234"/>
                    <a:gd name="T1" fmla="*/ 78572035 h 339"/>
                    <a:gd name="T2" fmla="*/ 157981122 w 234"/>
                    <a:gd name="T3" fmla="*/ 81846083 h 339"/>
                    <a:gd name="T4" fmla="*/ 130292854 w 234"/>
                    <a:gd name="T5" fmla="*/ 88394179 h 339"/>
                    <a:gd name="T6" fmla="*/ 104234283 w 234"/>
                    <a:gd name="T7" fmla="*/ 98215043 h 339"/>
                    <a:gd name="T8" fmla="*/ 79804134 w 234"/>
                    <a:gd name="T9" fmla="*/ 108037187 h 339"/>
                    <a:gd name="T10" fmla="*/ 70032329 w 234"/>
                    <a:gd name="T11" fmla="*/ 111311235 h 339"/>
                    <a:gd name="T12" fmla="*/ 60260525 w 234"/>
                    <a:gd name="T13" fmla="*/ 112947619 h 339"/>
                    <a:gd name="T14" fmla="*/ 35830375 w 234"/>
                    <a:gd name="T15" fmla="*/ 101489091 h 339"/>
                    <a:gd name="T16" fmla="*/ 26058571 w 234"/>
                    <a:gd name="T17" fmla="*/ 76935650 h 339"/>
                    <a:gd name="T18" fmla="*/ 30945111 w 234"/>
                    <a:gd name="T19" fmla="*/ 57292642 h 339"/>
                    <a:gd name="T20" fmla="*/ 52117141 w 234"/>
                    <a:gd name="T21" fmla="*/ 39286017 h 339"/>
                    <a:gd name="T22" fmla="*/ 86319095 w 234"/>
                    <a:gd name="T23" fmla="*/ 24553441 h 339"/>
                    <a:gd name="T24" fmla="*/ 123779168 w 234"/>
                    <a:gd name="T25" fmla="*/ 11458528 h 339"/>
                    <a:gd name="T26" fmla="*/ 162866386 w 234"/>
                    <a:gd name="T27" fmla="*/ 3274048 h 339"/>
                    <a:gd name="T28" fmla="*/ 198696761 w 234"/>
                    <a:gd name="T29" fmla="*/ 0 h 339"/>
                    <a:gd name="T30" fmla="*/ 268730367 w 234"/>
                    <a:gd name="T31" fmla="*/ 9822144 h 339"/>
                    <a:gd name="T32" fmla="*/ 325732772 w 234"/>
                    <a:gd name="T33" fmla="*/ 36011969 h 339"/>
                    <a:gd name="T34" fmla="*/ 363192845 w 234"/>
                    <a:gd name="T35" fmla="*/ 80209698 h 339"/>
                    <a:gd name="T36" fmla="*/ 376221492 w 234"/>
                    <a:gd name="T37" fmla="*/ 139138724 h 339"/>
                    <a:gd name="T38" fmla="*/ 364821266 w 234"/>
                    <a:gd name="T39" fmla="*/ 198067750 h 339"/>
                    <a:gd name="T40" fmla="*/ 335505853 w 234"/>
                    <a:gd name="T41" fmla="*/ 258634440 h 339"/>
                    <a:gd name="T42" fmla="*/ 289902397 w 234"/>
                    <a:gd name="T43" fmla="*/ 319201129 h 339"/>
                    <a:gd name="T44" fmla="*/ 236156834 w 234"/>
                    <a:gd name="T45" fmla="*/ 376493771 h 339"/>
                    <a:gd name="T46" fmla="*/ 177524731 w 234"/>
                    <a:gd name="T47" fmla="*/ 430512364 h 339"/>
                    <a:gd name="T48" fmla="*/ 120521049 w 234"/>
                    <a:gd name="T49" fmla="*/ 477982862 h 339"/>
                    <a:gd name="T50" fmla="*/ 343649236 w 234"/>
                    <a:gd name="T51" fmla="*/ 477982862 h 339"/>
                    <a:gd name="T52" fmla="*/ 359936002 w 234"/>
                    <a:gd name="T53" fmla="*/ 481256910 h 339"/>
                    <a:gd name="T54" fmla="*/ 371336228 w 234"/>
                    <a:gd name="T55" fmla="*/ 491077775 h 339"/>
                    <a:gd name="T56" fmla="*/ 379479611 w 234"/>
                    <a:gd name="T57" fmla="*/ 502536303 h 339"/>
                    <a:gd name="T58" fmla="*/ 381108033 w 234"/>
                    <a:gd name="T59" fmla="*/ 517268879 h 339"/>
                    <a:gd name="T60" fmla="*/ 379479611 w 234"/>
                    <a:gd name="T61" fmla="*/ 532001456 h 339"/>
                    <a:gd name="T62" fmla="*/ 371336228 w 234"/>
                    <a:gd name="T63" fmla="*/ 543459984 h 339"/>
                    <a:gd name="T64" fmla="*/ 359936002 w 234"/>
                    <a:gd name="T65" fmla="*/ 551644464 h 339"/>
                    <a:gd name="T66" fmla="*/ 343649236 w 234"/>
                    <a:gd name="T67" fmla="*/ 554918512 h 339"/>
                    <a:gd name="T68" fmla="*/ 53745563 w 234"/>
                    <a:gd name="T69" fmla="*/ 554918512 h 339"/>
                    <a:gd name="T70" fmla="*/ 13029923 w 234"/>
                    <a:gd name="T71" fmla="*/ 541823600 h 339"/>
                    <a:gd name="T72" fmla="*/ 0 w 234"/>
                    <a:gd name="T73" fmla="*/ 510722063 h 339"/>
                    <a:gd name="T74" fmla="*/ 6514962 w 234"/>
                    <a:gd name="T75" fmla="*/ 482893294 h 339"/>
                    <a:gd name="T76" fmla="*/ 27686992 w 234"/>
                    <a:gd name="T77" fmla="*/ 455065805 h 339"/>
                    <a:gd name="T78" fmla="*/ 40716916 w 234"/>
                    <a:gd name="T79" fmla="*/ 445244941 h 339"/>
                    <a:gd name="T80" fmla="*/ 58632103 w 234"/>
                    <a:gd name="T81" fmla="*/ 428874701 h 339"/>
                    <a:gd name="T82" fmla="*/ 79804134 w 234"/>
                    <a:gd name="T83" fmla="*/ 410869356 h 339"/>
                    <a:gd name="T84" fmla="*/ 100977440 w 234"/>
                    <a:gd name="T85" fmla="*/ 389588683 h 339"/>
                    <a:gd name="T86" fmla="*/ 122149471 w 234"/>
                    <a:gd name="T87" fmla="*/ 369945675 h 339"/>
                    <a:gd name="T88" fmla="*/ 140065934 w 234"/>
                    <a:gd name="T89" fmla="*/ 353576714 h 339"/>
                    <a:gd name="T90" fmla="*/ 192183076 w 234"/>
                    <a:gd name="T91" fmla="*/ 297920457 h 339"/>
                    <a:gd name="T92" fmla="*/ 236156834 w 234"/>
                    <a:gd name="T93" fmla="*/ 243901863 h 339"/>
                    <a:gd name="T94" fmla="*/ 265472248 w 234"/>
                    <a:gd name="T95" fmla="*/ 193157318 h 339"/>
                    <a:gd name="T96" fmla="*/ 276873750 w 234"/>
                    <a:gd name="T97" fmla="*/ 148960868 h 339"/>
                    <a:gd name="T98" fmla="*/ 268730367 w 234"/>
                    <a:gd name="T99" fmla="*/ 117859331 h 339"/>
                    <a:gd name="T100" fmla="*/ 249185481 w 234"/>
                    <a:gd name="T101" fmla="*/ 96578659 h 339"/>
                    <a:gd name="T102" fmla="*/ 219870068 w 234"/>
                    <a:gd name="T103" fmla="*/ 83483746 h 339"/>
                    <a:gd name="T104" fmla="*/ 187296535 w 234"/>
                    <a:gd name="T105" fmla="*/ 78572035 h 3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
                    <a:gd name="T160" fmla="*/ 0 h 339"/>
                    <a:gd name="T161" fmla="*/ 234 w 234"/>
                    <a:gd name="T162" fmla="*/ 339 h 3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 h="339">
                      <a:moveTo>
                        <a:pt x="115" y="48"/>
                      </a:moveTo>
                      <a:cubicBezTo>
                        <a:pt x="109" y="48"/>
                        <a:pt x="103" y="48"/>
                        <a:pt x="97" y="50"/>
                      </a:cubicBezTo>
                      <a:cubicBezTo>
                        <a:pt x="91" y="51"/>
                        <a:pt x="85" y="52"/>
                        <a:pt x="80" y="54"/>
                      </a:cubicBezTo>
                      <a:cubicBezTo>
                        <a:pt x="74" y="56"/>
                        <a:pt x="69" y="58"/>
                        <a:pt x="64" y="60"/>
                      </a:cubicBezTo>
                      <a:cubicBezTo>
                        <a:pt x="58" y="62"/>
                        <a:pt x="54" y="64"/>
                        <a:pt x="49" y="66"/>
                      </a:cubicBezTo>
                      <a:cubicBezTo>
                        <a:pt x="47" y="67"/>
                        <a:pt x="45" y="68"/>
                        <a:pt x="43" y="68"/>
                      </a:cubicBezTo>
                      <a:cubicBezTo>
                        <a:pt x="41" y="69"/>
                        <a:pt x="39" y="69"/>
                        <a:pt x="37" y="69"/>
                      </a:cubicBezTo>
                      <a:cubicBezTo>
                        <a:pt x="31" y="69"/>
                        <a:pt x="25" y="67"/>
                        <a:pt x="22" y="62"/>
                      </a:cubicBezTo>
                      <a:cubicBezTo>
                        <a:pt x="18" y="58"/>
                        <a:pt x="16" y="53"/>
                        <a:pt x="16" y="47"/>
                      </a:cubicBezTo>
                      <a:cubicBezTo>
                        <a:pt x="16" y="43"/>
                        <a:pt x="17" y="39"/>
                        <a:pt x="19" y="35"/>
                      </a:cubicBezTo>
                      <a:cubicBezTo>
                        <a:pt x="22" y="31"/>
                        <a:pt x="26" y="27"/>
                        <a:pt x="32" y="24"/>
                      </a:cubicBezTo>
                      <a:cubicBezTo>
                        <a:pt x="39" y="21"/>
                        <a:pt x="45" y="17"/>
                        <a:pt x="53" y="15"/>
                      </a:cubicBezTo>
                      <a:cubicBezTo>
                        <a:pt x="60" y="12"/>
                        <a:pt x="68" y="9"/>
                        <a:pt x="76" y="7"/>
                      </a:cubicBezTo>
                      <a:cubicBezTo>
                        <a:pt x="84" y="5"/>
                        <a:pt x="92" y="3"/>
                        <a:pt x="100" y="2"/>
                      </a:cubicBezTo>
                      <a:cubicBezTo>
                        <a:pt x="108" y="1"/>
                        <a:pt x="115" y="0"/>
                        <a:pt x="122" y="0"/>
                      </a:cubicBezTo>
                      <a:cubicBezTo>
                        <a:pt x="138" y="0"/>
                        <a:pt x="152" y="2"/>
                        <a:pt x="165" y="6"/>
                      </a:cubicBezTo>
                      <a:cubicBezTo>
                        <a:pt x="179" y="9"/>
                        <a:pt x="190" y="15"/>
                        <a:pt x="200" y="22"/>
                      </a:cubicBezTo>
                      <a:cubicBezTo>
                        <a:pt x="210" y="29"/>
                        <a:pt x="217" y="38"/>
                        <a:pt x="223" y="49"/>
                      </a:cubicBezTo>
                      <a:cubicBezTo>
                        <a:pt x="228" y="59"/>
                        <a:pt x="231" y="71"/>
                        <a:pt x="231" y="85"/>
                      </a:cubicBezTo>
                      <a:cubicBezTo>
                        <a:pt x="231" y="97"/>
                        <a:pt x="229" y="109"/>
                        <a:pt x="224" y="121"/>
                      </a:cubicBezTo>
                      <a:cubicBezTo>
                        <a:pt x="220" y="133"/>
                        <a:pt x="213" y="145"/>
                        <a:pt x="206" y="158"/>
                      </a:cubicBezTo>
                      <a:cubicBezTo>
                        <a:pt x="198" y="170"/>
                        <a:pt x="189" y="182"/>
                        <a:pt x="178" y="195"/>
                      </a:cubicBezTo>
                      <a:cubicBezTo>
                        <a:pt x="168" y="207"/>
                        <a:pt x="157" y="219"/>
                        <a:pt x="145" y="230"/>
                      </a:cubicBezTo>
                      <a:cubicBezTo>
                        <a:pt x="133" y="242"/>
                        <a:pt x="122" y="253"/>
                        <a:pt x="109" y="263"/>
                      </a:cubicBezTo>
                      <a:cubicBezTo>
                        <a:pt x="97" y="274"/>
                        <a:pt x="85" y="283"/>
                        <a:pt x="74" y="292"/>
                      </a:cubicBezTo>
                      <a:cubicBezTo>
                        <a:pt x="211" y="292"/>
                        <a:pt x="211" y="292"/>
                        <a:pt x="211" y="292"/>
                      </a:cubicBezTo>
                      <a:cubicBezTo>
                        <a:pt x="215" y="292"/>
                        <a:pt x="218" y="293"/>
                        <a:pt x="221" y="294"/>
                      </a:cubicBezTo>
                      <a:cubicBezTo>
                        <a:pt x="224" y="296"/>
                        <a:pt x="227" y="298"/>
                        <a:pt x="228" y="300"/>
                      </a:cubicBezTo>
                      <a:cubicBezTo>
                        <a:pt x="230" y="302"/>
                        <a:pt x="232" y="305"/>
                        <a:pt x="233" y="307"/>
                      </a:cubicBezTo>
                      <a:cubicBezTo>
                        <a:pt x="234" y="310"/>
                        <a:pt x="234" y="313"/>
                        <a:pt x="234" y="316"/>
                      </a:cubicBezTo>
                      <a:cubicBezTo>
                        <a:pt x="234" y="319"/>
                        <a:pt x="234" y="322"/>
                        <a:pt x="233" y="325"/>
                      </a:cubicBezTo>
                      <a:cubicBezTo>
                        <a:pt x="232" y="328"/>
                        <a:pt x="230" y="330"/>
                        <a:pt x="228" y="332"/>
                      </a:cubicBezTo>
                      <a:cubicBezTo>
                        <a:pt x="227" y="334"/>
                        <a:pt x="224" y="336"/>
                        <a:pt x="221" y="337"/>
                      </a:cubicBezTo>
                      <a:cubicBezTo>
                        <a:pt x="218" y="339"/>
                        <a:pt x="215" y="339"/>
                        <a:pt x="211" y="339"/>
                      </a:cubicBezTo>
                      <a:cubicBezTo>
                        <a:pt x="33" y="339"/>
                        <a:pt x="33" y="339"/>
                        <a:pt x="33" y="339"/>
                      </a:cubicBezTo>
                      <a:cubicBezTo>
                        <a:pt x="22" y="339"/>
                        <a:pt x="13" y="337"/>
                        <a:pt x="8" y="331"/>
                      </a:cubicBezTo>
                      <a:cubicBezTo>
                        <a:pt x="3" y="326"/>
                        <a:pt x="0" y="319"/>
                        <a:pt x="0" y="312"/>
                      </a:cubicBezTo>
                      <a:cubicBezTo>
                        <a:pt x="0" y="306"/>
                        <a:pt x="1" y="300"/>
                        <a:pt x="4" y="295"/>
                      </a:cubicBezTo>
                      <a:cubicBezTo>
                        <a:pt x="7" y="289"/>
                        <a:pt x="12" y="284"/>
                        <a:pt x="17" y="278"/>
                      </a:cubicBezTo>
                      <a:cubicBezTo>
                        <a:pt x="19" y="277"/>
                        <a:pt x="21" y="275"/>
                        <a:pt x="25" y="272"/>
                      </a:cubicBezTo>
                      <a:cubicBezTo>
                        <a:pt x="28" y="269"/>
                        <a:pt x="32" y="266"/>
                        <a:pt x="36" y="262"/>
                      </a:cubicBezTo>
                      <a:cubicBezTo>
                        <a:pt x="40" y="258"/>
                        <a:pt x="44" y="255"/>
                        <a:pt x="49" y="251"/>
                      </a:cubicBezTo>
                      <a:cubicBezTo>
                        <a:pt x="53" y="247"/>
                        <a:pt x="58" y="243"/>
                        <a:pt x="62" y="238"/>
                      </a:cubicBezTo>
                      <a:cubicBezTo>
                        <a:pt x="67" y="234"/>
                        <a:pt x="71" y="230"/>
                        <a:pt x="75" y="226"/>
                      </a:cubicBezTo>
                      <a:cubicBezTo>
                        <a:pt x="79" y="222"/>
                        <a:pt x="83" y="219"/>
                        <a:pt x="86" y="216"/>
                      </a:cubicBezTo>
                      <a:cubicBezTo>
                        <a:pt x="97" y="205"/>
                        <a:pt x="108" y="193"/>
                        <a:pt x="118" y="182"/>
                      </a:cubicBezTo>
                      <a:cubicBezTo>
                        <a:pt x="129" y="171"/>
                        <a:pt x="138" y="159"/>
                        <a:pt x="145" y="149"/>
                      </a:cubicBezTo>
                      <a:cubicBezTo>
                        <a:pt x="153" y="138"/>
                        <a:pt x="159" y="127"/>
                        <a:pt x="163" y="118"/>
                      </a:cubicBezTo>
                      <a:cubicBezTo>
                        <a:pt x="168" y="108"/>
                        <a:pt x="170" y="99"/>
                        <a:pt x="170" y="91"/>
                      </a:cubicBezTo>
                      <a:cubicBezTo>
                        <a:pt x="170" y="84"/>
                        <a:pt x="168" y="77"/>
                        <a:pt x="165" y="72"/>
                      </a:cubicBezTo>
                      <a:cubicBezTo>
                        <a:pt x="162" y="67"/>
                        <a:pt x="158" y="62"/>
                        <a:pt x="153" y="59"/>
                      </a:cubicBezTo>
                      <a:cubicBezTo>
                        <a:pt x="148" y="55"/>
                        <a:pt x="142" y="52"/>
                        <a:pt x="135" y="51"/>
                      </a:cubicBezTo>
                      <a:cubicBezTo>
                        <a:pt x="129" y="49"/>
                        <a:pt x="122" y="48"/>
                        <a:pt x="115" y="48"/>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32" name="Freeform 36"/>
                <p:cNvSpPr>
                  <a:spLocks noEditPoints="1" noChangeArrowheads="1"/>
                </p:cNvSpPr>
                <p:nvPr/>
              </p:nvSpPr>
              <p:spPr bwMode="auto">
                <a:xfrm>
                  <a:off x="4024380" y="2744543"/>
                  <a:ext cx="319962" cy="440833"/>
                </a:xfrm>
                <a:custGeom>
                  <a:avLst/>
                  <a:gdLst>
                    <a:gd name="T0" fmla="*/ 203126352 w 252"/>
                    <a:gd name="T1" fmla="*/ 0 h 347"/>
                    <a:gd name="T2" fmla="*/ 272447643 w 252"/>
                    <a:gd name="T3" fmla="*/ 11297775 h 347"/>
                    <a:gd name="T4" fmla="*/ 325646404 w 252"/>
                    <a:gd name="T5" fmla="*/ 40348288 h 347"/>
                    <a:gd name="T6" fmla="*/ 362725175 w 252"/>
                    <a:gd name="T7" fmla="*/ 85539388 h 347"/>
                    <a:gd name="T8" fmla="*/ 388518937 w 252"/>
                    <a:gd name="T9" fmla="*/ 142026992 h 347"/>
                    <a:gd name="T10" fmla="*/ 401416453 w 252"/>
                    <a:gd name="T11" fmla="*/ 208198947 h 347"/>
                    <a:gd name="T12" fmla="*/ 406252704 w 252"/>
                    <a:gd name="T13" fmla="*/ 280827136 h 347"/>
                    <a:gd name="T14" fmla="*/ 401416453 w 252"/>
                    <a:gd name="T15" fmla="*/ 351840632 h 347"/>
                    <a:gd name="T16" fmla="*/ 388518937 w 252"/>
                    <a:gd name="T17" fmla="*/ 418012587 h 347"/>
                    <a:gd name="T18" fmla="*/ 362725175 w 252"/>
                    <a:gd name="T19" fmla="*/ 474500191 h 347"/>
                    <a:gd name="T20" fmla="*/ 325646404 w 252"/>
                    <a:gd name="T21" fmla="*/ 519691291 h 347"/>
                    <a:gd name="T22" fmla="*/ 272447643 w 252"/>
                    <a:gd name="T23" fmla="*/ 550356498 h 347"/>
                    <a:gd name="T24" fmla="*/ 203126352 w 252"/>
                    <a:gd name="T25" fmla="*/ 560039579 h 347"/>
                    <a:gd name="T26" fmla="*/ 133805061 w 252"/>
                    <a:gd name="T27" fmla="*/ 550356498 h 347"/>
                    <a:gd name="T28" fmla="*/ 80606300 w 252"/>
                    <a:gd name="T29" fmla="*/ 519691291 h 347"/>
                    <a:gd name="T30" fmla="*/ 43527529 w 252"/>
                    <a:gd name="T31" fmla="*/ 474500191 h 347"/>
                    <a:gd name="T32" fmla="*/ 17733767 w 252"/>
                    <a:gd name="T33" fmla="*/ 418012587 h 347"/>
                    <a:gd name="T34" fmla="*/ 3223744 w 252"/>
                    <a:gd name="T35" fmla="*/ 351840632 h 347"/>
                    <a:gd name="T36" fmla="*/ 0 w 252"/>
                    <a:gd name="T37" fmla="*/ 280827136 h 347"/>
                    <a:gd name="T38" fmla="*/ 3223744 w 252"/>
                    <a:gd name="T39" fmla="*/ 208198947 h 347"/>
                    <a:gd name="T40" fmla="*/ 17733767 w 252"/>
                    <a:gd name="T41" fmla="*/ 142026992 h 347"/>
                    <a:gd name="T42" fmla="*/ 43527529 w 252"/>
                    <a:gd name="T43" fmla="*/ 85539388 h 347"/>
                    <a:gd name="T44" fmla="*/ 80606300 w 252"/>
                    <a:gd name="T45" fmla="*/ 40348288 h 347"/>
                    <a:gd name="T46" fmla="*/ 133805061 w 252"/>
                    <a:gd name="T47" fmla="*/ 11297775 h 347"/>
                    <a:gd name="T48" fmla="*/ 203126352 w 252"/>
                    <a:gd name="T49" fmla="*/ 0 h 347"/>
                    <a:gd name="T50" fmla="*/ 203126352 w 252"/>
                    <a:gd name="T51" fmla="*/ 74241613 h 347"/>
                    <a:gd name="T52" fmla="*/ 164435074 w 252"/>
                    <a:gd name="T53" fmla="*/ 82311271 h 347"/>
                    <a:gd name="T54" fmla="*/ 137030075 w 252"/>
                    <a:gd name="T55" fmla="*/ 104906820 h 347"/>
                    <a:gd name="T56" fmla="*/ 119296308 w 252"/>
                    <a:gd name="T57" fmla="*/ 140413568 h 347"/>
                    <a:gd name="T58" fmla="*/ 108011299 w 252"/>
                    <a:gd name="T59" fmla="*/ 182376550 h 347"/>
                    <a:gd name="T60" fmla="*/ 103175048 w 252"/>
                    <a:gd name="T61" fmla="*/ 230794496 h 347"/>
                    <a:gd name="T62" fmla="*/ 101563811 w 252"/>
                    <a:gd name="T63" fmla="*/ 280827136 h 347"/>
                    <a:gd name="T64" fmla="*/ 103175048 w 252"/>
                    <a:gd name="T65" fmla="*/ 329245082 h 347"/>
                    <a:gd name="T66" fmla="*/ 108011299 w 252"/>
                    <a:gd name="T67" fmla="*/ 377663029 h 347"/>
                    <a:gd name="T68" fmla="*/ 119296308 w 252"/>
                    <a:gd name="T69" fmla="*/ 421240705 h 347"/>
                    <a:gd name="T70" fmla="*/ 137030075 w 252"/>
                    <a:gd name="T71" fmla="*/ 455132759 h 347"/>
                    <a:gd name="T72" fmla="*/ 164435074 w 252"/>
                    <a:gd name="T73" fmla="*/ 479341732 h 347"/>
                    <a:gd name="T74" fmla="*/ 203126352 w 252"/>
                    <a:gd name="T75" fmla="*/ 487411389 h 347"/>
                    <a:gd name="T76" fmla="*/ 241817630 w 252"/>
                    <a:gd name="T77" fmla="*/ 479341732 h 347"/>
                    <a:gd name="T78" fmla="*/ 269222629 w 252"/>
                    <a:gd name="T79" fmla="*/ 455132759 h 347"/>
                    <a:gd name="T80" fmla="*/ 286956396 w 252"/>
                    <a:gd name="T81" fmla="*/ 421240705 h 347"/>
                    <a:gd name="T82" fmla="*/ 298241405 w 252"/>
                    <a:gd name="T83" fmla="*/ 377663029 h 347"/>
                    <a:gd name="T84" fmla="*/ 303077656 w 252"/>
                    <a:gd name="T85" fmla="*/ 329245082 h 347"/>
                    <a:gd name="T86" fmla="*/ 304690163 w 252"/>
                    <a:gd name="T87" fmla="*/ 280827136 h 347"/>
                    <a:gd name="T88" fmla="*/ 303077656 w 252"/>
                    <a:gd name="T89" fmla="*/ 230794496 h 347"/>
                    <a:gd name="T90" fmla="*/ 298241405 w 252"/>
                    <a:gd name="T91" fmla="*/ 182376550 h 347"/>
                    <a:gd name="T92" fmla="*/ 286956396 w 252"/>
                    <a:gd name="T93" fmla="*/ 140413568 h 347"/>
                    <a:gd name="T94" fmla="*/ 269222629 w 252"/>
                    <a:gd name="T95" fmla="*/ 104906820 h 347"/>
                    <a:gd name="T96" fmla="*/ 241817630 w 252"/>
                    <a:gd name="T97" fmla="*/ 82311271 h 347"/>
                    <a:gd name="T98" fmla="*/ 203126352 w 252"/>
                    <a:gd name="T99" fmla="*/ 74241613 h 3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2"/>
                    <a:gd name="T151" fmla="*/ 0 h 347"/>
                    <a:gd name="T152" fmla="*/ 252 w 252"/>
                    <a:gd name="T153" fmla="*/ 347 h 3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2" h="347">
                      <a:moveTo>
                        <a:pt x="126" y="0"/>
                      </a:moveTo>
                      <a:cubicBezTo>
                        <a:pt x="142" y="0"/>
                        <a:pt x="156" y="3"/>
                        <a:pt x="169" y="7"/>
                      </a:cubicBezTo>
                      <a:cubicBezTo>
                        <a:pt x="181" y="11"/>
                        <a:pt x="192" y="17"/>
                        <a:pt x="202" y="25"/>
                      </a:cubicBezTo>
                      <a:cubicBezTo>
                        <a:pt x="211" y="33"/>
                        <a:pt x="219" y="42"/>
                        <a:pt x="225" y="53"/>
                      </a:cubicBezTo>
                      <a:cubicBezTo>
                        <a:pt x="232" y="64"/>
                        <a:pt x="237" y="75"/>
                        <a:pt x="241" y="88"/>
                      </a:cubicBezTo>
                      <a:cubicBezTo>
                        <a:pt x="245" y="101"/>
                        <a:pt x="248" y="115"/>
                        <a:pt x="249" y="129"/>
                      </a:cubicBezTo>
                      <a:cubicBezTo>
                        <a:pt x="251" y="144"/>
                        <a:pt x="252" y="158"/>
                        <a:pt x="252" y="174"/>
                      </a:cubicBezTo>
                      <a:cubicBezTo>
                        <a:pt x="252" y="189"/>
                        <a:pt x="251" y="204"/>
                        <a:pt x="249" y="218"/>
                      </a:cubicBezTo>
                      <a:cubicBezTo>
                        <a:pt x="248" y="233"/>
                        <a:pt x="245" y="246"/>
                        <a:pt x="241" y="259"/>
                      </a:cubicBezTo>
                      <a:cubicBezTo>
                        <a:pt x="237" y="272"/>
                        <a:pt x="232" y="284"/>
                        <a:pt x="225" y="294"/>
                      </a:cubicBezTo>
                      <a:cubicBezTo>
                        <a:pt x="219" y="305"/>
                        <a:pt x="211" y="314"/>
                        <a:pt x="202" y="322"/>
                      </a:cubicBezTo>
                      <a:cubicBezTo>
                        <a:pt x="192" y="330"/>
                        <a:pt x="181" y="336"/>
                        <a:pt x="169" y="341"/>
                      </a:cubicBezTo>
                      <a:cubicBezTo>
                        <a:pt x="156" y="345"/>
                        <a:pt x="142" y="347"/>
                        <a:pt x="126" y="347"/>
                      </a:cubicBezTo>
                      <a:cubicBezTo>
                        <a:pt x="110" y="347"/>
                        <a:pt x="96" y="345"/>
                        <a:pt x="83" y="341"/>
                      </a:cubicBezTo>
                      <a:cubicBezTo>
                        <a:pt x="70" y="336"/>
                        <a:pt x="59" y="330"/>
                        <a:pt x="50" y="322"/>
                      </a:cubicBezTo>
                      <a:cubicBezTo>
                        <a:pt x="41" y="314"/>
                        <a:pt x="33" y="305"/>
                        <a:pt x="27" y="294"/>
                      </a:cubicBezTo>
                      <a:cubicBezTo>
                        <a:pt x="20" y="284"/>
                        <a:pt x="15" y="272"/>
                        <a:pt x="11" y="259"/>
                      </a:cubicBezTo>
                      <a:cubicBezTo>
                        <a:pt x="7" y="246"/>
                        <a:pt x="4" y="233"/>
                        <a:pt x="2" y="218"/>
                      </a:cubicBezTo>
                      <a:cubicBezTo>
                        <a:pt x="1" y="204"/>
                        <a:pt x="0" y="189"/>
                        <a:pt x="0" y="174"/>
                      </a:cubicBezTo>
                      <a:cubicBezTo>
                        <a:pt x="0" y="158"/>
                        <a:pt x="1" y="144"/>
                        <a:pt x="2" y="129"/>
                      </a:cubicBezTo>
                      <a:cubicBezTo>
                        <a:pt x="4" y="115"/>
                        <a:pt x="7" y="101"/>
                        <a:pt x="11" y="88"/>
                      </a:cubicBezTo>
                      <a:cubicBezTo>
                        <a:pt x="15" y="75"/>
                        <a:pt x="20" y="64"/>
                        <a:pt x="27" y="53"/>
                      </a:cubicBezTo>
                      <a:cubicBezTo>
                        <a:pt x="33" y="42"/>
                        <a:pt x="41" y="33"/>
                        <a:pt x="50" y="25"/>
                      </a:cubicBezTo>
                      <a:cubicBezTo>
                        <a:pt x="59" y="17"/>
                        <a:pt x="70" y="11"/>
                        <a:pt x="83" y="7"/>
                      </a:cubicBezTo>
                      <a:cubicBezTo>
                        <a:pt x="95" y="3"/>
                        <a:pt x="110" y="0"/>
                        <a:pt x="126" y="0"/>
                      </a:cubicBezTo>
                      <a:close/>
                      <a:moveTo>
                        <a:pt x="126" y="46"/>
                      </a:moveTo>
                      <a:cubicBezTo>
                        <a:pt x="117" y="46"/>
                        <a:pt x="109" y="47"/>
                        <a:pt x="102" y="51"/>
                      </a:cubicBezTo>
                      <a:cubicBezTo>
                        <a:pt x="95" y="54"/>
                        <a:pt x="90" y="59"/>
                        <a:pt x="85" y="65"/>
                      </a:cubicBezTo>
                      <a:cubicBezTo>
                        <a:pt x="80" y="71"/>
                        <a:pt x="76" y="79"/>
                        <a:pt x="74" y="87"/>
                      </a:cubicBezTo>
                      <a:cubicBezTo>
                        <a:pt x="71" y="95"/>
                        <a:pt x="69" y="104"/>
                        <a:pt x="67" y="113"/>
                      </a:cubicBezTo>
                      <a:cubicBezTo>
                        <a:pt x="65" y="123"/>
                        <a:pt x="64" y="133"/>
                        <a:pt x="64" y="143"/>
                      </a:cubicBezTo>
                      <a:cubicBezTo>
                        <a:pt x="63" y="153"/>
                        <a:pt x="63" y="164"/>
                        <a:pt x="63" y="174"/>
                      </a:cubicBezTo>
                      <a:cubicBezTo>
                        <a:pt x="63" y="184"/>
                        <a:pt x="63" y="194"/>
                        <a:pt x="64" y="204"/>
                      </a:cubicBezTo>
                      <a:cubicBezTo>
                        <a:pt x="64" y="215"/>
                        <a:pt x="65" y="224"/>
                        <a:pt x="67" y="234"/>
                      </a:cubicBezTo>
                      <a:cubicBezTo>
                        <a:pt x="69" y="243"/>
                        <a:pt x="71" y="252"/>
                        <a:pt x="74" y="261"/>
                      </a:cubicBezTo>
                      <a:cubicBezTo>
                        <a:pt x="76" y="269"/>
                        <a:pt x="80" y="276"/>
                        <a:pt x="85" y="282"/>
                      </a:cubicBezTo>
                      <a:cubicBezTo>
                        <a:pt x="90" y="288"/>
                        <a:pt x="95" y="293"/>
                        <a:pt x="102" y="297"/>
                      </a:cubicBezTo>
                      <a:cubicBezTo>
                        <a:pt x="109" y="300"/>
                        <a:pt x="117" y="302"/>
                        <a:pt x="126" y="302"/>
                      </a:cubicBezTo>
                      <a:cubicBezTo>
                        <a:pt x="135" y="302"/>
                        <a:pt x="143" y="300"/>
                        <a:pt x="150" y="297"/>
                      </a:cubicBezTo>
                      <a:cubicBezTo>
                        <a:pt x="157" y="293"/>
                        <a:pt x="162" y="288"/>
                        <a:pt x="167" y="282"/>
                      </a:cubicBezTo>
                      <a:cubicBezTo>
                        <a:pt x="172" y="276"/>
                        <a:pt x="176" y="269"/>
                        <a:pt x="178" y="261"/>
                      </a:cubicBezTo>
                      <a:cubicBezTo>
                        <a:pt x="181" y="252"/>
                        <a:pt x="184" y="243"/>
                        <a:pt x="185" y="234"/>
                      </a:cubicBezTo>
                      <a:cubicBezTo>
                        <a:pt x="187" y="224"/>
                        <a:pt x="188" y="215"/>
                        <a:pt x="188" y="204"/>
                      </a:cubicBezTo>
                      <a:cubicBezTo>
                        <a:pt x="189" y="194"/>
                        <a:pt x="189" y="184"/>
                        <a:pt x="189" y="174"/>
                      </a:cubicBezTo>
                      <a:cubicBezTo>
                        <a:pt x="189" y="164"/>
                        <a:pt x="189" y="153"/>
                        <a:pt x="188" y="143"/>
                      </a:cubicBezTo>
                      <a:cubicBezTo>
                        <a:pt x="188" y="133"/>
                        <a:pt x="187" y="123"/>
                        <a:pt x="185" y="113"/>
                      </a:cubicBezTo>
                      <a:cubicBezTo>
                        <a:pt x="184" y="104"/>
                        <a:pt x="181" y="95"/>
                        <a:pt x="178" y="87"/>
                      </a:cubicBezTo>
                      <a:cubicBezTo>
                        <a:pt x="176" y="79"/>
                        <a:pt x="172" y="71"/>
                        <a:pt x="167" y="65"/>
                      </a:cubicBezTo>
                      <a:cubicBezTo>
                        <a:pt x="162" y="59"/>
                        <a:pt x="157" y="54"/>
                        <a:pt x="150" y="51"/>
                      </a:cubicBezTo>
                      <a:cubicBezTo>
                        <a:pt x="143" y="47"/>
                        <a:pt x="135" y="46"/>
                        <a:pt x="126" y="46"/>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33" name="Freeform 37"/>
                <p:cNvSpPr>
                  <a:spLocks noChangeArrowheads="1"/>
                </p:cNvSpPr>
                <p:nvPr/>
              </p:nvSpPr>
              <p:spPr bwMode="auto">
                <a:xfrm>
                  <a:off x="4422552" y="2737430"/>
                  <a:ext cx="291521" cy="447946"/>
                </a:xfrm>
                <a:custGeom>
                  <a:avLst/>
                  <a:gdLst>
                    <a:gd name="T0" fmla="*/ 194778975 w 224"/>
                    <a:gd name="T1" fmla="*/ 242424536 h 350"/>
                    <a:gd name="T2" fmla="*/ 255752414 w 224"/>
                    <a:gd name="T3" fmla="*/ 198198187 h 350"/>
                    <a:gd name="T4" fmla="*/ 255752414 w 224"/>
                    <a:gd name="T5" fmla="*/ 124488033 h 350"/>
                    <a:gd name="T6" fmla="*/ 201554236 w 224"/>
                    <a:gd name="T7" fmla="*/ 85176292 h 350"/>
                    <a:gd name="T8" fmla="*/ 121948180 w 224"/>
                    <a:gd name="T9" fmla="*/ 83538089 h 350"/>
                    <a:gd name="T10" fmla="*/ 55892645 w 224"/>
                    <a:gd name="T11" fmla="*/ 98280632 h 350"/>
                    <a:gd name="T12" fmla="*/ 22018946 w 224"/>
                    <a:gd name="T13" fmla="*/ 98280632 h 350"/>
                    <a:gd name="T14" fmla="*/ 3387630 w 224"/>
                    <a:gd name="T15" fmla="*/ 76986559 h 350"/>
                    <a:gd name="T16" fmla="*/ 8468425 w 224"/>
                    <a:gd name="T17" fmla="*/ 40949943 h 350"/>
                    <a:gd name="T18" fmla="*/ 94848440 w 224"/>
                    <a:gd name="T19" fmla="*/ 6551530 h 350"/>
                    <a:gd name="T20" fmla="*/ 248978455 w 224"/>
                    <a:gd name="T21" fmla="*/ 9827935 h 350"/>
                    <a:gd name="T22" fmla="*/ 353989786 w 224"/>
                    <a:gd name="T23" fmla="*/ 86814494 h 350"/>
                    <a:gd name="T24" fmla="*/ 360763745 w 224"/>
                    <a:gd name="T25" fmla="*/ 198198187 h 350"/>
                    <a:gd name="T26" fmla="*/ 303177936 w 224"/>
                    <a:gd name="T27" fmla="*/ 262080406 h 350"/>
                    <a:gd name="T28" fmla="*/ 262527675 w 224"/>
                    <a:gd name="T29" fmla="*/ 278461151 h 350"/>
                    <a:gd name="T30" fmla="*/ 348907690 w 224"/>
                    <a:gd name="T31" fmla="*/ 325962625 h 350"/>
                    <a:gd name="T32" fmla="*/ 379395060 w 224"/>
                    <a:gd name="T33" fmla="*/ 417691727 h 350"/>
                    <a:gd name="T34" fmla="*/ 318420319 w 224"/>
                    <a:gd name="T35" fmla="*/ 537265153 h 350"/>
                    <a:gd name="T36" fmla="*/ 172760030 w 224"/>
                    <a:gd name="T37" fmla="*/ 573301768 h 350"/>
                    <a:gd name="T38" fmla="*/ 99930536 w 224"/>
                    <a:gd name="T39" fmla="*/ 565112036 h 350"/>
                    <a:gd name="T40" fmla="*/ 30487370 w 224"/>
                    <a:gd name="T41" fmla="*/ 542179760 h 350"/>
                    <a:gd name="T42" fmla="*/ 3387630 w 224"/>
                    <a:gd name="T43" fmla="*/ 507781347 h 350"/>
                    <a:gd name="T44" fmla="*/ 13549219 w 224"/>
                    <a:gd name="T45" fmla="*/ 481573946 h 350"/>
                    <a:gd name="T46" fmla="*/ 42343425 w 224"/>
                    <a:gd name="T47" fmla="*/ 470107808 h 350"/>
                    <a:gd name="T48" fmla="*/ 50811850 w 224"/>
                    <a:gd name="T49" fmla="*/ 471746011 h 350"/>
                    <a:gd name="T50" fmla="*/ 99930536 w 224"/>
                    <a:gd name="T51" fmla="*/ 486487274 h 350"/>
                    <a:gd name="T52" fmla="*/ 167679235 w 224"/>
                    <a:gd name="T53" fmla="*/ 496315209 h 350"/>
                    <a:gd name="T54" fmla="*/ 243896359 w 224"/>
                    <a:gd name="T55" fmla="*/ 475021136 h 350"/>
                    <a:gd name="T56" fmla="*/ 272690565 w 224"/>
                    <a:gd name="T57" fmla="*/ 412777120 h 350"/>
                    <a:gd name="T58" fmla="*/ 238815565 w 224"/>
                    <a:gd name="T59" fmla="*/ 342343370 h 350"/>
                    <a:gd name="T60" fmla="*/ 154128714 w 224"/>
                    <a:gd name="T61" fmla="*/ 316134690 h 350"/>
                    <a:gd name="T62" fmla="*/ 110092125 w 224"/>
                    <a:gd name="T63" fmla="*/ 312859565 h 350"/>
                    <a:gd name="T64" fmla="*/ 91460809 w 224"/>
                    <a:gd name="T65" fmla="*/ 294840617 h 350"/>
                    <a:gd name="T66" fmla="*/ 98236070 w 224"/>
                    <a:gd name="T67" fmla="*/ 258805281 h 350"/>
                    <a:gd name="T68" fmla="*/ 150742386 w 224"/>
                    <a:gd name="T69" fmla="*/ 247339143 h 3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4"/>
                    <a:gd name="T106" fmla="*/ 0 h 350"/>
                    <a:gd name="T107" fmla="*/ 224 w 224"/>
                    <a:gd name="T108" fmla="*/ 350 h 3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4" h="350">
                      <a:moveTo>
                        <a:pt x="89" y="151"/>
                      </a:moveTo>
                      <a:cubicBezTo>
                        <a:pt x="99" y="151"/>
                        <a:pt x="107" y="150"/>
                        <a:pt x="115" y="148"/>
                      </a:cubicBezTo>
                      <a:cubicBezTo>
                        <a:pt x="124" y="145"/>
                        <a:pt x="131" y="142"/>
                        <a:pt x="137" y="138"/>
                      </a:cubicBezTo>
                      <a:cubicBezTo>
                        <a:pt x="143" y="133"/>
                        <a:pt x="147" y="128"/>
                        <a:pt x="151" y="121"/>
                      </a:cubicBezTo>
                      <a:cubicBezTo>
                        <a:pt x="154" y="115"/>
                        <a:pt x="156" y="107"/>
                        <a:pt x="156" y="98"/>
                      </a:cubicBezTo>
                      <a:cubicBezTo>
                        <a:pt x="156" y="90"/>
                        <a:pt x="154" y="83"/>
                        <a:pt x="151" y="76"/>
                      </a:cubicBezTo>
                      <a:cubicBezTo>
                        <a:pt x="148" y="70"/>
                        <a:pt x="143" y="65"/>
                        <a:pt x="138" y="61"/>
                      </a:cubicBezTo>
                      <a:cubicBezTo>
                        <a:pt x="132" y="57"/>
                        <a:pt x="126" y="54"/>
                        <a:pt x="119" y="52"/>
                      </a:cubicBezTo>
                      <a:cubicBezTo>
                        <a:pt x="111" y="50"/>
                        <a:pt x="103" y="49"/>
                        <a:pt x="95" y="49"/>
                      </a:cubicBezTo>
                      <a:cubicBezTo>
                        <a:pt x="88" y="49"/>
                        <a:pt x="80" y="49"/>
                        <a:pt x="72" y="51"/>
                      </a:cubicBezTo>
                      <a:cubicBezTo>
                        <a:pt x="64" y="52"/>
                        <a:pt x="57" y="54"/>
                        <a:pt x="50" y="55"/>
                      </a:cubicBezTo>
                      <a:cubicBezTo>
                        <a:pt x="43" y="57"/>
                        <a:pt x="38" y="58"/>
                        <a:pt x="33" y="60"/>
                      </a:cubicBezTo>
                      <a:cubicBezTo>
                        <a:pt x="28" y="61"/>
                        <a:pt x="24" y="62"/>
                        <a:pt x="22" y="62"/>
                      </a:cubicBezTo>
                      <a:cubicBezTo>
                        <a:pt x="19" y="62"/>
                        <a:pt x="16" y="61"/>
                        <a:pt x="13" y="60"/>
                      </a:cubicBezTo>
                      <a:cubicBezTo>
                        <a:pt x="10" y="59"/>
                        <a:pt x="8" y="57"/>
                        <a:pt x="6" y="55"/>
                      </a:cubicBezTo>
                      <a:cubicBezTo>
                        <a:pt x="4" y="53"/>
                        <a:pt x="3" y="50"/>
                        <a:pt x="2" y="47"/>
                      </a:cubicBezTo>
                      <a:cubicBezTo>
                        <a:pt x="1" y="45"/>
                        <a:pt x="0" y="42"/>
                        <a:pt x="0" y="39"/>
                      </a:cubicBezTo>
                      <a:cubicBezTo>
                        <a:pt x="0" y="34"/>
                        <a:pt x="2" y="30"/>
                        <a:pt x="5" y="25"/>
                      </a:cubicBezTo>
                      <a:cubicBezTo>
                        <a:pt x="7" y="21"/>
                        <a:pt x="12" y="18"/>
                        <a:pt x="19" y="16"/>
                      </a:cubicBezTo>
                      <a:cubicBezTo>
                        <a:pt x="30" y="11"/>
                        <a:pt x="42" y="7"/>
                        <a:pt x="56" y="4"/>
                      </a:cubicBezTo>
                      <a:cubicBezTo>
                        <a:pt x="69" y="1"/>
                        <a:pt x="83" y="0"/>
                        <a:pt x="98" y="0"/>
                      </a:cubicBezTo>
                      <a:cubicBezTo>
                        <a:pt x="116" y="0"/>
                        <a:pt x="132" y="2"/>
                        <a:pt x="147" y="6"/>
                      </a:cubicBezTo>
                      <a:cubicBezTo>
                        <a:pt x="161" y="10"/>
                        <a:pt x="174" y="16"/>
                        <a:pt x="185" y="24"/>
                      </a:cubicBezTo>
                      <a:cubicBezTo>
                        <a:pt x="195" y="32"/>
                        <a:pt x="203" y="42"/>
                        <a:pt x="209" y="53"/>
                      </a:cubicBezTo>
                      <a:cubicBezTo>
                        <a:pt x="215" y="65"/>
                        <a:pt x="218" y="78"/>
                        <a:pt x="218" y="93"/>
                      </a:cubicBezTo>
                      <a:cubicBezTo>
                        <a:pt x="218" y="103"/>
                        <a:pt x="216" y="112"/>
                        <a:pt x="213" y="121"/>
                      </a:cubicBezTo>
                      <a:cubicBezTo>
                        <a:pt x="210" y="129"/>
                        <a:pt x="205" y="137"/>
                        <a:pt x="199" y="143"/>
                      </a:cubicBezTo>
                      <a:cubicBezTo>
                        <a:pt x="194" y="150"/>
                        <a:pt x="187" y="155"/>
                        <a:pt x="179" y="160"/>
                      </a:cubicBezTo>
                      <a:cubicBezTo>
                        <a:pt x="172" y="164"/>
                        <a:pt x="164" y="167"/>
                        <a:pt x="155" y="169"/>
                      </a:cubicBezTo>
                      <a:cubicBezTo>
                        <a:pt x="155" y="170"/>
                        <a:pt x="155" y="170"/>
                        <a:pt x="155" y="170"/>
                      </a:cubicBezTo>
                      <a:cubicBezTo>
                        <a:pt x="166" y="172"/>
                        <a:pt x="176" y="176"/>
                        <a:pt x="184" y="180"/>
                      </a:cubicBezTo>
                      <a:cubicBezTo>
                        <a:pt x="193" y="185"/>
                        <a:pt x="200" y="191"/>
                        <a:pt x="206" y="199"/>
                      </a:cubicBezTo>
                      <a:cubicBezTo>
                        <a:pt x="212" y="206"/>
                        <a:pt x="217" y="215"/>
                        <a:pt x="220" y="224"/>
                      </a:cubicBezTo>
                      <a:cubicBezTo>
                        <a:pt x="223" y="234"/>
                        <a:pt x="224" y="244"/>
                        <a:pt x="224" y="255"/>
                      </a:cubicBezTo>
                      <a:cubicBezTo>
                        <a:pt x="224" y="272"/>
                        <a:pt x="221" y="286"/>
                        <a:pt x="215" y="298"/>
                      </a:cubicBezTo>
                      <a:cubicBezTo>
                        <a:pt x="208" y="310"/>
                        <a:pt x="199" y="320"/>
                        <a:pt x="188" y="328"/>
                      </a:cubicBezTo>
                      <a:cubicBezTo>
                        <a:pt x="176" y="336"/>
                        <a:pt x="163" y="341"/>
                        <a:pt x="149" y="345"/>
                      </a:cubicBezTo>
                      <a:cubicBezTo>
                        <a:pt x="134" y="349"/>
                        <a:pt x="118" y="350"/>
                        <a:pt x="102" y="350"/>
                      </a:cubicBezTo>
                      <a:cubicBezTo>
                        <a:pt x="95" y="350"/>
                        <a:pt x="88" y="350"/>
                        <a:pt x="81" y="349"/>
                      </a:cubicBezTo>
                      <a:cubicBezTo>
                        <a:pt x="74" y="348"/>
                        <a:pt x="66" y="347"/>
                        <a:pt x="59" y="345"/>
                      </a:cubicBezTo>
                      <a:cubicBezTo>
                        <a:pt x="52" y="344"/>
                        <a:pt x="45" y="342"/>
                        <a:pt x="38" y="339"/>
                      </a:cubicBezTo>
                      <a:cubicBezTo>
                        <a:pt x="31" y="337"/>
                        <a:pt x="24" y="334"/>
                        <a:pt x="18" y="331"/>
                      </a:cubicBezTo>
                      <a:cubicBezTo>
                        <a:pt x="12" y="329"/>
                        <a:pt x="8" y="326"/>
                        <a:pt x="6" y="322"/>
                      </a:cubicBezTo>
                      <a:cubicBezTo>
                        <a:pt x="3" y="318"/>
                        <a:pt x="2" y="314"/>
                        <a:pt x="2" y="310"/>
                      </a:cubicBezTo>
                      <a:cubicBezTo>
                        <a:pt x="2" y="307"/>
                        <a:pt x="3" y="304"/>
                        <a:pt x="4" y="301"/>
                      </a:cubicBezTo>
                      <a:cubicBezTo>
                        <a:pt x="5" y="299"/>
                        <a:pt x="6" y="296"/>
                        <a:pt x="8" y="294"/>
                      </a:cubicBezTo>
                      <a:cubicBezTo>
                        <a:pt x="10" y="292"/>
                        <a:pt x="13" y="291"/>
                        <a:pt x="15" y="289"/>
                      </a:cubicBezTo>
                      <a:cubicBezTo>
                        <a:pt x="18" y="288"/>
                        <a:pt x="21" y="287"/>
                        <a:pt x="25" y="287"/>
                      </a:cubicBezTo>
                      <a:cubicBezTo>
                        <a:pt x="26" y="287"/>
                        <a:pt x="27" y="287"/>
                        <a:pt x="27" y="288"/>
                      </a:cubicBezTo>
                      <a:cubicBezTo>
                        <a:pt x="28" y="288"/>
                        <a:pt x="29" y="288"/>
                        <a:pt x="30" y="288"/>
                      </a:cubicBezTo>
                      <a:cubicBezTo>
                        <a:pt x="34" y="289"/>
                        <a:pt x="38" y="291"/>
                        <a:pt x="43" y="292"/>
                      </a:cubicBezTo>
                      <a:cubicBezTo>
                        <a:pt x="48" y="294"/>
                        <a:pt x="53" y="296"/>
                        <a:pt x="59" y="297"/>
                      </a:cubicBezTo>
                      <a:cubicBezTo>
                        <a:pt x="65" y="299"/>
                        <a:pt x="71" y="300"/>
                        <a:pt x="78" y="301"/>
                      </a:cubicBezTo>
                      <a:cubicBezTo>
                        <a:pt x="85" y="302"/>
                        <a:pt x="92" y="303"/>
                        <a:pt x="99" y="303"/>
                      </a:cubicBezTo>
                      <a:cubicBezTo>
                        <a:pt x="108" y="303"/>
                        <a:pt x="117" y="302"/>
                        <a:pt x="124" y="299"/>
                      </a:cubicBezTo>
                      <a:cubicBezTo>
                        <a:pt x="132" y="297"/>
                        <a:pt x="138" y="294"/>
                        <a:pt x="144" y="290"/>
                      </a:cubicBezTo>
                      <a:cubicBezTo>
                        <a:pt x="149" y="286"/>
                        <a:pt x="154" y="280"/>
                        <a:pt x="157" y="274"/>
                      </a:cubicBezTo>
                      <a:cubicBezTo>
                        <a:pt x="160" y="268"/>
                        <a:pt x="161" y="261"/>
                        <a:pt x="161" y="252"/>
                      </a:cubicBezTo>
                      <a:cubicBezTo>
                        <a:pt x="161" y="243"/>
                        <a:pt x="159" y="235"/>
                        <a:pt x="156" y="227"/>
                      </a:cubicBezTo>
                      <a:cubicBezTo>
                        <a:pt x="152" y="220"/>
                        <a:pt x="148" y="214"/>
                        <a:pt x="141" y="209"/>
                      </a:cubicBezTo>
                      <a:cubicBezTo>
                        <a:pt x="135" y="204"/>
                        <a:pt x="128" y="200"/>
                        <a:pt x="119" y="197"/>
                      </a:cubicBezTo>
                      <a:cubicBezTo>
                        <a:pt x="110" y="195"/>
                        <a:pt x="101" y="193"/>
                        <a:pt x="91" y="193"/>
                      </a:cubicBezTo>
                      <a:cubicBezTo>
                        <a:pt x="74" y="193"/>
                        <a:pt x="74" y="193"/>
                        <a:pt x="74" y="193"/>
                      </a:cubicBezTo>
                      <a:cubicBezTo>
                        <a:pt x="70" y="193"/>
                        <a:pt x="67" y="193"/>
                        <a:pt x="65" y="191"/>
                      </a:cubicBezTo>
                      <a:cubicBezTo>
                        <a:pt x="62" y="190"/>
                        <a:pt x="60" y="189"/>
                        <a:pt x="58" y="187"/>
                      </a:cubicBezTo>
                      <a:cubicBezTo>
                        <a:pt x="57" y="185"/>
                        <a:pt x="55" y="183"/>
                        <a:pt x="54" y="180"/>
                      </a:cubicBezTo>
                      <a:cubicBezTo>
                        <a:pt x="54" y="178"/>
                        <a:pt x="53" y="175"/>
                        <a:pt x="53" y="172"/>
                      </a:cubicBezTo>
                      <a:cubicBezTo>
                        <a:pt x="53" y="167"/>
                        <a:pt x="55" y="162"/>
                        <a:pt x="58" y="158"/>
                      </a:cubicBezTo>
                      <a:cubicBezTo>
                        <a:pt x="62" y="154"/>
                        <a:pt x="67" y="151"/>
                        <a:pt x="74" y="151"/>
                      </a:cubicBezTo>
                      <a:lnTo>
                        <a:pt x="89" y="151"/>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34" name="Freeform 38"/>
                <p:cNvSpPr>
                  <a:spLocks noEditPoints="1" noChangeArrowheads="1"/>
                </p:cNvSpPr>
                <p:nvPr/>
              </p:nvSpPr>
              <p:spPr bwMode="auto">
                <a:xfrm>
                  <a:off x="2253940" y="4280349"/>
                  <a:ext cx="327070" cy="440833"/>
                </a:xfrm>
                <a:custGeom>
                  <a:avLst/>
                  <a:gdLst>
                    <a:gd name="T0" fmla="*/ 212247746 w 253"/>
                    <a:gd name="T1" fmla="*/ 0 h 347"/>
                    <a:gd name="T2" fmla="*/ 282441105 w 253"/>
                    <a:gd name="T3" fmla="*/ 9683081 h 347"/>
                    <a:gd name="T4" fmla="*/ 337591829 w 253"/>
                    <a:gd name="T5" fmla="*/ 40348288 h 347"/>
                    <a:gd name="T6" fmla="*/ 377701212 w 253"/>
                    <a:gd name="T7" fmla="*/ 83924694 h 347"/>
                    <a:gd name="T8" fmla="*/ 402770545 w 253"/>
                    <a:gd name="T9" fmla="*/ 142026992 h 347"/>
                    <a:gd name="T10" fmla="*/ 417811887 w 253"/>
                    <a:gd name="T11" fmla="*/ 208198947 h 347"/>
                    <a:gd name="T12" fmla="*/ 422825237 w 253"/>
                    <a:gd name="T13" fmla="*/ 279212443 h 347"/>
                    <a:gd name="T14" fmla="*/ 417811887 w 253"/>
                    <a:gd name="T15" fmla="*/ 351840632 h 347"/>
                    <a:gd name="T16" fmla="*/ 402770545 w 253"/>
                    <a:gd name="T17" fmla="*/ 418012587 h 347"/>
                    <a:gd name="T18" fmla="*/ 377701212 w 253"/>
                    <a:gd name="T19" fmla="*/ 474500191 h 347"/>
                    <a:gd name="T20" fmla="*/ 337591829 w 253"/>
                    <a:gd name="T21" fmla="*/ 519691291 h 347"/>
                    <a:gd name="T22" fmla="*/ 282441105 w 253"/>
                    <a:gd name="T23" fmla="*/ 548741804 h 347"/>
                    <a:gd name="T24" fmla="*/ 212247746 w 253"/>
                    <a:gd name="T25" fmla="*/ 560039579 h 347"/>
                    <a:gd name="T26" fmla="*/ 138713877 w 253"/>
                    <a:gd name="T27" fmla="*/ 548741804 h 347"/>
                    <a:gd name="T28" fmla="*/ 85233408 w 253"/>
                    <a:gd name="T29" fmla="*/ 519691291 h 347"/>
                    <a:gd name="T30" fmla="*/ 45124025 w 253"/>
                    <a:gd name="T31" fmla="*/ 474500191 h 347"/>
                    <a:gd name="T32" fmla="*/ 18383144 w 253"/>
                    <a:gd name="T33" fmla="*/ 418012587 h 347"/>
                    <a:gd name="T34" fmla="*/ 5013350 w 253"/>
                    <a:gd name="T35" fmla="*/ 351840632 h 347"/>
                    <a:gd name="T36" fmla="*/ 0 w 253"/>
                    <a:gd name="T37" fmla="*/ 279212443 h 347"/>
                    <a:gd name="T38" fmla="*/ 5013350 w 253"/>
                    <a:gd name="T39" fmla="*/ 208198947 h 347"/>
                    <a:gd name="T40" fmla="*/ 18383144 w 253"/>
                    <a:gd name="T41" fmla="*/ 142026992 h 347"/>
                    <a:gd name="T42" fmla="*/ 45124025 w 253"/>
                    <a:gd name="T43" fmla="*/ 83924694 h 347"/>
                    <a:gd name="T44" fmla="*/ 85233408 w 253"/>
                    <a:gd name="T45" fmla="*/ 40348288 h 347"/>
                    <a:gd name="T46" fmla="*/ 138713877 w 253"/>
                    <a:gd name="T47" fmla="*/ 9683081 h 347"/>
                    <a:gd name="T48" fmla="*/ 212247746 w 253"/>
                    <a:gd name="T49" fmla="*/ 0 h 347"/>
                    <a:gd name="T50" fmla="*/ 212247746 w 253"/>
                    <a:gd name="T51" fmla="*/ 72628190 h 347"/>
                    <a:gd name="T52" fmla="*/ 172138363 w 253"/>
                    <a:gd name="T53" fmla="*/ 80697847 h 347"/>
                    <a:gd name="T54" fmla="*/ 142055680 w 253"/>
                    <a:gd name="T55" fmla="*/ 104906820 h 347"/>
                    <a:gd name="T56" fmla="*/ 123672536 w 253"/>
                    <a:gd name="T57" fmla="*/ 138798874 h 347"/>
                    <a:gd name="T58" fmla="*/ 111972996 w 253"/>
                    <a:gd name="T59" fmla="*/ 182376550 h 347"/>
                    <a:gd name="T60" fmla="*/ 106959647 w 253"/>
                    <a:gd name="T61" fmla="*/ 229181073 h 347"/>
                    <a:gd name="T62" fmla="*/ 105288099 w 253"/>
                    <a:gd name="T63" fmla="*/ 279212443 h 347"/>
                    <a:gd name="T64" fmla="*/ 106959647 w 253"/>
                    <a:gd name="T65" fmla="*/ 329245082 h 347"/>
                    <a:gd name="T66" fmla="*/ 111972996 w 253"/>
                    <a:gd name="T67" fmla="*/ 376049605 h 347"/>
                    <a:gd name="T68" fmla="*/ 123672536 w 253"/>
                    <a:gd name="T69" fmla="*/ 419626011 h 347"/>
                    <a:gd name="T70" fmla="*/ 142055680 w 253"/>
                    <a:gd name="T71" fmla="*/ 455132759 h 347"/>
                    <a:gd name="T72" fmla="*/ 172138363 w 253"/>
                    <a:gd name="T73" fmla="*/ 477728308 h 347"/>
                    <a:gd name="T74" fmla="*/ 212247746 w 253"/>
                    <a:gd name="T75" fmla="*/ 485797966 h 347"/>
                    <a:gd name="T76" fmla="*/ 250686874 w 253"/>
                    <a:gd name="T77" fmla="*/ 477728308 h 347"/>
                    <a:gd name="T78" fmla="*/ 280769557 w 253"/>
                    <a:gd name="T79" fmla="*/ 455132759 h 347"/>
                    <a:gd name="T80" fmla="*/ 299152701 w 253"/>
                    <a:gd name="T81" fmla="*/ 419626011 h 347"/>
                    <a:gd name="T82" fmla="*/ 310852241 w 253"/>
                    <a:gd name="T83" fmla="*/ 376049605 h 347"/>
                    <a:gd name="T84" fmla="*/ 315865590 w 253"/>
                    <a:gd name="T85" fmla="*/ 329245082 h 347"/>
                    <a:gd name="T86" fmla="*/ 317537138 w 253"/>
                    <a:gd name="T87" fmla="*/ 279212443 h 347"/>
                    <a:gd name="T88" fmla="*/ 315865590 w 253"/>
                    <a:gd name="T89" fmla="*/ 229181073 h 347"/>
                    <a:gd name="T90" fmla="*/ 310852241 w 253"/>
                    <a:gd name="T91" fmla="*/ 182376550 h 347"/>
                    <a:gd name="T92" fmla="*/ 299152701 w 253"/>
                    <a:gd name="T93" fmla="*/ 138798874 h 347"/>
                    <a:gd name="T94" fmla="*/ 280769557 w 253"/>
                    <a:gd name="T95" fmla="*/ 104906820 h 347"/>
                    <a:gd name="T96" fmla="*/ 250686874 w 253"/>
                    <a:gd name="T97" fmla="*/ 80697847 h 347"/>
                    <a:gd name="T98" fmla="*/ 212247746 w 253"/>
                    <a:gd name="T99" fmla="*/ 72628190 h 3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3"/>
                    <a:gd name="T151" fmla="*/ 0 h 347"/>
                    <a:gd name="T152" fmla="*/ 253 w 253"/>
                    <a:gd name="T153" fmla="*/ 347 h 3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3" h="347">
                      <a:moveTo>
                        <a:pt x="127" y="0"/>
                      </a:moveTo>
                      <a:cubicBezTo>
                        <a:pt x="143" y="0"/>
                        <a:pt x="157" y="2"/>
                        <a:pt x="169" y="6"/>
                      </a:cubicBezTo>
                      <a:cubicBezTo>
                        <a:pt x="182" y="11"/>
                        <a:pt x="193" y="17"/>
                        <a:pt x="202" y="25"/>
                      </a:cubicBezTo>
                      <a:cubicBezTo>
                        <a:pt x="212" y="32"/>
                        <a:pt x="219" y="42"/>
                        <a:pt x="226" y="52"/>
                      </a:cubicBezTo>
                      <a:cubicBezTo>
                        <a:pt x="232" y="63"/>
                        <a:pt x="237" y="75"/>
                        <a:pt x="241" y="88"/>
                      </a:cubicBezTo>
                      <a:cubicBezTo>
                        <a:pt x="245" y="101"/>
                        <a:pt x="248" y="114"/>
                        <a:pt x="250" y="129"/>
                      </a:cubicBezTo>
                      <a:cubicBezTo>
                        <a:pt x="252" y="143"/>
                        <a:pt x="253" y="158"/>
                        <a:pt x="253" y="173"/>
                      </a:cubicBezTo>
                      <a:cubicBezTo>
                        <a:pt x="253" y="188"/>
                        <a:pt x="252" y="203"/>
                        <a:pt x="250" y="218"/>
                      </a:cubicBezTo>
                      <a:cubicBezTo>
                        <a:pt x="248" y="232"/>
                        <a:pt x="245" y="246"/>
                        <a:pt x="241" y="259"/>
                      </a:cubicBezTo>
                      <a:cubicBezTo>
                        <a:pt x="237" y="271"/>
                        <a:pt x="232" y="283"/>
                        <a:pt x="226" y="294"/>
                      </a:cubicBezTo>
                      <a:cubicBezTo>
                        <a:pt x="219" y="305"/>
                        <a:pt x="212" y="314"/>
                        <a:pt x="202" y="322"/>
                      </a:cubicBezTo>
                      <a:cubicBezTo>
                        <a:pt x="193" y="330"/>
                        <a:pt x="182" y="336"/>
                        <a:pt x="169" y="340"/>
                      </a:cubicBezTo>
                      <a:cubicBezTo>
                        <a:pt x="157" y="344"/>
                        <a:pt x="143" y="347"/>
                        <a:pt x="127" y="347"/>
                      </a:cubicBezTo>
                      <a:cubicBezTo>
                        <a:pt x="110" y="347"/>
                        <a:pt x="96" y="344"/>
                        <a:pt x="83" y="340"/>
                      </a:cubicBezTo>
                      <a:cubicBezTo>
                        <a:pt x="71" y="336"/>
                        <a:pt x="60" y="330"/>
                        <a:pt x="51" y="322"/>
                      </a:cubicBezTo>
                      <a:cubicBezTo>
                        <a:pt x="41" y="314"/>
                        <a:pt x="33" y="305"/>
                        <a:pt x="27" y="294"/>
                      </a:cubicBezTo>
                      <a:cubicBezTo>
                        <a:pt x="21" y="283"/>
                        <a:pt x="15" y="271"/>
                        <a:pt x="11" y="259"/>
                      </a:cubicBezTo>
                      <a:cubicBezTo>
                        <a:pt x="8" y="246"/>
                        <a:pt x="5" y="232"/>
                        <a:pt x="3" y="218"/>
                      </a:cubicBezTo>
                      <a:cubicBezTo>
                        <a:pt x="1" y="203"/>
                        <a:pt x="0" y="188"/>
                        <a:pt x="0" y="173"/>
                      </a:cubicBezTo>
                      <a:cubicBezTo>
                        <a:pt x="0" y="158"/>
                        <a:pt x="1" y="143"/>
                        <a:pt x="3" y="129"/>
                      </a:cubicBezTo>
                      <a:cubicBezTo>
                        <a:pt x="5" y="114"/>
                        <a:pt x="8" y="101"/>
                        <a:pt x="11" y="88"/>
                      </a:cubicBezTo>
                      <a:cubicBezTo>
                        <a:pt x="15" y="75"/>
                        <a:pt x="21" y="63"/>
                        <a:pt x="27" y="52"/>
                      </a:cubicBezTo>
                      <a:cubicBezTo>
                        <a:pt x="33" y="42"/>
                        <a:pt x="41" y="32"/>
                        <a:pt x="51" y="25"/>
                      </a:cubicBezTo>
                      <a:cubicBezTo>
                        <a:pt x="60" y="17"/>
                        <a:pt x="71" y="11"/>
                        <a:pt x="83" y="6"/>
                      </a:cubicBezTo>
                      <a:cubicBezTo>
                        <a:pt x="96" y="2"/>
                        <a:pt x="110" y="0"/>
                        <a:pt x="127" y="0"/>
                      </a:cubicBezTo>
                      <a:close/>
                      <a:moveTo>
                        <a:pt x="127" y="45"/>
                      </a:moveTo>
                      <a:cubicBezTo>
                        <a:pt x="117" y="45"/>
                        <a:pt x="109" y="47"/>
                        <a:pt x="103" y="50"/>
                      </a:cubicBezTo>
                      <a:cubicBezTo>
                        <a:pt x="96" y="54"/>
                        <a:pt x="90" y="59"/>
                        <a:pt x="85" y="65"/>
                      </a:cubicBezTo>
                      <a:cubicBezTo>
                        <a:pt x="81" y="71"/>
                        <a:pt x="77" y="78"/>
                        <a:pt x="74" y="86"/>
                      </a:cubicBezTo>
                      <a:cubicBezTo>
                        <a:pt x="71" y="95"/>
                        <a:pt x="69" y="103"/>
                        <a:pt x="67" y="113"/>
                      </a:cubicBezTo>
                      <a:cubicBezTo>
                        <a:pt x="66" y="122"/>
                        <a:pt x="65" y="132"/>
                        <a:pt x="64" y="142"/>
                      </a:cubicBezTo>
                      <a:cubicBezTo>
                        <a:pt x="64" y="153"/>
                        <a:pt x="63" y="163"/>
                        <a:pt x="63" y="173"/>
                      </a:cubicBezTo>
                      <a:cubicBezTo>
                        <a:pt x="63" y="183"/>
                        <a:pt x="64" y="193"/>
                        <a:pt x="64" y="204"/>
                      </a:cubicBezTo>
                      <a:cubicBezTo>
                        <a:pt x="65" y="214"/>
                        <a:pt x="66" y="224"/>
                        <a:pt x="67" y="233"/>
                      </a:cubicBezTo>
                      <a:cubicBezTo>
                        <a:pt x="69" y="243"/>
                        <a:pt x="71" y="252"/>
                        <a:pt x="74" y="260"/>
                      </a:cubicBezTo>
                      <a:cubicBezTo>
                        <a:pt x="77" y="268"/>
                        <a:pt x="81" y="275"/>
                        <a:pt x="85" y="282"/>
                      </a:cubicBezTo>
                      <a:cubicBezTo>
                        <a:pt x="90" y="288"/>
                        <a:pt x="96" y="293"/>
                        <a:pt x="103" y="296"/>
                      </a:cubicBezTo>
                      <a:cubicBezTo>
                        <a:pt x="109" y="299"/>
                        <a:pt x="117" y="301"/>
                        <a:pt x="127" y="301"/>
                      </a:cubicBezTo>
                      <a:cubicBezTo>
                        <a:pt x="136" y="301"/>
                        <a:pt x="144" y="299"/>
                        <a:pt x="150" y="296"/>
                      </a:cubicBezTo>
                      <a:cubicBezTo>
                        <a:pt x="157" y="293"/>
                        <a:pt x="163" y="288"/>
                        <a:pt x="168" y="282"/>
                      </a:cubicBezTo>
                      <a:cubicBezTo>
                        <a:pt x="172" y="275"/>
                        <a:pt x="176" y="268"/>
                        <a:pt x="179" y="260"/>
                      </a:cubicBezTo>
                      <a:cubicBezTo>
                        <a:pt x="182" y="252"/>
                        <a:pt x="184" y="243"/>
                        <a:pt x="186" y="233"/>
                      </a:cubicBezTo>
                      <a:cubicBezTo>
                        <a:pt x="187" y="224"/>
                        <a:pt x="188" y="214"/>
                        <a:pt x="189" y="204"/>
                      </a:cubicBezTo>
                      <a:cubicBezTo>
                        <a:pt x="189" y="193"/>
                        <a:pt x="190" y="183"/>
                        <a:pt x="190" y="173"/>
                      </a:cubicBezTo>
                      <a:cubicBezTo>
                        <a:pt x="190" y="163"/>
                        <a:pt x="189" y="153"/>
                        <a:pt x="189" y="142"/>
                      </a:cubicBezTo>
                      <a:cubicBezTo>
                        <a:pt x="188" y="132"/>
                        <a:pt x="187" y="122"/>
                        <a:pt x="186" y="113"/>
                      </a:cubicBezTo>
                      <a:cubicBezTo>
                        <a:pt x="184" y="103"/>
                        <a:pt x="182" y="95"/>
                        <a:pt x="179" y="86"/>
                      </a:cubicBezTo>
                      <a:cubicBezTo>
                        <a:pt x="176" y="78"/>
                        <a:pt x="172" y="71"/>
                        <a:pt x="168" y="65"/>
                      </a:cubicBezTo>
                      <a:cubicBezTo>
                        <a:pt x="163" y="59"/>
                        <a:pt x="157" y="54"/>
                        <a:pt x="150" y="50"/>
                      </a:cubicBezTo>
                      <a:cubicBezTo>
                        <a:pt x="144" y="47"/>
                        <a:pt x="136" y="45"/>
                        <a:pt x="127" y="45"/>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35" name="Freeform 39"/>
                <p:cNvSpPr>
                  <a:spLocks noEditPoints="1" noChangeArrowheads="1"/>
                </p:cNvSpPr>
                <p:nvPr/>
              </p:nvSpPr>
              <p:spPr bwMode="auto">
                <a:xfrm>
                  <a:off x="2616558" y="4280349"/>
                  <a:ext cx="348403" cy="440833"/>
                </a:xfrm>
                <a:custGeom>
                  <a:avLst/>
                  <a:gdLst>
                    <a:gd name="T0" fmla="*/ 208255001 w 271"/>
                    <a:gd name="T1" fmla="*/ 51808866 h 341"/>
                    <a:gd name="T2" fmla="*/ 246269496 w 271"/>
                    <a:gd name="T3" fmla="*/ 10027981 h 341"/>
                    <a:gd name="T4" fmla="*/ 294201264 w 271"/>
                    <a:gd name="T5" fmla="*/ 0 h 341"/>
                    <a:gd name="T6" fmla="*/ 320646466 w 271"/>
                    <a:gd name="T7" fmla="*/ 3343091 h 341"/>
                    <a:gd name="T8" fmla="*/ 343786339 w 271"/>
                    <a:gd name="T9" fmla="*/ 15041325 h 341"/>
                    <a:gd name="T10" fmla="*/ 358662247 w 271"/>
                    <a:gd name="T11" fmla="*/ 38439086 h 341"/>
                    <a:gd name="T12" fmla="*/ 365272905 w 271"/>
                    <a:gd name="T13" fmla="*/ 70191990 h 341"/>
                    <a:gd name="T14" fmla="*/ 365272905 w 271"/>
                    <a:gd name="T15" fmla="*/ 379372348 h 341"/>
                    <a:gd name="T16" fmla="*/ 413204672 w 271"/>
                    <a:gd name="T17" fmla="*/ 379372348 h 341"/>
                    <a:gd name="T18" fmla="*/ 428080581 w 271"/>
                    <a:gd name="T19" fmla="*/ 382714146 h 341"/>
                    <a:gd name="T20" fmla="*/ 439649874 w 271"/>
                    <a:gd name="T21" fmla="*/ 391070582 h 341"/>
                    <a:gd name="T22" fmla="*/ 446260532 w 271"/>
                    <a:gd name="T23" fmla="*/ 402768816 h 341"/>
                    <a:gd name="T24" fmla="*/ 447913839 w 271"/>
                    <a:gd name="T25" fmla="*/ 416139888 h 341"/>
                    <a:gd name="T26" fmla="*/ 446260532 w 271"/>
                    <a:gd name="T27" fmla="*/ 429509668 h 341"/>
                    <a:gd name="T28" fmla="*/ 439649874 w 271"/>
                    <a:gd name="T29" fmla="*/ 441207902 h 341"/>
                    <a:gd name="T30" fmla="*/ 428080581 w 271"/>
                    <a:gd name="T31" fmla="*/ 449564337 h 341"/>
                    <a:gd name="T32" fmla="*/ 413204672 w 271"/>
                    <a:gd name="T33" fmla="*/ 452906136 h 341"/>
                    <a:gd name="T34" fmla="*/ 365272905 w 271"/>
                    <a:gd name="T35" fmla="*/ 452906136 h 341"/>
                    <a:gd name="T36" fmla="*/ 365272905 w 271"/>
                    <a:gd name="T37" fmla="*/ 524769672 h 341"/>
                    <a:gd name="T38" fmla="*/ 360314269 w 271"/>
                    <a:gd name="T39" fmla="*/ 544825634 h 341"/>
                    <a:gd name="T40" fmla="*/ 348744975 w 271"/>
                    <a:gd name="T41" fmla="*/ 558195414 h 341"/>
                    <a:gd name="T42" fmla="*/ 333869067 w 271"/>
                    <a:gd name="T43" fmla="*/ 568222102 h 341"/>
                    <a:gd name="T44" fmla="*/ 315687830 w 271"/>
                    <a:gd name="T45" fmla="*/ 569893648 h 341"/>
                    <a:gd name="T46" fmla="*/ 299159900 w 271"/>
                    <a:gd name="T47" fmla="*/ 568222102 h 341"/>
                    <a:gd name="T48" fmla="*/ 282631970 w 271"/>
                    <a:gd name="T49" fmla="*/ 558195414 h 341"/>
                    <a:gd name="T50" fmla="*/ 271062676 w 271"/>
                    <a:gd name="T51" fmla="*/ 544825634 h 341"/>
                    <a:gd name="T52" fmla="*/ 266104040 w 271"/>
                    <a:gd name="T53" fmla="*/ 524769672 h 341"/>
                    <a:gd name="T54" fmla="*/ 266104040 w 271"/>
                    <a:gd name="T55" fmla="*/ 452906136 h 341"/>
                    <a:gd name="T56" fmla="*/ 49585075 w 271"/>
                    <a:gd name="T57" fmla="*/ 452906136 h 341"/>
                    <a:gd name="T58" fmla="*/ 13222601 w 271"/>
                    <a:gd name="T59" fmla="*/ 439536356 h 341"/>
                    <a:gd name="T60" fmla="*/ 0 w 271"/>
                    <a:gd name="T61" fmla="*/ 407783453 h 341"/>
                    <a:gd name="T62" fmla="*/ 3305329 w 271"/>
                    <a:gd name="T63" fmla="*/ 394413673 h 341"/>
                    <a:gd name="T64" fmla="*/ 9917272 w 271"/>
                    <a:gd name="T65" fmla="*/ 379372348 h 341"/>
                    <a:gd name="T66" fmla="*/ 208255001 w 271"/>
                    <a:gd name="T67" fmla="*/ 51808866 h 341"/>
                    <a:gd name="T68" fmla="*/ 89251592 w 271"/>
                    <a:gd name="T69" fmla="*/ 379372348 h 341"/>
                    <a:gd name="T70" fmla="*/ 266104040 w 271"/>
                    <a:gd name="T71" fmla="*/ 379372348 h 341"/>
                    <a:gd name="T72" fmla="*/ 266104040 w 271"/>
                    <a:gd name="T73" fmla="*/ 83561770 h 341"/>
                    <a:gd name="T74" fmla="*/ 89251592 w 271"/>
                    <a:gd name="T75" fmla="*/ 379372348 h 3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1"/>
                    <a:gd name="T115" fmla="*/ 0 h 341"/>
                    <a:gd name="T116" fmla="*/ 271 w 271"/>
                    <a:gd name="T117" fmla="*/ 341 h 3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1" h="341">
                      <a:moveTo>
                        <a:pt x="126" y="31"/>
                      </a:moveTo>
                      <a:cubicBezTo>
                        <a:pt x="133" y="19"/>
                        <a:pt x="140" y="11"/>
                        <a:pt x="149" y="6"/>
                      </a:cubicBezTo>
                      <a:cubicBezTo>
                        <a:pt x="158" y="2"/>
                        <a:pt x="167" y="0"/>
                        <a:pt x="178" y="0"/>
                      </a:cubicBezTo>
                      <a:cubicBezTo>
                        <a:pt x="183" y="0"/>
                        <a:pt x="189" y="0"/>
                        <a:pt x="194" y="2"/>
                      </a:cubicBezTo>
                      <a:cubicBezTo>
                        <a:pt x="199" y="3"/>
                        <a:pt x="204" y="6"/>
                        <a:pt x="208" y="9"/>
                      </a:cubicBezTo>
                      <a:cubicBezTo>
                        <a:pt x="212" y="13"/>
                        <a:pt x="215" y="17"/>
                        <a:pt x="217" y="23"/>
                      </a:cubicBezTo>
                      <a:cubicBezTo>
                        <a:pt x="220" y="28"/>
                        <a:pt x="221" y="34"/>
                        <a:pt x="221" y="42"/>
                      </a:cubicBezTo>
                      <a:cubicBezTo>
                        <a:pt x="221" y="227"/>
                        <a:pt x="221" y="227"/>
                        <a:pt x="221" y="227"/>
                      </a:cubicBezTo>
                      <a:cubicBezTo>
                        <a:pt x="250" y="227"/>
                        <a:pt x="250" y="227"/>
                        <a:pt x="250" y="227"/>
                      </a:cubicBezTo>
                      <a:cubicBezTo>
                        <a:pt x="253" y="227"/>
                        <a:pt x="256" y="228"/>
                        <a:pt x="259" y="229"/>
                      </a:cubicBezTo>
                      <a:cubicBezTo>
                        <a:pt x="262" y="230"/>
                        <a:pt x="264" y="232"/>
                        <a:pt x="266" y="234"/>
                      </a:cubicBezTo>
                      <a:cubicBezTo>
                        <a:pt x="268" y="236"/>
                        <a:pt x="269" y="238"/>
                        <a:pt x="270" y="241"/>
                      </a:cubicBezTo>
                      <a:cubicBezTo>
                        <a:pt x="271" y="244"/>
                        <a:pt x="271" y="246"/>
                        <a:pt x="271" y="249"/>
                      </a:cubicBezTo>
                      <a:cubicBezTo>
                        <a:pt x="271" y="252"/>
                        <a:pt x="271" y="254"/>
                        <a:pt x="270" y="257"/>
                      </a:cubicBezTo>
                      <a:cubicBezTo>
                        <a:pt x="269" y="260"/>
                        <a:pt x="268" y="262"/>
                        <a:pt x="266" y="264"/>
                      </a:cubicBezTo>
                      <a:cubicBezTo>
                        <a:pt x="264" y="266"/>
                        <a:pt x="262" y="268"/>
                        <a:pt x="259" y="269"/>
                      </a:cubicBezTo>
                      <a:cubicBezTo>
                        <a:pt x="256" y="270"/>
                        <a:pt x="253" y="271"/>
                        <a:pt x="250" y="271"/>
                      </a:cubicBezTo>
                      <a:cubicBezTo>
                        <a:pt x="221" y="271"/>
                        <a:pt x="221" y="271"/>
                        <a:pt x="221" y="271"/>
                      </a:cubicBezTo>
                      <a:cubicBezTo>
                        <a:pt x="221" y="314"/>
                        <a:pt x="221" y="314"/>
                        <a:pt x="221" y="314"/>
                      </a:cubicBezTo>
                      <a:cubicBezTo>
                        <a:pt x="221" y="318"/>
                        <a:pt x="220" y="322"/>
                        <a:pt x="218" y="326"/>
                      </a:cubicBezTo>
                      <a:cubicBezTo>
                        <a:pt x="216" y="329"/>
                        <a:pt x="214" y="332"/>
                        <a:pt x="211" y="334"/>
                      </a:cubicBezTo>
                      <a:cubicBezTo>
                        <a:pt x="208" y="337"/>
                        <a:pt x="205" y="338"/>
                        <a:pt x="202" y="340"/>
                      </a:cubicBezTo>
                      <a:cubicBezTo>
                        <a:pt x="198" y="341"/>
                        <a:pt x="195" y="341"/>
                        <a:pt x="191" y="341"/>
                      </a:cubicBezTo>
                      <a:cubicBezTo>
                        <a:pt x="188" y="341"/>
                        <a:pt x="184" y="341"/>
                        <a:pt x="181" y="340"/>
                      </a:cubicBezTo>
                      <a:cubicBezTo>
                        <a:pt x="177" y="338"/>
                        <a:pt x="174" y="337"/>
                        <a:pt x="171" y="334"/>
                      </a:cubicBezTo>
                      <a:cubicBezTo>
                        <a:pt x="168" y="332"/>
                        <a:pt x="166" y="329"/>
                        <a:pt x="164" y="326"/>
                      </a:cubicBezTo>
                      <a:cubicBezTo>
                        <a:pt x="162" y="322"/>
                        <a:pt x="161" y="318"/>
                        <a:pt x="161" y="314"/>
                      </a:cubicBezTo>
                      <a:cubicBezTo>
                        <a:pt x="161" y="271"/>
                        <a:pt x="161" y="271"/>
                        <a:pt x="161" y="271"/>
                      </a:cubicBezTo>
                      <a:cubicBezTo>
                        <a:pt x="30" y="271"/>
                        <a:pt x="30" y="271"/>
                        <a:pt x="30" y="271"/>
                      </a:cubicBezTo>
                      <a:cubicBezTo>
                        <a:pt x="21" y="271"/>
                        <a:pt x="14" y="268"/>
                        <a:pt x="8" y="263"/>
                      </a:cubicBezTo>
                      <a:cubicBezTo>
                        <a:pt x="3" y="258"/>
                        <a:pt x="0" y="252"/>
                        <a:pt x="0" y="244"/>
                      </a:cubicBezTo>
                      <a:cubicBezTo>
                        <a:pt x="0" y="242"/>
                        <a:pt x="1" y="239"/>
                        <a:pt x="2" y="236"/>
                      </a:cubicBezTo>
                      <a:cubicBezTo>
                        <a:pt x="2" y="233"/>
                        <a:pt x="4" y="230"/>
                        <a:pt x="6" y="227"/>
                      </a:cubicBezTo>
                      <a:lnTo>
                        <a:pt x="126" y="31"/>
                      </a:lnTo>
                      <a:close/>
                      <a:moveTo>
                        <a:pt x="54" y="227"/>
                      </a:moveTo>
                      <a:cubicBezTo>
                        <a:pt x="161" y="227"/>
                        <a:pt x="161" y="227"/>
                        <a:pt x="161" y="227"/>
                      </a:cubicBezTo>
                      <a:cubicBezTo>
                        <a:pt x="161" y="50"/>
                        <a:pt x="161" y="50"/>
                        <a:pt x="161" y="50"/>
                      </a:cubicBezTo>
                      <a:lnTo>
                        <a:pt x="54" y="227"/>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36" name="Freeform 40"/>
                <p:cNvSpPr>
                  <a:spLocks noEditPoints="1" noChangeArrowheads="1"/>
                </p:cNvSpPr>
                <p:nvPr/>
              </p:nvSpPr>
              <p:spPr bwMode="auto">
                <a:xfrm>
                  <a:off x="597258" y="2929408"/>
                  <a:ext cx="327070" cy="447946"/>
                </a:xfrm>
                <a:custGeom>
                  <a:avLst/>
                  <a:gdLst>
                    <a:gd name="T0" fmla="*/ 212251557 w 252"/>
                    <a:gd name="T1" fmla="*/ 0 h 347"/>
                    <a:gd name="T2" fmla="*/ 284687179 w 252"/>
                    <a:gd name="T3" fmla="*/ 11664669 h 347"/>
                    <a:gd name="T4" fmla="*/ 338591430 w 252"/>
                    <a:gd name="T5" fmla="*/ 41661560 h 347"/>
                    <a:gd name="T6" fmla="*/ 379020916 w 252"/>
                    <a:gd name="T7" fmla="*/ 88321526 h 347"/>
                    <a:gd name="T8" fmla="*/ 405973042 w 252"/>
                    <a:gd name="T9" fmla="*/ 146647451 h 347"/>
                    <a:gd name="T10" fmla="*/ 419449104 w 252"/>
                    <a:gd name="T11" fmla="*/ 214971480 h 347"/>
                    <a:gd name="T12" fmla="*/ 424503115 w 252"/>
                    <a:gd name="T13" fmla="*/ 288296497 h 347"/>
                    <a:gd name="T14" fmla="*/ 419449104 w 252"/>
                    <a:gd name="T15" fmla="*/ 363286788 h 347"/>
                    <a:gd name="T16" fmla="*/ 405973042 w 252"/>
                    <a:gd name="T17" fmla="*/ 431610816 h 347"/>
                    <a:gd name="T18" fmla="*/ 379020916 w 252"/>
                    <a:gd name="T19" fmla="*/ 489936742 h 347"/>
                    <a:gd name="T20" fmla="*/ 338591430 w 252"/>
                    <a:gd name="T21" fmla="*/ 536596708 h 347"/>
                    <a:gd name="T22" fmla="*/ 284687179 w 252"/>
                    <a:gd name="T23" fmla="*/ 566593599 h 347"/>
                    <a:gd name="T24" fmla="*/ 212251557 w 252"/>
                    <a:gd name="T25" fmla="*/ 578258268 h 347"/>
                    <a:gd name="T26" fmla="*/ 139815936 w 252"/>
                    <a:gd name="T27" fmla="*/ 566593599 h 347"/>
                    <a:gd name="T28" fmla="*/ 84227014 w 252"/>
                    <a:gd name="T29" fmla="*/ 536596708 h 347"/>
                    <a:gd name="T30" fmla="*/ 43797528 w 252"/>
                    <a:gd name="T31" fmla="*/ 489936742 h 347"/>
                    <a:gd name="T32" fmla="*/ 18530073 w 252"/>
                    <a:gd name="T33" fmla="*/ 431610816 h 347"/>
                    <a:gd name="T34" fmla="*/ 3369340 w 252"/>
                    <a:gd name="T35" fmla="*/ 363286788 h 347"/>
                    <a:gd name="T36" fmla="*/ 0 w 252"/>
                    <a:gd name="T37" fmla="*/ 288296497 h 347"/>
                    <a:gd name="T38" fmla="*/ 3369340 w 252"/>
                    <a:gd name="T39" fmla="*/ 214971480 h 347"/>
                    <a:gd name="T40" fmla="*/ 18530073 w 252"/>
                    <a:gd name="T41" fmla="*/ 146647451 h 347"/>
                    <a:gd name="T42" fmla="*/ 43797528 w 252"/>
                    <a:gd name="T43" fmla="*/ 88321526 h 347"/>
                    <a:gd name="T44" fmla="*/ 84227014 w 252"/>
                    <a:gd name="T45" fmla="*/ 41661560 h 347"/>
                    <a:gd name="T46" fmla="*/ 139815936 w 252"/>
                    <a:gd name="T47" fmla="*/ 11664669 h 347"/>
                    <a:gd name="T48" fmla="*/ 212251557 w 252"/>
                    <a:gd name="T49" fmla="*/ 0 h 347"/>
                    <a:gd name="T50" fmla="*/ 212251557 w 252"/>
                    <a:gd name="T51" fmla="*/ 74990291 h 347"/>
                    <a:gd name="T52" fmla="*/ 171822071 w 252"/>
                    <a:gd name="T53" fmla="*/ 83323120 h 347"/>
                    <a:gd name="T54" fmla="*/ 143185276 w 252"/>
                    <a:gd name="T55" fmla="*/ 108319023 h 347"/>
                    <a:gd name="T56" fmla="*/ 122970533 w 252"/>
                    <a:gd name="T57" fmla="*/ 144980886 h 347"/>
                    <a:gd name="T58" fmla="*/ 112863810 w 252"/>
                    <a:gd name="T59" fmla="*/ 188309011 h 347"/>
                    <a:gd name="T60" fmla="*/ 107809800 w 252"/>
                    <a:gd name="T61" fmla="*/ 238302108 h 347"/>
                    <a:gd name="T62" fmla="*/ 106126428 w 252"/>
                    <a:gd name="T63" fmla="*/ 288296497 h 347"/>
                    <a:gd name="T64" fmla="*/ 107809800 w 252"/>
                    <a:gd name="T65" fmla="*/ 339956159 h 347"/>
                    <a:gd name="T66" fmla="*/ 112863810 w 252"/>
                    <a:gd name="T67" fmla="*/ 389949257 h 347"/>
                    <a:gd name="T68" fmla="*/ 122970533 w 252"/>
                    <a:gd name="T69" fmla="*/ 433277382 h 347"/>
                    <a:gd name="T70" fmla="*/ 143185276 w 252"/>
                    <a:gd name="T71" fmla="*/ 469939245 h 347"/>
                    <a:gd name="T72" fmla="*/ 171822071 w 252"/>
                    <a:gd name="T73" fmla="*/ 493269873 h 347"/>
                    <a:gd name="T74" fmla="*/ 212251557 w 252"/>
                    <a:gd name="T75" fmla="*/ 501601411 h 347"/>
                    <a:gd name="T76" fmla="*/ 252681043 w 252"/>
                    <a:gd name="T77" fmla="*/ 493269873 h 347"/>
                    <a:gd name="T78" fmla="*/ 281317839 w 252"/>
                    <a:gd name="T79" fmla="*/ 469939245 h 347"/>
                    <a:gd name="T80" fmla="*/ 299847912 w 252"/>
                    <a:gd name="T81" fmla="*/ 433277382 h 347"/>
                    <a:gd name="T82" fmla="*/ 311639305 w 252"/>
                    <a:gd name="T83" fmla="*/ 389949257 h 347"/>
                    <a:gd name="T84" fmla="*/ 316693315 w 252"/>
                    <a:gd name="T85" fmla="*/ 339956159 h 347"/>
                    <a:gd name="T86" fmla="*/ 318376687 w 252"/>
                    <a:gd name="T87" fmla="*/ 288296497 h 347"/>
                    <a:gd name="T88" fmla="*/ 316693315 w 252"/>
                    <a:gd name="T89" fmla="*/ 238302108 h 347"/>
                    <a:gd name="T90" fmla="*/ 311639305 w 252"/>
                    <a:gd name="T91" fmla="*/ 188309011 h 347"/>
                    <a:gd name="T92" fmla="*/ 299847912 w 252"/>
                    <a:gd name="T93" fmla="*/ 144980886 h 347"/>
                    <a:gd name="T94" fmla="*/ 281317839 w 252"/>
                    <a:gd name="T95" fmla="*/ 108319023 h 347"/>
                    <a:gd name="T96" fmla="*/ 252681043 w 252"/>
                    <a:gd name="T97" fmla="*/ 83323120 h 347"/>
                    <a:gd name="T98" fmla="*/ 212251557 w 252"/>
                    <a:gd name="T99" fmla="*/ 74990291 h 3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2"/>
                    <a:gd name="T151" fmla="*/ 0 h 347"/>
                    <a:gd name="T152" fmla="*/ 252 w 252"/>
                    <a:gd name="T153" fmla="*/ 347 h 3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2" h="347">
                      <a:moveTo>
                        <a:pt x="126" y="0"/>
                      </a:moveTo>
                      <a:cubicBezTo>
                        <a:pt x="142" y="0"/>
                        <a:pt x="156" y="2"/>
                        <a:pt x="169" y="7"/>
                      </a:cubicBezTo>
                      <a:cubicBezTo>
                        <a:pt x="181" y="11"/>
                        <a:pt x="192" y="17"/>
                        <a:pt x="201" y="25"/>
                      </a:cubicBezTo>
                      <a:cubicBezTo>
                        <a:pt x="211" y="33"/>
                        <a:pt x="219" y="42"/>
                        <a:pt x="225" y="53"/>
                      </a:cubicBezTo>
                      <a:cubicBezTo>
                        <a:pt x="231" y="63"/>
                        <a:pt x="237" y="75"/>
                        <a:pt x="241" y="88"/>
                      </a:cubicBezTo>
                      <a:cubicBezTo>
                        <a:pt x="245" y="101"/>
                        <a:pt x="247" y="115"/>
                        <a:pt x="249" y="129"/>
                      </a:cubicBezTo>
                      <a:cubicBezTo>
                        <a:pt x="251" y="143"/>
                        <a:pt x="252" y="158"/>
                        <a:pt x="252" y="173"/>
                      </a:cubicBezTo>
                      <a:cubicBezTo>
                        <a:pt x="252" y="189"/>
                        <a:pt x="251" y="203"/>
                        <a:pt x="249" y="218"/>
                      </a:cubicBezTo>
                      <a:cubicBezTo>
                        <a:pt x="247" y="232"/>
                        <a:pt x="245" y="246"/>
                        <a:pt x="241" y="259"/>
                      </a:cubicBezTo>
                      <a:cubicBezTo>
                        <a:pt x="237" y="272"/>
                        <a:pt x="231" y="283"/>
                        <a:pt x="225" y="294"/>
                      </a:cubicBezTo>
                      <a:cubicBezTo>
                        <a:pt x="219" y="305"/>
                        <a:pt x="211" y="314"/>
                        <a:pt x="201" y="322"/>
                      </a:cubicBezTo>
                      <a:cubicBezTo>
                        <a:pt x="192" y="330"/>
                        <a:pt x="181" y="336"/>
                        <a:pt x="169" y="340"/>
                      </a:cubicBezTo>
                      <a:cubicBezTo>
                        <a:pt x="156" y="345"/>
                        <a:pt x="142" y="347"/>
                        <a:pt x="126" y="347"/>
                      </a:cubicBezTo>
                      <a:cubicBezTo>
                        <a:pt x="110" y="347"/>
                        <a:pt x="95" y="345"/>
                        <a:pt x="83" y="340"/>
                      </a:cubicBezTo>
                      <a:cubicBezTo>
                        <a:pt x="70" y="336"/>
                        <a:pt x="59" y="330"/>
                        <a:pt x="50" y="322"/>
                      </a:cubicBezTo>
                      <a:cubicBezTo>
                        <a:pt x="41" y="314"/>
                        <a:pt x="33" y="305"/>
                        <a:pt x="26" y="294"/>
                      </a:cubicBezTo>
                      <a:cubicBezTo>
                        <a:pt x="20" y="283"/>
                        <a:pt x="15" y="272"/>
                        <a:pt x="11" y="259"/>
                      </a:cubicBezTo>
                      <a:cubicBezTo>
                        <a:pt x="7" y="246"/>
                        <a:pt x="4" y="232"/>
                        <a:pt x="2" y="218"/>
                      </a:cubicBezTo>
                      <a:cubicBezTo>
                        <a:pt x="0" y="203"/>
                        <a:pt x="0" y="189"/>
                        <a:pt x="0" y="173"/>
                      </a:cubicBezTo>
                      <a:cubicBezTo>
                        <a:pt x="0" y="158"/>
                        <a:pt x="0" y="143"/>
                        <a:pt x="2" y="129"/>
                      </a:cubicBezTo>
                      <a:cubicBezTo>
                        <a:pt x="4" y="115"/>
                        <a:pt x="7" y="101"/>
                        <a:pt x="11" y="88"/>
                      </a:cubicBezTo>
                      <a:cubicBezTo>
                        <a:pt x="15" y="75"/>
                        <a:pt x="20" y="63"/>
                        <a:pt x="26" y="53"/>
                      </a:cubicBezTo>
                      <a:cubicBezTo>
                        <a:pt x="33" y="42"/>
                        <a:pt x="41" y="33"/>
                        <a:pt x="50" y="25"/>
                      </a:cubicBezTo>
                      <a:cubicBezTo>
                        <a:pt x="59" y="17"/>
                        <a:pt x="70" y="11"/>
                        <a:pt x="83" y="7"/>
                      </a:cubicBezTo>
                      <a:cubicBezTo>
                        <a:pt x="95" y="2"/>
                        <a:pt x="110" y="0"/>
                        <a:pt x="126" y="0"/>
                      </a:cubicBezTo>
                      <a:close/>
                      <a:moveTo>
                        <a:pt x="126" y="45"/>
                      </a:moveTo>
                      <a:cubicBezTo>
                        <a:pt x="116" y="45"/>
                        <a:pt x="108" y="47"/>
                        <a:pt x="102" y="50"/>
                      </a:cubicBezTo>
                      <a:cubicBezTo>
                        <a:pt x="95" y="54"/>
                        <a:pt x="89" y="59"/>
                        <a:pt x="85" y="65"/>
                      </a:cubicBezTo>
                      <a:cubicBezTo>
                        <a:pt x="80" y="71"/>
                        <a:pt x="76" y="78"/>
                        <a:pt x="73" y="87"/>
                      </a:cubicBezTo>
                      <a:cubicBezTo>
                        <a:pt x="70" y="95"/>
                        <a:pt x="68" y="104"/>
                        <a:pt x="67" y="113"/>
                      </a:cubicBezTo>
                      <a:cubicBezTo>
                        <a:pt x="65" y="123"/>
                        <a:pt x="64" y="132"/>
                        <a:pt x="64" y="143"/>
                      </a:cubicBezTo>
                      <a:cubicBezTo>
                        <a:pt x="63" y="153"/>
                        <a:pt x="63" y="163"/>
                        <a:pt x="63" y="173"/>
                      </a:cubicBezTo>
                      <a:cubicBezTo>
                        <a:pt x="63" y="183"/>
                        <a:pt x="63" y="194"/>
                        <a:pt x="64" y="204"/>
                      </a:cubicBezTo>
                      <a:cubicBezTo>
                        <a:pt x="64" y="214"/>
                        <a:pt x="65" y="224"/>
                        <a:pt x="67" y="234"/>
                      </a:cubicBezTo>
                      <a:cubicBezTo>
                        <a:pt x="68" y="243"/>
                        <a:pt x="70" y="252"/>
                        <a:pt x="73" y="260"/>
                      </a:cubicBezTo>
                      <a:cubicBezTo>
                        <a:pt x="76" y="268"/>
                        <a:pt x="80" y="276"/>
                        <a:pt x="85" y="282"/>
                      </a:cubicBezTo>
                      <a:cubicBezTo>
                        <a:pt x="89" y="288"/>
                        <a:pt x="95" y="293"/>
                        <a:pt x="102" y="296"/>
                      </a:cubicBezTo>
                      <a:cubicBezTo>
                        <a:pt x="108" y="300"/>
                        <a:pt x="116" y="301"/>
                        <a:pt x="126" y="301"/>
                      </a:cubicBezTo>
                      <a:cubicBezTo>
                        <a:pt x="135" y="301"/>
                        <a:pt x="143" y="300"/>
                        <a:pt x="150" y="296"/>
                      </a:cubicBezTo>
                      <a:cubicBezTo>
                        <a:pt x="156" y="293"/>
                        <a:pt x="162" y="288"/>
                        <a:pt x="167" y="282"/>
                      </a:cubicBezTo>
                      <a:cubicBezTo>
                        <a:pt x="172" y="276"/>
                        <a:pt x="175" y="268"/>
                        <a:pt x="178" y="260"/>
                      </a:cubicBezTo>
                      <a:cubicBezTo>
                        <a:pt x="181" y="252"/>
                        <a:pt x="183" y="243"/>
                        <a:pt x="185" y="234"/>
                      </a:cubicBezTo>
                      <a:cubicBezTo>
                        <a:pt x="186" y="224"/>
                        <a:pt x="188" y="214"/>
                        <a:pt x="188" y="204"/>
                      </a:cubicBezTo>
                      <a:cubicBezTo>
                        <a:pt x="189" y="194"/>
                        <a:pt x="189" y="183"/>
                        <a:pt x="189" y="173"/>
                      </a:cubicBezTo>
                      <a:cubicBezTo>
                        <a:pt x="189" y="163"/>
                        <a:pt x="189" y="153"/>
                        <a:pt x="188" y="143"/>
                      </a:cubicBezTo>
                      <a:cubicBezTo>
                        <a:pt x="188" y="132"/>
                        <a:pt x="186" y="123"/>
                        <a:pt x="185" y="113"/>
                      </a:cubicBezTo>
                      <a:cubicBezTo>
                        <a:pt x="183" y="104"/>
                        <a:pt x="181" y="95"/>
                        <a:pt x="178" y="87"/>
                      </a:cubicBezTo>
                      <a:cubicBezTo>
                        <a:pt x="175" y="78"/>
                        <a:pt x="172" y="71"/>
                        <a:pt x="167" y="65"/>
                      </a:cubicBezTo>
                      <a:cubicBezTo>
                        <a:pt x="162" y="59"/>
                        <a:pt x="156" y="54"/>
                        <a:pt x="150" y="50"/>
                      </a:cubicBezTo>
                      <a:cubicBezTo>
                        <a:pt x="143" y="47"/>
                        <a:pt x="135" y="45"/>
                        <a:pt x="126" y="45"/>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137" name="Freeform 41"/>
                <p:cNvSpPr>
                  <a:spLocks noChangeArrowheads="1"/>
                </p:cNvSpPr>
                <p:nvPr/>
              </p:nvSpPr>
              <p:spPr bwMode="auto">
                <a:xfrm>
                  <a:off x="995430" y="2936516"/>
                  <a:ext cx="298629" cy="440833"/>
                </a:xfrm>
                <a:custGeom>
                  <a:avLst/>
                  <a:gdLst>
                    <a:gd name="T0" fmla="*/ 8143383 w 234"/>
                    <a:gd name="T1" fmla="*/ 45191099 h 347"/>
                    <a:gd name="T2" fmla="*/ 21173307 w 234"/>
                    <a:gd name="T3" fmla="*/ 11297775 h 347"/>
                    <a:gd name="T4" fmla="*/ 60260525 w 234"/>
                    <a:gd name="T5" fmla="*/ 0 h 347"/>
                    <a:gd name="T6" fmla="*/ 322475929 w 234"/>
                    <a:gd name="T7" fmla="*/ 0 h 347"/>
                    <a:gd name="T8" fmla="*/ 337134274 w 234"/>
                    <a:gd name="T9" fmla="*/ 3228117 h 347"/>
                    <a:gd name="T10" fmla="*/ 348534500 w 234"/>
                    <a:gd name="T11" fmla="*/ 11297775 h 347"/>
                    <a:gd name="T12" fmla="*/ 355049462 w 234"/>
                    <a:gd name="T13" fmla="*/ 22595550 h 347"/>
                    <a:gd name="T14" fmla="*/ 356677883 w 234"/>
                    <a:gd name="T15" fmla="*/ 35506748 h 347"/>
                    <a:gd name="T16" fmla="*/ 355049462 w 234"/>
                    <a:gd name="T17" fmla="*/ 50032640 h 347"/>
                    <a:gd name="T18" fmla="*/ 348534500 w 234"/>
                    <a:gd name="T19" fmla="*/ 61330415 h 347"/>
                    <a:gd name="T20" fmla="*/ 337134274 w 234"/>
                    <a:gd name="T21" fmla="*/ 69400072 h 347"/>
                    <a:gd name="T22" fmla="*/ 322475929 w 234"/>
                    <a:gd name="T23" fmla="*/ 72628190 h 347"/>
                    <a:gd name="T24" fmla="*/ 91205636 w 234"/>
                    <a:gd name="T25" fmla="*/ 72628190 h 347"/>
                    <a:gd name="T26" fmla="*/ 89577214 w 234"/>
                    <a:gd name="T27" fmla="*/ 246933812 h 347"/>
                    <a:gd name="T28" fmla="*/ 146579620 w 234"/>
                    <a:gd name="T29" fmla="*/ 208198947 h 347"/>
                    <a:gd name="T30" fmla="*/ 214983528 w 234"/>
                    <a:gd name="T31" fmla="*/ 195287749 h 347"/>
                    <a:gd name="T32" fmla="*/ 283387435 w 234"/>
                    <a:gd name="T33" fmla="*/ 208198947 h 347"/>
                    <a:gd name="T34" fmla="*/ 335505853 w 234"/>
                    <a:gd name="T35" fmla="*/ 246933812 h 347"/>
                    <a:gd name="T36" fmla="*/ 369707807 w 234"/>
                    <a:gd name="T37" fmla="*/ 305036109 h 347"/>
                    <a:gd name="T38" fmla="*/ 381108033 w 234"/>
                    <a:gd name="T39" fmla="*/ 377663029 h 347"/>
                    <a:gd name="T40" fmla="*/ 366449688 w 234"/>
                    <a:gd name="T41" fmla="*/ 453519335 h 347"/>
                    <a:gd name="T42" fmla="*/ 324104351 w 234"/>
                    <a:gd name="T43" fmla="*/ 510006939 h 347"/>
                    <a:gd name="T44" fmla="*/ 258958562 w 234"/>
                    <a:gd name="T45" fmla="*/ 547128381 h 347"/>
                    <a:gd name="T46" fmla="*/ 179153152 w 234"/>
                    <a:gd name="T47" fmla="*/ 560039579 h 347"/>
                    <a:gd name="T48" fmla="*/ 125407590 w 234"/>
                    <a:gd name="T49" fmla="*/ 555198038 h 347"/>
                    <a:gd name="T50" fmla="*/ 78175712 w 234"/>
                    <a:gd name="T51" fmla="*/ 540672146 h 347"/>
                    <a:gd name="T52" fmla="*/ 39088494 w 234"/>
                    <a:gd name="T53" fmla="*/ 514848480 h 347"/>
                    <a:gd name="T54" fmla="*/ 9771805 w 234"/>
                    <a:gd name="T55" fmla="*/ 479341732 h 347"/>
                    <a:gd name="T56" fmla="*/ 3256843 w 234"/>
                    <a:gd name="T57" fmla="*/ 466430533 h 347"/>
                    <a:gd name="T58" fmla="*/ 0 w 234"/>
                    <a:gd name="T59" fmla="*/ 453519335 h 347"/>
                    <a:gd name="T60" fmla="*/ 9771805 w 234"/>
                    <a:gd name="T61" fmla="*/ 430923786 h 347"/>
                    <a:gd name="T62" fmla="*/ 30945111 w 234"/>
                    <a:gd name="T63" fmla="*/ 421240705 h 347"/>
                    <a:gd name="T64" fmla="*/ 43973758 w 234"/>
                    <a:gd name="T65" fmla="*/ 424467551 h 347"/>
                    <a:gd name="T66" fmla="*/ 57003682 w 234"/>
                    <a:gd name="T67" fmla="*/ 432537209 h 347"/>
                    <a:gd name="T68" fmla="*/ 104234283 w 234"/>
                    <a:gd name="T69" fmla="*/ 474500191 h 347"/>
                    <a:gd name="T70" fmla="*/ 171009769 w 234"/>
                    <a:gd name="T71" fmla="*/ 489026083 h 347"/>
                    <a:gd name="T72" fmla="*/ 218241647 w 234"/>
                    <a:gd name="T73" fmla="*/ 480956425 h 347"/>
                    <a:gd name="T74" fmla="*/ 252443600 w 234"/>
                    <a:gd name="T75" fmla="*/ 456747452 h 347"/>
                    <a:gd name="T76" fmla="*/ 271987209 w 234"/>
                    <a:gd name="T77" fmla="*/ 419626011 h 347"/>
                    <a:gd name="T78" fmla="*/ 280130593 w 234"/>
                    <a:gd name="T79" fmla="*/ 372821488 h 347"/>
                    <a:gd name="T80" fmla="*/ 273615631 w 234"/>
                    <a:gd name="T81" fmla="*/ 327631659 h 347"/>
                    <a:gd name="T82" fmla="*/ 254072022 w 234"/>
                    <a:gd name="T83" fmla="*/ 292124911 h 347"/>
                    <a:gd name="T84" fmla="*/ 224756608 w 234"/>
                    <a:gd name="T85" fmla="*/ 269529362 h 347"/>
                    <a:gd name="T86" fmla="*/ 185668114 w 234"/>
                    <a:gd name="T87" fmla="*/ 261459704 h 347"/>
                    <a:gd name="T88" fmla="*/ 153094582 w 234"/>
                    <a:gd name="T89" fmla="*/ 264687821 h 347"/>
                    <a:gd name="T90" fmla="*/ 127036011 w 234"/>
                    <a:gd name="T91" fmla="*/ 275984325 h 347"/>
                    <a:gd name="T92" fmla="*/ 107492402 w 234"/>
                    <a:gd name="T93" fmla="*/ 292124911 h 347"/>
                    <a:gd name="T94" fmla="*/ 96090900 w 234"/>
                    <a:gd name="T95" fmla="*/ 308264227 h 347"/>
                    <a:gd name="T96" fmla="*/ 76547291 w 234"/>
                    <a:gd name="T97" fmla="*/ 327631659 h 347"/>
                    <a:gd name="T98" fmla="*/ 48860299 w 234"/>
                    <a:gd name="T99" fmla="*/ 335701317 h 347"/>
                    <a:gd name="T100" fmla="*/ 34201954 w 234"/>
                    <a:gd name="T101" fmla="*/ 334086623 h 347"/>
                    <a:gd name="T102" fmla="*/ 21173307 w 234"/>
                    <a:gd name="T103" fmla="*/ 326016965 h 347"/>
                    <a:gd name="T104" fmla="*/ 13029923 w 234"/>
                    <a:gd name="T105" fmla="*/ 313105767 h 347"/>
                    <a:gd name="T106" fmla="*/ 8143383 w 234"/>
                    <a:gd name="T107" fmla="*/ 293738335 h 347"/>
                    <a:gd name="T108" fmla="*/ 8143383 w 234"/>
                    <a:gd name="T109" fmla="*/ 45191099 h 3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4"/>
                    <a:gd name="T166" fmla="*/ 0 h 347"/>
                    <a:gd name="T167" fmla="*/ 234 w 234"/>
                    <a:gd name="T168" fmla="*/ 347 h 3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4" h="347">
                      <a:moveTo>
                        <a:pt x="5" y="28"/>
                      </a:moveTo>
                      <a:cubicBezTo>
                        <a:pt x="5" y="18"/>
                        <a:pt x="8" y="11"/>
                        <a:pt x="13" y="7"/>
                      </a:cubicBezTo>
                      <a:cubicBezTo>
                        <a:pt x="18" y="2"/>
                        <a:pt x="26" y="0"/>
                        <a:pt x="37" y="0"/>
                      </a:cubicBezTo>
                      <a:cubicBezTo>
                        <a:pt x="198" y="0"/>
                        <a:pt x="198" y="0"/>
                        <a:pt x="198" y="0"/>
                      </a:cubicBezTo>
                      <a:cubicBezTo>
                        <a:pt x="202" y="0"/>
                        <a:pt x="205" y="1"/>
                        <a:pt x="207" y="2"/>
                      </a:cubicBezTo>
                      <a:cubicBezTo>
                        <a:pt x="210" y="3"/>
                        <a:pt x="212" y="5"/>
                        <a:pt x="214" y="7"/>
                      </a:cubicBezTo>
                      <a:cubicBezTo>
                        <a:pt x="216" y="9"/>
                        <a:pt x="217" y="12"/>
                        <a:pt x="218" y="14"/>
                      </a:cubicBezTo>
                      <a:cubicBezTo>
                        <a:pt x="219" y="17"/>
                        <a:pt x="219" y="19"/>
                        <a:pt x="219" y="22"/>
                      </a:cubicBezTo>
                      <a:cubicBezTo>
                        <a:pt x="219" y="25"/>
                        <a:pt x="219" y="28"/>
                        <a:pt x="218" y="31"/>
                      </a:cubicBezTo>
                      <a:cubicBezTo>
                        <a:pt x="217" y="33"/>
                        <a:pt x="216" y="36"/>
                        <a:pt x="214" y="38"/>
                      </a:cubicBezTo>
                      <a:cubicBezTo>
                        <a:pt x="212" y="40"/>
                        <a:pt x="210" y="41"/>
                        <a:pt x="207" y="43"/>
                      </a:cubicBezTo>
                      <a:cubicBezTo>
                        <a:pt x="205" y="44"/>
                        <a:pt x="202" y="45"/>
                        <a:pt x="198" y="45"/>
                      </a:cubicBezTo>
                      <a:cubicBezTo>
                        <a:pt x="56" y="45"/>
                        <a:pt x="56" y="45"/>
                        <a:pt x="56" y="45"/>
                      </a:cubicBezTo>
                      <a:cubicBezTo>
                        <a:pt x="55" y="153"/>
                        <a:pt x="55" y="153"/>
                        <a:pt x="55" y="153"/>
                      </a:cubicBezTo>
                      <a:cubicBezTo>
                        <a:pt x="65" y="142"/>
                        <a:pt x="77" y="134"/>
                        <a:pt x="90" y="129"/>
                      </a:cubicBezTo>
                      <a:cubicBezTo>
                        <a:pt x="103" y="124"/>
                        <a:pt x="117" y="121"/>
                        <a:pt x="132" y="121"/>
                      </a:cubicBezTo>
                      <a:cubicBezTo>
                        <a:pt x="147" y="121"/>
                        <a:pt x="161" y="124"/>
                        <a:pt x="174" y="129"/>
                      </a:cubicBezTo>
                      <a:cubicBezTo>
                        <a:pt x="186" y="135"/>
                        <a:pt x="197" y="143"/>
                        <a:pt x="206" y="153"/>
                      </a:cubicBezTo>
                      <a:cubicBezTo>
                        <a:pt x="215" y="163"/>
                        <a:pt x="222" y="175"/>
                        <a:pt x="227" y="189"/>
                      </a:cubicBezTo>
                      <a:cubicBezTo>
                        <a:pt x="232" y="202"/>
                        <a:pt x="234" y="217"/>
                        <a:pt x="234" y="234"/>
                      </a:cubicBezTo>
                      <a:cubicBezTo>
                        <a:pt x="234" y="251"/>
                        <a:pt x="231" y="267"/>
                        <a:pt x="225" y="281"/>
                      </a:cubicBezTo>
                      <a:cubicBezTo>
                        <a:pt x="219" y="295"/>
                        <a:pt x="210" y="307"/>
                        <a:pt x="199" y="316"/>
                      </a:cubicBezTo>
                      <a:cubicBezTo>
                        <a:pt x="188" y="326"/>
                        <a:pt x="175" y="334"/>
                        <a:pt x="159" y="339"/>
                      </a:cubicBezTo>
                      <a:cubicBezTo>
                        <a:pt x="144" y="345"/>
                        <a:pt x="128" y="347"/>
                        <a:pt x="110" y="347"/>
                      </a:cubicBezTo>
                      <a:cubicBezTo>
                        <a:pt x="99" y="347"/>
                        <a:pt x="88" y="346"/>
                        <a:pt x="77" y="344"/>
                      </a:cubicBezTo>
                      <a:cubicBezTo>
                        <a:pt x="67" y="342"/>
                        <a:pt x="57" y="339"/>
                        <a:pt x="48" y="335"/>
                      </a:cubicBezTo>
                      <a:cubicBezTo>
                        <a:pt x="39" y="331"/>
                        <a:pt x="31" y="326"/>
                        <a:pt x="24" y="319"/>
                      </a:cubicBezTo>
                      <a:cubicBezTo>
                        <a:pt x="17" y="313"/>
                        <a:pt x="11" y="306"/>
                        <a:pt x="6" y="297"/>
                      </a:cubicBezTo>
                      <a:cubicBezTo>
                        <a:pt x="4" y="294"/>
                        <a:pt x="3" y="292"/>
                        <a:pt x="2" y="289"/>
                      </a:cubicBezTo>
                      <a:cubicBezTo>
                        <a:pt x="1" y="287"/>
                        <a:pt x="0" y="284"/>
                        <a:pt x="0" y="281"/>
                      </a:cubicBezTo>
                      <a:cubicBezTo>
                        <a:pt x="0" y="276"/>
                        <a:pt x="2" y="271"/>
                        <a:pt x="6" y="267"/>
                      </a:cubicBezTo>
                      <a:cubicBezTo>
                        <a:pt x="10" y="263"/>
                        <a:pt x="14" y="261"/>
                        <a:pt x="19" y="261"/>
                      </a:cubicBezTo>
                      <a:cubicBezTo>
                        <a:pt x="22" y="261"/>
                        <a:pt x="25" y="262"/>
                        <a:pt x="27" y="263"/>
                      </a:cubicBezTo>
                      <a:cubicBezTo>
                        <a:pt x="30" y="264"/>
                        <a:pt x="32" y="266"/>
                        <a:pt x="35" y="268"/>
                      </a:cubicBezTo>
                      <a:cubicBezTo>
                        <a:pt x="42" y="280"/>
                        <a:pt x="51" y="289"/>
                        <a:pt x="64" y="294"/>
                      </a:cubicBezTo>
                      <a:cubicBezTo>
                        <a:pt x="76" y="300"/>
                        <a:pt x="90" y="303"/>
                        <a:pt x="105" y="303"/>
                      </a:cubicBezTo>
                      <a:cubicBezTo>
                        <a:pt x="116" y="303"/>
                        <a:pt x="126" y="301"/>
                        <a:pt x="134" y="298"/>
                      </a:cubicBezTo>
                      <a:cubicBezTo>
                        <a:pt x="142" y="294"/>
                        <a:pt x="149" y="289"/>
                        <a:pt x="155" y="283"/>
                      </a:cubicBezTo>
                      <a:cubicBezTo>
                        <a:pt x="160" y="277"/>
                        <a:pt x="164" y="269"/>
                        <a:pt x="167" y="260"/>
                      </a:cubicBezTo>
                      <a:cubicBezTo>
                        <a:pt x="170" y="251"/>
                        <a:pt x="172" y="242"/>
                        <a:pt x="172" y="231"/>
                      </a:cubicBezTo>
                      <a:cubicBezTo>
                        <a:pt x="172" y="221"/>
                        <a:pt x="170" y="212"/>
                        <a:pt x="168" y="203"/>
                      </a:cubicBezTo>
                      <a:cubicBezTo>
                        <a:pt x="165" y="195"/>
                        <a:pt x="161" y="187"/>
                        <a:pt x="156" y="181"/>
                      </a:cubicBezTo>
                      <a:cubicBezTo>
                        <a:pt x="151" y="175"/>
                        <a:pt x="145" y="170"/>
                        <a:pt x="138" y="167"/>
                      </a:cubicBezTo>
                      <a:cubicBezTo>
                        <a:pt x="131" y="163"/>
                        <a:pt x="123" y="162"/>
                        <a:pt x="114" y="162"/>
                      </a:cubicBezTo>
                      <a:cubicBezTo>
                        <a:pt x="106" y="162"/>
                        <a:pt x="100" y="163"/>
                        <a:pt x="94" y="164"/>
                      </a:cubicBezTo>
                      <a:cubicBezTo>
                        <a:pt x="88" y="166"/>
                        <a:pt x="83" y="168"/>
                        <a:pt x="78" y="171"/>
                      </a:cubicBezTo>
                      <a:cubicBezTo>
                        <a:pt x="73" y="174"/>
                        <a:pt x="69" y="177"/>
                        <a:pt x="66" y="181"/>
                      </a:cubicBezTo>
                      <a:cubicBezTo>
                        <a:pt x="63" y="184"/>
                        <a:pt x="61" y="187"/>
                        <a:pt x="59" y="191"/>
                      </a:cubicBezTo>
                      <a:cubicBezTo>
                        <a:pt x="56" y="196"/>
                        <a:pt x="52" y="200"/>
                        <a:pt x="47" y="203"/>
                      </a:cubicBezTo>
                      <a:cubicBezTo>
                        <a:pt x="42" y="207"/>
                        <a:pt x="36" y="208"/>
                        <a:pt x="30" y="208"/>
                      </a:cubicBezTo>
                      <a:cubicBezTo>
                        <a:pt x="27" y="208"/>
                        <a:pt x="24" y="208"/>
                        <a:pt x="21" y="207"/>
                      </a:cubicBezTo>
                      <a:cubicBezTo>
                        <a:pt x="18" y="206"/>
                        <a:pt x="15" y="204"/>
                        <a:pt x="13" y="202"/>
                      </a:cubicBezTo>
                      <a:cubicBezTo>
                        <a:pt x="11" y="200"/>
                        <a:pt x="9" y="197"/>
                        <a:pt x="8" y="194"/>
                      </a:cubicBezTo>
                      <a:cubicBezTo>
                        <a:pt x="6" y="190"/>
                        <a:pt x="5" y="187"/>
                        <a:pt x="5" y="182"/>
                      </a:cubicBezTo>
                      <a:lnTo>
                        <a:pt x="5" y="28"/>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1112838" y="1833563"/>
            <a:ext cx="4135437" cy="4135437"/>
            <a:chOff x="0" y="0"/>
            <a:chExt cx="7598" cy="7598"/>
          </a:xfrm>
        </p:grpSpPr>
        <p:grpSp>
          <p:nvGrpSpPr>
            <p:cNvPr id="5141" name="Group 3"/>
            <p:cNvGrpSpPr>
              <a:grpSpLocks/>
            </p:cNvGrpSpPr>
            <p:nvPr/>
          </p:nvGrpSpPr>
          <p:grpSpPr bwMode="auto">
            <a:xfrm>
              <a:off x="0" y="0"/>
              <a:ext cx="7598" cy="7598"/>
              <a:chOff x="0" y="0"/>
              <a:chExt cx="7598" cy="7598"/>
            </a:xfrm>
          </p:grpSpPr>
          <p:grpSp>
            <p:nvGrpSpPr>
              <p:cNvPr id="5146" name="Group 4"/>
              <p:cNvGrpSpPr>
                <a:grpSpLocks/>
              </p:cNvGrpSpPr>
              <p:nvPr/>
            </p:nvGrpSpPr>
            <p:grpSpPr bwMode="auto">
              <a:xfrm>
                <a:off x="0" y="0"/>
                <a:ext cx="7599" cy="7599"/>
                <a:chOff x="0" y="0"/>
                <a:chExt cx="7599" cy="7599"/>
              </a:xfrm>
            </p:grpSpPr>
            <p:sp>
              <p:nvSpPr>
                <p:cNvPr id="8197" name="Freeform 19"/>
                <p:cNvSpPr>
                  <a:spLocks noChangeArrowheads="1"/>
                </p:cNvSpPr>
                <p:nvPr/>
              </p:nvSpPr>
              <p:spPr bwMode="auto">
                <a:xfrm>
                  <a:off x="0" y="0"/>
                  <a:ext cx="3799" cy="3801"/>
                </a:xfrm>
                <a:custGeom>
                  <a:avLst/>
                  <a:gdLst>
                    <a:gd name="T0" fmla="*/ 1097 w 1097"/>
                    <a:gd name="T1" fmla="*/ 347 h 1097"/>
                    <a:gd name="T2" fmla="*/ 1097 w 1097"/>
                    <a:gd name="T3" fmla="*/ 0 h 1097"/>
                    <a:gd name="T4" fmla="*/ 0 w 1097"/>
                    <a:gd name="T5" fmla="*/ 1097 h 1097"/>
                    <a:gd name="T6" fmla="*/ 347 w 1097"/>
                    <a:gd name="T7" fmla="*/ 1097 h 1097"/>
                    <a:gd name="T8" fmla="*/ 1097 w 1097"/>
                    <a:gd name="T9" fmla="*/ 347 h 1097"/>
                    <a:gd name="T10" fmla="*/ 0 60000 65536"/>
                    <a:gd name="T11" fmla="*/ 0 60000 65536"/>
                    <a:gd name="T12" fmla="*/ 0 60000 65536"/>
                    <a:gd name="T13" fmla="*/ 0 60000 65536"/>
                    <a:gd name="T14" fmla="*/ 0 60000 65536"/>
                    <a:gd name="T15" fmla="*/ 0 w 1097"/>
                    <a:gd name="T16" fmla="*/ 0 h 1097"/>
                    <a:gd name="T17" fmla="*/ 1097 w 1097"/>
                    <a:gd name="T18" fmla="*/ 1097 h 1097"/>
                  </a:gdLst>
                  <a:ahLst/>
                  <a:cxnLst>
                    <a:cxn ang="T10">
                      <a:pos x="T0" y="T1"/>
                    </a:cxn>
                    <a:cxn ang="T11">
                      <a:pos x="T2" y="T3"/>
                    </a:cxn>
                    <a:cxn ang="T12">
                      <a:pos x="T4" y="T5"/>
                    </a:cxn>
                    <a:cxn ang="T13">
                      <a:pos x="T6" y="T7"/>
                    </a:cxn>
                    <a:cxn ang="T14">
                      <a:pos x="T8" y="T9"/>
                    </a:cxn>
                  </a:cxnLst>
                  <a:rect l="T15" t="T16" r="T17" b="T18"/>
                  <a:pathLst>
                    <a:path w="1097" h="1097">
                      <a:moveTo>
                        <a:pt x="1097" y="347"/>
                      </a:moveTo>
                      <a:cubicBezTo>
                        <a:pt x="1097" y="0"/>
                        <a:pt x="1097" y="0"/>
                        <a:pt x="1097" y="0"/>
                      </a:cubicBezTo>
                      <a:cubicBezTo>
                        <a:pt x="492" y="0"/>
                        <a:pt x="0" y="492"/>
                        <a:pt x="0" y="1097"/>
                      </a:cubicBezTo>
                      <a:cubicBezTo>
                        <a:pt x="347" y="1097"/>
                        <a:pt x="347" y="1097"/>
                        <a:pt x="347" y="1097"/>
                      </a:cubicBezTo>
                      <a:cubicBezTo>
                        <a:pt x="347" y="683"/>
                        <a:pt x="683" y="347"/>
                        <a:pt x="1097" y="347"/>
                      </a:cubicBezTo>
                      <a:close/>
                    </a:path>
                  </a:pathLst>
                </a:custGeom>
                <a:blipFill dpi="0" rotWithShape="0">
                  <a:blip r:embed="rId2"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sp>
              <p:nvSpPr>
                <p:cNvPr id="8198" name="Freeform 20"/>
                <p:cNvSpPr>
                  <a:spLocks noChangeArrowheads="1"/>
                </p:cNvSpPr>
                <p:nvPr/>
              </p:nvSpPr>
              <p:spPr bwMode="auto">
                <a:xfrm>
                  <a:off x="0" y="3801"/>
                  <a:ext cx="3799" cy="3799"/>
                </a:xfrm>
                <a:custGeom>
                  <a:avLst/>
                  <a:gdLst>
                    <a:gd name="T0" fmla="*/ 347 w 1097"/>
                    <a:gd name="T1" fmla="*/ 0 h 1097"/>
                    <a:gd name="T2" fmla="*/ 0 w 1097"/>
                    <a:gd name="T3" fmla="*/ 0 h 1097"/>
                    <a:gd name="T4" fmla="*/ 1097 w 1097"/>
                    <a:gd name="T5" fmla="*/ 1097 h 1097"/>
                    <a:gd name="T6" fmla="*/ 1097 w 1097"/>
                    <a:gd name="T7" fmla="*/ 750 h 1097"/>
                    <a:gd name="T8" fmla="*/ 347 w 1097"/>
                    <a:gd name="T9" fmla="*/ 0 h 1097"/>
                    <a:gd name="T10" fmla="*/ 0 60000 65536"/>
                    <a:gd name="T11" fmla="*/ 0 60000 65536"/>
                    <a:gd name="T12" fmla="*/ 0 60000 65536"/>
                    <a:gd name="T13" fmla="*/ 0 60000 65536"/>
                    <a:gd name="T14" fmla="*/ 0 60000 65536"/>
                    <a:gd name="T15" fmla="*/ 0 w 1097"/>
                    <a:gd name="T16" fmla="*/ 0 h 1097"/>
                    <a:gd name="T17" fmla="*/ 1097 w 1097"/>
                    <a:gd name="T18" fmla="*/ 1097 h 1097"/>
                  </a:gdLst>
                  <a:ahLst/>
                  <a:cxnLst>
                    <a:cxn ang="T10">
                      <a:pos x="T0" y="T1"/>
                    </a:cxn>
                    <a:cxn ang="T11">
                      <a:pos x="T2" y="T3"/>
                    </a:cxn>
                    <a:cxn ang="T12">
                      <a:pos x="T4" y="T5"/>
                    </a:cxn>
                    <a:cxn ang="T13">
                      <a:pos x="T6" y="T7"/>
                    </a:cxn>
                    <a:cxn ang="T14">
                      <a:pos x="T8" y="T9"/>
                    </a:cxn>
                  </a:cxnLst>
                  <a:rect l="T15" t="T16" r="T17" b="T18"/>
                  <a:pathLst>
                    <a:path w="1097" h="1097">
                      <a:moveTo>
                        <a:pt x="347" y="0"/>
                      </a:moveTo>
                      <a:cubicBezTo>
                        <a:pt x="0" y="0"/>
                        <a:pt x="0" y="0"/>
                        <a:pt x="0" y="0"/>
                      </a:cubicBezTo>
                      <a:cubicBezTo>
                        <a:pt x="0" y="605"/>
                        <a:pt x="492" y="1097"/>
                        <a:pt x="1097" y="1097"/>
                      </a:cubicBezTo>
                      <a:cubicBezTo>
                        <a:pt x="1097" y="750"/>
                        <a:pt x="1097" y="750"/>
                        <a:pt x="1097" y="750"/>
                      </a:cubicBezTo>
                      <a:cubicBezTo>
                        <a:pt x="683" y="750"/>
                        <a:pt x="347" y="414"/>
                        <a:pt x="347" y="0"/>
                      </a:cubicBezTo>
                      <a:close/>
                    </a:path>
                  </a:pathLst>
                </a:custGeom>
                <a:blipFill dpi="0" rotWithShape="1">
                  <a:blip r:embed="rId3"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sp>
              <p:nvSpPr>
                <p:cNvPr id="8199" name="Freeform 21"/>
                <p:cNvSpPr>
                  <a:spLocks noChangeArrowheads="1"/>
                </p:cNvSpPr>
                <p:nvPr/>
              </p:nvSpPr>
              <p:spPr bwMode="auto">
                <a:xfrm>
                  <a:off x="3799" y="0"/>
                  <a:ext cx="3801" cy="3801"/>
                </a:xfrm>
                <a:custGeom>
                  <a:avLst/>
                  <a:gdLst>
                    <a:gd name="T0" fmla="*/ 0 w 1097"/>
                    <a:gd name="T1" fmla="*/ 0 h 1097"/>
                    <a:gd name="T2" fmla="*/ 0 w 1097"/>
                    <a:gd name="T3" fmla="*/ 347 h 1097"/>
                    <a:gd name="T4" fmla="*/ 750 w 1097"/>
                    <a:gd name="T5" fmla="*/ 1097 h 1097"/>
                    <a:gd name="T6" fmla="*/ 1097 w 1097"/>
                    <a:gd name="T7" fmla="*/ 1097 h 1097"/>
                    <a:gd name="T8" fmla="*/ 0 w 1097"/>
                    <a:gd name="T9" fmla="*/ 0 h 1097"/>
                    <a:gd name="T10" fmla="*/ 0 60000 65536"/>
                    <a:gd name="T11" fmla="*/ 0 60000 65536"/>
                    <a:gd name="T12" fmla="*/ 0 60000 65536"/>
                    <a:gd name="T13" fmla="*/ 0 60000 65536"/>
                    <a:gd name="T14" fmla="*/ 0 60000 65536"/>
                    <a:gd name="T15" fmla="*/ 0 w 1097"/>
                    <a:gd name="T16" fmla="*/ 0 h 1097"/>
                    <a:gd name="T17" fmla="*/ 1097 w 1097"/>
                    <a:gd name="T18" fmla="*/ 1097 h 1097"/>
                  </a:gdLst>
                  <a:ahLst/>
                  <a:cxnLst>
                    <a:cxn ang="T10">
                      <a:pos x="T0" y="T1"/>
                    </a:cxn>
                    <a:cxn ang="T11">
                      <a:pos x="T2" y="T3"/>
                    </a:cxn>
                    <a:cxn ang="T12">
                      <a:pos x="T4" y="T5"/>
                    </a:cxn>
                    <a:cxn ang="T13">
                      <a:pos x="T6" y="T7"/>
                    </a:cxn>
                    <a:cxn ang="T14">
                      <a:pos x="T8" y="T9"/>
                    </a:cxn>
                  </a:cxnLst>
                  <a:rect l="T15" t="T16" r="T17" b="T18"/>
                  <a:pathLst>
                    <a:path w="1097" h="1097">
                      <a:moveTo>
                        <a:pt x="0" y="0"/>
                      </a:moveTo>
                      <a:cubicBezTo>
                        <a:pt x="0" y="347"/>
                        <a:pt x="0" y="347"/>
                        <a:pt x="0" y="347"/>
                      </a:cubicBezTo>
                      <a:cubicBezTo>
                        <a:pt x="414" y="347"/>
                        <a:pt x="750" y="683"/>
                        <a:pt x="750" y="1097"/>
                      </a:cubicBezTo>
                      <a:cubicBezTo>
                        <a:pt x="1097" y="1097"/>
                        <a:pt x="1097" y="1097"/>
                        <a:pt x="1097" y="1097"/>
                      </a:cubicBezTo>
                      <a:cubicBezTo>
                        <a:pt x="1097" y="492"/>
                        <a:pt x="605" y="0"/>
                        <a:pt x="0" y="0"/>
                      </a:cubicBezTo>
                      <a:close/>
                    </a:path>
                  </a:pathLst>
                </a:custGeom>
                <a:blipFill dpi="0" rotWithShape="1">
                  <a:blip r:embed="rId4"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sp>
              <p:nvSpPr>
                <p:cNvPr id="8200" name="Freeform 22"/>
                <p:cNvSpPr>
                  <a:spLocks noChangeArrowheads="1"/>
                </p:cNvSpPr>
                <p:nvPr/>
              </p:nvSpPr>
              <p:spPr bwMode="auto">
                <a:xfrm>
                  <a:off x="3799" y="3801"/>
                  <a:ext cx="3801" cy="3799"/>
                </a:xfrm>
                <a:custGeom>
                  <a:avLst/>
                  <a:gdLst>
                    <a:gd name="T0" fmla="*/ 0 w 1097"/>
                    <a:gd name="T1" fmla="*/ 750 h 1097"/>
                    <a:gd name="T2" fmla="*/ 0 w 1097"/>
                    <a:gd name="T3" fmla="*/ 1097 h 1097"/>
                    <a:gd name="T4" fmla="*/ 1097 w 1097"/>
                    <a:gd name="T5" fmla="*/ 0 h 1097"/>
                    <a:gd name="T6" fmla="*/ 750 w 1097"/>
                    <a:gd name="T7" fmla="*/ 0 h 1097"/>
                    <a:gd name="T8" fmla="*/ 0 w 1097"/>
                    <a:gd name="T9" fmla="*/ 750 h 1097"/>
                    <a:gd name="T10" fmla="*/ 0 60000 65536"/>
                    <a:gd name="T11" fmla="*/ 0 60000 65536"/>
                    <a:gd name="T12" fmla="*/ 0 60000 65536"/>
                    <a:gd name="T13" fmla="*/ 0 60000 65536"/>
                    <a:gd name="T14" fmla="*/ 0 60000 65536"/>
                    <a:gd name="T15" fmla="*/ 0 w 1097"/>
                    <a:gd name="T16" fmla="*/ 0 h 1097"/>
                    <a:gd name="T17" fmla="*/ 1097 w 1097"/>
                    <a:gd name="T18" fmla="*/ 1097 h 1097"/>
                  </a:gdLst>
                  <a:ahLst/>
                  <a:cxnLst>
                    <a:cxn ang="T10">
                      <a:pos x="T0" y="T1"/>
                    </a:cxn>
                    <a:cxn ang="T11">
                      <a:pos x="T2" y="T3"/>
                    </a:cxn>
                    <a:cxn ang="T12">
                      <a:pos x="T4" y="T5"/>
                    </a:cxn>
                    <a:cxn ang="T13">
                      <a:pos x="T6" y="T7"/>
                    </a:cxn>
                    <a:cxn ang="T14">
                      <a:pos x="T8" y="T9"/>
                    </a:cxn>
                  </a:cxnLst>
                  <a:rect l="T15" t="T16" r="T17" b="T18"/>
                  <a:pathLst>
                    <a:path w="1097" h="1097">
                      <a:moveTo>
                        <a:pt x="0" y="750"/>
                      </a:moveTo>
                      <a:cubicBezTo>
                        <a:pt x="0" y="1097"/>
                        <a:pt x="0" y="1097"/>
                        <a:pt x="0" y="1097"/>
                      </a:cubicBezTo>
                      <a:cubicBezTo>
                        <a:pt x="605" y="1097"/>
                        <a:pt x="1097" y="605"/>
                        <a:pt x="1097" y="0"/>
                      </a:cubicBezTo>
                      <a:cubicBezTo>
                        <a:pt x="750" y="0"/>
                        <a:pt x="750" y="0"/>
                        <a:pt x="750" y="0"/>
                      </a:cubicBezTo>
                      <a:cubicBezTo>
                        <a:pt x="750" y="414"/>
                        <a:pt x="414" y="750"/>
                        <a:pt x="0" y="750"/>
                      </a:cubicBezTo>
                      <a:close/>
                    </a:path>
                  </a:pathLst>
                </a:custGeom>
                <a:blipFill dpi="0" rotWithShape="1">
                  <a:blip r:embed="rId5"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grpSp>
          <p:grpSp>
            <p:nvGrpSpPr>
              <p:cNvPr id="5147" name="组合 29"/>
              <p:cNvGrpSpPr>
                <a:grpSpLocks/>
              </p:cNvGrpSpPr>
              <p:nvPr/>
            </p:nvGrpSpPr>
            <p:grpSpPr bwMode="auto">
              <a:xfrm>
                <a:off x="1909" y="2134"/>
                <a:ext cx="3834" cy="3696"/>
                <a:chOff x="0" y="0"/>
                <a:chExt cx="1584325" cy="1527175"/>
              </a:xfrm>
            </p:grpSpPr>
            <p:sp>
              <p:nvSpPr>
                <p:cNvPr id="5148" name="Oval 5"/>
                <p:cNvSpPr>
                  <a:spLocks noChangeArrowheads="1"/>
                </p:cNvSpPr>
                <p:nvPr/>
              </p:nvSpPr>
              <p:spPr bwMode="auto">
                <a:xfrm>
                  <a:off x="198438" y="1144588"/>
                  <a:ext cx="1308100" cy="295275"/>
                </a:xfrm>
                <a:prstGeom prst="ellipse">
                  <a:avLst/>
                </a:prstGeom>
                <a:solidFill>
                  <a:srgbClr val="C1812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49" name="Freeform 6"/>
                <p:cNvSpPr>
                  <a:spLocks noChangeArrowheads="1"/>
                </p:cNvSpPr>
                <p:nvPr/>
              </p:nvSpPr>
              <p:spPr bwMode="auto">
                <a:xfrm>
                  <a:off x="163513" y="55563"/>
                  <a:ext cx="1371600" cy="487363"/>
                </a:xfrm>
                <a:custGeom>
                  <a:avLst/>
                  <a:gdLst>
                    <a:gd name="T0" fmla="*/ 0 w 864"/>
                    <a:gd name="T1" fmla="*/ 50403177 h 307"/>
                    <a:gd name="T2" fmla="*/ 1161792825 w 864"/>
                    <a:gd name="T3" fmla="*/ 0 h 307"/>
                    <a:gd name="T4" fmla="*/ 2147483646 w 864"/>
                    <a:gd name="T5" fmla="*/ 594757485 h 307"/>
                    <a:gd name="T6" fmla="*/ 2147483646 w 864"/>
                    <a:gd name="T7" fmla="*/ 718246062 h 307"/>
                    <a:gd name="T8" fmla="*/ 2026205625 w 864"/>
                    <a:gd name="T9" fmla="*/ 728326697 h 307"/>
                    <a:gd name="T10" fmla="*/ 1905238125 w 864"/>
                    <a:gd name="T11" fmla="*/ 773689556 h 307"/>
                    <a:gd name="T12" fmla="*/ 1565017825 w 864"/>
                    <a:gd name="T13" fmla="*/ 740926698 h 307"/>
                    <a:gd name="T14" fmla="*/ 1323082825 w 864"/>
                    <a:gd name="T15" fmla="*/ 635080027 h 307"/>
                    <a:gd name="T16" fmla="*/ 909777200 w 864"/>
                    <a:gd name="T17" fmla="*/ 612399391 h 307"/>
                    <a:gd name="T18" fmla="*/ 567035950 w 864"/>
                    <a:gd name="T19" fmla="*/ 423386684 h 307"/>
                    <a:gd name="T20" fmla="*/ 194052825 w 864"/>
                    <a:gd name="T21" fmla="*/ 327620649 h 307"/>
                    <a:gd name="T22" fmla="*/ 65524063 w 864"/>
                    <a:gd name="T23" fmla="*/ 163811118 h 307"/>
                    <a:gd name="T24" fmla="*/ 0 w 864"/>
                    <a:gd name="T25" fmla="*/ 50403177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4"/>
                    <a:gd name="T40" fmla="*/ 0 h 307"/>
                    <a:gd name="T41" fmla="*/ 864 w 864"/>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4" h="307">
                      <a:moveTo>
                        <a:pt x="0" y="20"/>
                      </a:moveTo>
                      <a:lnTo>
                        <a:pt x="461" y="0"/>
                      </a:lnTo>
                      <a:lnTo>
                        <a:pt x="864" y="236"/>
                      </a:lnTo>
                      <a:lnTo>
                        <a:pt x="857" y="285"/>
                      </a:lnTo>
                      <a:lnTo>
                        <a:pt x="804" y="289"/>
                      </a:lnTo>
                      <a:lnTo>
                        <a:pt x="756" y="307"/>
                      </a:lnTo>
                      <a:lnTo>
                        <a:pt x="621" y="294"/>
                      </a:lnTo>
                      <a:lnTo>
                        <a:pt x="525" y="252"/>
                      </a:lnTo>
                      <a:lnTo>
                        <a:pt x="361" y="243"/>
                      </a:lnTo>
                      <a:lnTo>
                        <a:pt x="225" y="168"/>
                      </a:lnTo>
                      <a:lnTo>
                        <a:pt x="77" y="130"/>
                      </a:lnTo>
                      <a:lnTo>
                        <a:pt x="26" y="65"/>
                      </a:lnTo>
                      <a:lnTo>
                        <a:pt x="0" y="20"/>
                      </a:lnTo>
                      <a:close/>
                    </a:path>
                  </a:pathLst>
                </a:custGeom>
                <a:solidFill>
                  <a:srgbClr val="CECC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50" name="Freeform 7"/>
                <p:cNvSpPr>
                  <a:spLocks noChangeArrowheads="1"/>
                </p:cNvSpPr>
                <p:nvPr/>
              </p:nvSpPr>
              <p:spPr bwMode="auto">
                <a:xfrm>
                  <a:off x="100013" y="84138"/>
                  <a:ext cx="420688" cy="276225"/>
                </a:xfrm>
                <a:custGeom>
                  <a:avLst/>
                  <a:gdLst>
                    <a:gd name="T0" fmla="*/ 202020180 w 145"/>
                    <a:gd name="T1" fmla="*/ 0 h 95"/>
                    <a:gd name="T2" fmla="*/ 117844863 w 145"/>
                    <a:gd name="T3" fmla="*/ 278993065 h 95"/>
                    <a:gd name="T4" fmla="*/ 303031721 w 145"/>
                    <a:gd name="T5" fmla="*/ 219811132 h 95"/>
                    <a:gd name="T6" fmla="*/ 547138109 w 145"/>
                    <a:gd name="T7" fmla="*/ 667891697 h 95"/>
                    <a:gd name="T8" fmla="*/ 1220540644 w 145"/>
                    <a:gd name="T9" fmla="*/ 693254967 h 95"/>
                    <a:gd name="T10" fmla="*/ 202020180 w 145"/>
                    <a:gd name="T11" fmla="*/ 0 h 95"/>
                    <a:gd name="T12" fmla="*/ 0 60000 65536"/>
                    <a:gd name="T13" fmla="*/ 0 60000 65536"/>
                    <a:gd name="T14" fmla="*/ 0 60000 65536"/>
                    <a:gd name="T15" fmla="*/ 0 60000 65536"/>
                    <a:gd name="T16" fmla="*/ 0 60000 65536"/>
                    <a:gd name="T17" fmla="*/ 0 60000 65536"/>
                    <a:gd name="T18" fmla="*/ 0 w 145"/>
                    <a:gd name="T19" fmla="*/ 0 h 95"/>
                    <a:gd name="T20" fmla="*/ 145 w 145"/>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145" h="95">
                      <a:moveTo>
                        <a:pt x="24" y="0"/>
                      </a:moveTo>
                      <a:cubicBezTo>
                        <a:pt x="24" y="0"/>
                        <a:pt x="0" y="16"/>
                        <a:pt x="14" y="33"/>
                      </a:cubicBezTo>
                      <a:cubicBezTo>
                        <a:pt x="14" y="33"/>
                        <a:pt x="27" y="44"/>
                        <a:pt x="36" y="26"/>
                      </a:cubicBezTo>
                      <a:cubicBezTo>
                        <a:pt x="36" y="26"/>
                        <a:pt x="26" y="58"/>
                        <a:pt x="65" y="79"/>
                      </a:cubicBezTo>
                      <a:cubicBezTo>
                        <a:pt x="65" y="79"/>
                        <a:pt x="100" y="95"/>
                        <a:pt x="145" y="82"/>
                      </a:cubicBezTo>
                      <a:cubicBezTo>
                        <a:pt x="145" y="82"/>
                        <a:pt x="29" y="45"/>
                        <a:pt x="24" y="0"/>
                      </a:cubicBezTo>
                    </a:path>
                  </a:pathLst>
                </a:custGeom>
                <a:solidFill>
                  <a:srgbClr val="FF47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51" name="Freeform 8"/>
                <p:cNvSpPr>
                  <a:spLocks noChangeArrowheads="1"/>
                </p:cNvSpPr>
                <p:nvPr/>
              </p:nvSpPr>
              <p:spPr bwMode="auto">
                <a:xfrm>
                  <a:off x="100013" y="84138"/>
                  <a:ext cx="106363" cy="127000"/>
                </a:xfrm>
                <a:custGeom>
                  <a:avLst/>
                  <a:gdLst>
                    <a:gd name="T0" fmla="*/ 305759129 w 37"/>
                    <a:gd name="T1" fmla="*/ 199947068 h 44"/>
                    <a:gd name="T2" fmla="*/ 198329624 w 37"/>
                    <a:gd name="T3" fmla="*/ 0 h 44"/>
                    <a:gd name="T4" fmla="*/ 115691323 w 37"/>
                    <a:gd name="T5" fmla="*/ 274926136 h 44"/>
                    <a:gd name="T6" fmla="*/ 297494436 w 37"/>
                    <a:gd name="T7" fmla="*/ 216607159 h 44"/>
                    <a:gd name="T8" fmla="*/ 305759129 w 37"/>
                    <a:gd name="T9" fmla="*/ 199947068 h 44"/>
                    <a:gd name="T10" fmla="*/ 0 60000 65536"/>
                    <a:gd name="T11" fmla="*/ 0 60000 65536"/>
                    <a:gd name="T12" fmla="*/ 0 60000 65536"/>
                    <a:gd name="T13" fmla="*/ 0 60000 65536"/>
                    <a:gd name="T14" fmla="*/ 0 60000 65536"/>
                    <a:gd name="T15" fmla="*/ 0 w 37"/>
                    <a:gd name="T16" fmla="*/ 0 h 44"/>
                    <a:gd name="T17" fmla="*/ 37 w 37"/>
                    <a:gd name="T18" fmla="*/ 44 h 44"/>
                  </a:gdLst>
                  <a:ahLst/>
                  <a:cxnLst>
                    <a:cxn ang="T10">
                      <a:pos x="T0" y="T1"/>
                    </a:cxn>
                    <a:cxn ang="T11">
                      <a:pos x="T2" y="T3"/>
                    </a:cxn>
                    <a:cxn ang="T12">
                      <a:pos x="T4" y="T5"/>
                    </a:cxn>
                    <a:cxn ang="T13">
                      <a:pos x="T6" y="T7"/>
                    </a:cxn>
                    <a:cxn ang="T14">
                      <a:pos x="T8" y="T9"/>
                    </a:cxn>
                  </a:cxnLst>
                  <a:rect l="T15" t="T16" r="T17" b="T18"/>
                  <a:pathLst>
                    <a:path w="37" h="44">
                      <a:moveTo>
                        <a:pt x="37" y="24"/>
                      </a:moveTo>
                      <a:cubicBezTo>
                        <a:pt x="33" y="18"/>
                        <a:pt x="25" y="11"/>
                        <a:pt x="24" y="0"/>
                      </a:cubicBezTo>
                      <a:cubicBezTo>
                        <a:pt x="24" y="0"/>
                        <a:pt x="0" y="16"/>
                        <a:pt x="14" y="33"/>
                      </a:cubicBezTo>
                      <a:cubicBezTo>
                        <a:pt x="14" y="33"/>
                        <a:pt x="27" y="44"/>
                        <a:pt x="36" y="26"/>
                      </a:cubicBezTo>
                      <a:lnTo>
                        <a:pt x="37" y="24"/>
                      </a:lnTo>
                      <a:close/>
                    </a:path>
                  </a:pathLst>
                </a:custGeom>
                <a:solidFill>
                  <a:srgbClr val="EBE9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52" name="Freeform 9"/>
                <p:cNvSpPr>
                  <a:spLocks noChangeArrowheads="1"/>
                </p:cNvSpPr>
                <p:nvPr/>
              </p:nvSpPr>
              <p:spPr bwMode="auto">
                <a:xfrm>
                  <a:off x="520700" y="322263"/>
                  <a:ext cx="476250" cy="279400"/>
                </a:xfrm>
                <a:custGeom>
                  <a:avLst/>
                  <a:gdLst>
                    <a:gd name="T0" fmla="*/ 0 w 164"/>
                    <a:gd name="T1" fmla="*/ 0 h 96"/>
                    <a:gd name="T2" fmla="*/ 1383012576 w 164"/>
                    <a:gd name="T3" fmla="*/ 389643673 h 96"/>
                    <a:gd name="T4" fmla="*/ 0 w 164"/>
                    <a:gd name="T5" fmla="*/ 0 h 96"/>
                    <a:gd name="T6" fmla="*/ 0 60000 65536"/>
                    <a:gd name="T7" fmla="*/ 0 60000 65536"/>
                    <a:gd name="T8" fmla="*/ 0 60000 65536"/>
                    <a:gd name="T9" fmla="*/ 0 w 164"/>
                    <a:gd name="T10" fmla="*/ 0 h 96"/>
                    <a:gd name="T11" fmla="*/ 164 w 164"/>
                    <a:gd name="T12" fmla="*/ 96 h 96"/>
                  </a:gdLst>
                  <a:ahLst/>
                  <a:cxnLst>
                    <a:cxn ang="T6">
                      <a:pos x="T0" y="T1"/>
                    </a:cxn>
                    <a:cxn ang="T7">
                      <a:pos x="T2" y="T3"/>
                    </a:cxn>
                    <a:cxn ang="T8">
                      <a:pos x="T4" y="T5"/>
                    </a:cxn>
                  </a:cxnLst>
                  <a:rect l="T9" t="T10" r="T11" b="T12"/>
                  <a:pathLst>
                    <a:path w="164" h="96">
                      <a:moveTo>
                        <a:pt x="0" y="0"/>
                      </a:moveTo>
                      <a:cubicBezTo>
                        <a:pt x="0" y="0"/>
                        <a:pt x="98" y="39"/>
                        <a:pt x="164" y="46"/>
                      </a:cubicBezTo>
                      <a:cubicBezTo>
                        <a:pt x="164" y="46"/>
                        <a:pt x="57" y="96"/>
                        <a:pt x="0" y="0"/>
                      </a:cubicBezTo>
                    </a:path>
                  </a:pathLst>
                </a:custGeom>
                <a:solidFill>
                  <a:srgbClr val="EBE9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53" name="Freeform 10"/>
                <p:cNvSpPr>
                  <a:spLocks noChangeArrowheads="1"/>
                </p:cNvSpPr>
                <p:nvPr/>
              </p:nvSpPr>
              <p:spPr bwMode="auto">
                <a:xfrm>
                  <a:off x="996950" y="455613"/>
                  <a:ext cx="569913" cy="150813"/>
                </a:xfrm>
                <a:custGeom>
                  <a:avLst/>
                  <a:gdLst>
                    <a:gd name="T0" fmla="*/ 1606419007 w 196"/>
                    <a:gd name="T1" fmla="*/ 0 h 52"/>
                    <a:gd name="T2" fmla="*/ 1437320586 w 196"/>
                    <a:gd name="T3" fmla="*/ 336458003 h 52"/>
                    <a:gd name="T4" fmla="*/ 1276680721 w 196"/>
                    <a:gd name="T5" fmla="*/ 193464077 h 52"/>
                    <a:gd name="T6" fmla="*/ 651020925 w 196"/>
                    <a:gd name="T7" fmla="*/ 378514528 h 52"/>
                    <a:gd name="T8" fmla="*/ 0 w 196"/>
                    <a:gd name="T9" fmla="*/ 0 h 52"/>
                    <a:gd name="T10" fmla="*/ 1606419007 w 196"/>
                    <a:gd name="T11" fmla="*/ 0 h 52"/>
                    <a:gd name="T12" fmla="*/ 0 60000 65536"/>
                    <a:gd name="T13" fmla="*/ 0 60000 65536"/>
                    <a:gd name="T14" fmla="*/ 0 60000 65536"/>
                    <a:gd name="T15" fmla="*/ 0 60000 65536"/>
                    <a:gd name="T16" fmla="*/ 0 60000 65536"/>
                    <a:gd name="T17" fmla="*/ 0 60000 65536"/>
                    <a:gd name="T18" fmla="*/ 0 w 196"/>
                    <a:gd name="T19" fmla="*/ 0 h 52"/>
                    <a:gd name="T20" fmla="*/ 196 w 196"/>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196" h="52">
                      <a:moveTo>
                        <a:pt x="190" y="0"/>
                      </a:moveTo>
                      <a:cubicBezTo>
                        <a:pt x="190" y="0"/>
                        <a:pt x="196" y="32"/>
                        <a:pt x="170" y="40"/>
                      </a:cubicBezTo>
                      <a:cubicBezTo>
                        <a:pt x="170" y="40"/>
                        <a:pt x="147" y="43"/>
                        <a:pt x="151" y="23"/>
                      </a:cubicBezTo>
                      <a:cubicBezTo>
                        <a:pt x="151" y="23"/>
                        <a:pt x="126" y="52"/>
                        <a:pt x="77" y="45"/>
                      </a:cubicBezTo>
                      <a:cubicBezTo>
                        <a:pt x="77" y="45"/>
                        <a:pt x="17" y="36"/>
                        <a:pt x="0" y="0"/>
                      </a:cubicBezTo>
                      <a:cubicBezTo>
                        <a:pt x="0" y="0"/>
                        <a:pt x="119" y="50"/>
                        <a:pt x="190" y="0"/>
                      </a:cubicBezTo>
                    </a:path>
                  </a:pathLst>
                </a:custGeom>
                <a:solidFill>
                  <a:srgbClr val="FF47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54" name="Freeform 11"/>
                <p:cNvSpPr>
                  <a:spLocks noChangeArrowheads="1"/>
                </p:cNvSpPr>
                <p:nvPr/>
              </p:nvSpPr>
              <p:spPr bwMode="auto">
                <a:xfrm>
                  <a:off x="517525" y="252413"/>
                  <a:ext cx="334963" cy="1066800"/>
                </a:xfrm>
                <a:custGeom>
                  <a:avLst/>
                  <a:gdLst>
                    <a:gd name="T0" fmla="*/ 76354088 w 115"/>
                    <a:gd name="T1" fmla="*/ 2147483646 h 367"/>
                    <a:gd name="T2" fmla="*/ 967169253 w 115"/>
                    <a:gd name="T3" fmla="*/ 67595006 h 367"/>
                    <a:gd name="T4" fmla="*/ 967169253 w 115"/>
                    <a:gd name="T5" fmla="*/ 67595006 h 367"/>
                    <a:gd name="T6" fmla="*/ 899299924 w 115"/>
                    <a:gd name="T7" fmla="*/ 50697708 h 367"/>
                    <a:gd name="T8" fmla="*/ 8484758 w 115"/>
                    <a:gd name="T9" fmla="*/ 2147483646 h 367"/>
                    <a:gd name="T10" fmla="*/ 8484758 w 115"/>
                    <a:gd name="T11" fmla="*/ 2147483646 h 367"/>
                    <a:gd name="T12" fmla="*/ 76354088 w 115"/>
                    <a:gd name="T13" fmla="*/ 2147483646 h 367"/>
                    <a:gd name="T14" fmla="*/ 0 60000 65536"/>
                    <a:gd name="T15" fmla="*/ 0 60000 65536"/>
                    <a:gd name="T16" fmla="*/ 0 60000 65536"/>
                    <a:gd name="T17" fmla="*/ 0 60000 65536"/>
                    <a:gd name="T18" fmla="*/ 0 60000 65536"/>
                    <a:gd name="T19" fmla="*/ 0 60000 65536"/>
                    <a:gd name="T20" fmla="*/ 0 60000 65536"/>
                    <a:gd name="T21" fmla="*/ 0 w 115"/>
                    <a:gd name="T22" fmla="*/ 0 h 367"/>
                    <a:gd name="T23" fmla="*/ 115 w 115"/>
                    <a:gd name="T24" fmla="*/ 367 h 3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367">
                      <a:moveTo>
                        <a:pt x="9" y="362"/>
                      </a:moveTo>
                      <a:cubicBezTo>
                        <a:pt x="44" y="244"/>
                        <a:pt x="79" y="126"/>
                        <a:pt x="114" y="8"/>
                      </a:cubicBezTo>
                      <a:cubicBezTo>
                        <a:pt x="114" y="8"/>
                        <a:pt x="114" y="8"/>
                        <a:pt x="114" y="8"/>
                      </a:cubicBezTo>
                      <a:cubicBezTo>
                        <a:pt x="115" y="3"/>
                        <a:pt x="108" y="0"/>
                        <a:pt x="106" y="6"/>
                      </a:cubicBezTo>
                      <a:cubicBezTo>
                        <a:pt x="71" y="123"/>
                        <a:pt x="36" y="241"/>
                        <a:pt x="1" y="359"/>
                      </a:cubicBezTo>
                      <a:cubicBezTo>
                        <a:pt x="1" y="359"/>
                        <a:pt x="1" y="359"/>
                        <a:pt x="1" y="359"/>
                      </a:cubicBezTo>
                      <a:cubicBezTo>
                        <a:pt x="0" y="364"/>
                        <a:pt x="8" y="367"/>
                        <a:pt x="9" y="362"/>
                      </a:cubicBezTo>
                    </a:path>
                  </a:pathLst>
                </a:custGeom>
                <a:solidFill>
                  <a:srgbClr val="7261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55" name="Freeform 12"/>
                <p:cNvSpPr>
                  <a:spLocks noChangeArrowheads="1"/>
                </p:cNvSpPr>
                <p:nvPr/>
              </p:nvSpPr>
              <p:spPr bwMode="auto">
                <a:xfrm>
                  <a:off x="450850" y="127000"/>
                  <a:ext cx="369888" cy="244475"/>
                </a:xfrm>
                <a:custGeom>
                  <a:avLst/>
                  <a:gdLst>
                    <a:gd name="T0" fmla="*/ 1060334921 w 127"/>
                    <a:gd name="T1" fmla="*/ 669171731 h 84"/>
                    <a:gd name="T2" fmla="*/ 33930671 w 127"/>
                    <a:gd name="T3" fmla="*/ 8469313 h 84"/>
                    <a:gd name="T4" fmla="*/ 16965335 w 127"/>
                    <a:gd name="T5" fmla="*/ 42352383 h 84"/>
                    <a:gd name="T6" fmla="*/ 1043369585 w 127"/>
                    <a:gd name="T7" fmla="*/ 703054802 h 84"/>
                    <a:gd name="T8" fmla="*/ 1060334921 w 127"/>
                    <a:gd name="T9" fmla="*/ 669171731 h 84"/>
                    <a:gd name="T10" fmla="*/ 0 60000 65536"/>
                    <a:gd name="T11" fmla="*/ 0 60000 65536"/>
                    <a:gd name="T12" fmla="*/ 0 60000 65536"/>
                    <a:gd name="T13" fmla="*/ 0 60000 65536"/>
                    <a:gd name="T14" fmla="*/ 0 60000 65536"/>
                    <a:gd name="T15" fmla="*/ 0 w 127"/>
                    <a:gd name="T16" fmla="*/ 0 h 84"/>
                    <a:gd name="T17" fmla="*/ 127 w 127"/>
                    <a:gd name="T18" fmla="*/ 84 h 84"/>
                  </a:gdLst>
                  <a:ahLst/>
                  <a:cxnLst>
                    <a:cxn ang="T10">
                      <a:pos x="T0" y="T1"/>
                    </a:cxn>
                    <a:cxn ang="T11">
                      <a:pos x="T2" y="T3"/>
                    </a:cxn>
                    <a:cxn ang="T12">
                      <a:pos x="T4" y="T5"/>
                    </a:cxn>
                    <a:cxn ang="T13">
                      <a:pos x="T6" y="T7"/>
                    </a:cxn>
                    <a:cxn ang="T14">
                      <a:pos x="T8" y="T9"/>
                    </a:cxn>
                  </a:cxnLst>
                  <a:rect l="T15" t="T16" r="T17" b="T18"/>
                  <a:pathLst>
                    <a:path w="127" h="84">
                      <a:moveTo>
                        <a:pt x="125" y="79"/>
                      </a:moveTo>
                      <a:cubicBezTo>
                        <a:pt x="84" y="53"/>
                        <a:pt x="44" y="27"/>
                        <a:pt x="4" y="1"/>
                      </a:cubicBezTo>
                      <a:cubicBezTo>
                        <a:pt x="2" y="0"/>
                        <a:pt x="0" y="4"/>
                        <a:pt x="2" y="5"/>
                      </a:cubicBezTo>
                      <a:cubicBezTo>
                        <a:pt x="42" y="31"/>
                        <a:pt x="82" y="57"/>
                        <a:pt x="123" y="83"/>
                      </a:cubicBezTo>
                      <a:cubicBezTo>
                        <a:pt x="125" y="84"/>
                        <a:pt x="127" y="81"/>
                        <a:pt x="125" y="79"/>
                      </a:cubicBezTo>
                    </a:path>
                  </a:pathLst>
                </a:custGeom>
                <a:solidFill>
                  <a:srgbClr val="7261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56" name="Freeform 13"/>
                <p:cNvSpPr>
                  <a:spLocks noChangeArrowheads="1"/>
                </p:cNvSpPr>
                <p:nvPr/>
              </p:nvSpPr>
              <p:spPr bwMode="auto">
                <a:xfrm>
                  <a:off x="558800" y="115888"/>
                  <a:ext cx="261938" cy="255588"/>
                </a:xfrm>
                <a:custGeom>
                  <a:avLst/>
                  <a:gdLst>
                    <a:gd name="T0" fmla="*/ 16941568 w 90"/>
                    <a:gd name="T1" fmla="*/ 42177829 h 88"/>
                    <a:gd name="T2" fmla="*/ 719997712 w 90"/>
                    <a:gd name="T3" fmla="*/ 725460398 h 88"/>
                    <a:gd name="T4" fmla="*/ 745408608 w 90"/>
                    <a:gd name="T5" fmla="*/ 708588686 h 88"/>
                    <a:gd name="T6" fmla="*/ 42352464 w 90"/>
                    <a:gd name="T7" fmla="*/ 16871712 h 88"/>
                    <a:gd name="T8" fmla="*/ 16941568 w 90"/>
                    <a:gd name="T9" fmla="*/ 42177829 h 88"/>
                    <a:gd name="T10" fmla="*/ 0 60000 65536"/>
                    <a:gd name="T11" fmla="*/ 0 60000 65536"/>
                    <a:gd name="T12" fmla="*/ 0 60000 65536"/>
                    <a:gd name="T13" fmla="*/ 0 60000 65536"/>
                    <a:gd name="T14" fmla="*/ 0 60000 65536"/>
                    <a:gd name="T15" fmla="*/ 0 w 90"/>
                    <a:gd name="T16" fmla="*/ 0 h 88"/>
                    <a:gd name="T17" fmla="*/ 90 w 90"/>
                    <a:gd name="T18" fmla="*/ 88 h 88"/>
                  </a:gdLst>
                  <a:ahLst/>
                  <a:cxnLst>
                    <a:cxn ang="T10">
                      <a:pos x="T0" y="T1"/>
                    </a:cxn>
                    <a:cxn ang="T11">
                      <a:pos x="T2" y="T3"/>
                    </a:cxn>
                    <a:cxn ang="T12">
                      <a:pos x="T4" y="T5"/>
                    </a:cxn>
                    <a:cxn ang="T13">
                      <a:pos x="T6" y="T7"/>
                    </a:cxn>
                    <a:cxn ang="T14">
                      <a:pos x="T8" y="T9"/>
                    </a:cxn>
                  </a:cxnLst>
                  <a:rect l="T15" t="T16" r="T17" b="T18"/>
                  <a:pathLst>
                    <a:path w="90" h="88">
                      <a:moveTo>
                        <a:pt x="2" y="5"/>
                      </a:moveTo>
                      <a:cubicBezTo>
                        <a:pt x="30" y="32"/>
                        <a:pt x="58" y="59"/>
                        <a:pt x="85" y="86"/>
                      </a:cubicBezTo>
                      <a:cubicBezTo>
                        <a:pt x="87" y="88"/>
                        <a:pt x="90" y="85"/>
                        <a:pt x="88" y="84"/>
                      </a:cubicBezTo>
                      <a:cubicBezTo>
                        <a:pt x="60" y="56"/>
                        <a:pt x="33" y="29"/>
                        <a:pt x="5" y="2"/>
                      </a:cubicBezTo>
                      <a:cubicBezTo>
                        <a:pt x="3" y="0"/>
                        <a:pt x="0" y="3"/>
                        <a:pt x="2" y="5"/>
                      </a:cubicBezTo>
                    </a:path>
                  </a:pathLst>
                </a:custGeom>
                <a:solidFill>
                  <a:srgbClr val="7261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57" name="Freeform 14"/>
                <p:cNvSpPr>
                  <a:spLocks noChangeArrowheads="1"/>
                </p:cNvSpPr>
                <p:nvPr/>
              </p:nvSpPr>
              <p:spPr bwMode="auto">
                <a:xfrm>
                  <a:off x="771525" y="227013"/>
                  <a:ext cx="46038" cy="144463"/>
                </a:xfrm>
                <a:custGeom>
                  <a:avLst/>
                  <a:gdLst>
                    <a:gd name="T0" fmla="*/ 8278208 w 16"/>
                    <a:gd name="T1" fmla="*/ 33391178 h 50"/>
                    <a:gd name="T2" fmla="*/ 99352881 w 16"/>
                    <a:gd name="T3" fmla="*/ 400694134 h 50"/>
                    <a:gd name="T4" fmla="*/ 132468590 w 16"/>
                    <a:gd name="T5" fmla="*/ 383999990 h 50"/>
                    <a:gd name="T6" fmla="*/ 41396794 w 16"/>
                    <a:gd name="T7" fmla="*/ 25044106 h 50"/>
                    <a:gd name="T8" fmla="*/ 8278208 w 16"/>
                    <a:gd name="T9" fmla="*/ 33391178 h 50"/>
                    <a:gd name="T10" fmla="*/ 0 60000 65536"/>
                    <a:gd name="T11" fmla="*/ 0 60000 65536"/>
                    <a:gd name="T12" fmla="*/ 0 60000 65536"/>
                    <a:gd name="T13" fmla="*/ 0 60000 65536"/>
                    <a:gd name="T14" fmla="*/ 0 60000 65536"/>
                    <a:gd name="T15" fmla="*/ 0 w 16"/>
                    <a:gd name="T16" fmla="*/ 0 h 50"/>
                    <a:gd name="T17" fmla="*/ 16 w 16"/>
                    <a:gd name="T18" fmla="*/ 50 h 50"/>
                  </a:gdLst>
                  <a:ahLst/>
                  <a:cxnLst>
                    <a:cxn ang="T10">
                      <a:pos x="T0" y="T1"/>
                    </a:cxn>
                    <a:cxn ang="T11">
                      <a:pos x="T2" y="T3"/>
                    </a:cxn>
                    <a:cxn ang="T12">
                      <a:pos x="T4" y="T5"/>
                    </a:cxn>
                    <a:cxn ang="T13">
                      <a:pos x="T6" y="T7"/>
                    </a:cxn>
                    <a:cxn ang="T14">
                      <a:pos x="T8" y="T9"/>
                    </a:cxn>
                  </a:cxnLst>
                  <a:rect l="T15" t="T16" r="T17" b="T18"/>
                  <a:pathLst>
                    <a:path w="16" h="50">
                      <a:moveTo>
                        <a:pt x="1" y="4"/>
                      </a:moveTo>
                      <a:cubicBezTo>
                        <a:pt x="4" y="18"/>
                        <a:pt x="8" y="33"/>
                        <a:pt x="12" y="48"/>
                      </a:cubicBezTo>
                      <a:cubicBezTo>
                        <a:pt x="12" y="50"/>
                        <a:pt x="16" y="49"/>
                        <a:pt x="16" y="46"/>
                      </a:cubicBezTo>
                      <a:cubicBezTo>
                        <a:pt x="12" y="32"/>
                        <a:pt x="8" y="17"/>
                        <a:pt x="5" y="3"/>
                      </a:cubicBezTo>
                      <a:cubicBezTo>
                        <a:pt x="4" y="0"/>
                        <a:pt x="0" y="1"/>
                        <a:pt x="1" y="4"/>
                      </a:cubicBezTo>
                    </a:path>
                  </a:pathLst>
                </a:custGeom>
                <a:solidFill>
                  <a:srgbClr val="7261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58" name="Freeform 15"/>
                <p:cNvSpPr>
                  <a:spLocks noChangeArrowheads="1"/>
                </p:cNvSpPr>
                <p:nvPr/>
              </p:nvSpPr>
              <p:spPr bwMode="auto">
                <a:xfrm>
                  <a:off x="814388" y="279400"/>
                  <a:ext cx="130175" cy="84138"/>
                </a:xfrm>
                <a:custGeom>
                  <a:avLst/>
                  <a:gdLst>
                    <a:gd name="T0" fmla="*/ 33472332 w 45"/>
                    <a:gd name="T1" fmla="*/ 235693748 h 29"/>
                    <a:gd name="T2" fmla="*/ 359829735 w 45"/>
                    <a:gd name="T3" fmla="*/ 42089309 h 29"/>
                    <a:gd name="T4" fmla="*/ 343095016 w 45"/>
                    <a:gd name="T5" fmla="*/ 16836304 h 29"/>
                    <a:gd name="T6" fmla="*/ 16737612 w 45"/>
                    <a:gd name="T7" fmla="*/ 202021141 h 29"/>
                    <a:gd name="T8" fmla="*/ 33472332 w 45"/>
                    <a:gd name="T9" fmla="*/ 235693748 h 29"/>
                    <a:gd name="T10" fmla="*/ 0 60000 65536"/>
                    <a:gd name="T11" fmla="*/ 0 60000 65536"/>
                    <a:gd name="T12" fmla="*/ 0 60000 65536"/>
                    <a:gd name="T13" fmla="*/ 0 60000 65536"/>
                    <a:gd name="T14" fmla="*/ 0 60000 65536"/>
                    <a:gd name="T15" fmla="*/ 0 w 45"/>
                    <a:gd name="T16" fmla="*/ 0 h 29"/>
                    <a:gd name="T17" fmla="*/ 45 w 45"/>
                    <a:gd name="T18" fmla="*/ 29 h 29"/>
                  </a:gdLst>
                  <a:ahLst/>
                  <a:cxnLst>
                    <a:cxn ang="T10">
                      <a:pos x="T0" y="T1"/>
                    </a:cxn>
                    <a:cxn ang="T11">
                      <a:pos x="T2" y="T3"/>
                    </a:cxn>
                    <a:cxn ang="T12">
                      <a:pos x="T4" y="T5"/>
                    </a:cxn>
                    <a:cxn ang="T13">
                      <a:pos x="T6" y="T7"/>
                    </a:cxn>
                    <a:cxn ang="T14">
                      <a:pos x="T8" y="T9"/>
                    </a:cxn>
                  </a:cxnLst>
                  <a:rect l="T15" t="T16" r="T17" b="T18"/>
                  <a:pathLst>
                    <a:path w="45" h="29">
                      <a:moveTo>
                        <a:pt x="4" y="28"/>
                      </a:moveTo>
                      <a:cubicBezTo>
                        <a:pt x="17" y="20"/>
                        <a:pt x="30" y="13"/>
                        <a:pt x="43" y="5"/>
                      </a:cubicBezTo>
                      <a:cubicBezTo>
                        <a:pt x="45" y="4"/>
                        <a:pt x="43" y="0"/>
                        <a:pt x="41" y="2"/>
                      </a:cubicBezTo>
                      <a:cubicBezTo>
                        <a:pt x="28" y="9"/>
                        <a:pt x="15" y="17"/>
                        <a:pt x="2" y="24"/>
                      </a:cubicBezTo>
                      <a:cubicBezTo>
                        <a:pt x="0" y="25"/>
                        <a:pt x="2" y="29"/>
                        <a:pt x="4" y="28"/>
                      </a:cubicBezTo>
                    </a:path>
                  </a:pathLst>
                </a:custGeom>
                <a:solidFill>
                  <a:srgbClr val="7261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59" name="Freeform 16"/>
                <p:cNvSpPr>
                  <a:spLocks noChangeArrowheads="1"/>
                </p:cNvSpPr>
                <p:nvPr/>
              </p:nvSpPr>
              <p:spPr bwMode="auto">
                <a:xfrm>
                  <a:off x="814388" y="304800"/>
                  <a:ext cx="368300" cy="63500"/>
                </a:xfrm>
                <a:custGeom>
                  <a:avLst/>
                  <a:gdLst>
                    <a:gd name="T0" fmla="*/ 25230000 w 127"/>
                    <a:gd name="T1" fmla="*/ 183284091 h 22"/>
                    <a:gd name="T2" fmla="*/ 1051250000 w 127"/>
                    <a:gd name="T3" fmla="*/ 33323068 h 22"/>
                    <a:gd name="T4" fmla="*/ 1042840000 w 127"/>
                    <a:gd name="T5" fmla="*/ 0 h 22"/>
                    <a:gd name="T6" fmla="*/ 16820000 w 127"/>
                    <a:gd name="T7" fmla="*/ 149961023 h 22"/>
                    <a:gd name="T8" fmla="*/ 25230000 w 127"/>
                    <a:gd name="T9" fmla="*/ 183284091 h 22"/>
                    <a:gd name="T10" fmla="*/ 0 60000 65536"/>
                    <a:gd name="T11" fmla="*/ 0 60000 65536"/>
                    <a:gd name="T12" fmla="*/ 0 60000 65536"/>
                    <a:gd name="T13" fmla="*/ 0 60000 65536"/>
                    <a:gd name="T14" fmla="*/ 0 60000 65536"/>
                    <a:gd name="T15" fmla="*/ 0 w 127"/>
                    <a:gd name="T16" fmla="*/ 0 h 22"/>
                    <a:gd name="T17" fmla="*/ 127 w 127"/>
                    <a:gd name="T18" fmla="*/ 22 h 22"/>
                  </a:gdLst>
                  <a:ahLst/>
                  <a:cxnLst>
                    <a:cxn ang="T10">
                      <a:pos x="T0" y="T1"/>
                    </a:cxn>
                    <a:cxn ang="T11">
                      <a:pos x="T2" y="T3"/>
                    </a:cxn>
                    <a:cxn ang="T12">
                      <a:pos x="T4" y="T5"/>
                    </a:cxn>
                    <a:cxn ang="T13">
                      <a:pos x="T6" y="T7"/>
                    </a:cxn>
                    <a:cxn ang="T14">
                      <a:pos x="T8" y="T9"/>
                    </a:cxn>
                  </a:cxnLst>
                  <a:rect l="T15" t="T16" r="T17" b="T18"/>
                  <a:pathLst>
                    <a:path w="127" h="22">
                      <a:moveTo>
                        <a:pt x="3" y="22"/>
                      </a:moveTo>
                      <a:cubicBezTo>
                        <a:pt x="44" y="16"/>
                        <a:pt x="84" y="10"/>
                        <a:pt x="125" y="4"/>
                      </a:cubicBezTo>
                      <a:cubicBezTo>
                        <a:pt x="127" y="4"/>
                        <a:pt x="126" y="0"/>
                        <a:pt x="124" y="0"/>
                      </a:cubicBezTo>
                      <a:cubicBezTo>
                        <a:pt x="83" y="6"/>
                        <a:pt x="43" y="12"/>
                        <a:pt x="2" y="18"/>
                      </a:cubicBezTo>
                      <a:cubicBezTo>
                        <a:pt x="0" y="18"/>
                        <a:pt x="1" y="22"/>
                        <a:pt x="3" y="22"/>
                      </a:cubicBezTo>
                    </a:path>
                  </a:pathLst>
                </a:custGeom>
                <a:solidFill>
                  <a:srgbClr val="7261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60" name="Freeform 17"/>
                <p:cNvSpPr>
                  <a:spLocks noChangeArrowheads="1"/>
                </p:cNvSpPr>
                <p:nvPr/>
              </p:nvSpPr>
              <p:spPr bwMode="auto">
                <a:xfrm>
                  <a:off x="814388" y="363538"/>
                  <a:ext cx="454025" cy="19050"/>
                </a:xfrm>
                <a:custGeom>
                  <a:avLst/>
                  <a:gdLst>
                    <a:gd name="T0" fmla="*/ 25410848 w 156"/>
                    <a:gd name="T1" fmla="*/ 29625471 h 7"/>
                    <a:gd name="T2" fmla="*/ 1295991079 w 156"/>
                    <a:gd name="T3" fmla="*/ 51843214 h 7"/>
                    <a:gd name="T4" fmla="*/ 1295991079 w 156"/>
                    <a:gd name="T5" fmla="*/ 22217743 h 7"/>
                    <a:gd name="T6" fmla="*/ 25410848 w 156"/>
                    <a:gd name="T7" fmla="*/ 0 h 7"/>
                    <a:gd name="T8" fmla="*/ 25410848 w 156"/>
                    <a:gd name="T9" fmla="*/ 29625471 h 7"/>
                    <a:gd name="T10" fmla="*/ 0 60000 65536"/>
                    <a:gd name="T11" fmla="*/ 0 60000 65536"/>
                    <a:gd name="T12" fmla="*/ 0 60000 65536"/>
                    <a:gd name="T13" fmla="*/ 0 60000 65536"/>
                    <a:gd name="T14" fmla="*/ 0 60000 65536"/>
                    <a:gd name="T15" fmla="*/ 0 w 156"/>
                    <a:gd name="T16" fmla="*/ 0 h 7"/>
                    <a:gd name="T17" fmla="*/ 156 w 156"/>
                    <a:gd name="T18" fmla="*/ 7 h 7"/>
                  </a:gdLst>
                  <a:ahLst/>
                  <a:cxnLst>
                    <a:cxn ang="T10">
                      <a:pos x="T0" y="T1"/>
                    </a:cxn>
                    <a:cxn ang="T11">
                      <a:pos x="T2" y="T3"/>
                    </a:cxn>
                    <a:cxn ang="T12">
                      <a:pos x="T4" y="T5"/>
                    </a:cxn>
                    <a:cxn ang="T13">
                      <a:pos x="T6" y="T7"/>
                    </a:cxn>
                    <a:cxn ang="T14">
                      <a:pos x="T8" y="T9"/>
                    </a:cxn>
                  </a:cxnLst>
                  <a:rect l="T15" t="T16" r="T17" b="T18"/>
                  <a:pathLst>
                    <a:path w="156" h="7">
                      <a:moveTo>
                        <a:pt x="3" y="4"/>
                      </a:moveTo>
                      <a:cubicBezTo>
                        <a:pt x="53" y="5"/>
                        <a:pt x="103" y="6"/>
                        <a:pt x="153" y="7"/>
                      </a:cubicBezTo>
                      <a:cubicBezTo>
                        <a:pt x="156" y="7"/>
                        <a:pt x="156" y="3"/>
                        <a:pt x="153" y="3"/>
                      </a:cubicBezTo>
                      <a:cubicBezTo>
                        <a:pt x="103" y="2"/>
                        <a:pt x="53" y="1"/>
                        <a:pt x="3" y="0"/>
                      </a:cubicBezTo>
                      <a:cubicBezTo>
                        <a:pt x="0" y="0"/>
                        <a:pt x="0" y="4"/>
                        <a:pt x="3" y="4"/>
                      </a:cubicBezTo>
                    </a:path>
                  </a:pathLst>
                </a:custGeom>
                <a:solidFill>
                  <a:srgbClr val="7261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61" name="Freeform 18"/>
                <p:cNvSpPr>
                  <a:spLocks noChangeArrowheads="1"/>
                </p:cNvSpPr>
                <p:nvPr/>
              </p:nvSpPr>
              <p:spPr bwMode="auto">
                <a:xfrm>
                  <a:off x="146050" y="0"/>
                  <a:ext cx="781050" cy="130175"/>
                </a:xfrm>
                <a:custGeom>
                  <a:avLst/>
                  <a:gdLst>
                    <a:gd name="T0" fmla="*/ 2147483646 w 269"/>
                    <a:gd name="T1" fmla="*/ 0 h 45"/>
                    <a:gd name="T2" fmla="*/ 109596704 w 269"/>
                    <a:gd name="T3" fmla="*/ 117154607 h 45"/>
                    <a:gd name="T4" fmla="*/ 143318320 w 269"/>
                    <a:gd name="T5" fmla="*/ 343095016 h 45"/>
                    <a:gd name="T6" fmla="*/ 337219063 w 269"/>
                    <a:gd name="T7" fmla="*/ 242678021 h 45"/>
                    <a:gd name="T8" fmla="*/ 2147483646 w 269"/>
                    <a:gd name="T9" fmla="*/ 0 h 45"/>
                    <a:gd name="T10" fmla="*/ 0 60000 65536"/>
                    <a:gd name="T11" fmla="*/ 0 60000 65536"/>
                    <a:gd name="T12" fmla="*/ 0 60000 65536"/>
                    <a:gd name="T13" fmla="*/ 0 60000 65536"/>
                    <a:gd name="T14" fmla="*/ 0 60000 65536"/>
                    <a:gd name="T15" fmla="*/ 0 w 269"/>
                    <a:gd name="T16" fmla="*/ 0 h 45"/>
                    <a:gd name="T17" fmla="*/ 269 w 269"/>
                    <a:gd name="T18" fmla="*/ 45 h 45"/>
                  </a:gdLst>
                  <a:ahLst/>
                  <a:cxnLst>
                    <a:cxn ang="T10">
                      <a:pos x="T0" y="T1"/>
                    </a:cxn>
                    <a:cxn ang="T11">
                      <a:pos x="T2" y="T3"/>
                    </a:cxn>
                    <a:cxn ang="T12">
                      <a:pos x="T4" y="T5"/>
                    </a:cxn>
                    <a:cxn ang="T13">
                      <a:pos x="T6" y="T7"/>
                    </a:cxn>
                    <a:cxn ang="T14">
                      <a:pos x="T8" y="T9"/>
                    </a:cxn>
                  </a:cxnLst>
                  <a:rect l="T15" t="T16" r="T17" b="T18"/>
                  <a:pathLst>
                    <a:path w="269" h="45">
                      <a:moveTo>
                        <a:pt x="269" y="0"/>
                      </a:moveTo>
                      <a:cubicBezTo>
                        <a:pt x="13" y="14"/>
                        <a:pt x="13" y="14"/>
                        <a:pt x="13" y="14"/>
                      </a:cubicBezTo>
                      <a:cubicBezTo>
                        <a:pt x="13" y="14"/>
                        <a:pt x="0" y="34"/>
                        <a:pt x="17" y="41"/>
                      </a:cubicBezTo>
                      <a:cubicBezTo>
                        <a:pt x="17" y="41"/>
                        <a:pt x="35" y="45"/>
                        <a:pt x="40" y="29"/>
                      </a:cubicBezTo>
                      <a:lnTo>
                        <a:pt x="269" y="0"/>
                      </a:lnTo>
                      <a:close/>
                    </a:path>
                  </a:pathLst>
                </a:custGeom>
                <a:solidFill>
                  <a:srgbClr val="FF47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62" name="Freeform 19"/>
                <p:cNvSpPr>
                  <a:spLocks noChangeArrowheads="1"/>
                </p:cNvSpPr>
                <p:nvPr/>
              </p:nvSpPr>
              <p:spPr bwMode="auto">
                <a:xfrm>
                  <a:off x="261938" y="0"/>
                  <a:ext cx="665163" cy="234950"/>
                </a:xfrm>
                <a:custGeom>
                  <a:avLst/>
                  <a:gdLst>
                    <a:gd name="T0" fmla="*/ 1932060334 w 229"/>
                    <a:gd name="T1" fmla="*/ 0 h 81"/>
                    <a:gd name="T2" fmla="*/ 1063055374 w 229"/>
                    <a:gd name="T3" fmla="*/ 378611773 h 81"/>
                    <a:gd name="T4" fmla="*/ 0 w 229"/>
                    <a:gd name="T5" fmla="*/ 243994125 h 81"/>
                    <a:gd name="T6" fmla="*/ 1932060334 w 229"/>
                    <a:gd name="T7" fmla="*/ 0 h 81"/>
                    <a:gd name="T8" fmla="*/ 0 60000 65536"/>
                    <a:gd name="T9" fmla="*/ 0 60000 65536"/>
                    <a:gd name="T10" fmla="*/ 0 60000 65536"/>
                    <a:gd name="T11" fmla="*/ 0 60000 65536"/>
                    <a:gd name="T12" fmla="*/ 0 w 229"/>
                    <a:gd name="T13" fmla="*/ 0 h 81"/>
                    <a:gd name="T14" fmla="*/ 229 w 229"/>
                    <a:gd name="T15" fmla="*/ 81 h 81"/>
                  </a:gdLst>
                  <a:ahLst/>
                  <a:cxnLst>
                    <a:cxn ang="T8">
                      <a:pos x="T0" y="T1"/>
                    </a:cxn>
                    <a:cxn ang="T9">
                      <a:pos x="T2" y="T3"/>
                    </a:cxn>
                    <a:cxn ang="T10">
                      <a:pos x="T4" y="T5"/>
                    </a:cxn>
                    <a:cxn ang="T11">
                      <a:pos x="T6" y="T7"/>
                    </a:cxn>
                  </a:cxnLst>
                  <a:rect l="T12" t="T13" r="T14" b="T15"/>
                  <a:pathLst>
                    <a:path w="229" h="81">
                      <a:moveTo>
                        <a:pt x="229" y="0"/>
                      </a:moveTo>
                      <a:cubicBezTo>
                        <a:pt x="126" y="45"/>
                        <a:pt x="126" y="45"/>
                        <a:pt x="126" y="45"/>
                      </a:cubicBezTo>
                      <a:cubicBezTo>
                        <a:pt x="126" y="45"/>
                        <a:pt x="36" y="81"/>
                        <a:pt x="0" y="29"/>
                      </a:cubicBezTo>
                      <a:lnTo>
                        <a:pt x="229" y="0"/>
                      </a:lnTo>
                      <a:close/>
                    </a:path>
                  </a:pathLst>
                </a:custGeom>
                <a:solidFill>
                  <a:srgbClr val="EBE9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63" name="Freeform 20"/>
                <p:cNvSpPr>
                  <a:spLocks noChangeArrowheads="1"/>
                </p:cNvSpPr>
                <p:nvPr/>
              </p:nvSpPr>
              <p:spPr bwMode="auto">
                <a:xfrm>
                  <a:off x="622300" y="0"/>
                  <a:ext cx="520700" cy="377825"/>
                </a:xfrm>
                <a:custGeom>
                  <a:avLst/>
                  <a:gdLst>
                    <a:gd name="T0" fmla="*/ 1514684302 w 179"/>
                    <a:gd name="T1" fmla="*/ 794005050 h 130"/>
                    <a:gd name="T2" fmla="*/ 0 w 179"/>
                    <a:gd name="T3" fmla="*/ 388555230 h 130"/>
                    <a:gd name="T4" fmla="*/ 888503281 w 179"/>
                    <a:gd name="T5" fmla="*/ 0 h 130"/>
                    <a:gd name="T6" fmla="*/ 1514684302 w 179"/>
                    <a:gd name="T7" fmla="*/ 794005050 h 130"/>
                    <a:gd name="T8" fmla="*/ 0 60000 65536"/>
                    <a:gd name="T9" fmla="*/ 0 60000 65536"/>
                    <a:gd name="T10" fmla="*/ 0 60000 65536"/>
                    <a:gd name="T11" fmla="*/ 0 60000 65536"/>
                    <a:gd name="T12" fmla="*/ 0 w 179"/>
                    <a:gd name="T13" fmla="*/ 0 h 130"/>
                    <a:gd name="T14" fmla="*/ 179 w 179"/>
                    <a:gd name="T15" fmla="*/ 130 h 130"/>
                  </a:gdLst>
                  <a:ahLst/>
                  <a:cxnLst>
                    <a:cxn ang="T8">
                      <a:pos x="T0" y="T1"/>
                    </a:cxn>
                    <a:cxn ang="T9">
                      <a:pos x="T2" y="T3"/>
                    </a:cxn>
                    <a:cxn ang="T10">
                      <a:pos x="T4" y="T5"/>
                    </a:cxn>
                    <a:cxn ang="T11">
                      <a:pos x="T6" y="T7"/>
                    </a:cxn>
                  </a:cxnLst>
                  <a:rect l="T12" t="T13" r="T14" b="T15"/>
                  <a:pathLst>
                    <a:path w="179" h="130">
                      <a:moveTo>
                        <a:pt x="179" y="94"/>
                      </a:moveTo>
                      <a:cubicBezTo>
                        <a:pt x="179" y="94"/>
                        <a:pt x="70" y="130"/>
                        <a:pt x="0" y="46"/>
                      </a:cubicBezTo>
                      <a:cubicBezTo>
                        <a:pt x="105" y="0"/>
                        <a:pt x="105" y="0"/>
                        <a:pt x="105" y="0"/>
                      </a:cubicBezTo>
                      <a:lnTo>
                        <a:pt x="179" y="94"/>
                      </a:lnTo>
                      <a:close/>
                    </a:path>
                  </a:pathLst>
                </a:custGeom>
                <a:solidFill>
                  <a:srgbClr val="FF47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64" name="Freeform 21"/>
                <p:cNvSpPr>
                  <a:spLocks noChangeArrowheads="1"/>
                </p:cNvSpPr>
                <p:nvPr/>
              </p:nvSpPr>
              <p:spPr bwMode="auto">
                <a:xfrm>
                  <a:off x="927100" y="0"/>
                  <a:ext cx="587375" cy="479425"/>
                </a:xfrm>
                <a:custGeom>
                  <a:avLst/>
                  <a:gdLst>
                    <a:gd name="T0" fmla="*/ 1707967280 w 202"/>
                    <a:gd name="T1" fmla="*/ 1215725915 h 165"/>
                    <a:gd name="T2" fmla="*/ 0 w 202"/>
                    <a:gd name="T3" fmla="*/ 0 h 165"/>
                    <a:gd name="T4" fmla="*/ 625691041 w 202"/>
                    <a:gd name="T5" fmla="*/ 793599467 h 165"/>
                    <a:gd name="T6" fmla="*/ 1707967280 w 202"/>
                    <a:gd name="T7" fmla="*/ 1215725915 h 165"/>
                    <a:gd name="T8" fmla="*/ 0 60000 65536"/>
                    <a:gd name="T9" fmla="*/ 0 60000 65536"/>
                    <a:gd name="T10" fmla="*/ 0 60000 65536"/>
                    <a:gd name="T11" fmla="*/ 0 60000 65536"/>
                    <a:gd name="T12" fmla="*/ 0 w 202"/>
                    <a:gd name="T13" fmla="*/ 0 h 165"/>
                    <a:gd name="T14" fmla="*/ 202 w 202"/>
                    <a:gd name="T15" fmla="*/ 165 h 165"/>
                  </a:gdLst>
                  <a:ahLst/>
                  <a:cxnLst>
                    <a:cxn ang="T8">
                      <a:pos x="T0" y="T1"/>
                    </a:cxn>
                    <a:cxn ang="T9">
                      <a:pos x="T2" y="T3"/>
                    </a:cxn>
                    <a:cxn ang="T10">
                      <a:pos x="T4" y="T5"/>
                    </a:cxn>
                    <a:cxn ang="T11">
                      <a:pos x="T6" y="T7"/>
                    </a:cxn>
                  </a:cxnLst>
                  <a:rect l="T12" t="T13" r="T14" b="T15"/>
                  <a:pathLst>
                    <a:path w="202" h="165">
                      <a:moveTo>
                        <a:pt x="202" y="144"/>
                      </a:moveTo>
                      <a:cubicBezTo>
                        <a:pt x="0" y="0"/>
                        <a:pt x="0" y="0"/>
                        <a:pt x="0" y="0"/>
                      </a:cubicBezTo>
                      <a:cubicBezTo>
                        <a:pt x="74" y="94"/>
                        <a:pt x="74" y="94"/>
                        <a:pt x="74" y="94"/>
                      </a:cubicBezTo>
                      <a:cubicBezTo>
                        <a:pt x="74" y="94"/>
                        <a:pt x="120" y="165"/>
                        <a:pt x="202" y="144"/>
                      </a:cubicBezTo>
                    </a:path>
                  </a:pathLst>
                </a:custGeom>
                <a:solidFill>
                  <a:srgbClr val="EBE9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65" name="Freeform 22"/>
                <p:cNvSpPr>
                  <a:spLocks noChangeArrowheads="1"/>
                </p:cNvSpPr>
                <p:nvPr/>
              </p:nvSpPr>
              <p:spPr bwMode="auto">
                <a:xfrm>
                  <a:off x="1427163" y="449263"/>
                  <a:ext cx="142875" cy="125413"/>
                </a:xfrm>
                <a:custGeom>
                  <a:avLst/>
                  <a:gdLst>
                    <a:gd name="T0" fmla="*/ 34007166 w 49"/>
                    <a:gd name="T1" fmla="*/ 161622358 h 43"/>
                    <a:gd name="T2" fmla="*/ 357082531 w 49"/>
                    <a:gd name="T3" fmla="*/ 0 h 43"/>
                    <a:gd name="T4" fmla="*/ 136031579 w 49"/>
                    <a:gd name="T5" fmla="*/ 357269555 h 43"/>
                    <a:gd name="T6" fmla="*/ 17005041 w 49"/>
                    <a:gd name="T7" fmla="*/ 221167284 h 43"/>
                    <a:gd name="T8" fmla="*/ 34007166 w 49"/>
                    <a:gd name="T9" fmla="*/ 161622358 h 43"/>
                    <a:gd name="T10" fmla="*/ 0 60000 65536"/>
                    <a:gd name="T11" fmla="*/ 0 60000 65536"/>
                    <a:gd name="T12" fmla="*/ 0 60000 65536"/>
                    <a:gd name="T13" fmla="*/ 0 60000 65536"/>
                    <a:gd name="T14" fmla="*/ 0 60000 65536"/>
                    <a:gd name="T15" fmla="*/ 0 w 49"/>
                    <a:gd name="T16" fmla="*/ 0 h 43"/>
                    <a:gd name="T17" fmla="*/ 49 w 49"/>
                    <a:gd name="T18" fmla="*/ 43 h 43"/>
                  </a:gdLst>
                  <a:ahLst/>
                  <a:cxnLst>
                    <a:cxn ang="T10">
                      <a:pos x="T0" y="T1"/>
                    </a:cxn>
                    <a:cxn ang="T11">
                      <a:pos x="T2" y="T3"/>
                    </a:cxn>
                    <a:cxn ang="T12">
                      <a:pos x="T4" y="T5"/>
                    </a:cxn>
                    <a:cxn ang="T13">
                      <a:pos x="T6" y="T7"/>
                    </a:cxn>
                    <a:cxn ang="T14">
                      <a:pos x="T8" y="T9"/>
                    </a:cxn>
                  </a:cxnLst>
                  <a:rect l="T15" t="T16" r="T17" b="T18"/>
                  <a:pathLst>
                    <a:path w="49" h="43">
                      <a:moveTo>
                        <a:pt x="4" y="19"/>
                      </a:moveTo>
                      <a:cubicBezTo>
                        <a:pt x="13" y="18"/>
                        <a:pt x="31" y="7"/>
                        <a:pt x="42" y="0"/>
                      </a:cubicBezTo>
                      <a:cubicBezTo>
                        <a:pt x="42" y="0"/>
                        <a:pt x="49" y="43"/>
                        <a:pt x="16" y="42"/>
                      </a:cubicBezTo>
                      <a:cubicBezTo>
                        <a:pt x="16" y="42"/>
                        <a:pt x="0" y="43"/>
                        <a:pt x="2" y="26"/>
                      </a:cubicBezTo>
                      <a:lnTo>
                        <a:pt x="4" y="19"/>
                      </a:lnTo>
                      <a:close/>
                    </a:path>
                  </a:pathLst>
                </a:custGeom>
                <a:solidFill>
                  <a:srgbClr val="EBE9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66" name="Freeform 23"/>
                <p:cNvSpPr>
                  <a:spLocks noChangeArrowheads="1"/>
                </p:cNvSpPr>
                <p:nvPr/>
              </p:nvSpPr>
              <p:spPr bwMode="auto">
                <a:xfrm>
                  <a:off x="927100" y="3175"/>
                  <a:ext cx="657225" cy="487363"/>
                </a:xfrm>
                <a:custGeom>
                  <a:avLst/>
                  <a:gdLst>
                    <a:gd name="T0" fmla="*/ 0 w 226"/>
                    <a:gd name="T1" fmla="*/ 0 h 168"/>
                    <a:gd name="T2" fmla="*/ 1868976324 w 226"/>
                    <a:gd name="T3" fmla="*/ 1253929881 h 168"/>
                    <a:gd name="T4" fmla="*/ 1759036540 w 226"/>
                    <a:gd name="T5" fmla="*/ 1405409843 h 168"/>
                    <a:gd name="T6" fmla="*/ 1708293535 w 226"/>
                    <a:gd name="T7" fmla="*/ 1203435593 h 168"/>
                    <a:gd name="T8" fmla="*/ 0 w 226"/>
                    <a:gd name="T9" fmla="*/ 0 h 168"/>
                    <a:gd name="T10" fmla="*/ 0 60000 65536"/>
                    <a:gd name="T11" fmla="*/ 0 60000 65536"/>
                    <a:gd name="T12" fmla="*/ 0 60000 65536"/>
                    <a:gd name="T13" fmla="*/ 0 60000 65536"/>
                    <a:gd name="T14" fmla="*/ 0 60000 65536"/>
                    <a:gd name="T15" fmla="*/ 0 w 226"/>
                    <a:gd name="T16" fmla="*/ 0 h 168"/>
                    <a:gd name="T17" fmla="*/ 226 w 226"/>
                    <a:gd name="T18" fmla="*/ 168 h 168"/>
                  </a:gdLst>
                  <a:ahLst/>
                  <a:cxnLst>
                    <a:cxn ang="T10">
                      <a:pos x="T0" y="T1"/>
                    </a:cxn>
                    <a:cxn ang="T11">
                      <a:pos x="T2" y="T3"/>
                    </a:cxn>
                    <a:cxn ang="T12">
                      <a:pos x="T4" y="T5"/>
                    </a:cxn>
                    <a:cxn ang="T13">
                      <a:pos x="T6" y="T7"/>
                    </a:cxn>
                    <a:cxn ang="T14">
                      <a:pos x="T8" y="T9"/>
                    </a:cxn>
                  </a:cxnLst>
                  <a:rect l="T15" t="T16" r="T17" b="T18"/>
                  <a:pathLst>
                    <a:path w="226" h="168">
                      <a:moveTo>
                        <a:pt x="0" y="0"/>
                      </a:moveTo>
                      <a:cubicBezTo>
                        <a:pt x="221" y="149"/>
                        <a:pt x="221" y="149"/>
                        <a:pt x="221" y="149"/>
                      </a:cubicBezTo>
                      <a:cubicBezTo>
                        <a:pt x="221" y="149"/>
                        <a:pt x="226" y="168"/>
                        <a:pt x="208" y="167"/>
                      </a:cubicBezTo>
                      <a:cubicBezTo>
                        <a:pt x="208" y="167"/>
                        <a:pt x="198" y="159"/>
                        <a:pt x="202" y="143"/>
                      </a:cubicBezTo>
                      <a:lnTo>
                        <a:pt x="0" y="0"/>
                      </a:lnTo>
                      <a:close/>
                    </a:path>
                  </a:pathLst>
                </a:custGeom>
                <a:solidFill>
                  <a:srgbClr val="FF47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67" name="Freeform 24"/>
                <p:cNvSpPr>
                  <a:spLocks noChangeArrowheads="1"/>
                </p:cNvSpPr>
                <p:nvPr/>
              </p:nvSpPr>
              <p:spPr bwMode="auto">
                <a:xfrm>
                  <a:off x="323850" y="612775"/>
                  <a:ext cx="650875" cy="804863"/>
                </a:xfrm>
                <a:custGeom>
                  <a:avLst/>
                  <a:gdLst>
                    <a:gd name="T0" fmla="*/ 50657834 w 224"/>
                    <a:gd name="T1" fmla="*/ 135083324 h 277"/>
                    <a:gd name="T2" fmla="*/ 1578848408 w 224"/>
                    <a:gd name="T3" fmla="*/ 2076918462 h 277"/>
                    <a:gd name="T4" fmla="*/ 1739268756 w 224"/>
                    <a:gd name="T5" fmla="*/ 2147483646 h 277"/>
                    <a:gd name="T6" fmla="*/ 1840584424 w 224"/>
                    <a:gd name="T7" fmla="*/ 2147483646 h 277"/>
                    <a:gd name="T8" fmla="*/ 303949908 w 224"/>
                    <a:gd name="T9" fmla="*/ 261725757 h 277"/>
                    <a:gd name="T10" fmla="*/ 151973501 w 224"/>
                    <a:gd name="T11" fmla="*/ 67541662 h 277"/>
                    <a:gd name="T12" fmla="*/ 50657834 w 224"/>
                    <a:gd name="T13" fmla="*/ 135083324 h 277"/>
                    <a:gd name="T14" fmla="*/ 0 60000 65536"/>
                    <a:gd name="T15" fmla="*/ 0 60000 65536"/>
                    <a:gd name="T16" fmla="*/ 0 60000 65536"/>
                    <a:gd name="T17" fmla="*/ 0 60000 65536"/>
                    <a:gd name="T18" fmla="*/ 0 60000 65536"/>
                    <a:gd name="T19" fmla="*/ 0 60000 65536"/>
                    <a:gd name="T20" fmla="*/ 0 60000 65536"/>
                    <a:gd name="T21" fmla="*/ 0 w 224"/>
                    <a:gd name="T22" fmla="*/ 0 h 277"/>
                    <a:gd name="T23" fmla="*/ 224 w 224"/>
                    <a:gd name="T24" fmla="*/ 277 h 2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4" h="277">
                      <a:moveTo>
                        <a:pt x="6" y="16"/>
                      </a:moveTo>
                      <a:cubicBezTo>
                        <a:pt x="66" y="93"/>
                        <a:pt x="127" y="169"/>
                        <a:pt x="187" y="246"/>
                      </a:cubicBezTo>
                      <a:cubicBezTo>
                        <a:pt x="193" y="254"/>
                        <a:pt x="199" y="261"/>
                        <a:pt x="206" y="269"/>
                      </a:cubicBezTo>
                      <a:cubicBezTo>
                        <a:pt x="211" y="277"/>
                        <a:pt x="224" y="269"/>
                        <a:pt x="218" y="261"/>
                      </a:cubicBezTo>
                      <a:cubicBezTo>
                        <a:pt x="157" y="184"/>
                        <a:pt x="97" y="108"/>
                        <a:pt x="36" y="31"/>
                      </a:cubicBezTo>
                      <a:cubicBezTo>
                        <a:pt x="30" y="23"/>
                        <a:pt x="24" y="16"/>
                        <a:pt x="18" y="8"/>
                      </a:cubicBezTo>
                      <a:cubicBezTo>
                        <a:pt x="12" y="0"/>
                        <a:pt x="0" y="8"/>
                        <a:pt x="6" y="16"/>
                      </a:cubicBezTo>
                    </a:path>
                  </a:pathLst>
                </a:custGeom>
                <a:solidFill>
                  <a:srgbClr val="F1AC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68" name="Freeform 25"/>
                <p:cNvSpPr>
                  <a:spLocks noChangeArrowheads="1"/>
                </p:cNvSpPr>
                <p:nvPr/>
              </p:nvSpPr>
              <p:spPr bwMode="auto">
                <a:xfrm>
                  <a:off x="425450" y="836613"/>
                  <a:ext cx="179388" cy="449263"/>
                </a:xfrm>
                <a:custGeom>
                  <a:avLst/>
                  <a:gdLst>
                    <a:gd name="T0" fmla="*/ 376717693 w 62"/>
                    <a:gd name="T1" fmla="*/ 75609514 h 155"/>
                    <a:gd name="T2" fmla="*/ 25114320 w 62"/>
                    <a:gd name="T3" fmla="*/ 1201361145 h 155"/>
                    <a:gd name="T4" fmla="*/ 150685920 w 62"/>
                    <a:gd name="T5" fmla="*/ 1226566249 h 155"/>
                    <a:gd name="T6" fmla="*/ 502289293 w 62"/>
                    <a:gd name="T7" fmla="*/ 100814617 h 155"/>
                    <a:gd name="T8" fmla="*/ 376717693 w 62"/>
                    <a:gd name="T9" fmla="*/ 75609514 h 155"/>
                    <a:gd name="T10" fmla="*/ 0 60000 65536"/>
                    <a:gd name="T11" fmla="*/ 0 60000 65536"/>
                    <a:gd name="T12" fmla="*/ 0 60000 65536"/>
                    <a:gd name="T13" fmla="*/ 0 60000 65536"/>
                    <a:gd name="T14" fmla="*/ 0 60000 65536"/>
                    <a:gd name="T15" fmla="*/ 0 w 62"/>
                    <a:gd name="T16" fmla="*/ 0 h 155"/>
                    <a:gd name="T17" fmla="*/ 62 w 62"/>
                    <a:gd name="T18" fmla="*/ 155 h 155"/>
                  </a:gdLst>
                  <a:ahLst/>
                  <a:cxnLst>
                    <a:cxn ang="T10">
                      <a:pos x="T0" y="T1"/>
                    </a:cxn>
                    <a:cxn ang="T11">
                      <a:pos x="T2" y="T3"/>
                    </a:cxn>
                    <a:cxn ang="T12">
                      <a:pos x="T4" y="T5"/>
                    </a:cxn>
                    <a:cxn ang="T13">
                      <a:pos x="T6" y="T7"/>
                    </a:cxn>
                    <a:cxn ang="T14">
                      <a:pos x="T8" y="T9"/>
                    </a:cxn>
                  </a:cxnLst>
                  <a:rect l="T15" t="T16" r="T17" b="T18"/>
                  <a:pathLst>
                    <a:path w="62" h="155">
                      <a:moveTo>
                        <a:pt x="45" y="9"/>
                      </a:moveTo>
                      <a:cubicBezTo>
                        <a:pt x="31" y="53"/>
                        <a:pt x="17" y="98"/>
                        <a:pt x="3" y="143"/>
                      </a:cubicBezTo>
                      <a:cubicBezTo>
                        <a:pt x="0" y="152"/>
                        <a:pt x="15" y="155"/>
                        <a:pt x="18" y="146"/>
                      </a:cubicBezTo>
                      <a:cubicBezTo>
                        <a:pt x="32" y="101"/>
                        <a:pt x="46" y="57"/>
                        <a:pt x="60" y="12"/>
                      </a:cubicBezTo>
                      <a:cubicBezTo>
                        <a:pt x="62" y="3"/>
                        <a:pt x="48" y="0"/>
                        <a:pt x="45" y="9"/>
                      </a:cubicBezTo>
                    </a:path>
                  </a:pathLst>
                </a:custGeom>
                <a:solidFill>
                  <a:srgbClr val="AD75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69" name="Freeform 26"/>
                <p:cNvSpPr>
                  <a:spLocks noChangeArrowheads="1"/>
                </p:cNvSpPr>
                <p:nvPr/>
              </p:nvSpPr>
              <p:spPr bwMode="auto">
                <a:xfrm>
                  <a:off x="555625" y="833438"/>
                  <a:ext cx="52388" cy="69850"/>
                </a:xfrm>
                <a:custGeom>
                  <a:avLst/>
                  <a:gdLst>
                    <a:gd name="T0" fmla="*/ 0 w 18"/>
                    <a:gd name="T1" fmla="*/ 84704767 h 24"/>
                    <a:gd name="T2" fmla="*/ 0 w 18"/>
                    <a:gd name="T3" fmla="*/ 84704767 h 24"/>
                    <a:gd name="T4" fmla="*/ 93177879 w 18"/>
                    <a:gd name="T5" fmla="*/ 203292604 h 24"/>
                    <a:gd name="T6" fmla="*/ 118588969 w 18"/>
                    <a:gd name="T7" fmla="*/ 110115615 h 24"/>
                    <a:gd name="T8" fmla="*/ 0 w 18"/>
                    <a:gd name="T9" fmla="*/ 84704767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0" y="10"/>
                      </a:moveTo>
                      <a:cubicBezTo>
                        <a:pt x="0" y="11"/>
                        <a:pt x="0" y="10"/>
                        <a:pt x="0" y="10"/>
                      </a:cubicBezTo>
                      <a:cubicBezTo>
                        <a:pt x="4" y="4"/>
                        <a:pt x="17" y="7"/>
                        <a:pt x="11" y="24"/>
                      </a:cubicBezTo>
                      <a:cubicBezTo>
                        <a:pt x="11" y="23"/>
                        <a:pt x="14" y="14"/>
                        <a:pt x="14" y="13"/>
                      </a:cubicBezTo>
                      <a:cubicBezTo>
                        <a:pt x="18" y="3"/>
                        <a:pt x="3" y="0"/>
                        <a:pt x="0" y="10"/>
                      </a:cubicBezTo>
                    </a:path>
                  </a:pathLst>
                </a:custGeom>
                <a:solidFill>
                  <a:srgbClr val="F1AC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70" name="Freeform 27"/>
                <p:cNvSpPr>
                  <a:spLocks noChangeArrowheads="1"/>
                </p:cNvSpPr>
                <p:nvPr/>
              </p:nvSpPr>
              <p:spPr bwMode="auto">
                <a:xfrm>
                  <a:off x="849313" y="1050925"/>
                  <a:ext cx="73025" cy="55563"/>
                </a:xfrm>
                <a:custGeom>
                  <a:avLst/>
                  <a:gdLst>
                    <a:gd name="T0" fmla="*/ 179177061 w 25"/>
                    <a:gd name="T1" fmla="*/ 25655484 h 19"/>
                    <a:gd name="T2" fmla="*/ 102386892 w 25"/>
                    <a:gd name="T3" fmla="*/ 17104631 h 19"/>
                    <a:gd name="T4" fmla="*/ 0 w 25"/>
                    <a:gd name="T5" fmla="*/ 51310968 h 19"/>
                    <a:gd name="T6" fmla="*/ 59725687 w 25"/>
                    <a:gd name="T7" fmla="*/ 162486683 h 19"/>
                    <a:gd name="T8" fmla="*/ 162112579 w 25"/>
                    <a:gd name="T9" fmla="*/ 119726568 h 19"/>
                    <a:gd name="T10" fmla="*/ 179177061 w 25"/>
                    <a:gd name="T11" fmla="*/ 25655484 h 19"/>
                    <a:gd name="T12" fmla="*/ 0 60000 65536"/>
                    <a:gd name="T13" fmla="*/ 0 60000 65536"/>
                    <a:gd name="T14" fmla="*/ 0 60000 65536"/>
                    <a:gd name="T15" fmla="*/ 0 60000 65536"/>
                    <a:gd name="T16" fmla="*/ 0 60000 65536"/>
                    <a:gd name="T17" fmla="*/ 0 60000 65536"/>
                    <a:gd name="T18" fmla="*/ 0 w 25"/>
                    <a:gd name="T19" fmla="*/ 0 h 19"/>
                    <a:gd name="T20" fmla="*/ 25 w 2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5" h="19">
                      <a:moveTo>
                        <a:pt x="21" y="3"/>
                      </a:moveTo>
                      <a:cubicBezTo>
                        <a:pt x="21" y="3"/>
                        <a:pt x="19" y="0"/>
                        <a:pt x="12" y="2"/>
                      </a:cubicBezTo>
                      <a:cubicBezTo>
                        <a:pt x="0" y="6"/>
                        <a:pt x="0" y="6"/>
                        <a:pt x="0" y="6"/>
                      </a:cubicBezTo>
                      <a:cubicBezTo>
                        <a:pt x="7" y="19"/>
                        <a:pt x="7" y="19"/>
                        <a:pt x="7" y="19"/>
                      </a:cubicBezTo>
                      <a:cubicBezTo>
                        <a:pt x="19" y="14"/>
                        <a:pt x="19" y="14"/>
                        <a:pt x="19" y="14"/>
                      </a:cubicBezTo>
                      <a:cubicBezTo>
                        <a:pt x="19" y="14"/>
                        <a:pt x="25" y="10"/>
                        <a:pt x="21" y="3"/>
                      </a:cubicBezTo>
                    </a:path>
                  </a:pathLst>
                </a:custGeom>
                <a:solidFill>
                  <a:srgbClr val="F1AC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71" name="Freeform 28"/>
                <p:cNvSpPr>
                  <a:spLocks noChangeArrowheads="1"/>
                </p:cNvSpPr>
                <p:nvPr/>
              </p:nvSpPr>
              <p:spPr bwMode="auto">
                <a:xfrm>
                  <a:off x="331788" y="630238"/>
                  <a:ext cx="619125" cy="774700"/>
                </a:xfrm>
                <a:custGeom>
                  <a:avLst/>
                  <a:gdLst>
                    <a:gd name="T0" fmla="*/ 50692676 w 213"/>
                    <a:gd name="T1" fmla="*/ 0 h 267"/>
                    <a:gd name="T2" fmla="*/ 16896590 w 213"/>
                    <a:gd name="T3" fmla="*/ 75766821 h 267"/>
                    <a:gd name="T4" fmla="*/ 1495445570 w 213"/>
                    <a:gd name="T5" fmla="*/ 1944717514 h 267"/>
                    <a:gd name="T6" fmla="*/ 1715115771 w 213"/>
                    <a:gd name="T7" fmla="*/ 2147483646 h 267"/>
                    <a:gd name="T8" fmla="*/ 1799604533 w 213"/>
                    <a:gd name="T9" fmla="*/ 2147483646 h 267"/>
                    <a:gd name="T10" fmla="*/ 50692676 w 213"/>
                    <a:gd name="T11" fmla="*/ 0 h 267"/>
                    <a:gd name="T12" fmla="*/ 0 60000 65536"/>
                    <a:gd name="T13" fmla="*/ 0 60000 65536"/>
                    <a:gd name="T14" fmla="*/ 0 60000 65536"/>
                    <a:gd name="T15" fmla="*/ 0 60000 65536"/>
                    <a:gd name="T16" fmla="*/ 0 60000 65536"/>
                    <a:gd name="T17" fmla="*/ 0 60000 65536"/>
                    <a:gd name="T18" fmla="*/ 0 w 213"/>
                    <a:gd name="T19" fmla="*/ 0 h 267"/>
                    <a:gd name="T20" fmla="*/ 213 w 213"/>
                    <a:gd name="T21" fmla="*/ 267 h 267"/>
                  </a:gdLst>
                  <a:ahLst/>
                  <a:cxnLst>
                    <a:cxn ang="T12">
                      <a:pos x="T0" y="T1"/>
                    </a:cxn>
                    <a:cxn ang="T13">
                      <a:pos x="T2" y="T3"/>
                    </a:cxn>
                    <a:cxn ang="T14">
                      <a:pos x="T4" y="T5"/>
                    </a:cxn>
                    <a:cxn ang="T15">
                      <a:pos x="T6" y="T7"/>
                    </a:cxn>
                    <a:cxn ang="T16">
                      <a:pos x="T8" y="T9"/>
                    </a:cxn>
                    <a:cxn ang="T17">
                      <a:pos x="T10" y="T11"/>
                    </a:cxn>
                  </a:cxnLst>
                  <a:rect l="T18" t="T19" r="T20" b="T21"/>
                  <a:pathLst>
                    <a:path w="213" h="267">
                      <a:moveTo>
                        <a:pt x="6" y="0"/>
                      </a:moveTo>
                      <a:cubicBezTo>
                        <a:pt x="1" y="1"/>
                        <a:pt x="0" y="6"/>
                        <a:pt x="2" y="9"/>
                      </a:cubicBezTo>
                      <a:cubicBezTo>
                        <a:pt x="58" y="85"/>
                        <a:pt x="119" y="157"/>
                        <a:pt x="177" y="231"/>
                      </a:cubicBezTo>
                      <a:cubicBezTo>
                        <a:pt x="186" y="242"/>
                        <a:pt x="194" y="253"/>
                        <a:pt x="203" y="264"/>
                      </a:cubicBezTo>
                      <a:cubicBezTo>
                        <a:pt x="206" y="267"/>
                        <a:pt x="210" y="267"/>
                        <a:pt x="213" y="265"/>
                      </a:cubicBezTo>
                      <a:lnTo>
                        <a:pt x="6" y="0"/>
                      </a:lnTo>
                      <a:close/>
                    </a:path>
                  </a:pathLst>
                </a:custGeom>
                <a:solidFill>
                  <a:srgbClr val="AD75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72" name="Freeform 29"/>
                <p:cNvSpPr>
                  <a:spLocks noChangeArrowheads="1"/>
                </p:cNvSpPr>
                <p:nvPr/>
              </p:nvSpPr>
              <p:spPr bwMode="auto">
                <a:xfrm>
                  <a:off x="41275" y="668338"/>
                  <a:ext cx="363538" cy="106363"/>
                </a:xfrm>
                <a:custGeom>
                  <a:avLst/>
                  <a:gdLst>
                    <a:gd name="T0" fmla="*/ 84582205 w 125"/>
                    <a:gd name="T1" fmla="*/ 289232618 h 37"/>
                    <a:gd name="T2" fmla="*/ 981154162 w 125"/>
                    <a:gd name="T3" fmla="*/ 132220708 h 37"/>
                    <a:gd name="T4" fmla="*/ 972696814 w 125"/>
                    <a:gd name="T5" fmla="*/ 8264693 h 37"/>
                    <a:gd name="T6" fmla="*/ 84582205 w 125"/>
                    <a:gd name="T7" fmla="*/ 165276603 h 37"/>
                    <a:gd name="T8" fmla="*/ 84582205 w 125"/>
                    <a:gd name="T9" fmla="*/ 289232618 h 37"/>
                    <a:gd name="T10" fmla="*/ 0 60000 65536"/>
                    <a:gd name="T11" fmla="*/ 0 60000 65536"/>
                    <a:gd name="T12" fmla="*/ 0 60000 65536"/>
                    <a:gd name="T13" fmla="*/ 0 60000 65536"/>
                    <a:gd name="T14" fmla="*/ 0 60000 65536"/>
                    <a:gd name="T15" fmla="*/ 0 w 125"/>
                    <a:gd name="T16" fmla="*/ 0 h 37"/>
                    <a:gd name="T17" fmla="*/ 125 w 125"/>
                    <a:gd name="T18" fmla="*/ 37 h 37"/>
                  </a:gdLst>
                  <a:ahLst/>
                  <a:cxnLst>
                    <a:cxn ang="T10">
                      <a:pos x="T0" y="T1"/>
                    </a:cxn>
                    <a:cxn ang="T11">
                      <a:pos x="T2" y="T3"/>
                    </a:cxn>
                    <a:cxn ang="T12">
                      <a:pos x="T4" y="T5"/>
                    </a:cxn>
                    <a:cxn ang="T13">
                      <a:pos x="T6" y="T7"/>
                    </a:cxn>
                    <a:cxn ang="T14">
                      <a:pos x="T8" y="T9"/>
                    </a:cxn>
                  </a:cxnLst>
                  <a:rect l="T15" t="T16" r="T17" b="T18"/>
                  <a:pathLst>
                    <a:path w="125" h="37">
                      <a:moveTo>
                        <a:pt x="10" y="35"/>
                      </a:moveTo>
                      <a:cubicBezTo>
                        <a:pt x="46" y="29"/>
                        <a:pt x="81" y="22"/>
                        <a:pt x="116" y="16"/>
                      </a:cubicBezTo>
                      <a:cubicBezTo>
                        <a:pt x="125" y="15"/>
                        <a:pt x="125" y="0"/>
                        <a:pt x="115" y="1"/>
                      </a:cubicBezTo>
                      <a:cubicBezTo>
                        <a:pt x="80" y="8"/>
                        <a:pt x="45" y="14"/>
                        <a:pt x="10" y="20"/>
                      </a:cubicBezTo>
                      <a:cubicBezTo>
                        <a:pt x="0" y="22"/>
                        <a:pt x="1" y="37"/>
                        <a:pt x="10" y="35"/>
                      </a:cubicBezTo>
                    </a:path>
                  </a:pathLst>
                </a:custGeom>
                <a:solidFill>
                  <a:srgbClr val="F1AC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73" name="Freeform 30"/>
                <p:cNvSpPr>
                  <a:spLocks noChangeArrowheads="1"/>
                </p:cNvSpPr>
                <p:nvPr/>
              </p:nvSpPr>
              <p:spPr bwMode="auto">
                <a:xfrm>
                  <a:off x="52388" y="690563"/>
                  <a:ext cx="346075" cy="87313"/>
                </a:xfrm>
                <a:custGeom>
                  <a:avLst/>
                  <a:gdLst>
                    <a:gd name="T0" fmla="*/ 0 w 119"/>
                    <a:gd name="T1" fmla="*/ 203293768 h 30"/>
                    <a:gd name="T2" fmla="*/ 59202091 w 119"/>
                    <a:gd name="T3" fmla="*/ 245649305 h 30"/>
                    <a:gd name="T4" fmla="*/ 947250898 w 119"/>
                    <a:gd name="T5" fmla="*/ 67763619 h 30"/>
                    <a:gd name="T6" fmla="*/ 1006452988 w 119"/>
                    <a:gd name="T7" fmla="*/ 0 h 30"/>
                    <a:gd name="T8" fmla="*/ 0 w 119"/>
                    <a:gd name="T9" fmla="*/ 203293768 h 30"/>
                    <a:gd name="T10" fmla="*/ 0 60000 65536"/>
                    <a:gd name="T11" fmla="*/ 0 60000 65536"/>
                    <a:gd name="T12" fmla="*/ 0 60000 65536"/>
                    <a:gd name="T13" fmla="*/ 0 60000 65536"/>
                    <a:gd name="T14" fmla="*/ 0 60000 65536"/>
                    <a:gd name="T15" fmla="*/ 0 w 119"/>
                    <a:gd name="T16" fmla="*/ 0 h 30"/>
                    <a:gd name="T17" fmla="*/ 119 w 119"/>
                    <a:gd name="T18" fmla="*/ 30 h 30"/>
                  </a:gdLst>
                  <a:ahLst/>
                  <a:cxnLst>
                    <a:cxn ang="T10">
                      <a:pos x="T0" y="T1"/>
                    </a:cxn>
                    <a:cxn ang="T11">
                      <a:pos x="T2" y="T3"/>
                    </a:cxn>
                    <a:cxn ang="T12">
                      <a:pos x="T4" y="T5"/>
                    </a:cxn>
                    <a:cxn ang="T13">
                      <a:pos x="T6" y="T7"/>
                    </a:cxn>
                    <a:cxn ang="T14">
                      <a:pos x="T8" y="T9"/>
                    </a:cxn>
                  </a:cxnLst>
                  <a:rect l="T15" t="T16" r="T17" b="T18"/>
                  <a:pathLst>
                    <a:path w="119" h="30">
                      <a:moveTo>
                        <a:pt x="0" y="24"/>
                      </a:moveTo>
                      <a:cubicBezTo>
                        <a:pt x="0" y="27"/>
                        <a:pt x="2" y="30"/>
                        <a:pt x="7" y="29"/>
                      </a:cubicBezTo>
                      <a:cubicBezTo>
                        <a:pt x="42" y="22"/>
                        <a:pt x="77" y="15"/>
                        <a:pt x="112" y="8"/>
                      </a:cubicBezTo>
                      <a:cubicBezTo>
                        <a:pt x="116" y="7"/>
                        <a:pt x="118" y="4"/>
                        <a:pt x="119" y="0"/>
                      </a:cubicBezTo>
                      <a:lnTo>
                        <a:pt x="0" y="24"/>
                      </a:lnTo>
                      <a:close/>
                    </a:path>
                  </a:pathLst>
                </a:custGeom>
                <a:solidFill>
                  <a:srgbClr val="AD75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74" name="Freeform 31"/>
                <p:cNvSpPr>
                  <a:spLocks noChangeArrowheads="1"/>
                </p:cNvSpPr>
                <p:nvPr/>
              </p:nvSpPr>
              <p:spPr bwMode="auto">
                <a:xfrm>
                  <a:off x="547688" y="1277938"/>
                  <a:ext cx="357188" cy="161925"/>
                </a:xfrm>
                <a:custGeom>
                  <a:avLst/>
                  <a:gdLst>
                    <a:gd name="T0" fmla="*/ 101197459 w 123"/>
                    <a:gd name="T1" fmla="*/ 443125112 h 56"/>
                    <a:gd name="T2" fmla="*/ 952931121 w 123"/>
                    <a:gd name="T3" fmla="*/ 142135452 h 56"/>
                    <a:gd name="T4" fmla="*/ 995096728 w 123"/>
                    <a:gd name="T5" fmla="*/ 117051534 h 56"/>
                    <a:gd name="T6" fmla="*/ 927631756 w 123"/>
                    <a:gd name="T7" fmla="*/ 16721648 h 56"/>
                    <a:gd name="T8" fmla="*/ 67464972 w 123"/>
                    <a:gd name="T9" fmla="*/ 326073577 h 56"/>
                    <a:gd name="T10" fmla="*/ 101197459 w 123"/>
                    <a:gd name="T11" fmla="*/ 443125112 h 56"/>
                    <a:gd name="T12" fmla="*/ 0 60000 65536"/>
                    <a:gd name="T13" fmla="*/ 0 60000 65536"/>
                    <a:gd name="T14" fmla="*/ 0 60000 65536"/>
                    <a:gd name="T15" fmla="*/ 0 60000 65536"/>
                    <a:gd name="T16" fmla="*/ 0 60000 65536"/>
                    <a:gd name="T17" fmla="*/ 0 60000 65536"/>
                    <a:gd name="T18" fmla="*/ 0 w 123"/>
                    <a:gd name="T19" fmla="*/ 0 h 56"/>
                    <a:gd name="T20" fmla="*/ 123 w 123"/>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23" h="56">
                      <a:moveTo>
                        <a:pt x="12" y="53"/>
                      </a:moveTo>
                      <a:cubicBezTo>
                        <a:pt x="45" y="41"/>
                        <a:pt x="79" y="29"/>
                        <a:pt x="113" y="17"/>
                      </a:cubicBezTo>
                      <a:cubicBezTo>
                        <a:pt x="115" y="16"/>
                        <a:pt x="116" y="15"/>
                        <a:pt x="118" y="14"/>
                      </a:cubicBezTo>
                      <a:cubicBezTo>
                        <a:pt x="123" y="11"/>
                        <a:pt x="116" y="0"/>
                        <a:pt x="110" y="2"/>
                      </a:cubicBezTo>
                      <a:cubicBezTo>
                        <a:pt x="76" y="14"/>
                        <a:pt x="42" y="27"/>
                        <a:pt x="8" y="39"/>
                      </a:cubicBezTo>
                      <a:cubicBezTo>
                        <a:pt x="0" y="42"/>
                        <a:pt x="5" y="56"/>
                        <a:pt x="12" y="53"/>
                      </a:cubicBezTo>
                    </a:path>
                  </a:pathLst>
                </a:custGeom>
                <a:solidFill>
                  <a:srgbClr val="F1AC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75" name="Freeform 32"/>
                <p:cNvSpPr>
                  <a:spLocks noChangeArrowheads="1"/>
                </p:cNvSpPr>
                <p:nvPr/>
              </p:nvSpPr>
              <p:spPr bwMode="auto">
                <a:xfrm>
                  <a:off x="561975" y="1303338"/>
                  <a:ext cx="328613" cy="139700"/>
                </a:xfrm>
                <a:custGeom>
                  <a:avLst/>
                  <a:gdLst>
                    <a:gd name="T0" fmla="*/ 0 w 113"/>
                    <a:gd name="T1" fmla="*/ 355763513 h 48"/>
                    <a:gd name="T2" fmla="*/ 59199777 w 113"/>
                    <a:gd name="T3" fmla="*/ 389643673 h 48"/>
                    <a:gd name="T4" fmla="*/ 913349299 w 113"/>
                    <a:gd name="T5" fmla="*/ 67763231 h 48"/>
                    <a:gd name="T6" fmla="*/ 955632777 w 113"/>
                    <a:gd name="T7" fmla="*/ 42352383 h 48"/>
                    <a:gd name="T8" fmla="*/ 921805994 w 113"/>
                    <a:gd name="T9" fmla="*/ 0 h 48"/>
                    <a:gd name="T10" fmla="*/ 0 w 113"/>
                    <a:gd name="T11" fmla="*/ 355763513 h 48"/>
                    <a:gd name="T12" fmla="*/ 0 60000 65536"/>
                    <a:gd name="T13" fmla="*/ 0 60000 65536"/>
                    <a:gd name="T14" fmla="*/ 0 60000 65536"/>
                    <a:gd name="T15" fmla="*/ 0 60000 65536"/>
                    <a:gd name="T16" fmla="*/ 0 60000 65536"/>
                    <a:gd name="T17" fmla="*/ 0 60000 65536"/>
                    <a:gd name="T18" fmla="*/ 0 w 113"/>
                    <a:gd name="T19" fmla="*/ 0 h 48"/>
                    <a:gd name="T20" fmla="*/ 113 w 113"/>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13" h="48">
                      <a:moveTo>
                        <a:pt x="0" y="42"/>
                      </a:moveTo>
                      <a:cubicBezTo>
                        <a:pt x="2" y="45"/>
                        <a:pt x="3" y="48"/>
                        <a:pt x="7" y="46"/>
                      </a:cubicBezTo>
                      <a:cubicBezTo>
                        <a:pt x="41" y="33"/>
                        <a:pt x="75" y="20"/>
                        <a:pt x="108" y="8"/>
                      </a:cubicBezTo>
                      <a:cubicBezTo>
                        <a:pt x="110" y="7"/>
                        <a:pt x="113" y="6"/>
                        <a:pt x="113" y="5"/>
                      </a:cubicBezTo>
                      <a:cubicBezTo>
                        <a:pt x="112" y="4"/>
                        <a:pt x="111" y="2"/>
                        <a:pt x="109" y="0"/>
                      </a:cubicBezTo>
                      <a:lnTo>
                        <a:pt x="0" y="42"/>
                      </a:lnTo>
                      <a:close/>
                    </a:path>
                  </a:pathLst>
                </a:custGeom>
                <a:solidFill>
                  <a:srgbClr val="AD75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76" name="Freeform 33"/>
                <p:cNvSpPr>
                  <a:spLocks noChangeArrowheads="1"/>
                </p:cNvSpPr>
                <p:nvPr/>
              </p:nvSpPr>
              <p:spPr bwMode="auto">
                <a:xfrm>
                  <a:off x="87313" y="673100"/>
                  <a:ext cx="681038" cy="542925"/>
                </a:xfrm>
                <a:custGeom>
                  <a:avLst/>
                  <a:gdLst>
                    <a:gd name="T0" fmla="*/ 643761356 w 234"/>
                    <a:gd name="T1" fmla="*/ 0 h 187"/>
                    <a:gd name="T2" fmla="*/ 1050346863 w 234"/>
                    <a:gd name="T3" fmla="*/ 632205677 h 187"/>
                    <a:gd name="T4" fmla="*/ 1982105801 w 234"/>
                    <a:gd name="T5" fmla="*/ 1230691938 h 187"/>
                    <a:gd name="T6" fmla="*/ 1372227541 w 234"/>
                    <a:gd name="T7" fmla="*/ 1449856534 h 187"/>
                    <a:gd name="T8" fmla="*/ 381174640 w 234"/>
                    <a:gd name="T9" fmla="*/ 750214926 h 187"/>
                    <a:gd name="T10" fmla="*/ 0 w 234"/>
                    <a:gd name="T11" fmla="*/ 143300263 h 187"/>
                    <a:gd name="T12" fmla="*/ 643761356 w 234"/>
                    <a:gd name="T13" fmla="*/ 0 h 187"/>
                    <a:gd name="T14" fmla="*/ 0 60000 65536"/>
                    <a:gd name="T15" fmla="*/ 0 60000 65536"/>
                    <a:gd name="T16" fmla="*/ 0 60000 65536"/>
                    <a:gd name="T17" fmla="*/ 0 60000 65536"/>
                    <a:gd name="T18" fmla="*/ 0 60000 65536"/>
                    <a:gd name="T19" fmla="*/ 0 60000 65536"/>
                    <a:gd name="T20" fmla="*/ 0 60000 65536"/>
                    <a:gd name="T21" fmla="*/ 0 w 234"/>
                    <a:gd name="T22" fmla="*/ 0 h 187"/>
                    <a:gd name="T23" fmla="*/ 234 w 234"/>
                    <a:gd name="T24" fmla="*/ 187 h 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4" h="187">
                      <a:moveTo>
                        <a:pt x="76" y="0"/>
                      </a:moveTo>
                      <a:cubicBezTo>
                        <a:pt x="76" y="0"/>
                        <a:pt x="104" y="12"/>
                        <a:pt x="124" y="75"/>
                      </a:cubicBezTo>
                      <a:cubicBezTo>
                        <a:pt x="124" y="75"/>
                        <a:pt x="153" y="147"/>
                        <a:pt x="234" y="146"/>
                      </a:cubicBezTo>
                      <a:cubicBezTo>
                        <a:pt x="162" y="172"/>
                        <a:pt x="162" y="172"/>
                        <a:pt x="162" y="172"/>
                      </a:cubicBezTo>
                      <a:cubicBezTo>
                        <a:pt x="162" y="172"/>
                        <a:pt x="81" y="187"/>
                        <a:pt x="45" y="89"/>
                      </a:cubicBezTo>
                      <a:cubicBezTo>
                        <a:pt x="45" y="89"/>
                        <a:pt x="35" y="39"/>
                        <a:pt x="0" y="17"/>
                      </a:cubicBezTo>
                      <a:lnTo>
                        <a:pt x="76" y="0"/>
                      </a:lnTo>
                      <a:close/>
                    </a:path>
                  </a:pathLst>
                </a:custGeom>
                <a:solidFill>
                  <a:srgbClr val="7BCC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77" name="Freeform 34"/>
                <p:cNvSpPr>
                  <a:spLocks noChangeArrowheads="1"/>
                </p:cNvSpPr>
                <p:nvPr/>
              </p:nvSpPr>
              <p:spPr bwMode="auto">
                <a:xfrm>
                  <a:off x="619125" y="1063625"/>
                  <a:ext cx="261938" cy="127000"/>
                </a:xfrm>
                <a:custGeom>
                  <a:avLst/>
                  <a:gdLst>
                    <a:gd name="T0" fmla="*/ 0 w 90"/>
                    <a:gd name="T1" fmla="*/ 249933114 h 44"/>
                    <a:gd name="T2" fmla="*/ 118588064 w 90"/>
                    <a:gd name="T3" fmla="*/ 274926136 h 44"/>
                    <a:gd name="T4" fmla="*/ 25410896 w 90"/>
                    <a:gd name="T5" fmla="*/ 366568182 h 44"/>
                    <a:gd name="T6" fmla="*/ 736939280 w 90"/>
                    <a:gd name="T7" fmla="*/ 124965114 h 44"/>
                    <a:gd name="T8" fmla="*/ 745408608 w 90"/>
                    <a:gd name="T9" fmla="*/ 58318977 h 44"/>
                    <a:gd name="T10" fmla="*/ 643762112 w 90"/>
                    <a:gd name="T11" fmla="*/ 24993023 h 44"/>
                    <a:gd name="T12" fmla="*/ 0 w 90"/>
                    <a:gd name="T13" fmla="*/ 249933114 h 44"/>
                    <a:gd name="T14" fmla="*/ 0 60000 65536"/>
                    <a:gd name="T15" fmla="*/ 0 60000 65536"/>
                    <a:gd name="T16" fmla="*/ 0 60000 65536"/>
                    <a:gd name="T17" fmla="*/ 0 60000 65536"/>
                    <a:gd name="T18" fmla="*/ 0 60000 65536"/>
                    <a:gd name="T19" fmla="*/ 0 60000 65536"/>
                    <a:gd name="T20" fmla="*/ 0 60000 65536"/>
                    <a:gd name="T21" fmla="*/ 0 w 90"/>
                    <a:gd name="T22" fmla="*/ 0 h 44"/>
                    <a:gd name="T23" fmla="*/ 90 w 90"/>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44">
                      <a:moveTo>
                        <a:pt x="0" y="30"/>
                      </a:moveTo>
                      <a:cubicBezTo>
                        <a:pt x="0" y="30"/>
                        <a:pt x="11" y="25"/>
                        <a:pt x="14" y="33"/>
                      </a:cubicBezTo>
                      <a:cubicBezTo>
                        <a:pt x="14" y="33"/>
                        <a:pt x="14" y="40"/>
                        <a:pt x="3" y="44"/>
                      </a:cubicBezTo>
                      <a:cubicBezTo>
                        <a:pt x="87" y="15"/>
                        <a:pt x="87" y="15"/>
                        <a:pt x="87" y="15"/>
                      </a:cubicBezTo>
                      <a:cubicBezTo>
                        <a:pt x="87" y="15"/>
                        <a:pt x="90" y="11"/>
                        <a:pt x="88" y="7"/>
                      </a:cubicBezTo>
                      <a:cubicBezTo>
                        <a:pt x="88" y="7"/>
                        <a:pt x="87" y="0"/>
                        <a:pt x="76" y="3"/>
                      </a:cubicBezTo>
                      <a:lnTo>
                        <a:pt x="0" y="30"/>
                      </a:lnTo>
                      <a:close/>
                    </a:path>
                  </a:pathLst>
                </a:custGeom>
                <a:solidFill>
                  <a:srgbClr val="A2EA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78" name="Freeform 35"/>
                <p:cNvSpPr>
                  <a:spLocks noChangeArrowheads="1"/>
                </p:cNvSpPr>
                <p:nvPr/>
              </p:nvSpPr>
              <p:spPr bwMode="auto">
                <a:xfrm>
                  <a:off x="0" y="685800"/>
                  <a:ext cx="677863" cy="841375"/>
                </a:xfrm>
                <a:custGeom>
                  <a:avLst/>
                  <a:gdLst>
                    <a:gd name="T0" fmla="*/ 50784449 w 233"/>
                    <a:gd name="T1" fmla="*/ 134680927 h 290"/>
                    <a:gd name="T2" fmla="*/ 1582754829 w 233"/>
                    <a:gd name="T3" fmla="*/ 2087541315 h 290"/>
                    <a:gd name="T4" fmla="*/ 1811281938 w 233"/>
                    <a:gd name="T5" fmla="*/ 2147483646 h 290"/>
                    <a:gd name="T6" fmla="*/ 1921311031 w 233"/>
                    <a:gd name="T7" fmla="*/ 2147483646 h 290"/>
                    <a:gd name="T8" fmla="*/ 380877546 w 233"/>
                    <a:gd name="T9" fmla="*/ 353534170 h 290"/>
                    <a:gd name="T10" fmla="*/ 152350437 w 233"/>
                    <a:gd name="T11" fmla="*/ 67339013 h 290"/>
                    <a:gd name="T12" fmla="*/ 50784449 w 233"/>
                    <a:gd name="T13" fmla="*/ 134680927 h 290"/>
                    <a:gd name="T14" fmla="*/ 0 60000 65536"/>
                    <a:gd name="T15" fmla="*/ 0 60000 65536"/>
                    <a:gd name="T16" fmla="*/ 0 60000 65536"/>
                    <a:gd name="T17" fmla="*/ 0 60000 65536"/>
                    <a:gd name="T18" fmla="*/ 0 60000 65536"/>
                    <a:gd name="T19" fmla="*/ 0 60000 65536"/>
                    <a:gd name="T20" fmla="*/ 0 60000 65536"/>
                    <a:gd name="T21" fmla="*/ 0 w 233"/>
                    <a:gd name="T22" fmla="*/ 0 h 290"/>
                    <a:gd name="T23" fmla="*/ 233 w 233"/>
                    <a:gd name="T24" fmla="*/ 290 h 2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290">
                      <a:moveTo>
                        <a:pt x="6" y="16"/>
                      </a:moveTo>
                      <a:cubicBezTo>
                        <a:pt x="66" y="93"/>
                        <a:pt x="127" y="171"/>
                        <a:pt x="187" y="248"/>
                      </a:cubicBezTo>
                      <a:cubicBezTo>
                        <a:pt x="196" y="260"/>
                        <a:pt x="205" y="271"/>
                        <a:pt x="214" y="283"/>
                      </a:cubicBezTo>
                      <a:cubicBezTo>
                        <a:pt x="220" y="290"/>
                        <a:pt x="233" y="282"/>
                        <a:pt x="227" y="274"/>
                      </a:cubicBezTo>
                      <a:cubicBezTo>
                        <a:pt x="166" y="197"/>
                        <a:pt x="106" y="119"/>
                        <a:pt x="45" y="42"/>
                      </a:cubicBezTo>
                      <a:cubicBezTo>
                        <a:pt x="36" y="30"/>
                        <a:pt x="27" y="19"/>
                        <a:pt x="18" y="8"/>
                      </a:cubicBezTo>
                      <a:cubicBezTo>
                        <a:pt x="13" y="0"/>
                        <a:pt x="0" y="8"/>
                        <a:pt x="6" y="16"/>
                      </a:cubicBezTo>
                    </a:path>
                  </a:pathLst>
                </a:custGeom>
                <a:solidFill>
                  <a:srgbClr val="F1AC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79" name="Freeform 36"/>
                <p:cNvSpPr>
                  <a:spLocks noChangeArrowheads="1"/>
                </p:cNvSpPr>
                <p:nvPr/>
              </p:nvSpPr>
              <p:spPr bwMode="auto">
                <a:xfrm>
                  <a:off x="6350" y="703263"/>
                  <a:ext cx="647700" cy="812800"/>
                </a:xfrm>
                <a:custGeom>
                  <a:avLst/>
                  <a:gdLst>
                    <a:gd name="T0" fmla="*/ 42178921 w 223"/>
                    <a:gd name="T1" fmla="*/ 0 h 280"/>
                    <a:gd name="T2" fmla="*/ 25306772 w 223"/>
                    <a:gd name="T3" fmla="*/ 92691131 h 280"/>
                    <a:gd name="T4" fmla="*/ 1560666552 w 223"/>
                    <a:gd name="T5" fmla="*/ 2039231017 h 280"/>
                    <a:gd name="T6" fmla="*/ 1788439115 w 223"/>
                    <a:gd name="T7" fmla="*/ 2147483646 h 280"/>
                    <a:gd name="T8" fmla="*/ 1881234484 w 223"/>
                    <a:gd name="T9" fmla="*/ 2147483646 h 280"/>
                    <a:gd name="T10" fmla="*/ 42178921 w 223"/>
                    <a:gd name="T11" fmla="*/ 0 h 280"/>
                    <a:gd name="T12" fmla="*/ 0 60000 65536"/>
                    <a:gd name="T13" fmla="*/ 0 60000 65536"/>
                    <a:gd name="T14" fmla="*/ 0 60000 65536"/>
                    <a:gd name="T15" fmla="*/ 0 60000 65536"/>
                    <a:gd name="T16" fmla="*/ 0 60000 65536"/>
                    <a:gd name="T17" fmla="*/ 0 60000 65536"/>
                    <a:gd name="T18" fmla="*/ 0 w 223"/>
                    <a:gd name="T19" fmla="*/ 0 h 280"/>
                    <a:gd name="T20" fmla="*/ 223 w 223"/>
                    <a:gd name="T21" fmla="*/ 280 h 280"/>
                  </a:gdLst>
                  <a:ahLst/>
                  <a:cxnLst>
                    <a:cxn ang="T12">
                      <a:pos x="T0" y="T1"/>
                    </a:cxn>
                    <a:cxn ang="T13">
                      <a:pos x="T2" y="T3"/>
                    </a:cxn>
                    <a:cxn ang="T14">
                      <a:pos x="T4" y="T5"/>
                    </a:cxn>
                    <a:cxn ang="T15">
                      <a:pos x="T6" y="T7"/>
                    </a:cxn>
                    <a:cxn ang="T16">
                      <a:pos x="T8" y="T9"/>
                    </a:cxn>
                    <a:cxn ang="T17">
                      <a:pos x="T10" y="T11"/>
                    </a:cxn>
                  </a:cxnLst>
                  <a:rect l="T18" t="T19" r="T20" b="T21"/>
                  <a:pathLst>
                    <a:path w="223" h="280">
                      <a:moveTo>
                        <a:pt x="5" y="0"/>
                      </a:moveTo>
                      <a:cubicBezTo>
                        <a:pt x="2" y="2"/>
                        <a:pt x="0" y="7"/>
                        <a:pt x="3" y="11"/>
                      </a:cubicBezTo>
                      <a:cubicBezTo>
                        <a:pt x="64" y="88"/>
                        <a:pt x="125" y="165"/>
                        <a:pt x="185" y="242"/>
                      </a:cubicBezTo>
                      <a:cubicBezTo>
                        <a:pt x="194" y="254"/>
                        <a:pt x="203" y="265"/>
                        <a:pt x="212" y="277"/>
                      </a:cubicBezTo>
                      <a:cubicBezTo>
                        <a:pt x="215" y="280"/>
                        <a:pt x="220" y="280"/>
                        <a:pt x="223" y="278"/>
                      </a:cubicBezTo>
                      <a:lnTo>
                        <a:pt x="5" y="0"/>
                      </a:lnTo>
                      <a:close/>
                    </a:path>
                  </a:pathLst>
                </a:custGeom>
                <a:solidFill>
                  <a:srgbClr val="AD75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80" name="Freeform 37"/>
                <p:cNvSpPr>
                  <a:spLocks noChangeArrowheads="1"/>
                </p:cNvSpPr>
                <p:nvPr/>
              </p:nvSpPr>
              <p:spPr bwMode="auto">
                <a:xfrm>
                  <a:off x="87313" y="938213"/>
                  <a:ext cx="171450" cy="461963"/>
                </a:xfrm>
                <a:custGeom>
                  <a:avLst/>
                  <a:gdLst>
                    <a:gd name="T0" fmla="*/ 143555957 w 59"/>
                    <a:gd name="T1" fmla="*/ 1257785788 h 159"/>
                    <a:gd name="T2" fmla="*/ 481332798 w 59"/>
                    <a:gd name="T3" fmla="*/ 109740909 h 159"/>
                    <a:gd name="T4" fmla="*/ 354666119 w 59"/>
                    <a:gd name="T5" fmla="*/ 75974028 h 159"/>
                    <a:gd name="T6" fmla="*/ 25333917 w 59"/>
                    <a:gd name="T7" fmla="*/ 1232459175 h 159"/>
                    <a:gd name="T8" fmla="*/ 143555957 w 59"/>
                    <a:gd name="T9" fmla="*/ 1257785788 h 159"/>
                    <a:gd name="T10" fmla="*/ 0 60000 65536"/>
                    <a:gd name="T11" fmla="*/ 0 60000 65536"/>
                    <a:gd name="T12" fmla="*/ 0 60000 65536"/>
                    <a:gd name="T13" fmla="*/ 0 60000 65536"/>
                    <a:gd name="T14" fmla="*/ 0 60000 65536"/>
                    <a:gd name="T15" fmla="*/ 0 w 59"/>
                    <a:gd name="T16" fmla="*/ 0 h 159"/>
                    <a:gd name="T17" fmla="*/ 59 w 59"/>
                    <a:gd name="T18" fmla="*/ 159 h 159"/>
                  </a:gdLst>
                  <a:ahLst/>
                  <a:cxnLst>
                    <a:cxn ang="T10">
                      <a:pos x="T0" y="T1"/>
                    </a:cxn>
                    <a:cxn ang="T11">
                      <a:pos x="T2" y="T3"/>
                    </a:cxn>
                    <a:cxn ang="T12">
                      <a:pos x="T4" y="T5"/>
                    </a:cxn>
                    <a:cxn ang="T13">
                      <a:pos x="T6" y="T7"/>
                    </a:cxn>
                    <a:cxn ang="T14">
                      <a:pos x="T8" y="T9"/>
                    </a:cxn>
                  </a:cxnLst>
                  <a:rect l="T15" t="T16" r="T17" b="T18"/>
                  <a:pathLst>
                    <a:path w="59" h="159">
                      <a:moveTo>
                        <a:pt x="17" y="149"/>
                      </a:moveTo>
                      <a:cubicBezTo>
                        <a:pt x="30" y="104"/>
                        <a:pt x="44" y="58"/>
                        <a:pt x="57" y="13"/>
                      </a:cubicBezTo>
                      <a:cubicBezTo>
                        <a:pt x="59" y="3"/>
                        <a:pt x="45" y="0"/>
                        <a:pt x="42" y="9"/>
                      </a:cubicBezTo>
                      <a:cubicBezTo>
                        <a:pt x="29" y="55"/>
                        <a:pt x="16" y="101"/>
                        <a:pt x="3" y="146"/>
                      </a:cubicBezTo>
                      <a:cubicBezTo>
                        <a:pt x="0" y="155"/>
                        <a:pt x="14" y="159"/>
                        <a:pt x="17" y="149"/>
                      </a:cubicBezTo>
                    </a:path>
                  </a:pathLst>
                </a:custGeom>
                <a:solidFill>
                  <a:srgbClr val="AD75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81" name="Freeform 38"/>
                <p:cNvSpPr>
                  <a:spLocks noChangeArrowheads="1"/>
                </p:cNvSpPr>
                <p:nvPr/>
              </p:nvSpPr>
              <p:spPr bwMode="auto">
                <a:xfrm>
                  <a:off x="34925" y="1131888"/>
                  <a:ext cx="636588" cy="285750"/>
                </a:xfrm>
                <a:custGeom>
                  <a:avLst/>
                  <a:gdLst>
                    <a:gd name="T0" fmla="*/ 109841951 w 219"/>
                    <a:gd name="T1" fmla="*/ 807689870 h 98"/>
                    <a:gd name="T2" fmla="*/ 1774385859 w 219"/>
                    <a:gd name="T3" fmla="*/ 153036620 h 98"/>
                    <a:gd name="T4" fmla="*/ 1740588559 w 219"/>
                    <a:gd name="T5" fmla="*/ 34007166 h 98"/>
                    <a:gd name="T6" fmla="*/ 67594600 w 219"/>
                    <a:gd name="T7" fmla="*/ 680157895 h 98"/>
                    <a:gd name="T8" fmla="*/ 109841951 w 219"/>
                    <a:gd name="T9" fmla="*/ 807689870 h 98"/>
                    <a:gd name="T10" fmla="*/ 0 60000 65536"/>
                    <a:gd name="T11" fmla="*/ 0 60000 65536"/>
                    <a:gd name="T12" fmla="*/ 0 60000 65536"/>
                    <a:gd name="T13" fmla="*/ 0 60000 65536"/>
                    <a:gd name="T14" fmla="*/ 0 60000 65536"/>
                    <a:gd name="T15" fmla="*/ 0 w 219"/>
                    <a:gd name="T16" fmla="*/ 0 h 98"/>
                    <a:gd name="T17" fmla="*/ 219 w 219"/>
                    <a:gd name="T18" fmla="*/ 98 h 98"/>
                  </a:gdLst>
                  <a:ahLst/>
                  <a:cxnLst>
                    <a:cxn ang="T10">
                      <a:pos x="T0" y="T1"/>
                    </a:cxn>
                    <a:cxn ang="T11">
                      <a:pos x="T2" y="T3"/>
                    </a:cxn>
                    <a:cxn ang="T12">
                      <a:pos x="T4" y="T5"/>
                    </a:cxn>
                    <a:cxn ang="T13">
                      <a:pos x="T6" y="T7"/>
                    </a:cxn>
                    <a:cxn ang="T14">
                      <a:pos x="T8" y="T9"/>
                    </a:cxn>
                  </a:cxnLst>
                  <a:rect l="T15" t="T16" r="T17" b="T18"/>
                  <a:pathLst>
                    <a:path w="219" h="98">
                      <a:moveTo>
                        <a:pt x="13" y="95"/>
                      </a:moveTo>
                      <a:cubicBezTo>
                        <a:pt x="79" y="69"/>
                        <a:pt x="144" y="43"/>
                        <a:pt x="210" y="18"/>
                      </a:cubicBezTo>
                      <a:cubicBezTo>
                        <a:pt x="219" y="14"/>
                        <a:pt x="215" y="0"/>
                        <a:pt x="206" y="4"/>
                      </a:cubicBezTo>
                      <a:cubicBezTo>
                        <a:pt x="140" y="29"/>
                        <a:pt x="74" y="55"/>
                        <a:pt x="8" y="80"/>
                      </a:cubicBezTo>
                      <a:cubicBezTo>
                        <a:pt x="0" y="84"/>
                        <a:pt x="4" y="98"/>
                        <a:pt x="13" y="95"/>
                      </a:cubicBezTo>
                    </a:path>
                  </a:pathLst>
                </a:custGeom>
                <a:solidFill>
                  <a:srgbClr val="F1AC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82" name="Freeform 39"/>
                <p:cNvSpPr>
                  <a:spLocks noChangeArrowheads="1"/>
                </p:cNvSpPr>
                <p:nvPr/>
              </p:nvSpPr>
              <p:spPr bwMode="auto">
                <a:xfrm>
                  <a:off x="47625" y="1155700"/>
                  <a:ext cx="615950" cy="255588"/>
                </a:xfrm>
                <a:custGeom>
                  <a:avLst/>
                  <a:gdLst>
                    <a:gd name="T0" fmla="*/ 0 w 212"/>
                    <a:gd name="T1" fmla="*/ 691719878 h 88"/>
                    <a:gd name="T2" fmla="*/ 75973946 w 212"/>
                    <a:gd name="T3" fmla="*/ 733897707 h 88"/>
                    <a:gd name="T4" fmla="*/ 1738945972 w 212"/>
                    <a:gd name="T5" fmla="*/ 84355658 h 88"/>
                    <a:gd name="T6" fmla="*/ 1781155980 w 212"/>
                    <a:gd name="T7" fmla="*/ 0 h 88"/>
                    <a:gd name="T8" fmla="*/ 0 w 212"/>
                    <a:gd name="T9" fmla="*/ 691719878 h 88"/>
                    <a:gd name="T10" fmla="*/ 0 60000 65536"/>
                    <a:gd name="T11" fmla="*/ 0 60000 65536"/>
                    <a:gd name="T12" fmla="*/ 0 60000 65536"/>
                    <a:gd name="T13" fmla="*/ 0 60000 65536"/>
                    <a:gd name="T14" fmla="*/ 0 60000 65536"/>
                    <a:gd name="T15" fmla="*/ 0 w 212"/>
                    <a:gd name="T16" fmla="*/ 0 h 88"/>
                    <a:gd name="T17" fmla="*/ 212 w 212"/>
                    <a:gd name="T18" fmla="*/ 88 h 88"/>
                  </a:gdLst>
                  <a:ahLst/>
                  <a:cxnLst>
                    <a:cxn ang="T10">
                      <a:pos x="T0" y="T1"/>
                    </a:cxn>
                    <a:cxn ang="T11">
                      <a:pos x="T2" y="T3"/>
                    </a:cxn>
                    <a:cxn ang="T12">
                      <a:pos x="T4" y="T5"/>
                    </a:cxn>
                    <a:cxn ang="T13">
                      <a:pos x="T6" y="T7"/>
                    </a:cxn>
                    <a:cxn ang="T14">
                      <a:pos x="T8" y="T9"/>
                    </a:cxn>
                  </a:cxnLst>
                  <a:rect l="T15" t="T16" r="T17" b="T18"/>
                  <a:pathLst>
                    <a:path w="212" h="88">
                      <a:moveTo>
                        <a:pt x="0" y="82"/>
                      </a:moveTo>
                      <a:cubicBezTo>
                        <a:pt x="1" y="86"/>
                        <a:pt x="5" y="88"/>
                        <a:pt x="9" y="87"/>
                      </a:cubicBezTo>
                      <a:cubicBezTo>
                        <a:pt x="75" y="61"/>
                        <a:pt x="140" y="35"/>
                        <a:pt x="206" y="10"/>
                      </a:cubicBezTo>
                      <a:cubicBezTo>
                        <a:pt x="210" y="8"/>
                        <a:pt x="212" y="4"/>
                        <a:pt x="211" y="0"/>
                      </a:cubicBezTo>
                      <a:lnTo>
                        <a:pt x="0" y="82"/>
                      </a:lnTo>
                      <a:close/>
                    </a:path>
                  </a:pathLst>
                </a:custGeom>
                <a:solidFill>
                  <a:srgbClr val="AD754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sp>
          <p:nvSpPr>
            <p:cNvPr id="5142" name="等腰三角形 66"/>
            <p:cNvSpPr>
              <a:spLocks noChangeArrowheads="1"/>
            </p:cNvSpPr>
            <p:nvPr/>
          </p:nvSpPr>
          <p:spPr bwMode="auto">
            <a:xfrm>
              <a:off x="303" y="3285"/>
              <a:ext cx="595" cy="513"/>
            </a:xfrm>
            <a:prstGeom prst="triangle">
              <a:avLst>
                <a:gd name="adj" fmla="val 50000"/>
              </a:avLst>
            </a:prstGeom>
            <a:solidFill>
              <a:srgbClr val="A4B6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43" name="等腰三角形 67"/>
            <p:cNvSpPr>
              <a:spLocks noChangeArrowheads="1"/>
            </p:cNvSpPr>
            <p:nvPr/>
          </p:nvSpPr>
          <p:spPr bwMode="auto">
            <a:xfrm flipV="1">
              <a:off x="6720" y="3787"/>
              <a:ext cx="595" cy="51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44" name="等腰三角形 68"/>
            <p:cNvSpPr>
              <a:spLocks noChangeArrowheads="1"/>
            </p:cNvSpPr>
            <p:nvPr/>
          </p:nvSpPr>
          <p:spPr bwMode="auto">
            <a:xfrm rot="16200000" flipV="1">
              <a:off x="3753" y="350"/>
              <a:ext cx="595" cy="513"/>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45" name="等腰三角形 69"/>
            <p:cNvSpPr>
              <a:spLocks noChangeArrowheads="1"/>
            </p:cNvSpPr>
            <p:nvPr/>
          </p:nvSpPr>
          <p:spPr bwMode="auto">
            <a:xfrm rot="5400000" flipH="1" flipV="1">
              <a:off x="3259" y="6735"/>
              <a:ext cx="595" cy="513"/>
            </a:xfrm>
            <a:prstGeom prst="triangle">
              <a:avLst>
                <a:gd name="adj" fmla="val 50000"/>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123" name="Rectangle 39"/>
          <p:cNvSpPr>
            <a:spLocks noChangeArrowheads="1"/>
          </p:cNvSpPr>
          <p:nvPr/>
        </p:nvSpPr>
        <p:spPr bwMode="auto">
          <a:xfrm>
            <a:off x="5942013" y="2133600"/>
            <a:ext cx="4732337"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sp>
        <p:nvSpPr>
          <p:cNvPr id="5124" name="Rectangle 39"/>
          <p:cNvSpPr>
            <a:spLocks noChangeArrowheads="1"/>
          </p:cNvSpPr>
          <p:nvPr/>
        </p:nvSpPr>
        <p:spPr bwMode="auto">
          <a:xfrm>
            <a:off x="5949950" y="3330575"/>
            <a:ext cx="473233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sp>
        <p:nvSpPr>
          <p:cNvPr id="5125" name="Rectangle 39"/>
          <p:cNvSpPr>
            <a:spLocks noChangeArrowheads="1"/>
          </p:cNvSpPr>
          <p:nvPr/>
        </p:nvSpPr>
        <p:spPr bwMode="auto">
          <a:xfrm>
            <a:off x="5942013" y="4529138"/>
            <a:ext cx="4732337"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grpSp>
        <p:nvGrpSpPr>
          <p:cNvPr id="5126" name="Group 52"/>
          <p:cNvGrpSpPr>
            <a:grpSpLocks/>
          </p:cNvGrpSpPr>
          <p:nvPr/>
        </p:nvGrpSpPr>
        <p:grpSpPr bwMode="auto">
          <a:xfrm>
            <a:off x="0" y="434975"/>
            <a:ext cx="12192000" cy="890588"/>
            <a:chOff x="0" y="0"/>
            <a:chExt cx="19200" cy="1404"/>
          </a:xfrm>
        </p:grpSpPr>
        <p:grpSp>
          <p:nvGrpSpPr>
            <p:cNvPr id="5127" name="组合 24"/>
            <p:cNvGrpSpPr>
              <a:grpSpLocks/>
            </p:cNvGrpSpPr>
            <p:nvPr/>
          </p:nvGrpSpPr>
          <p:grpSpPr bwMode="auto">
            <a:xfrm>
              <a:off x="0" y="0"/>
              <a:ext cx="19200" cy="1404"/>
              <a:chOff x="0" y="0"/>
              <a:chExt cx="56983904" cy="4165600"/>
            </a:xfrm>
          </p:grpSpPr>
          <p:sp>
            <p:nvSpPr>
              <p:cNvPr id="8246" name="矩形 14"/>
              <p:cNvSpPr>
                <a:spLocks noChangeArrowheads="1"/>
              </p:cNvSpPr>
              <p:nvPr/>
            </p:nvSpPr>
            <p:spPr bwMode="auto">
              <a:xfrm>
                <a:off x="0" y="395289"/>
                <a:ext cx="56983904" cy="3770311"/>
              </a:xfrm>
              <a:prstGeom prst="rect">
                <a:avLst/>
              </a:prstGeom>
              <a:blipFill dpi="0" rotWithShape="1">
                <a:blip r:embed="rId6" cstate="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5132"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133"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134"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135"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136"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137"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5138" name="Picture 5" descr="E:\Design Area\CSO\Processing\presentation\bizpro\asd\images\01_Main-Background_Light_03.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39" name="Picture 6" descr="E:\Design Area\CSO\Processing\presentation\bizpro\asd\images\01_Main-Background_Light_05.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40" name="Picture 7" descr="E:\Design Area\CSO\Processing\presentation\bizpro\asd\images\01_Main-Background_Light_07.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128"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0" y="434975"/>
            <a:ext cx="12192000" cy="890588"/>
            <a:chOff x="0" y="0"/>
            <a:chExt cx="19200" cy="1404"/>
          </a:xfrm>
        </p:grpSpPr>
        <p:grpSp>
          <p:nvGrpSpPr>
            <p:cNvPr id="6209" name="组合 24"/>
            <p:cNvGrpSpPr>
              <a:grpSpLocks/>
            </p:cNvGrpSpPr>
            <p:nvPr/>
          </p:nvGrpSpPr>
          <p:grpSpPr bwMode="auto">
            <a:xfrm>
              <a:off x="0" y="0"/>
              <a:ext cx="19200" cy="1404"/>
              <a:chOff x="0" y="0"/>
              <a:chExt cx="56983904" cy="4165600"/>
            </a:xfrm>
          </p:grpSpPr>
          <p:sp>
            <p:nvSpPr>
              <p:cNvPr id="9220" name="矩形 14"/>
              <p:cNvSpPr>
                <a:spLocks noChangeArrowheads="1"/>
              </p:cNvSpPr>
              <p:nvPr/>
            </p:nvSpPr>
            <p:spPr bwMode="auto">
              <a:xfrm>
                <a:off x="0" y="395289"/>
                <a:ext cx="56983904" cy="3770311"/>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6214"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215"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216"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217"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218"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219"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6220" name="Picture 5" descr="E:\Design Area\CSO\Processing\presentation\bizpro\asd\images\01_Main-Background_Light_0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21" name="Picture 6" descr="E:\Design Area\CSO\Processing\presentation\bizpro\asd\images\01_Main-Background_Light_05.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22" name="Picture 7" descr="E:\Design Area\CSO\Processing\presentation\bizpro\asd\images\01_Main-Background_Light_07.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210"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147" name="Freeform 5"/>
          <p:cNvSpPr>
            <a:spLocks noChangeArrowheads="1"/>
          </p:cNvSpPr>
          <p:nvPr/>
        </p:nvSpPr>
        <p:spPr bwMode="auto">
          <a:xfrm>
            <a:off x="1795463" y="5038725"/>
            <a:ext cx="8666162" cy="106363"/>
          </a:xfrm>
          <a:custGeom>
            <a:avLst/>
            <a:gdLst>
              <a:gd name="T0" fmla="*/ 0 w 5998"/>
              <a:gd name="T1" fmla="*/ 0 h 74"/>
              <a:gd name="T2" fmla="*/ 2147483646 w 5998"/>
              <a:gd name="T3" fmla="*/ 0 h 74"/>
              <a:gd name="T4" fmla="*/ 2147483646 w 5998"/>
              <a:gd name="T5" fmla="*/ 152879564 h 74"/>
              <a:gd name="T6" fmla="*/ 0 w 5998"/>
              <a:gd name="T7" fmla="*/ 152879564 h 74"/>
              <a:gd name="T8" fmla="*/ 0 w 5998"/>
              <a:gd name="T9" fmla="*/ 0 h 74"/>
              <a:gd name="T10" fmla="*/ 0 w 5998"/>
              <a:gd name="T11" fmla="*/ 0 h 74"/>
              <a:gd name="T12" fmla="*/ 0 60000 65536"/>
              <a:gd name="T13" fmla="*/ 0 60000 65536"/>
              <a:gd name="T14" fmla="*/ 0 60000 65536"/>
              <a:gd name="T15" fmla="*/ 0 60000 65536"/>
              <a:gd name="T16" fmla="*/ 0 60000 65536"/>
              <a:gd name="T17" fmla="*/ 0 60000 65536"/>
              <a:gd name="T18" fmla="*/ 0 w 5998"/>
              <a:gd name="T19" fmla="*/ 0 h 74"/>
              <a:gd name="T20" fmla="*/ 5998 w 5998"/>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5998" h="74">
                <a:moveTo>
                  <a:pt x="0" y="0"/>
                </a:moveTo>
                <a:lnTo>
                  <a:pt x="5998" y="0"/>
                </a:lnTo>
                <a:lnTo>
                  <a:pt x="5998" y="74"/>
                </a:lnTo>
                <a:lnTo>
                  <a:pt x="0" y="74"/>
                </a:lnTo>
                <a:lnTo>
                  <a:pt x="0" y="0"/>
                </a:lnTo>
                <a:close/>
              </a:path>
            </a:pathLst>
          </a:custGeom>
          <a:solidFill>
            <a:srgbClr val="898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48" name="Oval 6"/>
          <p:cNvSpPr>
            <a:spLocks noChangeArrowheads="1"/>
          </p:cNvSpPr>
          <p:nvPr/>
        </p:nvSpPr>
        <p:spPr bwMode="auto">
          <a:xfrm>
            <a:off x="1573213" y="4867275"/>
            <a:ext cx="444500" cy="447675"/>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49" name="Oval 7"/>
          <p:cNvSpPr>
            <a:spLocks noChangeArrowheads="1"/>
          </p:cNvSpPr>
          <p:nvPr/>
        </p:nvSpPr>
        <p:spPr bwMode="auto">
          <a:xfrm>
            <a:off x="1670050" y="4957763"/>
            <a:ext cx="258763" cy="2587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50" name="Oval 8"/>
          <p:cNvSpPr>
            <a:spLocks noChangeArrowheads="1"/>
          </p:cNvSpPr>
          <p:nvPr/>
        </p:nvSpPr>
        <p:spPr bwMode="auto">
          <a:xfrm>
            <a:off x="1704975" y="5002213"/>
            <a:ext cx="179388" cy="1793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51" name="Oval 9"/>
          <p:cNvSpPr>
            <a:spLocks noChangeArrowheads="1"/>
          </p:cNvSpPr>
          <p:nvPr/>
        </p:nvSpPr>
        <p:spPr bwMode="auto">
          <a:xfrm>
            <a:off x="3014663" y="4867275"/>
            <a:ext cx="444500" cy="447675"/>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52" name="Oval 10"/>
          <p:cNvSpPr>
            <a:spLocks noChangeArrowheads="1"/>
          </p:cNvSpPr>
          <p:nvPr/>
        </p:nvSpPr>
        <p:spPr bwMode="auto">
          <a:xfrm>
            <a:off x="3105150" y="4957763"/>
            <a:ext cx="266700" cy="2587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53" name="Oval 11"/>
          <p:cNvSpPr>
            <a:spLocks noChangeArrowheads="1"/>
          </p:cNvSpPr>
          <p:nvPr/>
        </p:nvSpPr>
        <p:spPr bwMode="auto">
          <a:xfrm>
            <a:off x="3149600" y="5002213"/>
            <a:ext cx="177800" cy="17938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54" name="Oval 12"/>
          <p:cNvSpPr>
            <a:spLocks noChangeArrowheads="1"/>
          </p:cNvSpPr>
          <p:nvPr/>
        </p:nvSpPr>
        <p:spPr bwMode="auto">
          <a:xfrm>
            <a:off x="4457700" y="4867275"/>
            <a:ext cx="446088" cy="447675"/>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55" name="Oval 13"/>
          <p:cNvSpPr>
            <a:spLocks noChangeArrowheads="1"/>
          </p:cNvSpPr>
          <p:nvPr/>
        </p:nvSpPr>
        <p:spPr bwMode="auto">
          <a:xfrm>
            <a:off x="4548188" y="4957763"/>
            <a:ext cx="257175" cy="2587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56" name="Oval 14"/>
          <p:cNvSpPr>
            <a:spLocks noChangeArrowheads="1"/>
          </p:cNvSpPr>
          <p:nvPr/>
        </p:nvSpPr>
        <p:spPr bwMode="auto">
          <a:xfrm>
            <a:off x="4591050" y="5002213"/>
            <a:ext cx="171450" cy="179387"/>
          </a:xfrm>
          <a:prstGeom prst="ellipse">
            <a:avLst/>
          </a:prstGeom>
          <a:solidFill>
            <a:srgbClr val="6B9B9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57" name="Oval 15"/>
          <p:cNvSpPr>
            <a:spLocks noChangeArrowheads="1"/>
          </p:cNvSpPr>
          <p:nvPr/>
        </p:nvSpPr>
        <p:spPr bwMode="auto">
          <a:xfrm>
            <a:off x="5891213" y="4867275"/>
            <a:ext cx="446087" cy="447675"/>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58" name="Oval 16"/>
          <p:cNvSpPr>
            <a:spLocks noChangeArrowheads="1"/>
          </p:cNvSpPr>
          <p:nvPr/>
        </p:nvSpPr>
        <p:spPr bwMode="auto">
          <a:xfrm>
            <a:off x="5989638" y="4957763"/>
            <a:ext cx="258762" cy="258762"/>
          </a:xfrm>
          <a:prstGeom prst="ellipse">
            <a:avLst/>
          </a:prstGeom>
          <a:solidFill>
            <a:srgbClr val="A4B6B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59" name="Oval 17"/>
          <p:cNvSpPr>
            <a:spLocks noChangeArrowheads="1"/>
          </p:cNvSpPr>
          <p:nvPr/>
        </p:nvSpPr>
        <p:spPr bwMode="auto">
          <a:xfrm>
            <a:off x="6026150" y="5002213"/>
            <a:ext cx="177800" cy="179387"/>
          </a:xfrm>
          <a:prstGeom prst="ellipse">
            <a:avLst/>
          </a:prstGeom>
          <a:solidFill>
            <a:srgbClr val="A4B6B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60" name="Oval 18"/>
          <p:cNvSpPr>
            <a:spLocks noChangeArrowheads="1"/>
          </p:cNvSpPr>
          <p:nvPr/>
        </p:nvSpPr>
        <p:spPr bwMode="auto">
          <a:xfrm>
            <a:off x="7334250" y="4867275"/>
            <a:ext cx="444500" cy="447675"/>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61" name="Oval 19"/>
          <p:cNvSpPr>
            <a:spLocks noChangeArrowheads="1"/>
          </p:cNvSpPr>
          <p:nvPr/>
        </p:nvSpPr>
        <p:spPr bwMode="auto">
          <a:xfrm>
            <a:off x="7423150" y="4957763"/>
            <a:ext cx="260350" cy="2587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62" name="Oval 20"/>
          <p:cNvSpPr>
            <a:spLocks noChangeArrowheads="1"/>
          </p:cNvSpPr>
          <p:nvPr/>
        </p:nvSpPr>
        <p:spPr bwMode="auto">
          <a:xfrm>
            <a:off x="7469188" y="5002213"/>
            <a:ext cx="177800" cy="179387"/>
          </a:xfrm>
          <a:prstGeom prst="ellipse">
            <a:avLst/>
          </a:prstGeom>
          <a:solidFill>
            <a:srgbClr val="2E2E2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63" name="Oval 21"/>
          <p:cNvSpPr>
            <a:spLocks noChangeArrowheads="1"/>
          </p:cNvSpPr>
          <p:nvPr/>
        </p:nvSpPr>
        <p:spPr bwMode="auto">
          <a:xfrm>
            <a:off x="8769350" y="4867275"/>
            <a:ext cx="444500" cy="447675"/>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64" name="Oval 22"/>
          <p:cNvSpPr>
            <a:spLocks noChangeArrowheads="1"/>
          </p:cNvSpPr>
          <p:nvPr/>
        </p:nvSpPr>
        <p:spPr bwMode="auto">
          <a:xfrm>
            <a:off x="8866188" y="4957763"/>
            <a:ext cx="258762" cy="258762"/>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65" name="Oval 23"/>
          <p:cNvSpPr>
            <a:spLocks noChangeArrowheads="1"/>
          </p:cNvSpPr>
          <p:nvPr/>
        </p:nvSpPr>
        <p:spPr bwMode="auto">
          <a:xfrm>
            <a:off x="8902700" y="5002213"/>
            <a:ext cx="177800" cy="179387"/>
          </a:xfrm>
          <a:prstGeom prst="ellipse">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66" name="Oval 24"/>
          <p:cNvSpPr>
            <a:spLocks noChangeArrowheads="1"/>
          </p:cNvSpPr>
          <p:nvPr/>
        </p:nvSpPr>
        <p:spPr bwMode="auto">
          <a:xfrm>
            <a:off x="10210800" y="4867275"/>
            <a:ext cx="447675" cy="447675"/>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67" name="Oval 25"/>
          <p:cNvSpPr>
            <a:spLocks noChangeArrowheads="1"/>
          </p:cNvSpPr>
          <p:nvPr/>
        </p:nvSpPr>
        <p:spPr bwMode="auto">
          <a:xfrm>
            <a:off x="10299700" y="4957763"/>
            <a:ext cx="260350" cy="2587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68" name="Oval 26"/>
          <p:cNvSpPr>
            <a:spLocks noChangeArrowheads="1"/>
          </p:cNvSpPr>
          <p:nvPr/>
        </p:nvSpPr>
        <p:spPr bwMode="auto">
          <a:xfrm>
            <a:off x="10345738" y="5002213"/>
            <a:ext cx="177800" cy="17938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微软雅黑" panose="020B0503020204020204" pitchFamily="34" charset="-122"/>
              <a:sym typeface="微软雅黑" panose="020B0503020204020204" pitchFamily="34" charset="-122"/>
            </a:endParaRPr>
          </a:p>
        </p:txBody>
      </p:sp>
      <p:sp>
        <p:nvSpPr>
          <p:cNvPr id="6169" name="Freeform 28"/>
          <p:cNvSpPr>
            <a:spLocks noChangeArrowheads="1"/>
          </p:cNvSpPr>
          <p:nvPr/>
        </p:nvSpPr>
        <p:spPr bwMode="auto">
          <a:xfrm>
            <a:off x="8964613" y="3883025"/>
            <a:ext cx="52387" cy="1209675"/>
          </a:xfrm>
          <a:custGeom>
            <a:avLst/>
            <a:gdLst>
              <a:gd name="T0" fmla="*/ 74172913 w 37"/>
              <a:gd name="T1" fmla="*/ 1748283878 h 837"/>
              <a:gd name="T2" fmla="*/ 0 w 37"/>
              <a:gd name="T3" fmla="*/ 1748283878 h 837"/>
              <a:gd name="T4" fmla="*/ 0 w 37"/>
              <a:gd name="T5" fmla="*/ 0 h 837"/>
              <a:gd name="T6" fmla="*/ 74172913 w 37"/>
              <a:gd name="T7" fmla="*/ 0 h 837"/>
              <a:gd name="T8" fmla="*/ 74172913 w 37"/>
              <a:gd name="T9" fmla="*/ 1748283878 h 837"/>
              <a:gd name="T10" fmla="*/ 74172913 w 37"/>
              <a:gd name="T11" fmla="*/ 1748283878 h 837"/>
              <a:gd name="T12" fmla="*/ 0 60000 65536"/>
              <a:gd name="T13" fmla="*/ 0 60000 65536"/>
              <a:gd name="T14" fmla="*/ 0 60000 65536"/>
              <a:gd name="T15" fmla="*/ 0 60000 65536"/>
              <a:gd name="T16" fmla="*/ 0 60000 65536"/>
              <a:gd name="T17" fmla="*/ 0 60000 65536"/>
              <a:gd name="T18" fmla="*/ 0 w 37"/>
              <a:gd name="T19" fmla="*/ 0 h 837"/>
              <a:gd name="T20" fmla="*/ 37 w 37"/>
              <a:gd name="T21" fmla="*/ 837 h 837"/>
            </a:gdLst>
            <a:ahLst/>
            <a:cxnLst>
              <a:cxn ang="T12">
                <a:pos x="T0" y="T1"/>
              </a:cxn>
              <a:cxn ang="T13">
                <a:pos x="T2" y="T3"/>
              </a:cxn>
              <a:cxn ang="T14">
                <a:pos x="T4" y="T5"/>
              </a:cxn>
              <a:cxn ang="T15">
                <a:pos x="T6" y="T7"/>
              </a:cxn>
              <a:cxn ang="T16">
                <a:pos x="T8" y="T9"/>
              </a:cxn>
              <a:cxn ang="T17">
                <a:pos x="T10" y="T11"/>
              </a:cxn>
            </a:cxnLst>
            <a:rect l="T18" t="T19" r="T20" b="T21"/>
            <a:pathLst>
              <a:path w="37" h="837">
                <a:moveTo>
                  <a:pt x="37" y="837"/>
                </a:moveTo>
                <a:lnTo>
                  <a:pt x="0" y="837"/>
                </a:lnTo>
                <a:lnTo>
                  <a:pt x="0" y="0"/>
                </a:lnTo>
                <a:lnTo>
                  <a:pt x="37" y="0"/>
                </a:lnTo>
                <a:lnTo>
                  <a:pt x="37" y="837"/>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54" name="Freeform 29"/>
          <p:cNvSpPr>
            <a:spLocks noChangeArrowheads="1"/>
          </p:cNvSpPr>
          <p:nvPr/>
        </p:nvSpPr>
        <p:spPr bwMode="auto">
          <a:xfrm>
            <a:off x="7743825" y="3462338"/>
            <a:ext cx="2466975" cy="941387"/>
          </a:xfrm>
          <a:custGeom>
            <a:avLst/>
            <a:gdLst>
              <a:gd name="T0" fmla="*/ 0 w 1707"/>
              <a:gd name="T1" fmla="*/ 651 h 651"/>
              <a:gd name="T2" fmla="*/ 1707 w 1707"/>
              <a:gd name="T3" fmla="*/ 651 h 651"/>
              <a:gd name="T4" fmla="*/ 1707 w 1707"/>
              <a:gd name="T5" fmla="*/ 0 h 651"/>
              <a:gd name="T6" fmla="*/ 0 w 1707"/>
              <a:gd name="T7" fmla="*/ 0 h 651"/>
              <a:gd name="T8" fmla="*/ 0 w 1707"/>
              <a:gd name="T9" fmla="*/ 651 h 651"/>
              <a:gd name="T10" fmla="*/ 0 w 1707"/>
              <a:gd name="T11" fmla="*/ 651 h 651"/>
              <a:gd name="T12" fmla="*/ 0 60000 65536"/>
              <a:gd name="T13" fmla="*/ 0 60000 65536"/>
              <a:gd name="T14" fmla="*/ 0 60000 65536"/>
              <a:gd name="T15" fmla="*/ 0 60000 65536"/>
              <a:gd name="T16" fmla="*/ 0 60000 65536"/>
              <a:gd name="T17" fmla="*/ 0 60000 65536"/>
              <a:gd name="T18" fmla="*/ 0 w 1707"/>
              <a:gd name="T19" fmla="*/ 0 h 651"/>
              <a:gd name="T20" fmla="*/ 1707 w 1707"/>
              <a:gd name="T21" fmla="*/ 651 h 651"/>
            </a:gdLst>
            <a:ahLst/>
            <a:cxnLst>
              <a:cxn ang="T12">
                <a:pos x="T0" y="T1"/>
              </a:cxn>
              <a:cxn ang="T13">
                <a:pos x="T2" y="T3"/>
              </a:cxn>
              <a:cxn ang="T14">
                <a:pos x="T4" y="T5"/>
              </a:cxn>
              <a:cxn ang="T15">
                <a:pos x="T6" y="T7"/>
              </a:cxn>
              <a:cxn ang="T16">
                <a:pos x="T8" y="T9"/>
              </a:cxn>
              <a:cxn ang="T17">
                <a:pos x="T10" y="T11"/>
              </a:cxn>
            </a:cxnLst>
            <a:rect l="T18" t="T19" r="T20" b="T21"/>
            <a:pathLst>
              <a:path w="1707" h="651">
                <a:moveTo>
                  <a:pt x="0" y="651"/>
                </a:moveTo>
                <a:lnTo>
                  <a:pt x="1707" y="651"/>
                </a:lnTo>
                <a:lnTo>
                  <a:pt x="1707" y="0"/>
                </a:lnTo>
                <a:lnTo>
                  <a:pt x="0" y="0"/>
                </a:lnTo>
                <a:lnTo>
                  <a:pt x="0" y="651"/>
                </a:lnTo>
                <a:lnTo>
                  <a:pt x="0" y="651"/>
                </a:lnTo>
                <a:close/>
              </a:path>
            </a:pathLst>
          </a:custGeom>
          <a:blipFill dpi="0" rotWithShape="0">
            <a:blip r:embed="rId6"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6173" name="Freeform 34"/>
          <p:cNvSpPr>
            <a:spLocks noChangeArrowheads="1"/>
          </p:cNvSpPr>
          <p:nvPr/>
        </p:nvSpPr>
        <p:spPr bwMode="auto">
          <a:xfrm>
            <a:off x="7531100" y="2809875"/>
            <a:ext cx="53975" cy="2282825"/>
          </a:xfrm>
          <a:custGeom>
            <a:avLst/>
            <a:gdLst>
              <a:gd name="T0" fmla="*/ 78737855 w 37"/>
              <a:gd name="T1" fmla="*/ 2147483646 h 1580"/>
              <a:gd name="T2" fmla="*/ 0 w 37"/>
              <a:gd name="T3" fmla="*/ 2147483646 h 1580"/>
              <a:gd name="T4" fmla="*/ 0 w 37"/>
              <a:gd name="T5" fmla="*/ 0 h 1580"/>
              <a:gd name="T6" fmla="*/ 78737855 w 37"/>
              <a:gd name="T7" fmla="*/ 0 h 1580"/>
              <a:gd name="T8" fmla="*/ 78737855 w 37"/>
              <a:gd name="T9" fmla="*/ 2147483646 h 1580"/>
              <a:gd name="T10" fmla="*/ 78737855 w 37"/>
              <a:gd name="T11" fmla="*/ 2147483646 h 1580"/>
              <a:gd name="T12" fmla="*/ 0 60000 65536"/>
              <a:gd name="T13" fmla="*/ 0 60000 65536"/>
              <a:gd name="T14" fmla="*/ 0 60000 65536"/>
              <a:gd name="T15" fmla="*/ 0 60000 65536"/>
              <a:gd name="T16" fmla="*/ 0 60000 65536"/>
              <a:gd name="T17" fmla="*/ 0 60000 65536"/>
              <a:gd name="T18" fmla="*/ 0 w 37"/>
              <a:gd name="T19" fmla="*/ 0 h 1580"/>
              <a:gd name="T20" fmla="*/ 37 w 37"/>
              <a:gd name="T21" fmla="*/ 1580 h 1580"/>
            </a:gdLst>
            <a:ahLst/>
            <a:cxnLst>
              <a:cxn ang="T12">
                <a:pos x="T0" y="T1"/>
              </a:cxn>
              <a:cxn ang="T13">
                <a:pos x="T2" y="T3"/>
              </a:cxn>
              <a:cxn ang="T14">
                <a:pos x="T4" y="T5"/>
              </a:cxn>
              <a:cxn ang="T15">
                <a:pos x="T6" y="T7"/>
              </a:cxn>
              <a:cxn ang="T16">
                <a:pos x="T8" y="T9"/>
              </a:cxn>
              <a:cxn ang="T17">
                <a:pos x="T10" y="T11"/>
              </a:cxn>
            </a:cxnLst>
            <a:rect l="T18" t="T19" r="T20" b="T21"/>
            <a:pathLst>
              <a:path w="37" h="1580">
                <a:moveTo>
                  <a:pt x="37" y="1580"/>
                </a:moveTo>
                <a:lnTo>
                  <a:pt x="0" y="1580"/>
                </a:lnTo>
                <a:lnTo>
                  <a:pt x="0" y="0"/>
                </a:lnTo>
                <a:lnTo>
                  <a:pt x="37" y="0"/>
                </a:lnTo>
                <a:lnTo>
                  <a:pt x="37" y="1580"/>
                </a:lnTo>
                <a:close/>
              </a:path>
            </a:pathLst>
          </a:custGeom>
          <a:solidFill>
            <a:srgbClr val="2E2E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4" name="Freeform 35"/>
          <p:cNvSpPr>
            <a:spLocks noChangeArrowheads="1"/>
          </p:cNvSpPr>
          <p:nvPr/>
        </p:nvSpPr>
        <p:spPr bwMode="auto">
          <a:xfrm>
            <a:off x="6088063" y="3883025"/>
            <a:ext cx="53975" cy="1209675"/>
          </a:xfrm>
          <a:custGeom>
            <a:avLst/>
            <a:gdLst>
              <a:gd name="T0" fmla="*/ 78737855 w 37"/>
              <a:gd name="T1" fmla="*/ 1748283878 h 837"/>
              <a:gd name="T2" fmla="*/ 0 w 37"/>
              <a:gd name="T3" fmla="*/ 1748283878 h 837"/>
              <a:gd name="T4" fmla="*/ 0 w 37"/>
              <a:gd name="T5" fmla="*/ 0 h 837"/>
              <a:gd name="T6" fmla="*/ 78737855 w 37"/>
              <a:gd name="T7" fmla="*/ 0 h 837"/>
              <a:gd name="T8" fmla="*/ 78737855 w 37"/>
              <a:gd name="T9" fmla="*/ 1748283878 h 837"/>
              <a:gd name="T10" fmla="*/ 78737855 w 37"/>
              <a:gd name="T11" fmla="*/ 1748283878 h 837"/>
              <a:gd name="T12" fmla="*/ 0 60000 65536"/>
              <a:gd name="T13" fmla="*/ 0 60000 65536"/>
              <a:gd name="T14" fmla="*/ 0 60000 65536"/>
              <a:gd name="T15" fmla="*/ 0 60000 65536"/>
              <a:gd name="T16" fmla="*/ 0 60000 65536"/>
              <a:gd name="T17" fmla="*/ 0 60000 65536"/>
              <a:gd name="T18" fmla="*/ 0 w 37"/>
              <a:gd name="T19" fmla="*/ 0 h 837"/>
              <a:gd name="T20" fmla="*/ 37 w 37"/>
              <a:gd name="T21" fmla="*/ 837 h 837"/>
            </a:gdLst>
            <a:ahLst/>
            <a:cxnLst>
              <a:cxn ang="T12">
                <a:pos x="T0" y="T1"/>
              </a:cxn>
              <a:cxn ang="T13">
                <a:pos x="T2" y="T3"/>
              </a:cxn>
              <a:cxn ang="T14">
                <a:pos x="T4" y="T5"/>
              </a:cxn>
              <a:cxn ang="T15">
                <a:pos x="T6" y="T7"/>
              </a:cxn>
              <a:cxn ang="T16">
                <a:pos x="T8" y="T9"/>
              </a:cxn>
              <a:cxn ang="T17">
                <a:pos x="T10" y="T11"/>
              </a:cxn>
            </a:cxnLst>
            <a:rect l="T18" t="T19" r="T20" b="T21"/>
            <a:pathLst>
              <a:path w="37" h="837">
                <a:moveTo>
                  <a:pt x="37" y="837"/>
                </a:moveTo>
                <a:lnTo>
                  <a:pt x="0" y="837"/>
                </a:lnTo>
                <a:lnTo>
                  <a:pt x="0" y="0"/>
                </a:lnTo>
                <a:lnTo>
                  <a:pt x="37" y="0"/>
                </a:lnTo>
                <a:lnTo>
                  <a:pt x="37" y="837"/>
                </a:lnTo>
                <a:close/>
              </a:path>
            </a:pathLst>
          </a:custGeom>
          <a:solidFill>
            <a:srgbClr val="A4B6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5" name="Freeform 36"/>
          <p:cNvSpPr>
            <a:spLocks noChangeArrowheads="1"/>
          </p:cNvSpPr>
          <p:nvPr/>
        </p:nvSpPr>
        <p:spPr bwMode="auto">
          <a:xfrm>
            <a:off x="4645025" y="2647950"/>
            <a:ext cx="63500" cy="2444750"/>
          </a:xfrm>
          <a:custGeom>
            <a:avLst/>
            <a:gdLst>
              <a:gd name="T0" fmla="*/ 91642045 w 44"/>
              <a:gd name="T1" fmla="*/ 2147483646 h 1692"/>
              <a:gd name="T2" fmla="*/ 0 w 44"/>
              <a:gd name="T3" fmla="*/ 2147483646 h 1692"/>
              <a:gd name="T4" fmla="*/ 0 w 44"/>
              <a:gd name="T5" fmla="*/ 0 h 1692"/>
              <a:gd name="T6" fmla="*/ 91642045 w 44"/>
              <a:gd name="T7" fmla="*/ 0 h 1692"/>
              <a:gd name="T8" fmla="*/ 91642045 w 44"/>
              <a:gd name="T9" fmla="*/ 2147483646 h 1692"/>
              <a:gd name="T10" fmla="*/ 91642045 w 44"/>
              <a:gd name="T11" fmla="*/ 2147483646 h 1692"/>
              <a:gd name="T12" fmla="*/ 0 60000 65536"/>
              <a:gd name="T13" fmla="*/ 0 60000 65536"/>
              <a:gd name="T14" fmla="*/ 0 60000 65536"/>
              <a:gd name="T15" fmla="*/ 0 60000 65536"/>
              <a:gd name="T16" fmla="*/ 0 60000 65536"/>
              <a:gd name="T17" fmla="*/ 0 60000 65536"/>
              <a:gd name="T18" fmla="*/ 0 w 44"/>
              <a:gd name="T19" fmla="*/ 0 h 1692"/>
              <a:gd name="T20" fmla="*/ 44 w 44"/>
              <a:gd name="T21" fmla="*/ 1692 h 1692"/>
            </a:gdLst>
            <a:ahLst/>
            <a:cxnLst>
              <a:cxn ang="T12">
                <a:pos x="T0" y="T1"/>
              </a:cxn>
              <a:cxn ang="T13">
                <a:pos x="T2" y="T3"/>
              </a:cxn>
              <a:cxn ang="T14">
                <a:pos x="T4" y="T5"/>
              </a:cxn>
              <a:cxn ang="T15">
                <a:pos x="T6" y="T7"/>
              </a:cxn>
              <a:cxn ang="T16">
                <a:pos x="T8" y="T9"/>
              </a:cxn>
              <a:cxn ang="T17">
                <a:pos x="T10" y="T11"/>
              </a:cxn>
            </a:cxnLst>
            <a:rect l="T18" t="T19" r="T20" b="T21"/>
            <a:pathLst>
              <a:path w="44" h="1692">
                <a:moveTo>
                  <a:pt x="44" y="1692"/>
                </a:moveTo>
                <a:lnTo>
                  <a:pt x="0" y="1692"/>
                </a:lnTo>
                <a:lnTo>
                  <a:pt x="0" y="0"/>
                </a:lnTo>
                <a:lnTo>
                  <a:pt x="44" y="0"/>
                </a:lnTo>
                <a:lnTo>
                  <a:pt x="44" y="1692"/>
                </a:ln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6" name="Freeform 37"/>
          <p:cNvSpPr>
            <a:spLocks noChangeArrowheads="1"/>
          </p:cNvSpPr>
          <p:nvPr/>
        </p:nvSpPr>
        <p:spPr bwMode="auto">
          <a:xfrm>
            <a:off x="3211513" y="3560763"/>
            <a:ext cx="53975" cy="1531937"/>
          </a:xfrm>
          <a:custGeom>
            <a:avLst/>
            <a:gdLst>
              <a:gd name="T0" fmla="*/ 78737855 w 37"/>
              <a:gd name="T1" fmla="*/ 2147483646 h 1060"/>
              <a:gd name="T2" fmla="*/ 0 w 37"/>
              <a:gd name="T3" fmla="*/ 2147483646 h 1060"/>
              <a:gd name="T4" fmla="*/ 0 w 37"/>
              <a:gd name="T5" fmla="*/ 0 h 1060"/>
              <a:gd name="T6" fmla="*/ 78737855 w 37"/>
              <a:gd name="T7" fmla="*/ 0 h 1060"/>
              <a:gd name="T8" fmla="*/ 78737855 w 37"/>
              <a:gd name="T9" fmla="*/ 2147483646 h 1060"/>
              <a:gd name="T10" fmla="*/ 78737855 w 37"/>
              <a:gd name="T11" fmla="*/ 2147483646 h 1060"/>
              <a:gd name="T12" fmla="*/ 0 60000 65536"/>
              <a:gd name="T13" fmla="*/ 0 60000 65536"/>
              <a:gd name="T14" fmla="*/ 0 60000 65536"/>
              <a:gd name="T15" fmla="*/ 0 60000 65536"/>
              <a:gd name="T16" fmla="*/ 0 60000 65536"/>
              <a:gd name="T17" fmla="*/ 0 60000 65536"/>
              <a:gd name="T18" fmla="*/ 0 w 37"/>
              <a:gd name="T19" fmla="*/ 0 h 1060"/>
              <a:gd name="T20" fmla="*/ 37 w 37"/>
              <a:gd name="T21" fmla="*/ 1060 h 1060"/>
            </a:gdLst>
            <a:ahLst/>
            <a:cxnLst>
              <a:cxn ang="T12">
                <a:pos x="T0" y="T1"/>
              </a:cxn>
              <a:cxn ang="T13">
                <a:pos x="T2" y="T3"/>
              </a:cxn>
              <a:cxn ang="T14">
                <a:pos x="T4" y="T5"/>
              </a:cxn>
              <a:cxn ang="T15">
                <a:pos x="T6" y="T7"/>
              </a:cxn>
              <a:cxn ang="T16">
                <a:pos x="T8" y="T9"/>
              </a:cxn>
              <a:cxn ang="T17">
                <a:pos x="T10" y="T11"/>
              </a:cxn>
            </a:cxnLst>
            <a:rect l="T18" t="T19" r="T20" b="T21"/>
            <a:pathLst>
              <a:path w="37" h="1060">
                <a:moveTo>
                  <a:pt x="37" y="1060"/>
                </a:moveTo>
                <a:lnTo>
                  <a:pt x="0" y="1060"/>
                </a:lnTo>
                <a:lnTo>
                  <a:pt x="0" y="0"/>
                </a:lnTo>
                <a:lnTo>
                  <a:pt x="37" y="0"/>
                </a:lnTo>
                <a:lnTo>
                  <a:pt x="37" y="106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7" name="Freeform 38"/>
          <p:cNvSpPr>
            <a:spLocks noChangeArrowheads="1"/>
          </p:cNvSpPr>
          <p:nvPr/>
        </p:nvSpPr>
        <p:spPr bwMode="auto">
          <a:xfrm>
            <a:off x="1768475" y="2324100"/>
            <a:ext cx="53975" cy="2768600"/>
          </a:xfrm>
          <a:custGeom>
            <a:avLst/>
            <a:gdLst>
              <a:gd name="T0" fmla="*/ 78737855 w 37"/>
              <a:gd name="T1" fmla="*/ 2147483646 h 1915"/>
              <a:gd name="T2" fmla="*/ 0 w 37"/>
              <a:gd name="T3" fmla="*/ 2147483646 h 1915"/>
              <a:gd name="T4" fmla="*/ 0 w 37"/>
              <a:gd name="T5" fmla="*/ 0 h 1915"/>
              <a:gd name="T6" fmla="*/ 78737855 w 37"/>
              <a:gd name="T7" fmla="*/ 0 h 1915"/>
              <a:gd name="T8" fmla="*/ 78737855 w 37"/>
              <a:gd name="T9" fmla="*/ 2147483646 h 1915"/>
              <a:gd name="T10" fmla="*/ 78737855 w 37"/>
              <a:gd name="T11" fmla="*/ 2147483646 h 1915"/>
              <a:gd name="T12" fmla="*/ 0 60000 65536"/>
              <a:gd name="T13" fmla="*/ 0 60000 65536"/>
              <a:gd name="T14" fmla="*/ 0 60000 65536"/>
              <a:gd name="T15" fmla="*/ 0 60000 65536"/>
              <a:gd name="T16" fmla="*/ 0 60000 65536"/>
              <a:gd name="T17" fmla="*/ 0 60000 65536"/>
              <a:gd name="T18" fmla="*/ 0 w 37"/>
              <a:gd name="T19" fmla="*/ 0 h 1915"/>
              <a:gd name="T20" fmla="*/ 37 w 37"/>
              <a:gd name="T21" fmla="*/ 1915 h 1915"/>
            </a:gdLst>
            <a:ahLst/>
            <a:cxnLst>
              <a:cxn ang="T12">
                <a:pos x="T0" y="T1"/>
              </a:cxn>
              <a:cxn ang="T13">
                <a:pos x="T2" y="T3"/>
              </a:cxn>
              <a:cxn ang="T14">
                <a:pos x="T4" y="T5"/>
              </a:cxn>
              <a:cxn ang="T15">
                <a:pos x="T6" y="T7"/>
              </a:cxn>
              <a:cxn ang="T16">
                <a:pos x="T8" y="T9"/>
              </a:cxn>
              <a:cxn ang="T17">
                <a:pos x="T10" y="T11"/>
              </a:cxn>
            </a:cxnLst>
            <a:rect l="T18" t="T19" r="T20" b="T21"/>
            <a:pathLst>
              <a:path w="37" h="1915">
                <a:moveTo>
                  <a:pt x="37" y="1915"/>
                </a:moveTo>
                <a:lnTo>
                  <a:pt x="0" y="1915"/>
                </a:lnTo>
                <a:lnTo>
                  <a:pt x="0" y="0"/>
                </a:lnTo>
                <a:lnTo>
                  <a:pt x="37" y="0"/>
                </a:lnTo>
                <a:lnTo>
                  <a:pt x="37" y="1915"/>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8" name="文本框 59"/>
          <p:cNvSpPr>
            <a:spLocks noChangeArrowheads="1"/>
          </p:cNvSpPr>
          <p:nvPr/>
        </p:nvSpPr>
        <p:spPr bwMode="auto">
          <a:xfrm>
            <a:off x="10117138" y="5372100"/>
            <a:ext cx="71596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595959"/>
                </a:solidFill>
                <a:latin typeface="微软雅黑" panose="020B0503020204020204" pitchFamily="34" charset="-122"/>
                <a:sym typeface="微软雅黑" panose="020B0503020204020204" pitchFamily="34" charset="-122"/>
              </a:rPr>
              <a:t>2016</a:t>
            </a:r>
            <a:endParaRPr lang="zh-CN" altLang="en-US" sz="2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79" name="文本框 60"/>
          <p:cNvSpPr>
            <a:spLocks noChangeArrowheads="1"/>
          </p:cNvSpPr>
          <p:nvPr/>
        </p:nvSpPr>
        <p:spPr bwMode="auto">
          <a:xfrm>
            <a:off x="1455738" y="5372100"/>
            <a:ext cx="71596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595959"/>
                </a:solidFill>
                <a:latin typeface="微软雅黑" panose="020B0503020204020204" pitchFamily="34" charset="-122"/>
                <a:sym typeface="微软雅黑" panose="020B0503020204020204" pitchFamily="34" charset="-122"/>
              </a:rPr>
              <a:t>2010</a:t>
            </a:r>
            <a:endParaRPr lang="zh-CN" altLang="en-US" sz="2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80" name="文本框 61"/>
          <p:cNvSpPr>
            <a:spLocks noChangeArrowheads="1"/>
          </p:cNvSpPr>
          <p:nvPr/>
        </p:nvSpPr>
        <p:spPr bwMode="auto">
          <a:xfrm>
            <a:off x="2898775" y="5372100"/>
            <a:ext cx="71596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595959"/>
                </a:solidFill>
                <a:latin typeface="微软雅黑" panose="020B0503020204020204" pitchFamily="34" charset="-122"/>
                <a:sym typeface="微软雅黑" panose="020B0503020204020204" pitchFamily="34" charset="-122"/>
              </a:rPr>
              <a:t>2011</a:t>
            </a:r>
            <a:endParaRPr lang="zh-CN" altLang="en-US" sz="2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81" name="文本框 62"/>
          <p:cNvSpPr>
            <a:spLocks noChangeArrowheads="1"/>
          </p:cNvSpPr>
          <p:nvPr/>
        </p:nvSpPr>
        <p:spPr bwMode="auto">
          <a:xfrm>
            <a:off x="4341813" y="5372100"/>
            <a:ext cx="71596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595959"/>
                </a:solidFill>
                <a:latin typeface="微软雅黑" panose="020B0503020204020204" pitchFamily="34" charset="-122"/>
                <a:sym typeface="微软雅黑" panose="020B0503020204020204" pitchFamily="34" charset="-122"/>
              </a:rPr>
              <a:t>2012</a:t>
            </a:r>
            <a:endParaRPr lang="zh-CN" altLang="en-US" sz="2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82" name="文本框 63"/>
          <p:cNvSpPr>
            <a:spLocks noChangeArrowheads="1"/>
          </p:cNvSpPr>
          <p:nvPr/>
        </p:nvSpPr>
        <p:spPr bwMode="auto">
          <a:xfrm>
            <a:off x="5784850" y="5372100"/>
            <a:ext cx="71755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595959"/>
                </a:solidFill>
                <a:latin typeface="微软雅黑" panose="020B0503020204020204" pitchFamily="34" charset="-122"/>
                <a:sym typeface="微软雅黑" panose="020B0503020204020204" pitchFamily="34" charset="-122"/>
              </a:rPr>
              <a:t>2013</a:t>
            </a:r>
            <a:endParaRPr lang="zh-CN" altLang="en-US" sz="2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83" name="文本框 64"/>
          <p:cNvSpPr>
            <a:spLocks noChangeArrowheads="1"/>
          </p:cNvSpPr>
          <p:nvPr/>
        </p:nvSpPr>
        <p:spPr bwMode="auto">
          <a:xfrm>
            <a:off x="7229475" y="5372100"/>
            <a:ext cx="71596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595959"/>
                </a:solidFill>
                <a:latin typeface="微软雅黑" panose="020B0503020204020204" pitchFamily="34" charset="-122"/>
                <a:sym typeface="微软雅黑" panose="020B0503020204020204" pitchFamily="34" charset="-122"/>
              </a:rPr>
              <a:t>2014</a:t>
            </a:r>
            <a:endParaRPr lang="zh-CN" altLang="en-US" sz="2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84" name="文本框 65"/>
          <p:cNvSpPr>
            <a:spLocks noChangeArrowheads="1"/>
          </p:cNvSpPr>
          <p:nvPr/>
        </p:nvSpPr>
        <p:spPr bwMode="auto">
          <a:xfrm>
            <a:off x="8672513" y="5372100"/>
            <a:ext cx="71596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595959"/>
                </a:solidFill>
                <a:latin typeface="微软雅黑" panose="020B0503020204020204" pitchFamily="34" charset="-122"/>
                <a:sym typeface="微软雅黑" panose="020B0503020204020204" pitchFamily="34" charset="-122"/>
              </a:rPr>
              <a:t>2015</a:t>
            </a:r>
            <a:endParaRPr lang="zh-CN" altLang="en-US" sz="20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185" name="Group 51"/>
          <p:cNvGrpSpPr>
            <a:grpSpLocks/>
          </p:cNvGrpSpPr>
          <p:nvPr/>
        </p:nvGrpSpPr>
        <p:grpSpPr bwMode="auto">
          <a:xfrm>
            <a:off x="4475163" y="2136775"/>
            <a:ext cx="2468562" cy="949325"/>
            <a:chOff x="0" y="0"/>
            <a:chExt cx="4270" cy="1642"/>
          </a:xfrm>
        </p:grpSpPr>
        <p:sp>
          <p:nvSpPr>
            <p:cNvPr id="9268" name="Freeform 33"/>
            <p:cNvSpPr>
              <a:spLocks noChangeArrowheads="1"/>
            </p:cNvSpPr>
            <p:nvPr/>
          </p:nvSpPr>
          <p:spPr bwMode="auto">
            <a:xfrm>
              <a:off x="0" y="0"/>
              <a:ext cx="4270" cy="1643"/>
            </a:xfrm>
            <a:custGeom>
              <a:avLst/>
              <a:gdLst>
                <a:gd name="T0" fmla="*/ 0 w 1708"/>
                <a:gd name="T1" fmla="*/ 657 h 657"/>
                <a:gd name="T2" fmla="*/ 1708 w 1708"/>
                <a:gd name="T3" fmla="*/ 657 h 657"/>
                <a:gd name="T4" fmla="*/ 1708 w 1708"/>
                <a:gd name="T5" fmla="*/ 0 h 657"/>
                <a:gd name="T6" fmla="*/ 0 w 1708"/>
                <a:gd name="T7" fmla="*/ 0 h 657"/>
                <a:gd name="T8" fmla="*/ 0 w 1708"/>
                <a:gd name="T9" fmla="*/ 657 h 657"/>
                <a:gd name="T10" fmla="*/ 0 w 1708"/>
                <a:gd name="T11" fmla="*/ 657 h 657"/>
                <a:gd name="T12" fmla="*/ 0 60000 65536"/>
                <a:gd name="T13" fmla="*/ 0 60000 65536"/>
                <a:gd name="T14" fmla="*/ 0 60000 65536"/>
                <a:gd name="T15" fmla="*/ 0 60000 65536"/>
                <a:gd name="T16" fmla="*/ 0 60000 65536"/>
                <a:gd name="T17" fmla="*/ 0 60000 65536"/>
                <a:gd name="T18" fmla="*/ 0 w 1708"/>
                <a:gd name="T19" fmla="*/ 0 h 657"/>
                <a:gd name="T20" fmla="*/ 1708 w 1708"/>
                <a:gd name="T21" fmla="*/ 657 h 657"/>
              </a:gdLst>
              <a:ahLst/>
              <a:cxnLst>
                <a:cxn ang="T12">
                  <a:pos x="T0" y="T1"/>
                </a:cxn>
                <a:cxn ang="T13">
                  <a:pos x="T2" y="T3"/>
                </a:cxn>
                <a:cxn ang="T14">
                  <a:pos x="T4" y="T5"/>
                </a:cxn>
                <a:cxn ang="T15">
                  <a:pos x="T6" y="T7"/>
                </a:cxn>
                <a:cxn ang="T16">
                  <a:pos x="T8" y="T9"/>
                </a:cxn>
                <a:cxn ang="T17">
                  <a:pos x="T10" y="T11"/>
                </a:cxn>
              </a:cxnLst>
              <a:rect l="T18" t="T19" r="T20" b="T21"/>
              <a:pathLst>
                <a:path w="1708" h="657">
                  <a:moveTo>
                    <a:pt x="0" y="657"/>
                  </a:moveTo>
                  <a:lnTo>
                    <a:pt x="1708" y="657"/>
                  </a:lnTo>
                  <a:lnTo>
                    <a:pt x="1708" y="0"/>
                  </a:lnTo>
                  <a:lnTo>
                    <a:pt x="0" y="0"/>
                  </a:lnTo>
                  <a:lnTo>
                    <a:pt x="0" y="657"/>
                  </a:lnTo>
                  <a:lnTo>
                    <a:pt x="0" y="657"/>
                  </a:lnTo>
                  <a:close/>
                </a:path>
              </a:pathLst>
            </a:custGeom>
            <a:blipFill dpi="0" rotWithShape="0">
              <a:blip r:embed="rId7"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6208" name="文本框 67"/>
            <p:cNvSpPr>
              <a:spLocks noChangeArrowheads="1"/>
            </p:cNvSpPr>
            <p:nvPr/>
          </p:nvSpPr>
          <p:spPr bwMode="auto">
            <a:xfrm>
              <a:off x="235" y="326"/>
              <a:ext cx="3727"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latin typeface="微软雅黑" panose="020B0503020204020204" pitchFamily="34" charset="-122"/>
                  <a:sym typeface="Arial Unicode MS" panose="020B0604020202020204" pitchFamily="34" charset="-122"/>
                </a:rPr>
                <a:t>Heading text of sample.</a:t>
              </a:r>
              <a:endParaRPr lang="zh-CN" altLang="en-US">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endParaRPr>
            </a:p>
          </p:txBody>
        </p:sp>
      </p:grpSp>
      <p:grpSp>
        <p:nvGrpSpPr>
          <p:cNvPr id="6186" name="Group 54"/>
          <p:cNvGrpSpPr>
            <a:grpSpLocks/>
          </p:cNvGrpSpPr>
          <p:nvPr/>
        </p:nvGrpSpPr>
        <p:grpSpPr bwMode="auto">
          <a:xfrm>
            <a:off x="7362825" y="2136775"/>
            <a:ext cx="2465388" cy="949325"/>
            <a:chOff x="0" y="0"/>
            <a:chExt cx="3884" cy="1494"/>
          </a:xfrm>
        </p:grpSpPr>
        <p:sp>
          <p:nvSpPr>
            <p:cNvPr id="9271" name="Freeform 32"/>
            <p:cNvSpPr>
              <a:spLocks noChangeArrowheads="1"/>
            </p:cNvSpPr>
            <p:nvPr/>
          </p:nvSpPr>
          <p:spPr bwMode="auto">
            <a:xfrm>
              <a:off x="0" y="0"/>
              <a:ext cx="3884" cy="1495"/>
            </a:xfrm>
            <a:custGeom>
              <a:avLst/>
              <a:gdLst>
                <a:gd name="T0" fmla="*/ 0 w 1707"/>
                <a:gd name="T1" fmla="*/ 657 h 657"/>
                <a:gd name="T2" fmla="*/ 1707 w 1707"/>
                <a:gd name="T3" fmla="*/ 657 h 657"/>
                <a:gd name="T4" fmla="*/ 1707 w 1707"/>
                <a:gd name="T5" fmla="*/ 0 h 657"/>
                <a:gd name="T6" fmla="*/ 0 w 1707"/>
                <a:gd name="T7" fmla="*/ 0 h 657"/>
                <a:gd name="T8" fmla="*/ 0 w 1707"/>
                <a:gd name="T9" fmla="*/ 657 h 657"/>
                <a:gd name="T10" fmla="*/ 0 w 1707"/>
                <a:gd name="T11" fmla="*/ 657 h 657"/>
                <a:gd name="T12" fmla="*/ 0 60000 65536"/>
                <a:gd name="T13" fmla="*/ 0 60000 65536"/>
                <a:gd name="T14" fmla="*/ 0 60000 65536"/>
                <a:gd name="T15" fmla="*/ 0 60000 65536"/>
                <a:gd name="T16" fmla="*/ 0 60000 65536"/>
                <a:gd name="T17" fmla="*/ 0 60000 65536"/>
                <a:gd name="T18" fmla="*/ 0 w 1707"/>
                <a:gd name="T19" fmla="*/ 0 h 657"/>
                <a:gd name="T20" fmla="*/ 1707 w 1707"/>
                <a:gd name="T21" fmla="*/ 657 h 657"/>
              </a:gdLst>
              <a:ahLst/>
              <a:cxnLst>
                <a:cxn ang="T12">
                  <a:pos x="T0" y="T1"/>
                </a:cxn>
                <a:cxn ang="T13">
                  <a:pos x="T2" y="T3"/>
                </a:cxn>
                <a:cxn ang="T14">
                  <a:pos x="T4" y="T5"/>
                </a:cxn>
                <a:cxn ang="T15">
                  <a:pos x="T6" y="T7"/>
                </a:cxn>
                <a:cxn ang="T16">
                  <a:pos x="T8" y="T9"/>
                </a:cxn>
                <a:cxn ang="T17">
                  <a:pos x="T10" y="T11"/>
                </a:cxn>
              </a:cxnLst>
              <a:rect l="T18" t="T19" r="T20" b="T21"/>
              <a:pathLst>
                <a:path w="1707" h="657">
                  <a:moveTo>
                    <a:pt x="0" y="657"/>
                  </a:moveTo>
                  <a:lnTo>
                    <a:pt x="1707" y="657"/>
                  </a:lnTo>
                  <a:lnTo>
                    <a:pt x="1707" y="0"/>
                  </a:lnTo>
                  <a:lnTo>
                    <a:pt x="0" y="0"/>
                  </a:lnTo>
                  <a:lnTo>
                    <a:pt x="0" y="657"/>
                  </a:lnTo>
                  <a:lnTo>
                    <a:pt x="0" y="657"/>
                  </a:lnTo>
                  <a:close/>
                </a:path>
              </a:pathLst>
            </a:custGeom>
            <a:blipFill dpi="0" rotWithShape="0">
              <a:blip r:embed="rId8"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6204" name="文本框 68"/>
            <p:cNvSpPr>
              <a:spLocks noChangeArrowheads="1"/>
            </p:cNvSpPr>
            <p:nvPr/>
          </p:nvSpPr>
          <p:spPr bwMode="auto">
            <a:xfrm>
              <a:off x="209" y="296"/>
              <a:ext cx="3392" cy="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latin typeface="微软雅黑" panose="020B0503020204020204" pitchFamily="34" charset="-122"/>
                  <a:sym typeface="Arial Unicode MS" panose="020B0604020202020204" pitchFamily="34" charset="-122"/>
                </a:rPr>
                <a:t>Heading text of sample.</a:t>
              </a:r>
              <a:endParaRPr lang="zh-CN" altLang="en-US">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endParaRPr>
            </a:p>
          </p:txBody>
        </p:sp>
      </p:grpSp>
      <p:grpSp>
        <p:nvGrpSpPr>
          <p:cNvPr id="6187" name="Group 57"/>
          <p:cNvGrpSpPr>
            <a:grpSpLocks/>
          </p:cNvGrpSpPr>
          <p:nvPr/>
        </p:nvGrpSpPr>
        <p:grpSpPr bwMode="auto">
          <a:xfrm>
            <a:off x="4886325" y="3462338"/>
            <a:ext cx="2457450" cy="941387"/>
            <a:chOff x="0" y="0"/>
            <a:chExt cx="4252" cy="1628"/>
          </a:xfrm>
        </p:grpSpPr>
        <p:sp>
          <p:nvSpPr>
            <p:cNvPr id="9274" name="Freeform 30"/>
            <p:cNvSpPr>
              <a:spLocks noChangeArrowheads="1"/>
            </p:cNvSpPr>
            <p:nvPr/>
          </p:nvSpPr>
          <p:spPr bwMode="auto">
            <a:xfrm>
              <a:off x="0" y="0"/>
              <a:ext cx="4253" cy="1628"/>
            </a:xfrm>
            <a:custGeom>
              <a:avLst/>
              <a:gdLst>
                <a:gd name="T0" fmla="*/ 0 w 1701"/>
                <a:gd name="T1" fmla="*/ 651 h 651"/>
                <a:gd name="T2" fmla="*/ 1701 w 1701"/>
                <a:gd name="T3" fmla="*/ 651 h 651"/>
                <a:gd name="T4" fmla="*/ 1701 w 1701"/>
                <a:gd name="T5" fmla="*/ 0 h 651"/>
                <a:gd name="T6" fmla="*/ 0 w 1701"/>
                <a:gd name="T7" fmla="*/ 0 h 651"/>
                <a:gd name="T8" fmla="*/ 0 w 1701"/>
                <a:gd name="T9" fmla="*/ 651 h 651"/>
                <a:gd name="T10" fmla="*/ 0 w 1701"/>
                <a:gd name="T11" fmla="*/ 651 h 651"/>
                <a:gd name="T12" fmla="*/ 0 60000 65536"/>
                <a:gd name="T13" fmla="*/ 0 60000 65536"/>
                <a:gd name="T14" fmla="*/ 0 60000 65536"/>
                <a:gd name="T15" fmla="*/ 0 60000 65536"/>
                <a:gd name="T16" fmla="*/ 0 60000 65536"/>
                <a:gd name="T17" fmla="*/ 0 60000 65536"/>
                <a:gd name="T18" fmla="*/ 0 w 1701"/>
                <a:gd name="T19" fmla="*/ 0 h 651"/>
                <a:gd name="T20" fmla="*/ 1701 w 1701"/>
                <a:gd name="T21" fmla="*/ 651 h 651"/>
              </a:gdLst>
              <a:ahLst/>
              <a:cxnLst>
                <a:cxn ang="T12">
                  <a:pos x="T0" y="T1"/>
                </a:cxn>
                <a:cxn ang="T13">
                  <a:pos x="T2" y="T3"/>
                </a:cxn>
                <a:cxn ang="T14">
                  <a:pos x="T4" y="T5"/>
                </a:cxn>
                <a:cxn ang="T15">
                  <a:pos x="T6" y="T7"/>
                </a:cxn>
                <a:cxn ang="T16">
                  <a:pos x="T8" y="T9"/>
                </a:cxn>
                <a:cxn ang="T17">
                  <a:pos x="T10" y="T11"/>
                </a:cxn>
              </a:cxnLst>
              <a:rect l="T18" t="T19" r="T20" b="T21"/>
              <a:pathLst>
                <a:path w="1701" h="651">
                  <a:moveTo>
                    <a:pt x="0" y="651"/>
                  </a:moveTo>
                  <a:lnTo>
                    <a:pt x="1701" y="651"/>
                  </a:lnTo>
                  <a:lnTo>
                    <a:pt x="1701" y="0"/>
                  </a:lnTo>
                  <a:lnTo>
                    <a:pt x="0" y="0"/>
                  </a:lnTo>
                  <a:lnTo>
                    <a:pt x="0" y="651"/>
                  </a:lnTo>
                  <a:lnTo>
                    <a:pt x="0" y="651"/>
                  </a:lnTo>
                  <a:close/>
                </a:path>
              </a:pathLst>
            </a:custGeom>
            <a:blipFill dpi="0" rotWithShape="0">
              <a:blip r:embed="rId9"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6200" name="文本框 70"/>
            <p:cNvSpPr>
              <a:spLocks noChangeArrowheads="1"/>
            </p:cNvSpPr>
            <p:nvPr/>
          </p:nvSpPr>
          <p:spPr bwMode="auto">
            <a:xfrm>
              <a:off x="295" y="329"/>
              <a:ext cx="3727"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latin typeface="微软雅黑" panose="020B0503020204020204" pitchFamily="34" charset="-122"/>
                  <a:sym typeface="Arial Unicode MS" panose="020B0604020202020204" pitchFamily="34" charset="-122"/>
                </a:rPr>
                <a:t>Heading text of sample.</a:t>
              </a:r>
              <a:endParaRPr lang="zh-CN" altLang="en-US">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endParaRPr>
            </a:p>
          </p:txBody>
        </p:sp>
      </p:grpSp>
      <p:sp>
        <p:nvSpPr>
          <p:cNvPr id="6188" name="文本框 71"/>
          <p:cNvSpPr>
            <a:spLocks noChangeArrowheads="1"/>
          </p:cNvSpPr>
          <p:nvPr/>
        </p:nvSpPr>
        <p:spPr bwMode="auto">
          <a:xfrm>
            <a:off x="7940675" y="3652838"/>
            <a:ext cx="215423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latin typeface="微软雅黑" panose="020B0503020204020204" pitchFamily="34" charset="-122"/>
                <a:sym typeface="Arial Unicode MS" panose="020B0604020202020204" pitchFamily="34" charset="-122"/>
              </a:rPr>
              <a:t>Heading text of sample.</a:t>
            </a:r>
            <a:endParaRPr lang="zh-CN" altLang="en-US">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endParaRPr>
          </a:p>
        </p:txBody>
      </p:sp>
      <p:sp>
        <p:nvSpPr>
          <p:cNvPr id="9277" name="Freeform 31"/>
          <p:cNvSpPr>
            <a:spLocks noChangeArrowheads="1"/>
          </p:cNvSpPr>
          <p:nvPr/>
        </p:nvSpPr>
        <p:spPr bwMode="auto">
          <a:xfrm>
            <a:off x="1573213" y="2136775"/>
            <a:ext cx="2465387" cy="949325"/>
          </a:xfrm>
          <a:custGeom>
            <a:avLst/>
            <a:gdLst>
              <a:gd name="T0" fmla="*/ 0 w 1707"/>
              <a:gd name="T1" fmla="*/ 657 h 657"/>
              <a:gd name="T2" fmla="*/ 1707 w 1707"/>
              <a:gd name="T3" fmla="*/ 657 h 657"/>
              <a:gd name="T4" fmla="*/ 1707 w 1707"/>
              <a:gd name="T5" fmla="*/ 0 h 657"/>
              <a:gd name="T6" fmla="*/ 0 w 1707"/>
              <a:gd name="T7" fmla="*/ 0 h 657"/>
              <a:gd name="T8" fmla="*/ 0 w 1707"/>
              <a:gd name="T9" fmla="*/ 657 h 657"/>
              <a:gd name="T10" fmla="*/ 0 w 1707"/>
              <a:gd name="T11" fmla="*/ 657 h 657"/>
              <a:gd name="T12" fmla="*/ 0 60000 65536"/>
              <a:gd name="T13" fmla="*/ 0 60000 65536"/>
              <a:gd name="T14" fmla="*/ 0 60000 65536"/>
              <a:gd name="T15" fmla="*/ 0 60000 65536"/>
              <a:gd name="T16" fmla="*/ 0 60000 65536"/>
              <a:gd name="T17" fmla="*/ 0 60000 65536"/>
              <a:gd name="T18" fmla="*/ 0 w 1707"/>
              <a:gd name="T19" fmla="*/ 0 h 657"/>
              <a:gd name="T20" fmla="*/ 1707 w 1707"/>
              <a:gd name="T21" fmla="*/ 657 h 657"/>
            </a:gdLst>
            <a:ahLst/>
            <a:cxnLst>
              <a:cxn ang="T12">
                <a:pos x="T0" y="T1"/>
              </a:cxn>
              <a:cxn ang="T13">
                <a:pos x="T2" y="T3"/>
              </a:cxn>
              <a:cxn ang="T14">
                <a:pos x="T4" y="T5"/>
              </a:cxn>
              <a:cxn ang="T15">
                <a:pos x="T6" y="T7"/>
              </a:cxn>
              <a:cxn ang="T16">
                <a:pos x="T8" y="T9"/>
              </a:cxn>
              <a:cxn ang="T17">
                <a:pos x="T10" y="T11"/>
              </a:cxn>
            </a:cxnLst>
            <a:rect l="T18" t="T19" r="T20" b="T21"/>
            <a:pathLst>
              <a:path w="1707" h="657">
                <a:moveTo>
                  <a:pt x="0" y="657"/>
                </a:moveTo>
                <a:lnTo>
                  <a:pt x="1707" y="657"/>
                </a:lnTo>
                <a:lnTo>
                  <a:pt x="1707" y="0"/>
                </a:lnTo>
                <a:lnTo>
                  <a:pt x="0" y="0"/>
                </a:lnTo>
                <a:lnTo>
                  <a:pt x="0" y="657"/>
                </a:lnTo>
                <a:lnTo>
                  <a:pt x="0" y="657"/>
                </a:lnTo>
                <a:close/>
              </a:path>
            </a:pathLst>
          </a:custGeom>
          <a:blipFill dpi="0" rotWithShape="0">
            <a:blip r:embed="rId10"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6192" name="文本框 66"/>
          <p:cNvSpPr>
            <a:spLocks noChangeArrowheads="1"/>
          </p:cNvSpPr>
          <p:nvPr/>
        </p:nvSpPr>
        <p:spPr bwMode="auto">
          <a:xfrm>
            <a:off x="1704975" y="2325688"/>
            <a:ext cx="2154238"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latin typeface="微软雅黑" panose="020B0503020204020204" pitchFamily="34" charset="-122"/>
                <a:sym typeface="Arial Unicode MS" panose="020B0604020202020204" pitchFamily="34" charset="-122"/>
              </a:rPr>
              <a:t>Heading text of sample.</a:t>
            </a:r>
            <a:endParaRPr lang="zh-CN" altLang="en-US">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endParaRPr>
          </a:p>
        </p:txBody>
      </p:sp>
      <p:sp>
        <p:nvSpPr>
          <p:cNvPr id="9279" name="Freeform 27"/>
          <p:cNvSpPr>
            <a:spLocks noChangeArrowheads="1"/>
          </p:cNvSpPr>
          <p:nvPr/>
        </p:nvSpPr>
        <p:spPr bwMode="auto">
          <a:xfrm>
            <a:off x="2000250" y="3462338"/>
            <a:ext cx="2457450" cy="941387"/>
          </a:xfrm>
          <a:custGeom>
            <a:avLst/>
            <a:gdLst>
              <a:gd name="T0" fmla="*/ 0 w 1702"/>
              <a:gd name="T1" fmla="*/ 651 h 651"/>
              <a:gd name="T2" fmla="*/ 1702 w 1702"/>
              <a:gd name="T3" fmla="*/ 651 h 651"/>
              <a:gd name="T4" fmla="*/ 1702 w 1702"/>
              <a:gd name="T5" fmla="*/ 0 h 651"/>
              <a:gd name="T6" fmla="*/ 0 w 1702"/>
              <a:gd name="T7" fmla="*/ 0 h 651"/>
              <a:gd name="T8" fmla="*/ 0 w 1702"/>
              <a:gd name="T9" fmla="*/ 651 h 651"/>
              <a:gd name="T10" fmla="*/ 0 w 1702"/>
              <a:gd name="T11" fmla="*/ 651 h 651"/>
              <a:gd name="T12" fmla="*/ 0 60000 65536"/>
              <a:gd name="T13" fmla="*/ 0 60000 65536"/>
              <a:gd name="T14" fmla="*/ 0 60000 65536"/>
              <a:gd name="T15" fmla="*/ 0 60000 65536"/>
              <a:gd name="T16" fmla="*/ 0 60000 65536"/>
              <a:gd name="T17" fmla="*/ 0 60000 65536"/>
              <a:gd name="T18" fmla="*/ 0 w 1702"/>
              <a:gd name="T19" fmla="*/ 0 h 651"/>
              <a:gd name="T20" fmla="*/ 1702 w 1702"/>
              <a:gd name="T21" fmla="*/ 651 h 651"/>
            </a:gdLst>
            <a:ahLst/>
            <a:cxnLst>
              <a:cxn ang="T12">
                <a:pos x="T0" y="T1"/>
              </a:cxn>
              <a:cxn ang="T13">
                <a:pos x="T2" y="T3"/>
              </a:cxn>
              <a:cxn ang="T14">
                <a:pos x="T4" y="T5"/>
              </a:cxn>
              <a:cxn ang="T15">
                <a:pos x="T6" y="T7"/>
              </a:cxn>
              <a:cxn ang="T16">
                <a:pos x="T8" y="T9"/>
              </a:cxn>
              <a:cxn ang="T17">
                <a:pos x="T10" y="T11"/>
              </a:cxn>
            </a:cxnLst>
            <a:rect l="T18" t="T19" r="T20" b="T21"/>
            <a:pathLst>
              <a:path w="1702" h="651">
                <a:moveTo>
                  <a:pt x="0" y="651"/>
                </a:moveTo>
                <a:lnTo>
                  <a:pt x="1702" y="651"/>
                </a:lnTo>
                <a:lnTo>
                  <a:pt x="1702" y="0"/>
                </a:lnTo>
                <a:lnTo>
                  <a:pt x="0" y="0"/>
                </a:lnTo>
                <a:lnTo>
                  <a:pt x="0" y="651"/>
                </a:lnTo>
                <a:lnTo>
                  <a:pt x="0" y="651"/>
                </a:lnTo>
                <a:close/>
              </a:path>
            </a:pathLst>
          </a:custGeom>
          <a:blipFill dpi="0" rotWithShape="0">
            <a:blip r:embed="rId11"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sym typeface="微软雅黑" pitchFamily="34" charset="-122"/>
            </a:endParaRPr>
          </a:p>
        </p:txBody>
      </p:sp>
      <p:sp>
        <p:nvSpPr>
          <p:cNvPr id="6196" name="文本框 69"/>
          <p:cNvSpPr>
            <a:spLocks noChangeArrowheads="1"/>
          </p:cNvSpPr>
          <p:nvPr/>
        </p:nvSpPr>
        <p:spPr bwMode="auto">
          <a:xfrm>
            <a:off x="2151063" y="3652838"/>
            <a:ext cx="2154237"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latin typeface="微软雅黑" panose="020B0503020204020204" pitchFamily="34" charset="-122"/>
                <a:sym typeface="Arial Unicode MS" panose="020B0604020202020204" pitchFamily="34" charset="-122"/>
              </a:rPr>
              <a:t>Heading text of sample.</a:t>
            </a:r>
            <a:endParaRPr lang="zh-CN" altLang="en-US">
              <a:solidFill>
                <a:schemeClr val="bg1"/>
              </a:solidFill>
              <a:latin typeface="微软雅黑" panose="020B0503020204020204" pitchFamily="34" charset="-122"/>
              <a:ea typeface="微软雅黑" panose="020B0503020204020204" pitchFamily="34" charset="-122"/>
              <a:sym typeface="Arial Unicode MS" panose="020B0604020202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12"/>
          <p:cNvSpPr>
            <a:spLocks noChangeArrowheads="1"/>
          </p:cNvSpPr>
          <p:nvPr/>
        </p:nvSpPr>
        <p:spPr bwMode="auto">
          <a:xfrm rot="16200000">
            <a:off x="753269" y="1658144"/>
            <a:ext cx="4687888" cy="4686300"/>
          </a:xfrm>
          <a:prstGeom prst="ellipse">
            <a:avLst/>
          </a:prstGeom>
          <a:blipFill dpi="0" rotWithShape="0">
            <a:blip r:embed="rId2"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sp>
        <p:nvSpPr>
          <p:cNvPr id="7173" name="Freeform 13" descr="color10"/>
          <p:cNvSpPr>
            <a:spLocks noChangeArrowheads="1"/>
          </p:cNvSpPr>
          <p:nvPr/>
        </p:nvSpPr>
        <p:spPr bwMode="auto">
          <a:xfrm rot="-5400000">
            <a:off x="1379537" y="2192338"/>
            <a:ext cx="3459163" cy="4510088"/>
          </a:xfrm>
          <a:custGeom>
            <a:avLst/>
            <a:gdLst>
              <a:gd name="T0" fmla="*/ 2147483646 w 631"/>
              <a:gd name="T1" fmla="*/ 780809670 h 823"/>
              <a:gd name="T2" fmla="*/ 0 w 631"/>
              <a:gd name="T3" fmla="*/ 2147483646 h 823"/>
              <a:gd name="T4" fmla="*/ 2147483646 w 631"/>
              <a:gd name="T5" fmla="*/ 2147483646 h 823"/>
              <a:gd name="T6" fmla="*/ 2147483646 w 631"/>
              <a:gd name="T7" fmla="*/ 2147483646 h 823"/>
              <a:gd name="T8" fmla="*/ 2147483646 w 631"/>
              <a:gd name="T9" fmla="*/ 780809670 h 823"/>
              <a:gd name="T10" fmla="*/ 0 60000 65536"/>
              <a:gd name="T11" fmla="*/ 0 60000 65536"/>
              <a:gd name="T12" fmla="*/ 0 60000 65536"/>
              <a:gd name="T13" fmla="*/ 0 60000 65536"/>
              <a:gd name="T14" fmla="*/ 0 60000 65536"/>
              <a:gd name="T15" fmla="*/ 0 w 631"/>
              <a:gd name="T16" fmla="*/ 0 h 823"/>
              <a:gd name="T17" fmla="*/ 631 w 631"/>
              <a:gd name="T18" fmla="*/ 823 h 823"/>
            </a:gdLst>
            <a:ahLst/>
            <a:cxnLst>
              <a:cxn ang="T10">
                <a:pos x="T0" y="T1"/>
              </a:cxn>
              <a:cxn ang="T11">
                <a:pos x="T2" y="T3"/>
              </a:cxn>
              <a:cxn ang="T12">
                <a:pos x="T4" y="T5"/>
              </a:cxn>
              <a:cxn ang="T13">
                <a:pos x="T6" y="T7"/>
              </a:cxn>
              <a:cxn ang="T14">
                <a:pos x="T8" y="T9"/>
              </a:cxn>
            </a:cxnLst>
            <a:rect l="T15" t="T16" r="T17" b="T18"/>
            <a:pathLst>
              <a:path w="631" h="823">
                <a:moveTo>
                  <a:pt x="316" y="26"/>
                </a:moveTo>
                <a:cubicBezTo>
                  <a:pt x="136" y="60"/>
                  <a:pt x="0" y="220"/>
                  <a:pt x="0" y="410"/>
                </a:cubicBezTo>
                <a:cubicBezTo>
                  <a:pt x="0" y="599"/>
                  <a:pt x="136" y="759"/>
                  <a:pt x="316" y="793"/>
                </a:cubicBezTo>
                <a:cubicBezTo>
                  <a:pt x="473" y="823"/>
                  <a:pt x="631" y="599"/>
                  <a:pt x="631" y="410"/>
                </a:cubicBezTo>
                <a:cubicBezTo>
                  <a:pt x="631" y="220"/>
                  <a:pt x="454" y="0"/>
                  <a:pt x="316" y="26"/>
                </a:cubicBezTo>
                <a:close/>
              </a:path>
            </a:pathLst>
          </a:custGeom>
          <a:blipFill dpi="0" rotWithShape="0">
            <a:blip r:embed="rId3"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a:p>
        </p:txBody>
      </p:sp>
      <p:sp>
        <p:nvSpPr>
          <p:cNvPr id="10244" name="Freeform 14"/>
          <p:cNvSpPr>
            <a:spLocks noChangeArrowheads="1"/>
          </p:cNvSpPr>
          <p:nvPr/>
        </p:nvSpPr>
        <p:spPr bwMode="auto">
          <a:xfrm rot="16200000">
            <a:off x="1916113" y="2881313"/>
            <a:ext cx="2384425" cy="3863975"/>
          </a:xfrm>
          <a:custGeom>
            <a:avLst/>
            <a:gdLst>
              <a:gd name="T0" fmla="*/ 217 w 435"/>
              <a:gd name="T1" fmla="*/ 24 h 705"/>
              <a:gd name="T2" fmla="*/ 0 w 435"/>
              <a:gd name="T3" fmla="*/ 351 h 705"/>
              <a:gd name="T4" fmla="*/ 217 w 435"/>
              <a:gd name="T5" fmla="*/ 678 h 705"/>
              <a:gd name="T6" fmla="*/ 435 w 435"/>
              <a:gd name="T7" fmla="*/ 351 h 705"/>
              <a:gd name="T8" fmla="*/ 217 w 435"/>
              <a:gd name="T9" fmla="*/ 24 h 705"/>
              <a:gd name="T10" fmla="*/ 0 60000 65536"/>
              <a:gd name="T11" fmla="*/ 0 60000 65536"/>
              <a:gd name="T12" fmla="*/ 0 60000 65536"/>
              <a:gd name="T13" fmla="*/ 0 60000 65536"/>
              <a:gd name="T14" fmla="*/ 0 60000 65536"/>
              <a:gd name="T15" fmla="*/ 0 w 435"/>
              <a:gd name="T16" fmla="*/ 0 h 705"/>
              <a:gd name="T17" fmla="*/ 435 w 435"/>
              <a:gd name="T18" fmla="*/ 705 h 705"/>
            </a:gdLst>
            <a:ahLst/>
            <a:cxnLst>
              <a:cxn ang="T10">
                <a:pos x="T0" y="T1"/>
              </a:cxn>
              <a:cxn ang="T11">
                <a:pos x="T2" y="T3"/>
              </a:cxn>
              <a:cxn ang="T12">
                <a:pos x="T4" y="T5"/>
              </a:cxn>
              <a:cxn ang="T13">
                <a:pos x="T6" y="T7"/>
              </a:cxn>
              <a:cxn ang="T14">
                <a:pos x="T8" y="T9"/>
              </a:cxn>
            </a:cxnLst>
            <a:rect l="T15" t="T16" r="T17" b="T18"/>
            <a:pathLst>
              <a:path w="435" h="705">
                <a:moveTo>
                  <a:pt x="217" y="24"/>
                </a:moveTo>
                <a:cubicBezTo>
                  <a:pt x="89" y="75"/>
                  <a:pt x="0" y="204"/>
                  <a:pt x="0" y="351"/>
                </a:cubicBezTo>
                <a:cubicBezTo>
                  <a:pt x="0" y="498"/>
                  <a:pt x="88" y="628"/>
                  <a:pt x="217" y="678"/>
                </a:cubicBezTo>
                <a:cubicBezTo>
                  <a:pt x="288" y="705"/>
                  <a:pt x="435" y="498"/>
                  <a:pt x="435" y="351"/>
                </a:cubicBezTo>
                <a:cubicBezTo>
                  <a:pt x="435" y="204"/>
                  <a:pt x="278" y="0"/>
                  <a:pt x="217" y="24"/>
                </a:cubicBezTo>
                <a:close/>
              </a:path>
            </a:pathLst>
          </a:custGeom>
          <a:blipFill dpi="0" rotWithShape="0">
            <a:blip r:embed="rId4"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sp>
        <p:nvSpPr>
          <p:cNvPr id="10245" name="Freeform 15"/>
          <p:cNvSpPr>
            <a:spLocks noChangeArrowheads="1"/>
          </p:cNvSpPr>
          <p:nvPr/>
        </p:nvSpPr>
        <p:spPr bwMode="auto">
          <a:xfrm rot="16200000">
            <a:off x="2472531" y="3680619"/>
            <a:ext cx="1220788" cy="3060700"/>
          </a:xfrm>
          <a:custGeom>
            <a:avLst/>
            <a:gdLst>
              <a:gd name="T0" fmla="*/ 0 w 223"/>
              <a:gd name="T1" fmla="*/ 282 h 558"/>
              <a:gd name="T2" fmla="*/ 112 w 223"/>
              <a:gd name="T3" fmla="*/ 523 h 558"/>
              <a:gd name="T4" fmla="*/ 223 w 223"/>
              <a:gd name="T5" fmla="*/ 282 h 558"/>
              <a:gd name="T6" fmla="*/ 112 w 223"/>
              <a:gd name="T7" fmla="*/ 40 h 558"/>
              <a:gd name="T8" fmla="*/ 0 w 223"/>
              <a:gd name="T9" fmla="*/ 282 h 558"/>
              <a:gd name="T10" fmla="*/ 0 60000 65536"/>
              <a:gd name="T11" fmla="*/ 0 60000 65536"/>
              <a:gd name="T12" fmla="*/ 0 60000 65536"/>
              <a:gd name="T13" fmla="*/ 0 60000 65536"/>
              <a:gd name="T14" fmla="*/ 0 60000 65536"/>
              <a:gd name="T15" fmla="*/ 0 w 223"/>
              <a:gd name="T16" fmla="*/ 0 h 558"/>
              <a:gd name="T17" fmla="*/ 223 w 223"/>
              <a:gd name="T18" fmla="*/ 558 h 558"/>
            </a:gdLst>
            <a:ahLst/>
            <a:cxnLst>
              <a:cxn ang="T10">
                <a:pos x="T0" y="T1"/>
              </a:cxn>
              <a:cxn ang="T11">
                <a:pos x="T2" y="T3"/>
              </a:cxn>
              <a:cxn ang="T12">
                <a:pos x="T4" y="T5"/>
              </a:cxn>
              <a:cxn ang="T13">
                <a:pos x="T6" y="T7"/>
              </a:cxn>
              <a:cxn ang="T14">
                <a:pos x="T8" y="T9"/>
              </a:cxn>
            </a:cxnLst>
            <a:rect l="T15" t="T16" r="T17" b="T18"/>
            <a:pathLst>
              <a:path w="223" h="558">
                <a:moveTo>
                  <a:pt x="0" y="282"/>
                </a:moveTo>
                <a:cubicBezTo>
                  <a:pt x="0" y="378"/>
                  <a:pt x="42" y="467"/>
                  <a:pt x="112" y="523"/>
                </a:cubicBezTo>
                <a:cubicBezTo>
                  <a:pt x="155" y="558"/>
                  <a:pt x="223" y="378"/>
                  <a:pt x="223" y="282"/>
                </a:cubicBezTo>
                <a:cubicBezTo>
                  <a:pt x="223" y="185"/>
                  <a:pt x="160" y="0"/>
                  <a:pt x="112" y="40"/>
                </a:cubicBezTo>
                <a:cubicBezTo>
                  <a:pt x="43" y="98"/>
                  <a:pt x="0" y="185"/>
                  <a:pt x="0" y="282"/>
                </a:cubicBezTo>
                <a:close/>
              </a:path>
            </a:pathLst>
          </a:custGeom>
          <a:blipFill dpi="0" rotWithShape="0">
            <a:blip r:embed="rId5" cstate="print">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eaLnBrk="1" hangingPunct="1">
              <a:buFont typeface="Arial" panose="020B0604020202020204" pitchFamily="34" charset="0"/>
              <a:buNone/>
              <a:defRPr/>
            </a:pPr>
            <a:endParaRPr lang="zh-CN" altLang="zh-CN">
              <a:solidFill>
                <a:srgbClr val="000000"/>
              </a:solidFill>
              <a:latin typeface="微软雅黑" pitchFamily="34" charset="-122"/>
              <a:ea typeface="微软雅黑" pitchFamily="34" charset="-122"/>
              <a:sym typeface="微软雅黑" pitchFamily="34" charset="-122"/>
            </a:endParaRPr>
          </a:p>
        </p:txBody>
      </p:sp>
      <p:sp>
        <p:nvSpPr>
          <p:cNvPr id="7180" name="文本框 30"/>
          <p:cNvSpPr>
            <a:spLocks noChangeArrowheads="1"/>
          </p:cNvSpPr>
          <p:nvPr/>
        </p:nvSpPr>
        <p:spPr bwMode="auto">
          <a:xfrm>
            <a:off x="2387600" y="2108200"/>
            <a:ext cx="1401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写入标题</a:t>
            </a:r>
          </a:p>
        </p:txBody>
      </p:sp>
      <p:sp>
        <p:nvSpPr>
          <p:cNvPr id="7181" name="Rectangle 39"/>
          <p:cNvSpPr>
            <a:spLocks noChangeArrowheads="1"/>
          </p:cNvSpPr>
          <p:nvPr/>
        </p:nvSpPr>
        <p:spPr bwMode="auto">
          <a:xfrm>
            <a:off x="6645275" y="2324100"/>
            <a:ext cx="473233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sp>
        <p:nvSpPr>
          <p:cNvPr id="7182" name="Rectangle 39"/>
          <p:cNvSpPr>
            <a:spLocks noChangeArrowheads="1"/>
          </p:cNvSpPr>
          <p:nvPr/>
        </p:nvSpPr>
        <p:spPr bwMode="auto">
          <a:xfrm>
            <a:off x="6645275" y="3521075"/>
            <a:ext cx="473233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sp>
        <p:nvSpPr>
          <p:cNvPr id="7183" name="Rectangle 39"/>
          <p:cNvSpPr>
            <a:spLocks noChangeArrowheads="1"/>
          </p:cNvSpPr>
          <p:nvPr/>
        </p:nvSpPr>
        <p:spPr bwMode="auto">
          <a:xfrm>
            <a:off x="6645275" y="4719638"/>
            <a:ext cx="473233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grpSp>
        <p:nvGrpSpPr>
          <p:cNvPr id="7184" name="Group 10"/>
          <p:cNvGrpSpPr>
            <a:grpSpLocks/>
          </p:cNvGrpSpPr>
          <p:nvPr/>
        </p:nvGrpSpPr>
        <p:grpSpPr bwMode="auto">
          <a:xfrm>
            <a:off x="0" y="434975"/>
            <a:ext cx="12192000" cy="890588"/>
            <a:chOff x="0" y="0"/>
            <a:chExt cx="19200" cy="1404"/>
          </a:xfrm>
        </p:grpSpPr>
        <p:grpSp>
          <p:nvGrpSpPr>
            <p:cNvPr id="7188" name="组合 24"/>
            <p:cNvGrpSpPr>
              <a:grpSpLocks/>
            </p:cNvGrpSpPr>
            <p:nvPr/>
          </p:nvGrpSpPr>
          <p:grpSpPr bwMode="auto">
            <a:xfrm>
              <a:off x="0" y="0"/>
              <a:ext cx="19200" cy="1404"/>
              <a:chOff x="0" y="0"/>
              <a:chExt cx="56983904" cy="4165600"/>
            </a:xfrm>
          </p:grpSpPr>
          <p:sp>
            <p:nvSpPr>
              <p:cNvPr id="10252" name="矩形 14"/>
              <p:cNvSpPr>
                <a:spLocks noChangeArrowheads="1"/>
              </p:cNvSpPr>
              <p:nvPr/>
            </p:nvSpPr>
            <p:spPr bwMode="auto">
              <a:xfrm>
                <a:off x="0" y="395289"/>
                <a:ext cx="56983904" cy="3770311"/>
              </a:xfrm>
              <a:prstGeom prst="rect">
                <a:avLst/>
              </a:prstGeom>
              <a:blipFill dpi="0" rotWithShape="1">
                <a:blip r:embed="rId6" cstate="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7193"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7194"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7195"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7196"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7197"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7198"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7199" name="Picture 5" descr="E:\Design Area\CSO\Processing\presentation\bizpro\asd\images\01_Main-Background_Light_03.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00" name="Picture 6" descr="E:\Design Area\CSO\Processing\presentation\bizpro\asd\images\01_Main-Background_Light_05.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01" name="Picture 7" descr="E:\Design Area\CSO\Processing\presentation\bizpro\asd\images\01_Main-Background_Light_07.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189"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185" name="文本框 30"/>
          <p:cNvSpPr>
            <a:spLocks noChangeArrowheads="1"/>
          </p:cNvSpPr>
          <p:nvPr/>
        </p:nvSpPr>
        <p:spPr bwMode="auto">
          <a:xfrm>
            <a:off x="2387600" y="3019425"/>
            <a:ext cx="14017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写入标题</a:t>
            </a:r>
            <a:endParaRPr lang="zh-CN" altLang="en-US"/>
          </a:p>
        </p:txBody>
      </p:sp>
      <p:sp>
        <p:nvSpPr>
          <p:cNvPr id="7186" name="文本框 30"/>
          <p:cNvSpPr>
            <a:spLocks noChangeArrowheads="1"/>
          </p:cNvSpPr>
          <p:nvPr/>
        </p:nvSpPr>
        <p:spPr bwMode="auto">
          <a:xfrm>
            <a:off x="2387600" y="3937000"/>
            <a:ext cx="14017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写入标题</a:t>
            </a:r>
            <a:endParaRPr lang="zh-CN" altLang="en-US"/>
          </a:p>
        </p:txBody>
      </p:sp>
      <p:sp>
        <p:nvSpPr>
          <p:cNvPr id="7187" name="文本框 30"/>
          <p:cNvSpPr>
            <a:spLocks noChangeArrowheads="1"/>
          </p:cNvSpPr>
          <p:nvPr/>
        </p:nvSpPr>
        <p:spPr bwMode="auto">
          <a:xfrm>
            <a:off x="2387600" y="4956175"/>
            <a:ext cx="14017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写入标题</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9"/>
          <p:cNvSpPr>
            <a:spLocks noChangeArrowheads="1"/>
          </p:cNvSpPr>
          <p:nvPr/>
        </p:nvSpPr>
        <p:spPr bwMode="auto">
          <a:xfrm>
            <a:off x="5816600" y="2095500"/>
            <a:ext cx="473233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sp>
        <p:nvSpPr>
          <p:cNvPr id="8195" name="Rectangle 39"/>
          <p:cNvSpPr>
            <a:spLocks noChangeArrowheads="1"/>
          </p:cNvSpPr>
          <p:nvPr/>
        </p:nvSpPr>
        <p:spPr bwMode="auto">
          <a:xfrm>
            <a:off x="5816600" y="3292475"/>
            <a:ext cx="473233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200">
                <a:solidFill>
                  <a:srgbClr val="7F7F7F"/>
                </a:solidFill>
                <a:latin typeface="微软简粗黑" charset="0"/>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sp>
        <p:nvSpPr>
          <p:cNvPr id="8196" name="Rectangle 39"/>
          <p:cNvSpPr>
            <a:spLocks noChangeArrowheads="1"/>
          </p:cNvSpPr>
          <p:nvPr/>
        </p:nvSpPr>
        <p:spPr bwMode="auto">
          <a:xfrm>
            <a:off x="5816600" y="4627563"/>
            <a:ext cx="4732338"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grpSp>
        <p:nvGrpSpPr>
          <p:cNvPr id="8197" name="Group 5"/>
          <p:cNvGrpSpPr>
            <a:grpSpLocks/>
          </p:cNvGrpSpPr>
          <p:nvPr/>
        </p:nvGrpSpPr>
        <p:grpSpPr bwMode="auto">
          <a:xfrm>
            <a:off x="0" y="434975"/>
            <a:ext cx="12192000" cy="890588"/>
            <a:chOff x="0" y="0"/>
            <a:chExt cx="19200" cy="1404"/>
          </a:xfrm>
        </p:grpSpPr>
        <p:grpSp>
          <p:nvGrpSpPr>
            <p:cNvPr id="8201" name="组合 24"/>
            <p:cNvGrpSpPr>
              <a:grpSpLocks/>
            </p:cNvGrpSpPr>
            <p:nvPr/>
          </p:nvGrpSpPr>
          <p:grpSpPr bwMode="auto">
            <a:xfrm>
              <a:off x="0" y="0"/>
              <a:ext cx="19200" cy="1404"/>
              <a:chOff x="0" y="0"/>
              <a:chExt cx="56983904" cy="4165600"/>
            </a:xfrm>
          </p:grpSpPr>
          <p:sp>
            <p:nvSpPr>
              <p:cNvPr id="11271" name="矩形 14"/>
              <p:cNvSpPr>
                <a:spLocks noChangeArrowheads="1"/>
              </p:cNvSpPr>
              <p:nvPr/>
            </p:nvSpPr>
            <p:spPr bwMode="auto">
              <a:xfrm>
                <a:off x="0" y="395289"/>
                <a:ext cx="56983904" cy="3770311"/>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8206"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8207"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8208"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8209"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8210"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8211"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8212" name="Picture 5" descr="E:\Design Area\CSO\Processing\presentation\bizpro\asd\images\01_Main-Background_Light_0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13" name="Picture 6" descr="E:\Design Area\CSO\Processing\presentation\bizpro\asd\images\01_Main-Background_Light_05.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14" name="Picture 7" descr="E:\Design Area\CSO\Processing\presentation\bizpro\asd\images\01_Main-Background_Light_07.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202"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8198" name="Group 18"/>
          <p:cNvGrpSpPr>
            <a:grpSpLocks/>
          </p:cNvGrpSpPr>
          <p:nvPr/>
        </p:nvGrpSpPr>
        <p:grpSpPr bwMode="auto">
          <a:xfrm>
            <a:off x="928688" y="2070100"/>
            <a:ext cx="4302125" cy="3548063"/>
            <a:chOff x="0" y="0"/>
            <a:chExt cx="7251" cy="5072"/>
          </a:xfrm>
        </p:grpSpPr>
        <p:pic>
          <p:nvPicPr>
            <p:cNvPr id="8199" name="Picture 4" descr="http://cdn.duitang.com/uploads/item/201210/08/20121008093644_xArai.jpe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0" y="0"/>
              <a:ext cx="7215" cy="5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0" name="TextBox 33"/>
            <p:cNvSpPr>
              <a:spLocks noChangeArrowheads="1"/>
            </p:cNvSpPr>
            <p:nvPr/>
          </p:nvSpPr>
          <p:spPr bwMode="auto">
            <a:xfrm>
              <a:off x="37" y="3765"/>
              <a:ext cx="7215" cy="1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SUGGESTION</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任意多边形 13"/>
          <p:cNvSpPr>
            <a:spLocks noChangeArrowheads="1"/>
          </p:cNvSpPr>
          <p:nvPr/>
        </p:nvSpPr>
        <p:spPr bwMode="auto">
          <a:xfrm>
            <a:off x="7229475" y="2586038"/>
            <a:ext cx="2473325" cy="2028825"/>
          </a:xfrm>
          <a:custGeom>
            <a:avLst/>
            <a:gdLst>
              <a:gd name="T0" fmla="*/ 2212718 w 4145016"/>
              <a:gd name="T1" fmla="*/ 202923 h 3398868"/>
              <a:gd name="T2" fmla="*/ 2212718 w 4145016"/>
              <a:gd name="T3" fmla="*/ 288888 h 3398868"/>
              <a:gd name="T4" fmla="*/ 2298652 w 4145016"/>
              <a:gd name="T5" fmla="*/ 288888 h 3398868"/>
              <a:gd name="T6" fmla="*/ 2298652 w 4145016"/>
              <a:gd name="T7" fmla="*/ 202923 h 3398868"/>
              <a:gd name="T8" fmla="*/ 2212718 w 4145016"/>
              <a:gd name="T9" fmla="*/ 202923 h 3398868"/>
              <a:gd name="T10" fmla="*/ 0 w 4145016"/>
              <a:gd name="T11" fmla="*/ 0 h 3398868"/>
              <a:gd name="T12" fmla="*/ 2318507 w 4145016"/>
              <a:gd name="T13" fmla="*/ 0 h 3398868"/>
              <a:gd name="T14" fmla="*/ 2318507 w 4145016"/>
              <a:gd name="T15" fmla="*/ 167495 h 3398868"/>
              <a:gd name="T16" fmla="*/ 2473325 w 4145016"/>
              <a:gd name="T17" fmla="*/ 167495 h 3398868"/>
              <a:gd name="T18" fmla="*/ 2473325 w 4145016"/>
              <a:gd name="T19" fmla="*/ 1719297 h 3398868"/>
              <a:gd name="T20" fmla="*/ 243964 w 4145016"/>
              <a:gd name="T21" fmla="*/ 1719297 h 3398868"/>
              <a:gd name="T22" fmla="*/ 0 w 4145016"/>
              <a:gd name="T23" fmla="*/ 2028825 h 3398868"/>
              <a:gd name="T24" fmla="*/ 0 w 4145016"/>
              <a:gd name="T25" fmla="*/ 0 h 33988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45016"/>
              <a:gd name="T40" fmla="*/ 0 h 3398868"/>
              <a:gd name="T41" fmla="*/ 4145016 w 4145016"/>
              <a:gd name="T42" fmla="*/ 3398868 h 33988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45016" h="3398868">
                <a:moveTo>
                  <a:pt x="3708267" y="339955"/>
                </a:moveTo>
                <a:lnTo>
                  <a:pt x="3708267" y="483971"/>
                </a:lnTo>
                <a:lnTo>
                  <a:pt x="3852283" y="483971"/>
                </a:lnTo>
                <a:lnTo>
                  <a:pt x="3852283" y="339955"/>
                </a:lnTo>
                <a:lnTo>
                  <a:pt x="3708267" y="339955"/>
                </a:lnTo>
                <a:close/>
                <a:moveTo>
                  <a:pt x="0" y="0"/>
                </a:moveTo>
                <a:lnTo>
                  <a:pt x="3885559" y="0"/>
                </a:lnTo>
                <a:lnTo>
                  <a:pt x="3885559" y="280603"/>
                </a:lnTo>
                <a:lnTo>
                  <a:pt x="4145016" y="280603"/>
                </a:lnTo>
                <a:lnTo>
                  <a:pt x="4145016" y="2880320"/>
                </a:lnTo>
                <a:lnTo>
                  <a:pt x="408856" y="2880320"/>
                </a:lnTo>
                <a:lnTo>
                  <a:pt x="0" y="3398868"/>
                </a:lnTo>
                <a:lnTo>
                  <a:pt x="0" y="0"/>
                </a:lnTo>
                <a:close/>
              </a:path>
            </a:pathLst>
          </a:cu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19" name="矩形 26"/>
          <p:cNvSpPr>
            <a:spLocks noChangeArrowheads="1"/>
          </p:cNvSpPr>
          <p:nvPr/>
        </p:nvSpPr>
        <p:spPr bwMode="auto">
          <a:xfrm>
            <a:off x="9715500" y="2305050"/>
            <a:ext cx="215900" cy="214313"/>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20" name="矩形 27"/>
          <p:cNvSpPr>
            <a:spLocks noChangeArrowheads="1"/>
          </p:cNvSpPr>
          <p:nvPr/>
        </p:nvSpPr>
        <p:spPr bwMode="auto">
          <a:xfrm>
            <a:off x="10102850" y="2690813"/>
            <a:ext cx="107950" cy="10795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21" name="矩形 28"/>
          <p:cNvSpPr>
            <a:spLocks noChangeArrowheads="1"/>
          </p:cNvSpPr>
          <p:nvPr/>
        </p:nvSpPr>
        <p:spPr bwMode="auto">
          <a:xfrm flipV="1">
            <a:off x="10039350" y="2519363"/>
            <a:ext cx="63500" cy="61912"/>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22" name="矩形 29"/>
          <p:cNvSpPr>
            <a:spLocks noChangeArrowheads="1"/>
          </p:cNvSpPr>
          <p:nvPr/>
        </p:nvSpPr>
        <p:spPr bwMode="auto">
          <a:xfrm flipH="1" flipV="1">
            <a:off x="10229850" y="2035175"/>
            <a:ext cx="31750" cy="3175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23" name="矩形 30"/>
          <p:cNvSpPr>
            <a:spLocks noChangeArrowheads="1"/>
          </p:cNvSpPr>
          <p:nvPr/>
        </p:nvSpPr>
        <p:spPr bwMode="auto">
          <a:xfrm flipH="1" flipV="1">
            <a:off x="10418763" y="1843088"/>
            <a:ext cx="31750" cy="3175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24" name="矩形 31"/>
          <p:cNvSpPr>
            <a:spLocks noChangeArrowheads="1"/>
          </p:cNvSpPr>
          <p:nvPr/>
        </p:nvSpPr>
        <p:spPr bwMode="auto">
          <a:xfrm>
            <a:off x="10421938" y="2217738"/>
            <a:ext cx="107950" cy="107950"/>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25" name="矩形 32"/>
          <p:cNvSpPr>
            <a:spLocks noChangeArrowheads="1"/>
          </p:cNvSpPr>
          <p:nvPr/>
        </p:nvSpPr>
        <p:spPr bwMode="auto">
          <a:xfrm>
            <a:off x="10271125" y="2132013"/>
            <a:ext cx="85725" cy="8572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26" name="矩形 34"/>
          <p:cNvSpPr>
            <a:spLocks noChangeArrowheads="1"/>
          </p:cNvSpPr>
          <p:nvPr/>
        </p:nvSpPr>
        <p:spPr bwMode="auto">
          <a:xfrm>
            <a:off x="9671050" y="2046288"/>
            <a:ext cx="85725" cy="8572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27" name="矩形 35"/>
          <p:cNvSpPr>
            <a:spLocks noChangeArrowheads="1"/>
          </p:cNvSpPr>
          <p:nvPr/>
        </p:nvSpPr>
        <p:spPr bwMode="auto">
          <a:xfrm>
            <a:off x="10744200" y="1800225"/>
            <a:ext cx="85725" cy="85725"/>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28" name="矩形 36"/>
          <p:cNvSpPr>
            <a:spLocks noChangeArrowheads="1"/>
          </p:cNvSpPr>
          <p:nvPr/>
        </p:nvSpPr>
        <p:spPr bwMode="auto">
          <a:xfrm>
            <a:off x="9744075" y="2836863"/>
            <a:ext cx="382588" cy="382587"/>
          </a:xfrm>
          <a:prstGeom prst="rect">
            <a:avLst/>
          </a:prstGeom>
          <a:solidFill>
            <a:srgbClr val="6B9B9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29" name="任意多边形 37"/>
          <p:cNvSpPr>
            <a:spLocks noChangeArrowheads="1"/>
          </p:cNvSpPr>
          <p:nvPr/>
        </p:nvSpPr>
        <p:spPr bwMode="auto">
          <a:xfrm>
            <a:off x="4591050" y="2586038"/>
            <a:ext cx="2473325" cy="2028825"/>
          </a:xfrm>
          <a:custGeom>
            <a:avLst/>
            <a:gdLst>
              <a:gd name="T0" fmla="*/ 2212718 w 4145016"/>
              <a:gd name="T1" fmla="*/ 202923 h 3398868"/>
              <a:gd name="T2" fmla="*/ 2212718 w 4145016"/>
              <a:gd name="T3" fmla="*/ 288888 h 3398868"/>
              <a:gd name="T4" fmla="*/ 2298652 w 4145016"/>
              <a:gd name="T5" fmla="*/ 288888 h 3398868"/>
              <a:gd name="T6" fmla="*/ 2298652 w 4145016"/>
              <a:gd name="T7" fmla="*/ 202923 h 3398868"/>
              <a:gd name="T8" fmla="*/ 2212718 w 4145016"/>
              <a:gd name="T9" fmla="*/ 202923 h 3398868"/>
              <a:gd name="T10" fmla="*/ 0 w 4145016"/>
              <a:gd name="T11" fmla="*/ 0 h 3398868"/>
              <a:gd name="T12" fmla="*/ 2318507 w 4145016"/>
              <a:gd name="T13" fmla="*/ 0 h 3398868"/>
              <a:gd name="T14" fmla="*/ 2318507 w 4145016"/>
              <a:gd name="T15" fmla="*/ 167495 h 3398868"/>
              <a:gd name="T16" fmla="*/ 2473325 w 4145016"/>
              <a:gd name="T17" fmla="*/ 167495 h 3398868"/>
              <a:gd name="T18" fmla="*/ 2473325 w 4145016"/>
              <a:gd name="T19" fmla="*/ 1719297 h 3398868"/>
              <a:gd name="T20" fmla="*/ 243964 w 4145016"/>
              <a:gd name="T21" fmla="*/ 1719297 h 3398868"/>
              <a:gd name="T22" fmla="*/ 0 w 4145016"/>
              <a:gd name="T23" fmla="*/ 2028825 h 3398868"/>
              <a:gd name="T24" fmla="*/ 0 w 4145016"/>
              <a:gd name="T25" fmla="*/ 0 h 33988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45016"/>
              <a:gd name="T40" fmla="*/ 0 h 3398868"/>
              <a:gd name="T41" fmla="*/ 4145016 w 4145016"/>
              <a:gd name="T42" fmla="*/ 3398868 h 33988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45016" h="3398868">
                <a:moveTo>
                  <a:pt x="3708267" y="339955"/>
                </a:moveTo>
                <a:lnTo>
                  <a:pt x="3708267" y="483971"/>
                </a:lnTo>
                <a:lnTo>
                  <a:pt x="3852283" y="483971"/>
                </a:lnTo>
                <a:lnTo>
                  <a:pt x="3852283" y="339955"/>
                </a:lnTo>
                <a:lnTo>
                  <a:pt x="3708267" y="339955"/>
                </a:lnTo>
                <a:close/>
                <a:moveTo>
                  <a:pt x="0" y="0"/>
                </a:moveTo>
                <a:lnTo>
                  <a:pt x="3885559" y="0"/>
                </a:lnTo>
                <a:lnTo>
                  <a:pt x="3885559" y="280603"/>
                </a:lnTo>
                <a:lnTo>
                  <a:pt x="4145016" y="280603"/>
                </a:lnTo>
                <a:lnTo>
                  <a:pt x="4145016" y="2880320"/>
                </a:lnTo>
                <a:lnTo>
                  <a:pt x="408856" y="2880320"/>
                </a:lnTo>
                <a:lnTo>
                  <a:pt x="0" y="339886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30" name="任意多边形 38"/>
          <p:cNvSpPr>
            <a:spLocks noChangeArrowheads="1"/>
          </p:cNvSpPr>
          <p:nvPr/>
        </p:nvSpPr>
        <p:spPr bwMode="auto">
          <a:xfrm>
            <a:off x="1981200" y="2586038"/>
            <a:ext cx="2473325" cy="2028825"/>
          </a:xfrm>
          <a:custGeom>
            <a:avLst/>
            <a:gdLst>
              <a:gd name="T0" fmla="*/ 2212718 w 4145016"/>
              <a:gd name="T1" fmla="*/ 202923 h 3398868"/>
              <a:gd name="T2" fmla="*/ 2212718 w 4145016"/>
              <a:gd name="T3" fmla="*/ 288888 h 3398868"/>
              <a:gd name="T4" fmla="*/ 2298652 w 4145016"/>
              <a:gd name="T5" fmla="*/ 288888 h 3398868"/>
              <a:gd name="T6" fmla="*/ 2298652 w 4145016"/>
              <a:gd name="T7" fmla="*/ 202923 h 3398868"/>
              <a:gd name="T8" fmla="*/ 2212718 w 4145016"/>
              <a:gd name="T9" fmla="*/ 202923 h 3398868"/>
              <a:gd name="T10" fmla="*/ 0 w 4145016"/>
              <a:gd name="T11" fmla="*/ 0 h 3398868"/>
              <a:gd name="T12" fmla="*/ 2318507 w 4145016"/>
              <a:gd name="T13" fmla="*/ 0 h 3398868"/>
              <a:gd name="T14" fmla="*/ 2318507 w 4145016"/>
              <a:gd name="T15" fmla="*/ 167495 h 3398868"/>
              <a:gd name="T16" fmla="*/ 2473325 w 4145016"/>
              <a:gd name="T17" fmla="*/ 167495 h 3398868"/>
              <a:gd name="T18" fmla="*/ 2473325 w 4145016"/>
              <a:gd name="T19" fmla="*/ 1719297 h 3398868"/>
              <a:gd name="T20" fmla="*/ 243964 w 4145016"/>
              <a:gd name="T21" fmla="*/ 1719297 h 3398868"/>
              <a:gd name="T22" fmla="*/ 0 w 4145016"/>
              <a:gd name="T23" fmla="*/ 2028825 h 3398868"/>
              <a:gd name="T24" fmla="*/ 0 w 4145016"/>
              <a:gd name="T25" fmla="*/ 0 h 33988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45016"/>
              <a:gd name="T40" fmla="*/ 0 h 3398868"/>
              <a:gd name="T41" fmla="*/ 4145016 w 4145016"/>
              <a:gd name="T42" fmla="*/ 3398868 h 33988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45016" h="3398868">
                <a:moveTo>
                  <a:pt x="3708267" y="339955"/>
                </a:moveTo>
                <a:lnTo>
                  <a:pt x="3708267" y="483971"/>
                </a:lnTo>
                <a:lnTo>
                  <a:pt x="3852283" y="483971"/>
                </a:lnTo>
                <a:lnTo>
                  <a:pt x="3852283" y="339955"/>
                </a:lnTo>
                <a:lnTo>
                  <a:pt x="3708267" y="339955"/>
                </a:lnTo>
                <a:close/>
                <a:moveTo>
                  <a:pt x="0" y="0"/>
                </a:moveTo>
                <a:lnTo>
                  <a:pt x="3885559" y="0"/>
                </a:lnTo>
                <a:lnTo>
                  <a:pt x="3885559" y="280603"/>
                </a:lnTo>
                <a:lnTo>
                  <a:pt x="4145016" y="280603"/>
                </a:lnTo>
                <a:lnTo>
                  <a:pt x="4145016" y="2880320"/>
                </a:lnTo>
                <a:lnTo>
                  <a:pt x="408856" y="2880320"/>
                </a:lnTo>
                <a:lnTo>
                  <a:pt x="0" y="3398868"/>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31" name="Text Box 15"/>
          <p:cNvSpPr>
            <a:spLocks noChangeArrowheads="1"/>
          </p:cNvSpPr>
          <p:nvPr/>
        </p:nvSpPr>
        <p:spPr bwMode="auto">
          <a:xfrm>
            <a:off x="4822825" y="2987675"/>
            <a:ext cx="20875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000">
                <a:solidFill>
                  <a:schemeClr val="bg1"/>
                </a:solidFill>
              </a:rPr>
              <a:t>Set a goal and give yourself 30 days to achieve this. Your goal can be to stick with a new habit or something you’ve always wanted to do but have not. 30 days is just enough time to strategize, plan, get into action, review and nail the goal.</a:t>
            </a:r>
            <a:endParaRPr lang="zh-CN" altLang="en-US"/>
          </a:p>
        </p:txBody>
      </p:sp>
      <p:sp>
        <p:nvSpPr>
          <p:cNvPr id="9232" name="Text Box 14"/>
          <p:cNvSpPr>
            <a:spLocks noChangeArrowheads="1"/>
          </p:cNvSpPr>
          <p:nvPr/>
        </p:nvSpPr>
        <p:spPr bwMode="auto">
          <a:xfrm>
            <a:off x="4833938" y="2640013"/>
            <a:ext cx="22383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700">
                <a:solidFill>
                  <a:schemeClr val="bg1"/>
                </a:solidFill>
                <a:sym typeface="微软雅黑" panose="020B0503020204020204" pitchFamily="34" charset="-122"/>
              </a:rPr>
              <a:t>Click to add Text</a:t>
            </a:r>
          </a:p>
        </p:txBody>
      </p:sp>
      <p:sp>
        <p:nvSpPr>
          <p:cNvPr id="9233" name="Text Box 15"/>
          <p:cNvSpPr>
            <a:spLocks noChangeArrowheads="1"/>
          </p:cNvSpPr>
          <p:nvPr/>
        </p:nvSpPr>
        <p:spPr bwMode="auto">
          <a:xfrm>
            <a:off x="7427913" y="2987675"/>
            <a:ext cx="2089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000">
                <a:solidFill>
                  <a:schemeClr val="bg1"/>
                </a:solidFill>
              </a:rPr>
              <a:t>Set a goal and give yourself 30 days to achieve this. Your goal can be to stick with a new habit or something you’ve always wanted to do but have not. 30 days is just enough time to strategize, plan, get into action, review and nail the goal.</a:t>
            </a:r>
            <a:endParaRPr lang="zh-CN" altLang="en-US"/>
          </a:p>
        </p:txBody>
      </p:sp>
      <p:sp>
        <p:nvSpPr>
          <p:cNvPr id="9234" name="Text Box 14"/>
          <p:cNvSpPr>
            <a:spLocks noChangeArrowheads="1"/>
          </p:cNvSpPr>
          <p:nvPr/>
        </p:nvSpPr>
        <p:spPr bwMode="auto">
          <a:xfrm>
            <a:off x="7439025" y="2640013"/>
            <a:ext cx="22399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700">
                <a:solidFill>
                  <a:schemeClr val="bg1"/>
                </a:solidFill>
                <a:sym typeface="微软雅黑" panose="020B0503020204020204" pitchFamily="34" charset="-122"/>
              </a:rPr>
              <a:t>Click to add Text</a:t>
            </a:r>
          </a:p>
        </p:txBody>
      </p:sp>
      <p:sp>
        <p:nvSpPr>
          <p:cNvPr id="9235" name="Text Box 14"/>
          <p:cNvSpPr>
            <a:spLocks noChangeArrowheads="1"/>
          </p:cNvSpPr>
          <p:nvPr/>
        </p:nvSpPr>
        <p:spPr bwMode="auto">
          <a:xfrm>
            <a:off x="2405063" y="3938588"/>
            <a:ext cx="22399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700">
                <a:solidFill>
                  <a:schemeClr val="bg1"/>
                </a:solidFill>
                <a:sym typeface="微软雅黑" panose="020B0503020204020204" pitchFamily="34" charset="-122"/>
              </a:rPr>
              <a:t>Click to add Text</a:t>
            </a:r>
          </a:p>
        </p:txBody>
      </p:sp>
      <p:sp>
        <p:nvSpPr>
          <p:cNvPr id="9236" name="Rectangle 39"/>
          <p:cNvSpPr>
            <a:spLocks noChangeArrowheads="1"/>
          </p:cNvSpPr>
          <p:nvPr/>
        </p:nvSpPr>
        <p:spPr bwMode="auto">
          <a:xfrm>
            <a:off x="333375" y="5051425"/>
            <a:ext cx="1126966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sp>
        <p:nvSpPr>
          <p:cNvPr id="9237" name="Rectangle 39"/>
          <p:cNvSpPr>
            <a:spLocks noChangeArrowheads="1"/>
          </p:cNvSpPr>
          <p:nvPr/>
        </p:nvSpPr>
        <p:spPr bwMode="auto">
          <a:xfrm>
            <a:off x="333375" y="5575300"/>
            <a:ext cx="11269663"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en-US" altLang="zh-CN" sz="1200">
                <a:solidFill>
                  <a:srgbClr val="7F7F7F"/>
                </a:solidFill>
                <a:latin typeface="微软雅黑" panose="020B0503020204020204" pitchFamily="34" charset="-122"/>
                <a:ea typeface="微软雅黑" panose="020B0503020204020204" pitchFamily="34" charset="-122"/>
                <a:sym typeface="Droid Sans" pitchFamily="2" charset="0"/>
              </a:rPr>
              <a:t>Lorem ipsum dolor sit amet, consectetur adipiscing elit. Ut id mauris risus, sit amet consectetur ipsum. Aenean dolor urna, scelerisque at malesuada id, ullamcorper id nisi. Praesent imperdiet venenatis justo, eu dictum mauris faucibus sed. </a:t>
            </a:r>
          </a:p>
        </p:txBody>
      </p:sp>
      <p:grpSp>
        <p:nvGrpSpPr>
          <p:cNvPr id="9238" name="Group 22"/>
          <p:cNvGrpSpPr>
            <a:grpSpLocks/>
          </p:cNvGrpSpPr>
          <p:nvPr/>
        </p:nvGrpSpPr>
        <p:grpSpPr bwMode="auto">
          <a:xfrm>
            <a:off x="0" y="434975"/>
            <a:ext cx="12192000" cy="890588"/>
            <a:chOff x="0" y="0"/>
            <a:chExt cx="19200" cy="1404"/>
          </a:xfrm>
        </p:grpSpPr>
        <p:grpSp>
          <p:nvGrpSpPr>
            <p:cNvPr id="9239" name="组合 24"/>
            <p:cNvGrpSpPr>
              <a:grpSpLocks/>
            </p:cNvGrpSpPr>
            <p:nvPr/>
          </p:nvGrpSpPr>
          <p:grpSpPr bwMode="auto">
            <a:xfrm>
              <a:off x="0" y="0"/>
              <a:ext cx="19200" cy="1404"/>
              <a:chOff x="0" y="0"/>
              <a:chExt cx="56983904" cy="4165600"/>
            </a:xfrm>
          </p:grpSpPr>
          <p:sp>
            <p:nvSpPr>
              <p:cNvPr id="12312" name="矩形 14"/>
              <p:cNvSpPr>
                <a:spLocks noChangeArrowheads="1"/>
              </p:cNvSpPr>
              <p:nvPr/>
            </p:nvSpPr>
            <p:spPr bwMode="auto">
              <a:xfrm>
                <a:off x="0" y="395289"/>
                <a:ext cx="56983904" cy="3770311"/>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eaLnBrk="1" hangingPunct="1">
                  <a:buFont typeface="Arial" panose="020B0604020202020204" pitchFamily="34" charset="0"/>
                  <a:buNone/>
                  <a:defRPr/>
                </a:pPr>
                <a:endParaRPr lang="zh-CN" altLang="zh-CN">
                  <a:solidFill>
                    <a:srgbClr val="FFFFFF"/>
                  </a:solidFill>
                </a:endParaRPr>
              </a:p>
            </p:txBody>
          </p:sp>
          <p:sp>
            <p:nvSpPr>
              <p:cNvPr id="9244" name="五边形 15"/>
              <p:cNvSpPr>
                <a:spLocks noChangeArrowheads="1"/>
              </p:cNvSpPr>
              <p:nvPr/>
            </p:nvSpPr>
            <p:spPr bwMode="auto">
              <a:xfrm rot="5400000">
                <a:off x="43309892" y="1262857"/>
                <a:ext cx="3941763" cy="1416050"/>
              </a:xfrm>
              <a:prstGeom prst="homePlate">
                <a:avLst>
                  <a:gd name="adj" fmla="val 69591"/>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45" name="直角三角形 16"/>
              <p:cNvSpPr>
                <a:spLocks noChangeArrowheads="1"/>
              </p:cNvSpPr>
              <p:nvPr/>
            </p:nvSpPr>
            <p:spPr bwMode="auto">
              <a:xfrm>
                <a:off x="45988801" y="0"/>
                <a:ext cx="344488"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46" name="五边形 17"/>
              <p:cNvSpPr>
                <a:spLocks noChangeArrowheads="1"/>
              </p:cNvSpPr>
              <p:nvPr/>
            </p:nvSpPr>
            <p:spPr bwMode="auto">
              <a:xfrm rot="5400000">
                <a:off x="45102180" y="1262857"/>
                <a:ext cx="3941763" cy="1416050"/>
              </a:xfrm>
              <a:prstGeom prst="homePlate">
                <a:avLst>
                  <a:gd name="adj" fmla="val 69591"/>
                </a:avLst>
              </a:prstGeom>
              <a:solidFill>
                <a:srgbClr val="6B9B9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47" name="直角三角形 18"/>
              <p:cNvSpPr>
                <a:spLocks noChangeArrowheads="1"/>
              </p:cNvSpPr>
              <p:nvPr/>
            </p:nvSpPr>
            <p:spPr bwMode="auto">
              <a:xfrm>
                <a:off x="47781089"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48" name="五边形 19"/>
              <p:cNvSpPr>
                <a:spLocks noChangeArrowheads="1"/>
              </p:cNvSpPr>
              <p:nvPr/>
            </p:nvSpPr>
            <p:spPr bwMode="auto">
              <a:xfrm rot="5400000">
                <a:off x="46895261" y="1262063"/>
                <a:ext cx="3941763" cy="1417638"/>
              </a:xfrm>
              <a:prstGeom prst="homePlate">
                <a:avLst>
                  <a:gd name="adj" fmla="val 69513"/>
                </a:avLst>
              </a:prstGeom>
              <a:solidFill>
                <a:srgbClr val="A4B6B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49" name="直角三角形 20"/>
              <p:cNvSpPr>
                <a:spLocks noChangeArrowheads="1"/>
              </p:cNvSpPr>
              <p:nvPr/>
            </p:nvSpPr>
            <p:spPr bwMode="auto">
              <a:xfrm>
                <a:off x="49574964" y="0"/>
                <a:ext cx="344487" cy="401638"/>
              </a:xfrm>
              <a:prstGeom prst="rtTriangle">
                <a:avLst/>
              </a:prstGeom>
              <a:solidFill>
                <a:srgbClr val="3F3F3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9250" name="Picture 5" descr="E:\Design Area\CSO\Processing\presentation\bizpro\asd\images\01_Main-Background_Light_03.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636423" y="1032174"/>
                <a:ext cx="1288704" cy="1288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51" name="Picture 6" descr="E:\Design Area\CSO\Processing\presentation\bizpro\asd\images\01_Main-Background_Light_05.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221792"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52" name="Picture 7" descr="E:\Design Area\CSO\Processing\presentation\bizpro\asd\images\01_Main-Background_Light_07.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425247" y="1053250"/>
                <a:ext cx="1288704" cy="1288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240" name="矩形 25"/>
            <p:cNvSpPr>
              <a:spLocks noChangeArrowheads="1"/>
            </p:cNvSpPr>
            <p:nvPr/>
          </p:nvSpPr>
          <p:spPr bwMode="auto">
            <a:xfrm>
              <a:off x="1749" y="225"/>
              <a:ext cx="9835"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WPS答辩专题</a:t>
              </a:r>
              <a:endParaRPr lang="en-US" altLang="zh-CN"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000000"/>
      </a:dk2>
      <a:lt2>
        <a:srgbClr val="F8F8F8"/>
      </a:lt2>
      <a:accent1>
        <a:srgbClr val="E0645A"/>
      </a:accent1>
      <a:accent2>
        <a:srgbClr val="F4C96A"/>
      </a:accent2>
      <a:accent3>
        <a:srgbClr val="FFFFFF"/>
      </a:accent3>
      <a:accent4>
        <a:srgbClr val="000000"/>
      </a:accent4>
      <a:accent5>
        <a:srgbClr val="EDB8B5"/>
      </a:accent5>
      <a:accent6>
        <a:srgbClr val="DDB65F"/>
      </a:accent6>
      <a:hlink>
        <a:srgbClr val="5F5F5F"/>
      </a:hlink>
      <a:folHlink>
        <a:srgbClr val="919191"/>
      </a:folHlink>
    </a:clrScheme>
    <a:fontScheme name="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1658</Words>
  <Application>Microsoft Office PowerPoint</Application>
  <PresentationFormat>宽屏</PresentationFormat>
  <Paragraphs>158</Paragraphs>
  <Slides>20</Slides>
  <Notes>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20</vt:i4>
      </vt:variant>
    </vt:vector>
  </HeadingPairs>
  <TitlesOfParts>
    <vt:vector size="34" baseType="lpstr">
      <vt:lpstr>Arial Unicode MS</vt:lpstr>
      <vt:lpstr>Meiryo</vt:lpstr>
      <vt:lpstr>宋体</vt:lpstr>
      <vt:lpstr>微软简粗黑</vt:lpstr>
      <vt:lpstr>微软雅黑</vt:lpstr>
      <vt:lpstr>Arial</vt:lpstr>
      <vt:lpstr>Bodoni MT Black</vt:lpstr>
      <vt:lpstr>Calibri</vt:lpstr>
      <vt:lpstr>Calibri Light</vt:lpstr>
      <vt:lpstr>Droid Sans</vt:lpstr>
      <vt:lpstr>Helvetica</vt:lpstr>
      <vt:lpstr>Open Sans Light</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ypppt</dc:creator>
  <cp:lastModifiedBy>kan</cp:lastModifiedBy>
  <cp:revision>5</cp:revision>
  <dcterms:modified xsi:type="dcterms:W3CDTF">2023-02-08T04:53:48Z</dcterms:modified>
</cp:coreProperties>
</file>