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38"/>
  </p:notesMasterIdLst>
  <p:sldIdLst>
    <p:sldId id="435" r:id="rId3"/>
    <p:sldId id="404" r:id="rId4"/>
    <p:sldId id="403" r:id="rId5"/>
    <p:sldId id="393" r:id="rId6"/>
    <p:sldId id="400" r:id="rId7"/>
    <p:sldId id="433" r:id="rId8"/>
    <p:sldId id="432" r:id="rId9"/>
    <p:sldId id="405" r:id="rId10"/>
    <p:sldId id="408" r:id="rId11"/>
    <p:sldId id="406" r:id="rId12"/>
    <p:sldId id="436" r:id="rId13"/>
    <p:sldId id="410" r:id="rId14"/>
    <p:sldId id="411" r:id="rId15"/>
    <p:sldId id="412" r:id="rId16"/>
    <p:sldId id="413" r:id="rId17"/>
    <p:sldId id="414" r:id="rId18"/>
    <p:sldId id="415" r:id="rId19"/>
    <p:sldId id="416" r:id="rId20"/>
    <p:sldId id="417" r:id="rId21"/>
    <p:sldId id="418" r:id="rId22"/>
    <p:sldId id="434" r:id="rId23"/>
    <p:sldId id="419" r:id="rId24"/>
    <p:sldId id="420" r:id="rId25"/>
    <p:sldId id="421" r:id="rId26"/>
    <p:sldId id="422" r:id="rId27"/>
    <p:sldId id="423" r:id="rId28"/>
    <p:sldId id="424" r:id="rId29"/>
    <p:sldId id="425" r:id="rId30"/>
    <p:sldId id="426" r:id="rId31"/>
    <p:sldId id="427" r:id="rId32"/>
    <p:sldId id="428" r:id="rId33"/>
    <p:sldId id="429" r:id="rId34"/>
    <p:sldId id="430" r:id="rId35"/>
    <p:sldId id="431" r:id="rId36"/>
    <p:sldId id="437" r:id="rId37"/>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333333"/>
    <a:srgbClr val="1C1C1C"/>
    <a:srgbClr val="000000"/>
    <a:srgbClr val="5F5F5F"/>
    <a:srgbClr val="FCFCFC"/>
    <a:srgbClr val="CCD0D1"/>
    <a:srgbClr val="EED56C"/>
    <a:srgbClr val="D43E01"/>
    <a:srgbClr val="E8EA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autoAdjust="0"/>
    <p:restoredTop sz="94660"/>
  </p:normalViewPr>
  <p:slideViewPr>
    <p:cSldViewPr>
      <p:cViewPr varScale="1">
        <p:scale>
          <a:sx n="141" d="100"/>
          <a:sy n="141" d="100"/>
        </p:scale>
        <p:origin x="954" y="114"/>
      </p:cViewPr>
      <p:guideLst>
        <p:guide orient="horz" pos="1620"/>
        <p:guide pos="2880"/>
      </p:guideLst>
    </p:cSldViewPr>
  </p:slid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列1</c:v>
                </c:pt>
              </c:strCache>
            </c:strRef>
          </c:tx>
          <c:spPr>
            <a:solidFill>
              <a:schemeClr val="accent1"/>
            </a:solidFill>
            <a:ln>
              <a:noFill/>
            </a:ln>
            <a:effectLst/>
            <a:sp3d/>
          </c:spPr>
          <c:invertIfNegative val="0"/>
          <c:cat>
            <c:strRef>
              <c:f>Sheet1!$A$2:$A$4</c:f>
              <c:strCache>
                <c:ptCount val="3"/>
                <c:pt idx="0">
                  <c:v>添加标题</c:v>
                </c:pt>
                <c:pt idx="1">
                  <c:v>添加标题</c:v>
                </c:pt>
                <c:pt idx="2">
                  <c:v>添加标题</c:v>
                </c:pt>
              </c:strCache>
            </c:strRef>
          </c:cat>
          <c:val>
            <c:numRef>
              <c:f>Sheet1!$B$2:$B$4</c:f>
              <c:numCache>
                <c:formatCode>General</c:formatCode>
                <c:ptCount val="3"/>
                <c:pt idx="0">
                  <c:v>4.3</c:v>
                </c:pt>
                <c:pt idx="1">
                  <c:v>2.5</c:v>
                </c:pt>
                <c:pt idx="2">
                  <c:v>3.5</c:v>
                </c:pt>
              </c:numCache>
            </c:numRef>
          </c:val>
        </c:ser>
        <c:ser>
          <c:idx val="1"/>
          <c:order val="1"/>
          <c:tx>
            <c:strRef>
              <c:f>Sheet1!$C$1</c:f>
              <c:strCache>
                <c:ptCount val="1"/>
                <c:pt idx="0">
                  <c:v>列2</c:v>
                </c:pt>
              </c:strCache>
            </c:strRef>
          </c:tx>
          <c:spPr>
            <a:solidFill>
              <a:schemeClr val="accent2"/>
            </a:solidFill>
            <a:ln>
              <a:noFill/>
            </a:ln>
            <a:effectLst/>
            <a:sp3d/>
          </c:spPr>
          <c:invertIfNegative val="0"/>
          <c:cat>
            <c:strRef>
              <c:f>Sheet1!$A$2:$A$4</c:f>
              <c:strCache>
                <c:ptCount val="3"/>
                <c:pt idx="0">
                  <c:v>添加标题</c:v>
                </c:pt>
                <c:pt idx="1">
                  <c:v>添加标题</c:v>
                </c:pt>
                <c:pt idx="2">
                  <c:v>添加标题</c:v>
                </c:pt>
              </c:strCache>
            </c:strRef>
          </c:cat>
          <c:val>
            <c:numRef>
              <c:f>Sheet1!$C$2:$C$4</c:f>
              <c:numCache>
                <c:formatCode>General</c:formatCode>
                <c:ptCount val="3"/>
                <c:pt idx="0">
                  <c:v>2.4</c:v>
                </c:pt>
                <c:pt idx="1">
                  <c:v>4.4000000000000004</c:v>
                </c:pt>
                <c:pt idx="2">
                  <c:v>1.8</c:v>
                </c:pt>
              </c:numCache>
            </c:numRef>
          </c:val>
        </c:ser>
        <c:ser>
          <c:idx val="2"/>
          <c:order val="2"/>
          <c:tx>
            <c:strRef>
              <c:f>Sheet1!$D$1</c:f>
              <c:strCache>
                <c:ptCount val="1"/>
                <c:pt idx="0">
                  <c:v>列3</c:v>
                </c:pt>
              </c:strCache>
            </c:strRef>
          </c:tx>
          <c:spPr>
            <a:solidFill>
              <a:schemeClr val="accent3"/>
            </a:solidFill>
            <a:ln>
              <a:noFill/>
            </a:ln>
            <a:effectLst/>
            <a:sp3d/>
          </c:spPr>
          <c:invertIfNegative val="0"/>
          <c:cat>
            <c:strRef>
              <c:f>Sheet1!$A$2:$A$4</c:f>
              <c:strCache>
                <c:ptCount val="3"/>
                <c:pt idx="0">
                  <c:v>添加标题</c:v>
                </c:pt>
                <c:pt idx="1">
                  <c:v>添加标题</c:v>
                </c:pt>
                <c:pt idx="2">
                  <c:v>添加标题</c:v>
                </c:pt>
              </c:strCache>
            </c:strRef>
          </c:cat>
          <c:val>
            <c:numRef>
              <c:f>Sheet1!$D$2:$D$4</c:f>
              <c:numCache>
                <c:formatCode>General</c:formatCode>
                <c:ptCount val="3"/>
                <c:pt idx="0">
                  <c:v>2</c:v>
                </c:pt>
                <c:pt idx="1">
                  <c:v>2</c:v>
                </c:pt>
                <c:pt idx="2">
                  <c:v>3</c:v>
                </c:pt>
              </c:numCache>
            </c:numRef>
          </c:val>
        </c:ser>
        <c:dLbls>
          <c:showLegendKey val="0"/>
          <c:showVal val="0"/>
          <c:showCatName val="0"/>
          <c:showSerName val="0"/>
          <c:showPercent val="0"/>
          <c:showBubbleSize val="0"/>
        </c:dLbls>
        <c:gapWidth val="150"/>
        <c:axId val="1301650960"/>
        <c:axId val="1301643344"/>
      </c:barChart>
      <c:catAx>
        <c:axId val="1301650960"/>
        <c:scaling>
          <c:orientation val="minMax"/>
        </c:scaling>
        <c:delete val="1"/>
        <c:axPos val="b"/>
        <c:numFmt formatCode="General" sourceLinked="1"/>
        <c:majorTickMark val="none"/>
        <c:minorTickMark val="none"/>
        <c:tickLblPos val="nextTo"/>
        <c:crossAx val="1301643344"/>
        <c:crosses val="autoZero"/>
        <c:auto val="1"/>
        <c:lblAlgn val="ctr"/>
        <c:lblOffset val="100"/>
        <c:noMultiLvlLbl val="0"/>
      </c:catAx>
      <c:valAx>
        <c:axId val="1301643344"/>
        <c:scaling>
          <c:orientation val="minMax"/>
        </c:scaling>
        <c:delete val="1"/>
        <c:axPos val="l"/>
        <c:majorGridlines>
          <c:spPr>
            <a:ln w="9525" cap="flat" cmpd="sng" algn="ctr">
              <a:solidFill>
                <a:schemeClr val="bg1">
                  <a:lumMod val="85000"/>
                </a:schemeClr>
              </a:solidFill>
              <a:prstDash val="solid"/>
              <a:round/>
            </a:ln>
            <a:effectLst/>
          </c:spPr>
        </c:majorGridlines>
        <c:numFmt formatCode="General" sourceLinked="1"/>
        <c:majorTickMark val="none"/>
        <c:minorTickMark val="none"/>
        <c:tickLblPos val="nextTo"/>
        <c:crossAx val="1301650960"/>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bubble3D val="0"/>
            <c:spPr>
              <a:solidFill>
                <a:schemeClr val="accent1"/>
              </a:solidFill>
              <a:ln w="19050">
                <a:noFill/>
              </a:ln>
              <a:effectLst>
                <a:innerShdw blurRad="127000" dist="50800" dir="13500000">
                  <a:prstClr val="black">
                    <a:alpha val="30000"/>
                  </a:prstClr>
                </a:innerShdw>
              </a:effectLst>
            </c:spPr>
          </c:dPt>
          <c:dPt>
            <c:idx val="1"/>
            <c:bubble3D val="0"/>
            <c:spPr>
              <a:solidFill>
                <a:schemeClr val="bg1">
                  <a:lumMod val="85000"/>
                </a:schemeClr>
              </a:solidFill>
              <a:ln w="19050">
                <a:noFill/>
              </a:ln>
              <a:effectLst>
                <a:innerShdw blurRad="127000" dist="50800" dir="13500000">
                  <a:prstClr val="black">
                    <a:alpha val="30000"/>
                  </a:prstClr>
                </a:innerShdw>
              </a:effectLst>
            </c:spPr>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bubble3D val="0"/>
            <c:spPr>
              <a:solidFill>
                <a:schemeClr val="accent3"/>
              </a:solidFill>
              <a:ln w="19050">
                <a:noFill/>
              </a:ln>
              <a:effectLst>
                <a:innerShdw blurRad="127000" dist="50800" dir="13500000">
                  <a:prstClr val="black">
                    <a:alpha val="30000"/>
                  </a:prstClr>
                </a:innerShdw>
              </a:effectLst>
            </c:spPr>
          </c:dPt>
          <c:dPt>
            <c:idx val="1"/>
            <c:bubble3D val="0"/>
            <c:spPr>
              <a:solidFill>
                <a:schemeClr val="bg1">
                  <a:lumMod val="85000"/>
                </a:schemeClr>
              </a:solidFill>
              <a:ln w="19050">
                <a:noFill/>
              </a:ln>
              <a:effectLst>
                <a:innerShdw blurRad="127000" dist="50800" dir="13500000">
                  <a:prstClr val="black">
                    <a:alpha val="30000"/>
                  </a:prstClr>
                </a:innerShdw>
              </a:effectLst>
            </c:spPr>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a:effectLst>
              <a:innerShdw blurRad="127000" dist="50800" dir="13500000">
                <a:prstClr val="black">
                  <a:alpha val="30000"/>
                </a:prstClr>
              </a:innerShdw>
            </a:effectLst>
          </c:spPr>
          <c:dPt>
            <c:idx val="0"/>
            <c:bubble3D val="0"/>
            <c:spPr>
              <a:solidFill>
                <a:schemeClr val="accent2"/>
              </a:solidFill>
              <a:ln w="19050">
                <a:noFill/>
              </a:ln>
              <a:effectLst>
                <a:innerShdw blurRad="127000" dist="50800" dir="13500000">
                  <a:prstClr val="black">
                    <a:alpha val="30000"/>
                  </a:prstClr>
                </a:innerShdw>
              </a:effectLst>
            </c:spPr>
          </c:dPt>
          <c:dPt>
            <c:idx val="1"/>
            <c:bubble3D val="0"/>
            <c:spPr>
              <a:solidFill>
                <a:schemeClr val="bg1">
                  <a:lumMod val="85000"/>
                </a:schemeClr>
              </a:solidFill>
              <a:ln w="19050">
                <a:noFill/>
              </a:ln>
              <a:effectLst>
                <a:innerShdw blurRad="127000" dist="50800" dir="13500000">
                  <a:prstClr val="black">
                    <a:alpha val="30000"/>
                  </a:prstClr>
                </a:innerShdw>
              </a:effectLst>
            </c:spPr>
          </c:dPt>
          <c:cat>
            <c:strRef>
              <c:f>Sheet1!$A$2:$A$3</c:f>
              <c:strCache>
                <c:ptCount val="2"/>
                <c:pt idx="0">
                  <c:v>第一季度</c:v>
                </c:pt>
                <c:pt idx="1">
                  <c:v>第二季度</c:v>
                </c:pt>
              </c:strCache>
            </c:strRef>
          </c:cat>
          <c:val>
            <c:numRef>
              <c:f>Sheet1!$B$2:$B$3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holeSize val="86"/>
      </c:doughnutChart>
      <c:spPr>
        <a:noFill/>
        <a:ln>
          <a:noFill/>
        </a:ln>
        <a:effectLst/>
      </c:spPr>
    </c:plotArea>
    <c:plotVisOnly val="1"/>
    <c:dispBlanksAs val="gap"/>
    <c:showDLblsOverMax val="0"/>
  </c:chart>
  <c:spPr>
    <a:noFill/>
    <a:ln>
      <a:noFill/>
    </a:ln>
    <a:effectLst>
      <a:innerShdw blurRad="63500" dist="50800" dir="13500000">
        <a:prstClr val="black">
          <a:alpha val="50000"/>
        </a:prstClr>
      </a:innerShdw>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2023/2/8</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a:t>
            </a:fld>
            <a:endParaRPr lang="zh-CN" altLang="en-US" dirty="0"/>
          </a:p>
        </p:txBody>
      </p:sp>
    </p:spTree>
    <p:extLst>
      <p:ext uri="{BB962C8B-B14F-4D97-AF65-F5344CB8AC3E}">
        <p14:creationId xmlns:p14="http://schemas.microsoft.com/office/powerpoint/2010/main" val="1314525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extLst>
      <p:ext uri="{BB962C8B-B14F-4D97-AF65-F5344CB8AC3E}">
        <p14:creationId xmlns:p14="http://schemas.microsoft.com/office/powerpoint/2010/main" val="125592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dirty="0"/>
          </a:p>
        </p:txBody>
      </p:sp>
    </p:spTree>
    <p:extLst>
      <p:ext uri="{BB962C8B-B14F-4D97-AF65-F5344CB8AC3E}">
        <p14:creationId xmlns:p14="http://schemas.microsoft.com/office/powerpoint/2010/main" val="3289128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dirty="0"/>
          </a:p>
        </p:txBody>
      </p:sp>
    </p:spTree>
    <p:extLst>
      <p:ext uri="{BB962C8B-B14F-4D97-AF65-F5344CB8AC3E}">
        <p14:creationId xmlns:p14="http://schemas.microsoft.com/office/powerpoint/2010/main" val="3733347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12</a:t>
            </a:fld>
            <a:endParaRPr lang="zh-CN" altLang="en-US" dirty="0">
              <a:solidFill>
                <a:prstClr val="black"/>
              </a:solidFill>
            </a:endParaRPr>
          </a:p>
        </p:txBody>
      </p:sp>
    </p:spTree>
    <p:extLst>
      <p:ext uri="{BB962C8B-B14F-4D97-AF65-F5344CB8AC3E}">
        <p14:creationId xmlns:p14="http://schemas.microsoft.com/office/powerpoint/2010/main" val="2277054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13</a:t>
            </a:fld>
            <a:endParaRPr lang="zh-CN" altLang="en-US" dirty="0">
              <a:solidFill>
                <a:prstClr val="black"/>
              </a:solidFill>
            </a:endParaRPr>
          </a:p>
        </p:txBody>
      </p:sp>
    </p:spTree>
    <p:extLst>
      <p:ext uri="{BB962C8B-B14F-4D97-AF65-F5344CB8AC3E}">
        <p14:creationId xmlns:p14="http://schemas.microsoft.com/office/powerpoint/2010/main" val="2199846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14</a:t>
            </a:fld>
            <a:endParaRPr lang="zh-CN" altLang="en-US" dirty="0">
              <a:solidFill>
                <a:prstClr val="black"/>
              </a:solidFill>
            </a:endParaRPr>
          </a:p>
        </p:txBody>
      </p:sp>
    </p:spTree>
    <p:extLst>
      <p:ext uri="{BB962C8B-B14F-4D97-AF65-F5344CB8AC3E}">
        <p14:creationId xmlns:p14="http://schemas.microsoft.com/office/powerpoint/2010/main" val="3417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15</a:t>
            </a:fld>
            <a:endParaRPr lang="zh-CN" altLang="en-US" dirty="0">
              <a:solidFill>
                <a:prstClr val="black"/>
              </a:solidFill>
            </a:endParaRPr>
          </a:p>
        </p:txBody>
      </p:sp>
    </p:spTree>
    <p:extLst>
      <p:ext uri="{BB962C8B-B14F-4D97-AF65-F5344CB8AC3E}">
        <p14:creationId xmlns:p14="http://schemas.microsoft.com/office/powerpoint/2010/main" val="3166722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16</a:t>
            </a:fld>
            <a:endParaRPr lang="zh-CN" altLang="en-US" dirty="0">
              <a:solidFill>
                <a:prstClr val="black"/>
              </a:solidFill>
            </a:endParaRPr>
          </a:p>
        </p:txBody>
      </p:sp>
    </p:spTree>
    <p:extLst>
      <p:ext uri="{BB962C8B-B14F-4D97-AF65-F5344CB8AC3E}">
        <p14:creationId xmlns:p14="http://schemas.microsoft.com/office/powerpoint/2010/main" val="64811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17</a:t>
            </a:fld>
            <a:endParaRPr lang="zh-CN" altLang="en-US" dirty="0">
              <a:solidFill>
                <a:prstClr val="black"/>
              </a:solidFill>
            </a:endParaRPr>
          </a:p>
        </p:txBody>
      </p:sp>
    </p:spTree>
    <p:extLst>
      <p:ext uri="{BB962C8B-B14F-4D97-AF65-F5344CB8AC3E}">
        <p14:creationId xmlns:p14="http://schemas.microsoft.com/office/powerpoint/2010/main" val="3101133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dirty="0">
              <a:solidFill>
                <a:prstClr val="black"/>
              </a:solidFill>
            </a:endParaRPr>
          </a:p>
        </p:txBody>
      </p:sp>
    </p:spTree>
    <p:extLst>
      <p:ext uri="{BB962C8B-B14F-4D97-AF65-F5344CB8AC3E}">
        <p14:creationId xmlns:p14="http://schemas.microsoft.com/office/powerpoint/2010/main" val="872650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19</a:t>
            </a:fld>
            <a:endParaRPr lang="zh-CN" altLang="en-US" dirty="0">
              <a:solidFill>
                <a:prstClr val="black"/>
              </a:solidFill>
            </a:endParaRPr>
          </a:p>
        </p:txBody>
      </p:sp>
    </p:spTree>
    <p:extLst>
      <p:ext uri="{BB962C8B-B14F-4D97-AF65-F5344CB8AC3E}">
        <p14:creationId xmlns:p14="http://schemas.microsoft.com/office/powerpoint/2010/main" val="1533670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a:t>
            </a:fld>
            <a:endParaRPr lang="zh-CN" altLang="en-US" dirty="0">
              <a:solidFill>
                <a:prstClr val="black"/>
              </a:solidFill>
            </a:endParaRPr>
          </a:p>
        </p:txBody>
      </p:sp>
    </p:spTree>
    <p:extLst>
      <p:ext uri="{BB962C8B-B14F-4D97-AF65-F5344CB8AC3E}">
        <p14:creationId xmlns:p14="http://schemas.microsoft.com/office/powerpoint/2010/main" val="3420158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dirty="0">
              <a:solidFill>
                <a:prstClr val="black"/>
              </a:solidFill>
            </a:endParaRPr>
          </a:p>
        </p:txBody>
      </p:sp>
    </p:spTree>
    <p:extLst>
      <p:ext uri="{BB962C8B-B14F-4D97-AF65-F5344CB8AC3E}">
        <p14:creationId xmlns:p14="http://schemas.microsoft.com/office/powerpoint/2010/main" val="1902472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dirty="0">
              <a:solidFill>
                <a:prstClr val="black"/>
              </a:solidFill>
            </a:endParaRPr>
          </a:p>
        </p:txBody>
      </p:sp>
    </p:spTree>
    <p:extLst>
      <p:ext uri="{BB962C8B-B14F-4D97-AF65-F5344CB8AC3E}">
        <p14:creationId xmlns:p14="http://schemas.microsoft.com/office/powerpoint/2010/main" val="3279496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22</a:t>
            </a:fld>
            <a:endParaRPr lang="zh-CN" altLang="en-US" dirty="0">
              <a:solidFill>
                <a:prstClr val="black"/>
              </a:solidFill>
            </a:endParaRPr>
          </a:p>
        </p:txBody>
      </p:sp>
    </p:spTree>
    <p:extLst>
      <p:ext uri="{BB962C8B-B14F-4D97-AF65-F5344CB8AC3E}">
        <p14:creationId xmlns:p14="http://schemas.microsoft.com/office/powerpoint/2010/main" val="49930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23</a:t>
            </a:fld>
            <a:endParaRPr lang="zh-CN" altLang="en-US" dirty="0">
              <a:solidFill>
                <a:prstClr val="black"/>
              </a:solidFill>
            </a:endParaRPr>
          </a:p>
        </p:txBody>
      </p:sp>
    </p:spTree>
    <p:extLst>
      <p:ext uri="{BB962C8B-B14F-4D97-AF65-F5344CB8AC3E}">
        <p14:creationId xmlns:p14="http://schemas.microsoft.com/office/powerpoint/2010/main" val="11349534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24</a:t>
            </a:fld>
            <a:endParaRPr lang="zh-CN" altLang="en-US" dirty="0">
              <a:solidFill>
                <a:prstClr val="black"/>
              </a:solidFill>
            </a:endParaRPr>
          </a:p>
        </p:txBody>
      </p:sp>
    </p:spTree>
    <p:extLst>
      <p:ext uri="{BB962C8B-B14F-4D97-AF65-F5344CB8AC3E}">
        <p14:creationId xmlns:p14="http://schemas.microsoft.com/office/powerpoint/2010/main" val="25327899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dirty="0">
              <a:solidFill>
                <a:prstClr val="black"/>
              </a:solidFill>
            </a:endParaRPr>
          </a:p>
        </p:txBody>
      </p:sp>
    </p:spTree>
    <p:extLst>
      <p:ext uri="{BB962C8B-B14F-4D97-AF65-F5344CB8AC3E}">
        <p14:creationId xmlns:p14="http://schemas.microsoft.com/office/powerpoint/2010/main" val="980090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dirty="0">
              <a:solidFill>
                <a:prstClr val="black"/>
              </a:solidFill>
            </a:endParaRPr>
          </a:p>
        </p:txBody>
      </p:sp>
    </p:spTree>
    <p:extLst>
      <p:ext uri="{BB962C8B-B14F-4D97-AF65-F5344CB8AC3E}">
        <p14:creationId xmlns:p14="http://schemas.microsoft.com/office/powerpoint/2010/main" val="605252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dirty="0">
              <a:solidFill>
                <a:prstClr val="black"/>
              </a:solidFill>
            </a:endParaRPr>
          </a:p>
        </p:txBody>
      </p:sp>
    </p:spTree>
    <p:extLst>
      <p:ext uri="{BB962C8B-B14F-4D97-AF65-F5344CB8AC3E}">
        <p14:creationId xmlns:p14="http://schemas.microsoft.com/office/powerpoint/2010/main" val="39174779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28</a:t>
            </a:fld>
            <a:endParaRPr lang="zh-CN" altLang="en-US" dirty="0">
              <a:solidFill>
                <a:prstClr val="black"/>
              </a:solidFill>
            </a:endParaRPr>
          </a:p>
        </p:txBody>
      </p:sp>
    </p:spTree>
    <p:extLst>
      <p:ext uri="{BB962C8B-B14F-4D97-AF65-F5344CB8AC3E}">
        <p14:creationId xmlns:p14="http://schemas.microsoft.com/office/powerpoint/2010/main" val="38590502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29</a:t>
            </a:fld>
            <a:endParaRPr lang="zh-CN" altLang="en-US" dirty="0">
              <a:solidFill>
                <a:prstClr val="black"/>
              </a:solidFill>
            </a:endParaRPr>
          </a:p>
        </p:txBody>
      </p:sp>
    </p:spTree>
    <p:extLst>
      <p:ext uri="{BB962C8B-B14F-4D97-AF65-F5344CB8AC3E}">
        <p14:creationId xmlns:p14="http://schemas.microsoft.com/office/powerpoint/2010/main" val="737625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extLst>
      <p:ext uri="{BB962C8B-B14F-4D97-AF65-F5344CB8AC3E}">
        <p14:creationId xmlns:p14="http://schemas.microsoft.com/office/powerpoint/2010/main" val="1528461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30</a:t>
            </a:fld>
            <a:endParaRPr lang="zh-CN" altLang="en-US" dirty="0">
              <a:solidFill>
                <a:prstClr val="black"/>
              </a:solidFill>
            </a:endParaRPr>
          </a:p>
        </p:txBody>
      </p:sp>
    </p:spTree>
    <p:extLst>
      <p:ext uri="{BB962C8B-B14F-4D97-AF65-F5344CB8AC3E}">
        <p14:creationId xmlns:p14="http://schemas.microsoft.com/office/powerpoint/2010/main" val="30046971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31</a:t>
            </a:fld>
            <a:endParaRPr lang="zh-CN" altLang="en-US" dirty="0">
              <a:solidFill>
                <a:prstClr val="black"/>
              </a:solidFill>
            </a:endParaRPr>
          </a:p>
        </p:txBody>
      </p:sp>
    </p:spTree>
    <p:extLst>
      <p:ext uri="{BB962C8B-B14F-4D97-AF65-F5344CB8AC3E}">
        <p14:creationId xmlns:p14="http://schemas.microsoft.com/office/powerpoint/2010/main" val="11315945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32</a:t>
            </a:fld>
            <a:endParaRPr lang="zh-CN" altLang="en-US" dirty="0">
              <a:solidFill>
                <a:prstClr val="black"/>
              </a:solidFill>
            </a:endParaRPr>
          </a:p>
        </p:txBody>
      </p:sp>
    </p:spTree>
    <p:extLst>
      <p:ext uri="{BB962C8B-B14F-4D97-AF65-F5344CB8AC3E}">
        <p14:creationId xmlns:p14="http://schemas.microsoft.com/office/powerpoint/2010/main" val="18055373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33</a:t>
            </a:fld>
            <a:endParaRPr lang="zh-CN" altLang="en-US" dirty="0">
              <a:solidFill>
                <a:prstClr val="black"/>
              </a:solidFill>
            </a:endParaRPr>
          </a:p>
        </p:txBody>
      </p:sp>
    </p:spTree>
    <p:extLst>
      <p:ext uri="{BB962C8B-B14F-4D97-AF65-F5344CB8AC3E}">
        <p14:creationId xmlns:p14="http://schemas.microsoft.com/office/powerpoint/2010/main" val="17695859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34</a:t>
            </a:fld>
            <a:endParaRPr lang="zh-CN" altLang="en-US" dirty="0">
              <a:solidFill>
                <a:prstClr val="black"/>
              </a:solidFill>
            </a:endParaRPr>
          </a:p>
        </p:txBody>
      </p:sp>
    </p:spTree>
    <p:extLst>
      <p:ext uri="{BB962C8B-B14F-4D97-AF65-F5344CB8AC3E}">
        <p14:creationId xmlns:p14="http://schemas.microsoft.com/office/powerpoint/2010/main" val="33149148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335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dirty="0"/>
          </a:p>
        </p:txBody>
      </p:sp>
    </p:spTree>
    <p:extLst>
      <p:ext uri="{BB962C8B-B14F-4D97-AF65-F5344CB8AC3E}">
        <p14:creationId xmlns:p14="http://schemas.microsoft.com/office/powerpoint/2010/main" val="258755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dirty="0"/>
          </a:p>
        </p:txBody>
      </p:sp>
    </p:spTree>
    <p:extLst>
      <p:ext uri="{BB962C8B-B14F-4D97-AF65-F5344CB8AC3E}">
        <p14:creationId xmlns:p14="http://schemas.microsoft.com/office/powerpoint/2010/main" val="3550037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dirty="0"/>
          </a:p>
        </p:txBody>
      </p:sp>
    </p:spTree>
    <p:extLst>
      <p:ext uri="{BB962C8B-B14F-4D97-AF65-F5344CB8AC3E}">
        <p14:creationId xmlns:p14="http://schemas.microsoft.com/office/powerpoint/2010/main" val="250701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dirty="0"/>
          </a:p>
        </p:txBody>
      </p:sp>
    </p:spTree>
    <p:extLst>
      <p:ext uri="{BB962C8B-B14F-4D97-AF65-F5344CB8AC3E}">
        <p14:creationId xmlns:p14="http://schemas.microsoft.com/office/powerpoint/2010/main" val="296027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dirty="0"/>
          </a:p>
        </p:txBody>
      </p:sp>
    </p:spTree>
    <p:extLst>
      <p:ext uri="{BB962C8B-B14F-4D97-AF65-F5344CB8AC3E}">
        <p14:creationId xmlns:p14="http://schemas.microsoft.com/office/powerpoint/2010/main" val="2567707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extLst>
      <p:ext uri="{BB962C8B-B14F-4D97-AF65-F5344CB8AC3E}">
        <p14:creationId xmlns:p14="http://schemas.microsoft.com/office/powerpoint/2010/main" val="416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54029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4434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20970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94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399"/>
            </a:lvl1pPr>
            <a:lvl2pPr marL="342814" indent="0">
              <a:buNone/>
              <a:defRPr sz="2100"/>
            </a:lvl2pPr>
            <a:lvl3pPr marL="685629" indent="0">
              <a:buNone/>
              <a:defRPr sz="1800"/>
            </a:lvl3pPr>
            <a:lvl4pPr marL="1028443" indent="0">
              <a:buNone/>
              <a:defRPr sz="1500"/>
            </a:lvl4pPr>
            <a:lvl5pPr marL="1371257" indent="0">
              <a:buNone/>
              <a:defRPr sz="1500"/>
            </a:lvl5pPr>
            <a:lvl6pPr marL="1714071" indent="0">
              <a:buNone/>
              <a:defRPr sz="1500"/>
            </a:lvl6pPr>
            <a:lvl7pPr marL="2056886" indent="0">
              <a:buNone/>
              <a:defRPr sz="1500"/>
            </a:lvl7pPr>
            <a:lvl8pPr marL="2399700" indent="0">
              <a:buNone/>
              <a:defRPr sz="1500"/>
            </a:lvl8pPr>
            <a:lvl9pPr marL="2742514"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491190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32235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4532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A4E37400-0646-4690-B3CD-AFE7E0746041}" type="datetimeFigureOut">
              <a:rPr lang="zh-CN" altLang="en-US" smtClean="0"/>
              <a:t>2023/2/8</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543FE73-A404-45C1-B77A-6DB3BD9EA95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2023/2/8</a:t>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530820CF-B880-4189-942D-D702A7CBA730}" type="datetimeFigureOut">
              <a:rPr lang="zh-CN" altLang="en-US" smtClean="0"/>
              <a:t>2023/2/8</a:t>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499"/>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14" indent="0" algn="ctr">
              <a:buNone/>
              <a:defRPr sz="1500"/>
            </a:lvl2pPr>
            <a:lvl3pPr marL="685629" indent="0" algn="ctr">
              <a:buNone/>
              <a:defRPr sz="1350"/>
            </a:lvl3pPr>
            <a:lvl4pPr marL="1028443" indent="0" algn="ctr">
              <a:buNone/>
              <a:defRPr sz="1200"/>
            </a:lvl4pPr>
            <a:lvl5pPr marL="1371257" indent="0" algn="ctr">
              <a:buNone/>
              <a:defRPr sz="1200"/>
            </a:lvl5pPr>
            <a:lvl6pPr marL="1714071" indent="0" algn="ctr">
              <a:buNone/>
              <a:defRPr sz="1200"/>
            </a:lvl6pPr>
            <a:lvl7pPr marL="2056886" indent="0" algn="ctr">
              <a:buNone/>
              <a:defRPr sz="1200"/>
            </a:lvl7pPr>
            <a:lvl8pPr marL="2399700" indent="0" algn="ctr">
              <a:buNone/>
              <a:defRPr sz="1200"/>
            </a:lvl8pPr>
            <a:lvl9pPr marL="2742514"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8486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08167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499"/>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14" indent="0">
              <a:buNone/>
              <a:defRPr sz="1500">
                <a:solidFill>
                  <a:schemeClr val="tx1">
                    <a:tint val="75000"/>
                  </a:schemeClr>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1"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1310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2023/2/8</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1484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629" fontAlgn="auto">
              <a:spcBef>
                <a:spcPts val="0"/>
              </a:spcBef>
              <a:spcAft>
                <a:spcPts val="0"/>
              </a:spcAft>
            </a:pPr>
            <a:fld id="{16E5758D-A3C3-4E88-8AC0-22500507BD7E}" type="datetimeFigureOut">
              <a:rPr lang="zh-CN" altLang="en-US" smtClean="0">
                <a:solidFill>
                  <a:prstClr val="black">
                    <a:tint val="75000"/>
                  </a:prstClr>
                </a:solidFill>
                <a:latin typeface="Calibri" panose="020F0502020204030204"/>
              </a:rPr>
              <a:pPr defTabSz="685629" fontAlgn="auto">
                <a:spcBef>
                  <a:spcPts val="0"/>
                </a:spcBef>
                <a:spcAft>
                  <a:spcPts val="0"/>
                </a:spcAft>
              </a:pPr>
              <a:t>2023/2/8</a:t>
            </a:fld>
            <a:endParaRPr lang="zh-CN" alt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629" fontAlgn="auto">
              <a:spcBef>
                <a:spcPts val="0"/>
              </a:spcBef>
              <a:spcAft>
                <a:spcPts val="0"/>
              </a:spcAft>
            </a:pPr>
            <a:endParaRPr lang="zh-CN" alt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629" fontAlgn="auto">
              <a:spcBef>
                <a:spcPts val="0"/>
              </a:spcBef>
              <a:spcAft>
                <a:spcPts val="0"/>
              </a:spcAft>
            </a:pPr>
            <a:fld id="{AA4E786F-588D-4932-A7B2-AE3451FA4ACA}" type="slidenum">
              <a:rPr lang="zh-CN" altLang="en-US" smtClean="0">
                <a:solidFill>
                  <a:prstClr val="black">
                    <a:tint val="75000"/>
                  </a:prstClr>
                </a:solidFill>
                <a:latin typeface="Calibri" panose="020F0502020204030204"/>
              </a:rPr>
              <a:pPr defTabSz="685629" fontAlgn="auto">
                <a:spcBef>
                  <a:spcPts val="0"/>
                </a:spcBef>
                <a:spcAft>
                  <a:spcPts val="0"/>
                </a:spcAft>
              </a:pPr>
              <a:t>‹#›</a:t>
            </a:fld>
            <a:endParaRPr lang="zh-CN" alt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343623028"/>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4" Type="http://schemas.openxmlformats.org/officeDocument/2006/relationships/hyperlink" Target="http://www.ypppt.com/jier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7" name="图片 5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20" name="矩形 619"/>
          <p:cNvSpPr/>
          <p:nvPr/>
        </p:nvSpPr>
        <p:spPr>
          <a:xfrm>
            <a:off x="0" y="2967927"/>
            <a:ext cx="9144000" cy="1393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97" name="组合 596"/>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598" name="同心圆 5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99" name="椭圆 59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0" name="椭圆 599"/>
          <p:cNvSpPr/>
          <p:nvPr/>
        </p:nvSpPr>
        <p:spPr>
          <a:xfrm>
            <a:off x="576178" y="1587425"/>
            <a:ext cx="677676" cy="677676"/>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1" name="椭圆 600"/>
          <p:cNvSpPr/>
          <p:nvPr/>
        </p:nvSpPr>
        <p:spPr>
          <a:xfrm>
            <a:off x="1898898" y="50768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2" name="组合 601"/>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603" name="同心圆 60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4" name="椭圆 60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5" name="组合 604"/>
          <p:cNvGrpSpPr/>
          <p:nvPr/>
        </p:nvGrpSpPr>
        <p:grpSpPr>
          <a:xfrm>
            <a:off x="4044971" y="1641695"/>
            <a:ext cx="623903" cy="623903"/>
            <a:chOff x="304800" y="673100"/>
            <a:chExt cx="4000500" cy="4000500"/>
          </a:xfrm>
          <a:effectLst>
            <a:outerShdw blurRad="317500" dist="190500" dir="8100000" algn="tr" rotWithShape="0">
              <a:prstClr val="black">
                <a:alpha val="50000"/>
              </a:prstClr>
            </a:outerShdw>
          </a:effectLst>
        </p:grpSpPr>
        <p:sp>
          <p:nvSpPr>
            <p:cNvPr id="606" name="同心圆 60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7" name="椭圆 60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8" name="组合 607"/>
          <p:cNvGrpSpPr/>
          <p:nvPr/>
        </p:nvGrpSpPr>
        <p:grpSpPr>
          <a:xfrm>
            <a:off x="3590561" y="2545213"/>
            <a:ext cx="219777" cy="219777"/>
            <a:chOff x="304800" y="673100"/>
            <a:chExt cx="4000500" cy="4000500"/>
          </a:xfrm>
          <a:effectLst>
            <a:outerShdw blurRad="381000" dist="152400" dir="8100000" algn="tr" rotWithShape="0">
              <a:prstClr val="black">
                <a:alpha val="70000"/>
              </a:prstClr>
            </a:outerShdw>
          </a:effectLst>
        </p:grpSpPr>
        <p:sp>
          <p:nvSpPr>
            <p:cNvPr id="609" name="同心圆 60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0" name="椭圆 60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1" name="组合 610"/>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612" name="同心圆 6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3" name="椭圆 61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4" name="椭圆 613"/>
          <p:cNvSpPr/>
          <p:nvPr/>
        </p:nvSpPr>
        <p:spPr>
          <a:xfrm>
            <a:off x="4534785" y="105481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5" name="椭圆 614"/>
          <p:cNvSpPr/>
          <p:nvPr/>
        </p:nvSpPr>
        <p:spPr>
          <a:xfrm>
            <a:off x="4549298" y="4510926"/>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6" name="组合 615"/>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617" name="同心圆 6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8" name="椭圆 61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2" name="TextBox 7"/>
          <p:cNvSpPr>
            <a:spLocks noChangeArrowheads="1"/>
          </p:cNvSpPr>
          <p:nvPr/>
        </p:nvSpPr>
        <p:spPr bwMode="auto">
          <a:xfrm>
            <a:off x="1113036" y="3170864"/>
            <a:ext cx="557804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述</a:t>
            </a:r>
            <a:r>
              <a:rPr lang="zh-CN" altLang="en-US" sz="3800" b="1"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职报告</a:t>
            </a:r>
            <a:r>
              <a:rPr lang="zh-CN" altLang="en-US" sz="38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暨</a:t>
            </a:r>
            <a:r>
              <a:rPr lang="zh-CN" altLang="en-US" sz="3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工作总结</a:t>
            </a:r>
          </a:p>
        </p:txBody>
      </p:sp>
      <p:sp>
        <p:nvSpPr>
          <p:cNvPr id="623" name="TextBox 7"/>
          <p:cNvSpPr>
            <a:spLocks noChangeArrowheads="1"/>
          </p:cNvSpPr>
          <p:nvPr/>
        </p:nvSpPr>
        <p:spPr bwMode="auto">
          <a:xfrm>
            <a:off x="1243855" y="3850715"/>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a:t>
            </a:r>
            <a:r>
              <a:rPr lang="zh-CN" altLang="en-US" sz="14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述</a:t>
            </a:r>
            <a:r>
              <a:rPr lang="zh-CN" altLang="en-US" sz="14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职报告与</a:t>
            </a:r>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新年计划</a:t>
            </a:r>
          </a:p>
        </p:txBody>
      </p:sp>
      <p:cxnSp>
        <p:nvCxnSpPr>
          <p:cNvPr id="624" name="直接连接符 623"/>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30" name="TextBox 213"/>
          <p:cNvSpPr txBox="1"/>
          <p:nvPr/>
        </p:nvSpPr>
        <p:spPr>
          <a:xfrm>
            <a:off x="1836482" y="1325753"/>
            <a:ext cx="1803699" cy="1015663"/>
          </a:xfrm>
          <a:prstGeom prst="rect">
            <a:avLst/>
          </a:prstGeom>
          <a:noFill/>
        </p:spPr>
        <p:txBody>
          <a:bodyPr wrap="none" rtlCol="0">
            <a:spAutoFit/>
          </a:bodyPr>
          <a:lstStyle/>
          <a:p>
            <a:r>
              <a:rPr lang="en-US" altLang="zh-CN" sz="6000" dirty="0" smtClean="0">
                <a:solidFill>
                  <a:schemeClr val="accent2"/>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rPr>
              <a:t>2030</a:t>
            </a:r>
            <a:endParaRPr lang="zh-CN" altLang="en-US" sz="6000" dirty="0">
              <a:solidFill>
                <a:schemeClr val="accent2"/>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597"/>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597"/>
                                        </p:tgtEl>
                                        <p:attrNameLst>
                                          <p:attrName>style.visibility</p:attrName>
                                        </p:attrNameLst>
                                      </p:cBhvr>
                                      <p:to>
                                        <p:strVal val="visible"/>
                                      </p:to>
                                    </p:set>
                                    <p:anim calcmode="lin" valueType="num">
                                      <p:cBhvr>
                                        <p:cTn id="9" dur="1000" fill="hold"/>
                                        <p:tgtEl>
                                          <p:spTgt spid="597"/>
                                        </p:tgtEl>
                                        <p:attrNameLst>
                                          <p:attrName>ppt_w</p:attrName>
                                        </p:attrNameLst>
                                      </p:cBhvr>
                                      <p:tavLst>
                                        <p:tav tm="0">
                                          <p:val>
                                            <p:fltVal val="0"/>
                                          </p:val>
                                        </p:tav>
                                        <p:tav tm="100000">
                                          <p:val>
                                            <p:strVal val="#ppt_w"/>
                                          </p:val>
                                        </p:tav>
                                      </p:tavLst>
                                    </p:anim>
                                    <p:anim calcmode="lin" valueType="num">
                                      <p:cBhvr>
                                        <p:cTn id="10" dur="1000" fill="hold"/>
                                        <p:tgtEl>
                                          <p:spTgt spid="597"/>
                                        </p:tgtEl>
                                        <p:attrNameLst>
                                          <p:attrName>ppt_h</p:attrName>
                                        </p:attrNameLst>
                                      </p:cBhvr>
                                      <p:tavLst>
                                        <p:tav tm="0">
                                          <p:val>
                                            <p:fltVal val="0"/>
                                          </p:val>
                                        </p:tav>
                                        <p:tav tm="100000">
                                          <p:val>
                                            <p:strVal val="#ppt_h"/>
                                          </p:val>
                                        </p:tav>
                                      </p:tavLst>
                                    </p:anim>
                                    <p:animEffect transition="in" filter="fade">
                                      <p:cBhvr>
                                        <p:cTn id="11" dur="1000"/>
                                        <p:tgtEl>
                                          <p:spTgt spid="597"/>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597"/>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601"/>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601"/>
                                        </p:tgtEl>
                                        <p:attrNameLst>
                                          <p:attrName>style.visibility</p:attrName>
                                        </p:attrNameLst>
                                      </p:cBhvr>
                                      <p:to>
                                        <p:strVal val="visible"/>
                                      </p:to>
                                    </p:set>
                                    <p:anim calcmode="lin" valueType="num">
                                      <p:cBhvr>
                                        <p:cTn id="18" dur="1000" fill="hold"/>
                                        <p:tgtEl>
                                          <p:spTgt spid="601"/>
                                        </p:tgtEl>
                                        <p:attrNameLst>
                                          <p:attrName>ppt_w</p:attrName>
                                        </p:attrNameLst>
                                      </p:cBhvr>
                                      <p:tavLst>
                                        <p:tav tm="0">
                                          <p:val>
                                            <p:fltVal val="0"/>
                                          </p:val>
                                        </p:tav>
                                        <p:tav tm="100000">
                                          <p:val>
                                            <p:strVal val="#ppt_w"/>
                                          </p:val>
                                        </p:tav>
                                      </p:tavLst>
                                    </p:anim>
                                    <p:anim calcmode="lin" valueType="num">
                                      <p:cBhvr>
                                        <p:cTn id="19" dur="1000" fill="hold"/>
                                        <p:tgtEl>
                                          <p:spTgt spid="601"/>
                                        </p:tgtEl>
                                        <p:attrNameLst>
                                          <p:attrName>ppt_h</p:attrName>
                                        </p:attrNameLst>
                                      </p:cBhvr>
                                      <p:tavLst>
                                        <p:tav tm="0">
                                          <p:val>
                                            <p:fltVal val="0"/>
                                          </p:val>
                                        </p:tav>
                                        <p:tav tm="100000">
                                          <p:val>
                                            <p:strVal val="#ppt_h"/>
                                          </p:val>
                                        </p:tav>
                                      </p:tavLst>
                                    </p:anim>
                                    <p:animEffect transition="in" filter="fade">
                                      <p:cBhvr>
                                        <p:cTn id="20" dur="1000"/>
                                        <p:tgtEl>
                                          <p:spTgt spid="601"/>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601"/>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602"/>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602"/>
                                        </p:tgtEl>
                                        <p:attrNameLst>
                                          <p:attrName>style.visibility</p:attrName>
                                        </p:attrNameLst>
                                      </p:cBhvr>
                                      <p:to>
                                        <p:strVal val="visible"/>
                                      </p:to>
                                    </p:set>
                                    <p:anim calcmode="lin" valueType="num">
                                      <p:cBhvr>
                                        <p:cTn id="27" dur="1000" fill="hold"/>
                                        <p:tgtEl>
                                          <p:spTgt spid="602"/>
                                        </p:tgtEl>
                                        <p:attrNameLst>
                                          <p:attrName>ppt_w</p:attrName>
                                        </p:attrNameLst>
                                      </p:cBhvr>
                                      <p:tavLst>
                                        <p:tav tm="0">
                                          <p:val>
                                            <p:fltVal val="0"/>
                                          </p:val>
                                        </p:tav>
                                        <p:tav tm="100000">
                                          <p:val>
                                            <p:strVal val="#ppt_w"/>
                                          </p:val>
                                        </p:tav>
                                      </p:tavLst>
                                    </p:anim>
                                    <p:anim calcmode="lin" valueType="num">
                                      <p:cBhvr>
                                        <p:cTn id="28" dur="1000" fill="hold"/>
                                        <p:tgtEl>
                                          <p:spTgt spid="602"/>
                                        </p:tgtEl>
                                        <p:attrNameLst>
                                          <p:attrName>ppt_h</p:attrName>
                                        </p:attrNameLst>
                                      </p:cBhvr>
                                      <p:tavLst>
                                        <p:tav tm="0">
                                          <p:val>
                                            <p:fltVal val="0"/>
                                          </p:val>
                                        </p:tav>
                                        <p:tav tm="100000">
                                          <p:val>
                                            <p:strVal val="#ppt_h"/>
                                          </p:val>
                                        </p:tav>
                                      </p:tavLst>
                                    </p:anim>
                                    <p:animEffect transition="in" filter="fade">
                                      <p:cBhvr>
                                        <p:cTn id="29" dur="1000"/>
                                        <p:tgtEl>
                                          <p:spTgt spid="602"/>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602"/>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605"/>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605"/>
                                        </p:tgtEl>
                                        <p:attrNameLst>
                                          <p:attrName>style.visibility</p:attrName>
                                        </p:attrNameLst>
                                      </p:cBhvr>
                                      <p:to>
                                        <p:strVal val="visible"/>
                                      </p:to>
                                    </p:set>
                                    <p:anim calcmode="lin" valueType="num">
                                      <p:cBhvr>
                                        <p:cTn id="36" dur="1000" fill="hold"/>
                                        <p:tgtEl>
                                          <p:spTgt spid="605"/>
                                        </p:tgtEl>
                                        <p:attrNameLst>
                                          <p:attrName>ppt_w</p:attrName>
                                        </p:attrNameLst>
                                      </p:cBhvr>
                                      <p:tavLst>
                                        <p:tav tm="0">
                                          <p:val>
                                            <p:fltVal val="0"/>
                                          </p:val>
                                        </p:tav>
                                        <p:tav tm="100000">
                                          <p:val>
                                            <p:strVal val="#ppt_w"/>
                                          </p:val>
                                        </p:tav>
                                      </p:tavLst>
                                    </p:anim>
                                    <p:anim calcmode="lin" valueType="num">
                                      <p:cBhvr>
                                        <p:cTn id="37" dur="1000" fill="hold"/>
                                        <p:tgtEl>
                                          <p:spTgt spid="605"/>
                                        </p:tgtEl>
                                        <p:attrNameLst>
                                          <p:attrName>ppt_h</p:attrName>
                                        </p:attrNameLst>
                                      </p:cBhvr>
                                      <p:tavLst>
                                        <p:tav tm="0">
                                          <p:val>
                                            <p:fltVal val="0"/>
                                          </p:val>
                                        </p:tav>
                                        <p:tav tm="100000">
                                          <p:val>
                                            <p:strVal val="#ppt_h"/>
                                          </p:val>
                                        </p:tav>
                                      </p:tavLst>
                                    </p:anim>
                                    <p:animEffect transition="in" filter="fade">
                                      <p:cBhvr>
                                        <p:cTn id="38" dur="1000"/>
                                        <p:tgtEl>
                                          <p:spTgt spid="605"/>
                                        </p:tgtEl>
                                      </p:cBhvr>
                                    </p:animEffect>
                                  </p:childTnLst>
                                </p:cTn>
                              </p:par>
                              <p:par>
                                <p:cTn id="39" presetID="64" presetClass="path" presetSubtype="0" fill="hold" nodeType="withEffect">
                                  <p:stCondLst>
                                    <p:cond delay="0"/>
                                  </p:stCondLst>
                                  <p:childTnLst>
                                    <p:animMotion origin="layout" path="M 1.11111E-6 3.7037E-7 L -0.52465 -0.50957 " pathEditMode="relative" rAng="0" ptsTypes="AA">
                                      <p:cBhvr>
                                        <p:cTn id="40" dur="1000" spd="-100000" fill="hold"/>
                                        <p:tgtEl>
                                          <p:spTgt spid="605"/>
                                        </p:tgtEl>
                                        <p:attrNameLst>
                                          <p:attrName>ppt_x</p:attrName>
                                          <p:attrName>ppt_y</p:attrName>
                                        </p:attrNameLst>
                                      </p:cBhvr>
                                      <p:rCtr x="-26233" y="-25494"/>
                                    </p:animMotion>
                                  </p:childTnLst>
                                </p:cTn>
                              </p:par>
                              <p:par>
                                <p:cTn id="41" presetID="1" presetClass="entr" presetSubtype="0" fill="hold" grpId="0" nodeType="withEffect">
                                  <p:stCondLst>
                                    <p:cond delay="200"/>
                                  </p:stCondLst>
                                  <p:childTnLst>
                                    <p:set>
                                      <p:cBhvr>
                                        <p:cTn id="42" dur="1" fill="hold">
                                          <p:stCondLst>
                                            <p:cond delay="0"/>
                                          </p:stCondLst>
                                        </p:cTn>
                                        <p:tgtEl>
                                          <p:spTgt spid="614"/>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614"/>
                                        </p:tgtEl>
                                        <p:attrNameLst>
                                          <p:attrName>style.visibility</p:attrName>
                                        </p:attrNameLst>
                                      </p:cBhvr>
                                      <p:to>
                                        <p:strVal val="visible"/>
                                      </p:to>
                                    </p:set>
                                    <p:anim calcmode="lin" valueType="num">
                                      <p:cBhvr>
                                        <p:cTn id="45" dur="1000" fill="hold"/>
                                        <p:tgtEl>
                                          <p:spTgt spid="614"/>
                                        </p:tgtEl>
                                        <p:attrNameLst>
                                          <p:attrName>ppt_w</p:attrName>
                                        </p:attrNameLst>
                                      </p:cBhvr>
                                      <p:tavLst>
                                        <p:tav tm="0">
                                          <p:val>
                                            <p:fltVal val="0"/>
                                          </p:val>
                                        </p:tav>
                                        <p:tav tm="100000">
                                          <p:val>
                                            <p:strVal val="#ppt_w"/>
                                          </p:val>
                                        </p:tav>
                                      </p:tavLst>
                                    </p:anim>
                                    <p:anim calcmode="lin" valueType="num">
                                      <p:cBhvr>
                                        <p:cTn id="46" dur="1000" fill="hold"/>
                                        <p:tgtEl>
                                          <p:spTgt spid="614"/>
                                        </p:tgtEl>
                                        <p:attrNameLst>
                                          <p:attrName>ppt_h</p:attrName>
                                        </p:attrNameLst>
                                      </p:cBhvr>
                                      <p:tavLst>
                                        <p:tav tm="0">
                                          <p:val>
                                            <p:fltVal val="0"/>
                                          </p:val>
                                        </p:tav>
                                        <p:tav tm="100000">
                                          <p:val>
                                            <p:strVal val="#ppt_h"/>
                                          </p:val>
                                        </p:tav>
                                      </p:tavLst>
                                    </p:anim>
                                    <p:animEffect transition="in" filter="fade">
                                      <p:cBhvr>
                                        <p:cTn id="47" dur="1000"/>
                                        <p:tgtEl>
                                          <p:spTgt spid="614"/>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614"/>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615"/>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615"/>
                                        </p:tgtEl>
                                        <p:attrNameLst>
                                          <p:attrName>style.visibility</p:attrName>
                                        </p:attrNameLst>
                                      </p:cBhvr>
                                      <p:to>
                                        <p:strVal val="visible"/>
                                      </p:to>
                                    </p:set>
                                    <p:anim calcmode="lin" valueType="num">
                                      <p:cBhvr>
                                        <p:cTn id="54" dur="1000" fill="hold"/>
                                        <p:tgtEl>
                                          <p:spTgt spid="615"/>
                                        </p:tgtEl>
                                        <p:attrNameLst>
                                          <p:attrName>ppt_w</p:attrName>
                                        </p:attrNameLst>
                                      </p:cBhvr>
                                      <p:tavLst>
                                        <p:tav tm="0">
                                          <p:val>
                                            <p:fltVal val="0"/>
                                          </p:val>
                                        </p:tav>
                                        <p:tav tm="100000">
                                          <p:val>
                                            <p:strVal val="#ppt_w"/>
                                          </p:val>
                                        </p:tav>
                                      </p:tavLst>
                                    </p:anim>
                                    <p:anim calcmode="lin" valueType="num">
                                      <p:cBhvr>
                                        <p:cTn id="55" dur="1000" fill="hold"/>
                                        <p:tgtEl>
                                          <p:spTgt spid="615"/>
                                        </p:tgtEl>
                                        <p:attrNameLst>
                                          <p:attrName>ppt_h</p:attrName>
                                        </p:attrNameLst>
                                      </p:cBhvr>
                                      <p:tavLst>
                                        <p:tav tm="0">
                                          <p:val>
                                            <p:fltVal val="0"/>
                                          </p:val>
                                        </p:tav>
                                        <p:tav tm="100000">
                                          <p:val>
                                            <p:strVal val="#ppt_h"/>
                                          </p:val>
                                        </p:tav>
                                      </p:tavLst>
                                    </p:anim>
                                    <p:animEffect transition="in" filter="fade">
                                      <p:cBhvr>
                                        <p:cTn id="56" dur="1000"/>
                                        <p:tgtEl>
                                          <p:spTgt spid="615"/>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615"/>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600"/>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600"/>
                                        </p:tgtEl>
                                        <p:attrNameLst>
                                          <p:attrName>style.visibility</p:attrName>
                                        </p:attrNameLst>
                                      </p:cBhvr>
                                      <p:to>
                                        <p:strVal val="visible"/>
                                      </p:to>
                                    </p:set>
                                    <p:anim calcmode="lin" valueType="num">
                                      <p:cBhvr>
                                        <p:cTn id="63" dur="1000" fill="hold"/>
                                        <p:tgtEl>
                                          <p:spTgt spid="600"/>
                                        </p:tgtEl>
                                        <p:attrNameLst>
                                          <p:attrName>ppt_w</p:attrName>
                                        </p:attrNameLst>
                                      </p:cBhvr>
                                      <p:tavLst>
                                        <p:tav tm="0">
                                          <p:val>
                                            <p:fltVal val="0"/>
                                          </p:val>
                                        </p:tav>
                                        <p:tav tm="100000">
                                          <p:val>
                                            <p:strVal val="#ppt_w"/>
                                          </p:val>
                                        </p:tav>
                                      </p:tavLst>
                                    </p:anim>
                                    <p:anim calcmode="lin" valueType="num">
                                      <p:cBhvr>
                                        <p:cTn id="64" dur="1000" fill="hold"/>
                                        <p:tgtEl>
                                          <p:spTgt spid="600"/>
                                        </p:tgtEl>
                                        <p:attrNameLst>
                                          <p:attrName>ppt_h</p:attrName>
                                        </p:attrNameLst>
                                      </p:cBhvr>
                                      <p:tavLst>
                                        <p:tav tm="0">
                                          <p:val>
                                            <p:fltVal val="0"/>
                                          </p:val>
                                        </p:tav>
                                        <p:tav tm="100000">
                                          <p:val>
                                            <p:strVal val="#ppt_h"/>
                                          </p:val>
                                        </p:tav>
                                      </p:tavLst>
                                    </p:anim>
                                    <p:animEffect transition="in" filter="fade">
                                      <p:cBhvr>
                                        <p:cTn id="65" dur="1000"/>
                                        <p:tgtEl>
                                          <p:spTgt spid="600"/>
                                        </p:tgtEl>
                                      </p:cBhvr>
                                    </p:animEffect>
                                  </p:childTnLst>
                                </p:cTn>
                              </p:par>
                              <p:par>
                                <p:cTn id="66" presetID="64" presetClass="path" presetSubtype="0" fill="hold" grpId="2" nodeType="withEffect">
                                  <p:stCondLst>
                                    <p:cond delay="200"/>
                                  </p:stCondLst>
                                  <p:childTnLst>
                                    <p:animMotion origin="layout" path="M 0 -2.71605E-6 L 0.12309 0.575 " pathEditMode="relative" rAng="0" ptsTypes="AA">
                                      <p:cBhvr>
                                        <p:cTn id="67" dur="1000" spd="-100000" fill="hold"/>
                                        <p:tgtEl>
                                          <p:spTgt spid="600"/>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608"/>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608"/>
                                        </p:tgtEl>
                                        <p:attrNameLst>
                                          <p:attrName>style.visibility</p:attrName>
                                        </p:attrNameLst>
                                      </p:cBhvr>
                                      <p:to>
                                        <p:strVal val="visible"/>
                                      </p:to>
                                    </p:set>
                                    <p:anim calcmode="lin" valueType="num">
                                      <p:cBhvr>
                                        <p:cTn id="72" dur="1000" fill="hold"/>
                                        <p:tgtEl>
                                          <p:spTgt spid="608"/>
                                        </p:tgtEl>
                                        <p:attrNameLst>
                                          <p:attrName>ppt_w</p:attrName>
                                        </p:attrNameLst>
                                      </p:cBhvr>
                                      <p:tavLst>
                                        <p:tav tm="0">
                                          <p:val>
                                            <p:fltVal val="0"/>
                                          </p:val>
                                        </p:tav>
                                        <p:tav tm="100000">
                                          <p:val>
                                            <p:strVal val="#ppt_w"/>
                                          </p:val>
                                        </p:tav>
                                      </p:tavLst>
                                    </p:anim>
                                    <p:anim calcmode="lin" valueType="num">
                                      <p:cBhvr>
                                        <p:cTn id="73" dur="1000" fill="hold"/>
                                        <p:tgtEl>
                                          <p:spTgt spid="608"/>
                                        </p:tgtEl>
                                        <p:attrNameLst>
                                          <p:attrName>ppt_h</p:attrName>
                                        </p:attrNameLst>
                                      </p:cBhvr>
                                      <p:tavLst>
                                        <p:tav tm="0">
                                          <p:val>
                                            <p:fltVal val="0"/>
                                          </p:val>
                                        </p:tav>
                                        <p:tav tm="100000">
                                          <p:val>
                                            <p:strVal val="#ppt_h"/>
                                          </p:val>
                                        </p:tav>
                                      </p:tavLst>
                                    </p:anim>
                                    <p:animEffect transition="in" filter="fade">
                                      <p:cBhvr>
                                        <p:cTn id="74" dur="1000"/>
                                        <p:tgtEl>
                                          <p:spTgt spid="608"/>
                                        </p:tgtEl>
                                      </p:cBhvr>
                                    </p:animEffect>
                                  </p:childTnLst>
                                </p:cTn>
                              </p:par>
                              <p:par>
                                <p:cTn id="75" presetID="64" presetClass="path" presetSubtype="0" fill="hold" nodeType="withEffect">
                                  <p:stCondLst>
                                    <p:cond delay="400"/>
                                  </p:stCondLst>
                                  <p:childTnLst>
                                    <p:animMotion origin="layout" path="M 2.5E-6 6.17284E-7 L -0.71736 -0.40556 " pathEditMode="relative" rAng="0" ptsTypes="AA">
                                      <p:cBhvr>
                                        <p:cTn id="76" dur="1000" spd="-100000" fill="hold"/>
                                        <p:tgtEl>
                                          <p:spTgt spid="608"/>
                                        </p:tgtEl>
                                        <p:attrNameLst>
                                          <p:attrName>ppt_x</p:attrName>
                                          <p:attrName>ppt_y</p:attrName>
                                        </p:attrNameLst>
                                      </p:cBhvr>
                                      <p:rCtr x="-35868" y="-20278"/>
                                    </p:animMotion>
                                  </p:childTnLst>
                                </p:cTn>
                              </p:par>
                              <p:par>
                                <p:cTn id="77" presetID="1" presetClass="entr" presetSubtype="0" fill="hold" nodeType="withEffect">
                                  <p:stCondLst>
                                    <p:cond delay="300"/>
                                  </p:stCondLst>
                                  <p:childTnLst>
                                    <p:set>
                                      <p:cBhvr>
                                        <p:cTn id="78" dur="1" fill="hold">
                                          <p:stCondLst>
                                            <p:cond delay="0"/>
                                          </p:stCondLst>
                                        </p:cTn>
                                        <p:tgtEl>
                                          <p:spTgt spid="611"/>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611"/>
                                        </p:tgtEl>
                                        <p:attrNameLst>
                                          <p:attrName>style.visibility</p:attrName>
                                        </p:attrNameLst>
                                      </p:cBhvr>
                                      <p:to>
                                        <p:strVal val="visible"/>
                                      </p:to>
                                    </p:set>
                                    <p:anim calcmode="lin" valueType="num">
                                      <p:cBhvr>
                                        <p:cTn id="81" dur="1000" fill="hold"/>
                                        <p:tgtEl>
                                          <p:spTgt spid="611"/>
                                        </p:tgtEl>
                                        <p:attrNameLst>
                                          <p:attrName>ppt_w</p:attrName>
                                        </p:attrNameLst>
                                      </p:cBhvr>
                                      <p:tavLst>
                                        <p:tav tm="0">
                                          <p:val>
                                            <p:fltVal val="0"/>
                                          </p:val>
                                        </p:tav>
                                        <p:tav tm="100000">
                                          <p:val>
                                            <p:strVal val="#ppt_w"/>
                                          </p:val>
                                        </p:tav>
                                      </p:tavLst>
                                    </p:anim>
                                    <p:anim calcmode="lin" valueType="num">
                                      <p:cBhvr>
                                        <p:cTn id="82" dur="1000" fill="hold"/>
                                        <p:tgtEl>
                                          <p:spTgt spid="611"/>
                                        </p:tgtEl>
                                        <p:attrNameLst>
                                          <p:attrName>ppt_h</p:attrName>
                                        </p:attrNameLst>
                                      </p:cBhvr>
                                      <p:tavLst>
                                        <p:tav tm="0">
                                          <p:val>
                                            <p:fltVal val="0"/>
                                          </p:val>
                                        </p:tav>
                                        <p:tav tm="100000">
                                          <p:val>
                                            <p:strVal val="#ppt_h"/>
                                          </p:val>
                                        </p:tav>
                                      </p:tavLst>
                                    </p:anim>
                                    <p:animEffect transition="in" filter="fade">
                                      <p:cBhvr>
                                        <p:cTn id="83" dur="1000"/>
                                        <p:tgtEl>
                                          <p:spTgt spid="611"/>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611"/>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616"/>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616"/>
                                        </p:tgtEl>
                                        <p:attrNameLst>
                                          <p:attrName>style.visibility</p:attrName>
                                        </p:attrNameLst>
                                      </p:cBhvr>
                                      <p:to>
                                        <p:strVal val="visible"/>
                                      </p:to>
                                    </p:set>
                                    <p:anim calcmode="lin" valueType="num">
                                      <p:cBhvr>
                                        <p:cTn id="90" dur="1000" fill="hold"/>
                                        <p:tgtEl>
                                          <p:spTgt spid="616"/>
                                        </p:tgtEl>
                                        <p:attrNameLst>
                                          <p:attrName>ppt_w</p:attrName>
                                        </p:attrNameLst>
                                      </p:cBhvr>
                                      <p:tavLst>
                                        <p:tav tm="0">
                                          <p:val>
                                            <p:fltVal val="0"/>
                                          </p:val>
                                        </p:tav>
                                        <p:tav tm="100000">
                                          <p:val>
                                            <p:strVal val="#ppt_w"/>
                                          </p:val>
                                        </p:tav>
                                      </p:tavLst>
                                    </p:anim>
                                    <p:anim calcmode="lin" valueType="num">
                                      <p:cBhvr>
                                        <p:cTn id="91" dur="1000" fill="hold"/>
                                        <p:tgtEl>
                                          <p:spTgt spid="616"/>
                                        </p:tgtEl>
                                        <p:attrNameLst>
                                          <p:attrName>ppt_h</p:attrName>
                                        </p:attrNameLst>
                                      </p:cBhvr>
                                      <p:tavLst>
                                        <p:tav tm="0">
                                          <p:val>
                                            <p:fltVal val="0"/>
                                          </p:val>
                                        </p:tav>
                                        <p:tav tm="100000">
                                          <p:val>
                                            <p:strVal val="#ppt_h"/>
                                          </p:val>
                                        </p:tav>
                                      </p:tavLst>
                                    </p:anim>
                                    <p:animEffect transition="in" filter="fade">
                                      <p:cBhvr>
                                        <p:cTn id="92" dur="1000"/>
                                        <p:tgtEl>
                                          <p:spTgt spid="616"/>
                                        </p:tgtEl>
                                      </p:cBhvr>
                                    </p:animEffect>
                                  </p:childTnLst>
                                </p:cTn>
                              </p:par>
                              <p:par>
                                <p:cTn id="93" presetID="64" presetClass="path" presetSubtype="0" fill="hold" nodeType="withEffect">
                                  <p:stCondLst>
                                    <p:cond delay="200"/>
                                  </p:stCondLst>
                                  <p:childTnLst>
                                    <p:animMotion origin="layout" path="M 4.44444E-6 4.32099E-6 L -0.64115 -0.9497 " pathEditMode="relative" rAng="0" ptsTypes="AA">
                                      <p:cBhvr>
                                        <p:cTn id="94" dur="1000" spd="-100000" fill="hold"/>
                                        <p:tgtEl>
                                          <p:spTgt spid="616"/>
                                        </p:tgtEl>
                                        <p:attrNameLst>
                                          <p:attrName>ppt_x</p:attrName>
                                          <p:attrName>ppt_y</p:attrName>
                                        </p:attrNameLst>
                                      </p:cBhvr>
                                      <p:rCtr x="-32066" y="-47500"/>
                                    </p:animMotion>
                                  </p:childTnLst>
                                </p:cTn>
                              </p:par>
                            </p:childTnLst>
                          </p:cTn>
                        </p:par>
                        <p:par>
                          <p:cTn id="95" fill="hold">
                            <p:stCondLst>
                              <p:cond delay="1400"/>
                            </p:stCondLst>
                            <p:childTnLst>
                              <p:par>
                                <p:cTn id="96" presetID="10" presetClass="entr" presetSubtype="0" fill="hold" grpId="0" nodeType="after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fade">
                                      <p:cBhvr>
                                        <p:cTn id="98" dur="1000"/>
                                        <p:tgtEl>
                                          <p:spTgt spid="30"/>
                                        </p:tgtEl>
                                      </p:cBhvr>
                                    </p:animEffect>
                                  </p:childTnLst>
                                </p:cTn>
                              </p:par>
                            </p:childTnLst>
                          </p:cTn>
                        </p:par>
                        <p:par>
                          <p:cTn id="99" fill="hold">
                            <p:stCondLst>
                              <p:cond delay="2400"/>
                            </p:stCondLst>
                            <p:childTnLst>
                              <p:par>
                                <p:cTn id="100" presetID="22" presetClass="entr" presetSubtype="4" fill="hold" grpId="0" nodeType="afterEffect">
                                  <p:stCondLst>
                                    <p:cond delay="0"/>
                                  </p:stCondLst>
                                  <p:childTnLst>
                                    <p:set>
                                      <p:cBhvr>
                                        <p:cTn id="101" dur="1" fill="hold">
                                          <p:stCondLst>
                                            <p:cond delay="0"/>
                                          </p:stCondLst>
                                        </p:cTn>
                                        <p:tgtEl>
                                          <p:spTgt spid="620"/>
                                        </p:tgtEl>
                                        <p:attrNameLst>
                                          <p:attrName>style.visibility</p:attrName>
                                        </p:attrNameLst>
                                      </p:cBhvr>
                                      <p:to>
                                        <p:strVal val="visible"/>
                                      </p:to>
                                    </p:set>
                                    <p:animEffect transition="in" filter="wipe(down)">
                                      <p:cBhvr>
                                        <p:cTn id="102" dur="500"/>
                                        <p:tgtEl>
                                          <p:spTgt spid="620"/>
                                        </p:tgtEl>
                                      </p:cBhvr>
                                    </p:animEffect>
                                  </p:childTnLst>
                                </p:cTn>
                              </p:par>
                            </p:childTnLst>
                          </p:cTn>
                        </p:par>
                        <p:par>
                          <p:cTn id="103" fill="hold">
                            <p:stCondLst>
                              <p:cond delay="2900"/>
                            </p:stCondLst>
                            <p:childTnLst>
                              <p:par>
                                <p:cTn id="104" presetID="2" presetClass="entr" presetSubtype="8" fill="hold" nodeType="afterEffect">
                                  <p:stCondLst>
                                    <p:cond delay="0"/>
                                  </p:stCondLst>
                                  <p:childTnLst>
                                    <p:set>
                                      <p:cBhvr>
                                        <p:cTn id="105" dur="1" fill="hold">
                                          <p:stCondLst>
                                            <p:cond delay="0"/>
                                          </p:stCondLst>
                                        </p:cTn>
                                        <p:tgtEl>
                                          <p:spTgt spid="624"/>
                                        </p:tgtEl>
                                        <p:attrNameLst>
                                          <p:attrName>style.visibility</p:attrName>
                                        </p:attrNameLst>
                                      </p:cBhvr>
                                      <p:to>
                                        <p:strVal val="visible"/>
                                      </p:to>
                                    </p:set>
                                    <p:anim calcmode="lin" valueType="num">
                                      <p:cBhvr additive="base">
                                        <p:cTn id="106" dur="500" fill="hold"/>
                                        <p:tgtEl>
                                          <p:spTgt spid="624"/>
                                        </p:tgtEl>
                                        <p:attrNameLst>
                                          <p:attrName>ppt_x</p:attrName>
                                        </p:attrNameLst>
                                      </p:cBhvr>
                                      <p:tavLst>
                                        <p:tav tm="0">
                                          <p:val>
                                            <p:strVal val="0-#ppt_w/2"/>
                                          </p:val>
                                        </p:tav>
                                        <p:tav tm="100000">
                                          <p:val>
                                            <p:strVal val="#ppt_x"/>
                                          </p:val>
                                        </p:tav>
                                      </p:tavLst>
                                    </p:anim>
                                    <p:anim calcmode="lin" valueType="num">
                                      <p:cBhvr additive="base">
                                        <p:cTn id="107" dur="500" fill="hold"/>
                                        <p:tgtEl>
                                          <p:spTgt spid="624"/>
                                        </p:tgtEl>
                                        <p:attrNameLst>
                                          <p:attrName>ppt_y</p:attrName>
                                        </p:attrNameLst>
                                      </p:cBhvr>
                                      <p:tavLst>
                                        <p:tav tm="0">
                                          <p:val>
                                            <p:strVal val="#ppt_y"/>
                                          </p:val>
                                        </p:tav>
                                        <p:tav tm="100000">
                                          <p:val>
                                            <p:strVal val="#ppt_y"/>
                                          </p:val>
                                        </p:tav>
                                      </p:tavLst>
                                    </p:anim>
                                  </p:childTnLst>
                                </p:cTn>
                              </p:par>
                            </p:childTnLst>
                          </p:cTn>
                        </p:par>
                        <p:par>
                          <p:cTn id="108" fill="hold">
                            <p:stCondLst>
                              <p:cond delay="3400"/>
                            </p:stCondLst>
                            <p:childTnLst>
                              <p:par>
                                <p:cTn id="109" presetID="52" presetClass="entr" presetSubtype="0" fill="hold" grpId="0" nodeType="afterEffect">
                                  <p:stCondLst>
                                    <p:cond delay="0"/>
                                  </p:stCondLst>
                                  <p:iterate type="lt">
                                    <p:tmPct val="10000"/>
                                  </p:iterate>
                                  <p:childTnLst>
                                    <p:set>
                                      <p:cBhvr>
                                        <p:cTn id="110" dur="1" fill="hold">
                                          <p:stCondLst>
                                            <p:cond delay="0"/>
                                          </p:stCondLst>
                                        </p:cTn>
                                        <p:tgtEl>
                                          <p:spTgt spid="622"/>
                                        </p:tgtEl>
                                        <p:attrNameLst>
                                          <p:attrName>style.visibility</p:attrName>
                                        </p:attrNameLst>
                                      </p:cBhvr>
                                      <p:to>
                                        <p:strVal val="visible"/>
                                      </p:to>
                                    </p:set>
                                    <p:animScale>
                                      <p:cBhvr>
                                        <p:cTn id="111" dur="1000" decel="50000" fill="hold">
                                          <p:stCondLst>
                                            <p:cond delay="0"/>
                                          </p:stCondLst>
                                        </p:cTn>
                                        <p:tgtEl>
                                          <p:spTgt spid="6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2" dur="1000" decel="50000" fill="hold">
                                          <p:stCondLst>
                                            <p:cond delay="0"/>
                                          </p:stCondLst>
                                        </p:cTn>
                                        <p:tgtEl>
                                          <p:spTgt spid="622"/>
                                        </p:tgtEl>
                                        <p:attrNameLst>
                                          <p:attrName>ppt_x</p:attrName>
                                          <p:attrName>ppt_y</p:attrName>
                                        </p:attrNameLst>
                                      </p:cBhvr>
                                    </p:animMotion>
                                    <p:animEffect transition="in" filter="fade">
                                      <p:cBhvr>
                                        <p:cTn id="113" dur="1000"/>
                                        <p:tgtEl>
                                          <p:spTgt spid="622"/>
                                        </p:tgtEl>
                                      </p:cBhvr>
                                    </p:animEffect>
                                  </p:childTnLst>
                                </p:cTn>
                              </p:par>
                            </p:childTnLst>
                          </p:cTn>
                        </p:par>
                        <p:par>
                          <p:cTn id="114" fill="hold">
                            <p:stCondLst>
                              <p:cond delay="5200"/>
                            </p:stCondLst>
                            <p:childTnLst>
                              <p:par>
                                <p:cTn id="115" presetID="52" presetClass="entr" presetSubtype="0" fill="hold" grpId="0" nodeType="afterEffect">
                                  <p:stCondLst>
                                    <p:cond delay="0"/>
                                  </p:stCondLst>
                                  <p:iterate type="lt">
                                    <p:tmPct val="10000"/>
                                  </p:iterate>
                                  <p:childTnLst>
                                    <p:set>
                                      <p:cBhvr>
                                        <p:cTn id="116" dur="1" fill="hold">
                                          <p:stCondLst>
                                            <p:cond delay="0"/>
                                          </p:stCondLst>
                                        </p:cTn>
                                        <p:tgtEl>
                                          <p:spTgt spid="623"/>
                                        </p:tgtEl>
                                        <p:attrNameLst>
                                          <p:attrName>style.visibility</p:attrName>
                                        </p:attrNameLst>
                                      </p:cBhvr>
                                      <p:to>
                                        <p:strVal val="visible"/>
                                      </p:to>
                                    </p:set>
                                    <p:animScale>
                                      <p:cBhvr>
                                        <p:cTn id="117" dur="1000" decel="50000" fill="hold">
                                          <p:stCondLst>
                                            <p:cond delay="0"/>
                                          </p:stCondLst>
                                        </p:cTn>
                                        <p:tgtEl>
                                          <p:spTgt spid="6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8" dur="1000" decel="50000" fill="hold">
                                          <p:stCondLst>
                                            <p:cond delay="0"/>
                                          </p:stCondLst>
                                        </p:cTn>
                                        <p:tgtEl>
                                          <p:spTgt spid="623"/>
                                        </p:tgtEl>
                                        <p:attrNameLst>
                                          <p:attrName>ppt_x</p:attrName>
                                          <p:attrName>ppt_y</p:attrName>
                                        </p:attrNameLst>
                                      </p:cBhvr>
                                    </p:animMotion>
                                    <p:animEffect transition="in" filter="fade">
                                      <p:cBhvr>
                                        <p:cTn id="119" dur="1000"/>
                                        <p:tgtEl>
                                          <p:spTgt spid="6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 grpId="0" animBg="1"/>
      <p:bldP spid="600" grpId="0" animBg="1"/>
      <p:bldP spid="600" grpId="1" animBg="1"/>
      <p:bldP spid="600" grpId="2" animBg="1"/>
      <p:bldP spid="601" grpId="0" animBg="1"/>
      <p:bldP spid="601" grpId="1" animBg="1"/>
      <p:bldP spid="601" grpId="2" animBg="1"/>
      <p:bldP spid="614" grpId="0" animBg="1"/>
      <p:bldP spid="614" grpId="1" animBg="1"/>
      <p:bldP spid="614" grpId="2" animBg="1"/>
      <p:bldP spid="615" grpId="0" animBg="1"/>
      <p:bldP spid="615" grpId="1" animBg="1"/>
      <p:bldP spid="615" grpId="2" animBg="1"/>
      <p:bldP spid="622" grpId="0"/>
      <p:bldP spid="623"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390931" y="23523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390931" y="4152589"/>
            <a:ext cx="2808312"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34947" y="2450394"/>
            <a:ext cx="2520280" cy="369332"/>
          </a:xfrm>
          <a:prstGeom prst="rect">
            <a:avLst/>
          </a:prstGeom>
          <a:noFill/>
        </p:spPr>
        <p:txBody>
          <a:bodyPr wrap="square" lIns="0" tIns="0" rIns="0" bIns="0" rtlCol="0">
            <a:spAutoFit/>
          </a:bodyPr>
          <a:lstStyle/>
          <a:p>
            <a:pPr algn="dist"/>
            <a:r>
              <a:rPr lang="zh-CN" altLang="en-US" sz="2400" b="1" dirty="0">
                <a:solidFill>
                  <a:schemeClr val="accent2"/>
                </a:solidFill>
                <a:latin typeface="+mj-ea"/>
                <a:ea typeface="+mj-ea"/>
              </a:rPr>
              <a:t>添加标题内容文字</a:t>
            </a:r>
          </a:p>
        </p:txBody>
      </p:sp>
      <p:sp>
        <p:nvSpPr>
          <p:cNvPr id="7" name="TextBox 6"/>
          <p:cNvSpPr txBox="1"/>
          <p:nvPr/>
        </p:nvSpPr>
        <p:spPr>
          <a:xfrm>
            <a:off x="6002999" y="3305330"/>
            <a:ext cx="1584176" cy="215444"/>
          </a:xfrm>
          <a:prstGeom prst="rect">
            <a:avLst/>
          </a:prstGeom>
          <a:noFill/>
        </p:spPr>
        <p:txBody>
          <a:bodyPr wrap="square" lIns="0" tIns="0" rIns="0" bIns="0" rtlCol="0">
            <a:spAutoFit/>
          </a:bodyPr>
          <a:lstStyle/>
          <a:p>
            <a:pPr algn="ctr"/>
            <a:r>
              <a:rPr lang="zh-CN" altLang="en-US" sz="1400" b="1" dirty="0">
                <a:solidFill>
                  <a:prstClr val="black"/>
                </a:solidFill>
                <a:latin typeface="+mj-ea"/>
                <a:ea typeface="+mj-ea"/>
              </a:rPr>
              <a:t>关键字设问？</a:t>
            </a:r>
          </a:p>
        </p:txBody>
      </p:sp>
      <p:sp>
        <p:nvSpPr>
          <p:cNvPr id="8" name="TextBox 7"/>
          <p:cNvSpPr txBox="1"/>
          <p:nvPr/>
        </p:nvSpPr>
        <p:spPr>
          <a:xfrm>
            <a:off x="6002999" y="3576525"/>
            <a:ext cx="1584176" cy="215444"/>
          </a:xfrm>
          <a:prstGeom prst="rect">
            <a:avLst/>
          </a:prstGeom>
          <a:noFill/>
        </p:spPr>
        <p:txBody>
          <a:bodyPr wrap="square" lIns="0" tIns="0" rIns="0" bIns="0" rtlCol="0">
            <a:spAutoFit/>
          </a:bodyPr>
          <a:lstStyle/>
          <a:p>
            <a:pPr algn="ctr"/>
            <a:r>
              <a:rPr lang="zh-CN" altLang="en-US" sz="1400" b="1" dirty="0">
                <a:solidFill>
                  <a:prstClr val="black"/>
                </a:solidFill>
                <a:latin typeface="+mj-ea"/>
                <a:ea typeface="+mj-ea"/>
              </a:rPr>
              <a:t>关键字设问？</a:t>
            </a:r>
          </a:p>
        </p:txBody>
      </p:sp>
      <p:sp>
        <p:nvSpPr>
          <p:cNvPr id="9" name="TextBox 8"/>
          <p:cNvSpPr txBox="1"/>
          <p:nvPr/>
        </p:nvSpPr>
        <p:spPr>
          <a:xfrm>
            <a:off x="6002999" y="3864557"/>
            <a:ext cx="1584176" cy="215444"/>
          </a:xfrm>
          <a:prstGeom prst="rect">
            <a:avLst/>
          </a:prstGeom>
          <a:noFill/>
        </p:spPr>
        <p:txBody>
          <a:bodyPr wrap="square" lIns="0" tIns="0" rIns="0" bIns="0" rtlCol="0">
            <a:spAutoFit/>
          </a:bodyPr>
          <a:lstStyle/>
          <a:p>
            <a:pPr algn="ctr"/>
            <a:r>
              <a:rPr lang="zh-CN" altLang="en-US" sz="1400" b="1" dirty="0">
                <a:solidFill>
                  <a:prstClr val="black"/>
                </a:solidFill>
                <a:latin typeface="+mj-ea"/>
                <a:ea typeface="+mj-ea"/>
              </a:rPr>
              <a:t>关键字设问？</a:t>
            </a:r>
          </a:p>
        </p:txBody>
      </p:sp>
      <p:sp>
        <p:nvSpPr>
          <p:cNvPr id="10" name="TextBox 9"/>
          <p:cNvSpPr txBox="1"/>
          <p:nvPr/>
        </p:nvSpPr>
        <p:spPr>
          <a:xfrm>
            <a:off x="5390931" y="4259291"/>
            <a:ext cx="2808312" cy="384721"/>
          </a:xfrm>
          <a:prstGeom prst="rect">
            <a:avLst/>
          </a:prstGeom>
          <a:noFill/>
        </p:spPr>
        <p:txBody>
          <a:bodyPr wrap="square" lIns="0" tIns="0" rIns="0" bIns="0" rtlCol="0">
            <a:spAutoFit/>
          </a:bodyPr>
          <a:lstStyle/>
          <a:p>
            <a:pPr algn="just">
              <a:lnSpc>
                <a:spcPts val="1500"/>
              </a:lnSpc>
            </a:pPr>
            <a:r>
              <a:rPr lang="zh-CN" altLang="en-US" sz="1000" dirty="0">
                <a:solidFill>
                  <a:prstClr val="black"/>
                </a:solidFill>
                <a:latin typeface="+mj-ea"/>
                <a:ea typeface="+mj-ea"/>
              </a:rPr>
              <a:t>点击输入简要文字内容，文字内容需概括精炼，不用多余的文字修饰，言简意赅的说明分项内容</a:t>
            </a:r>
            <a:r>
              <a:rPr lang="en-US" altLang="zh-CN" sz="1000" dirty="0">
                <a:solidFill>
                  <a:prstClr val="black"/>
                </a:solidFill>
                <a:latin typeface="+mj-ea"/>
                <a:ea typeface="+mj-ea"/>
              </a:rPr>
              <a:t>……</a:t>
            </a:r>
          </a:p>
        </p:txBody>
      </p:sp>
      <p:sp>
        <p:nvSpPr>
          <p:cNvPr id="11" name="Freeform 5"/>
          <p:cNvSpPr/>
          <p:nvPr/>
        </p:nvSpPr>
        <p:spPr bwMode="auto">
          <a:xfrm>
            <a:off x="430018" y="1076938"/>
            <a:ext cx="931331" cy="382220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accent2"/>
          </a:solidFill>
          <a:ln>
            <a:noFill/>
          </a:ln>
        </p:spPr>
        <p:txBody>
          <a:bodyPr vert="horz" wrap="square" lIns="91440" tIns="45720" rIns="91440" bIns="45720" numCol="1" anchor="t" anchorCtr="0" compatLnSpc="1"/>
          <a:lstStyle/>
          <a:p>
            <a:endParaRPr lang="zh-CN" altLang="en-US" dirty="0">
              <a:solidFill>
                <a:prstClr val="black"/>
              </a:solidFill>
              <a:latin typeface="+mj-ea"/>
              <a:ea typeface="+mj-ea"/>
            </a:endParaRPr>
          </a:p>
        </p:txBody>
      </p:sp>
      <p:sp>
        <p:nvSpPr>
          <p:cNvPr id="12" name="圆角矩形 11"/>
          <p:cNvSpPr/>
          <p:nvPr/>
        </p:nvSpPr>
        <p:spPr>
          <a:xfrm>
            <a:off x="1547664" y="107693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3" name="圆角矩形 12"/>
          <p:cNvSpPr/>
          <p:nvPr/>
        </p:nvSpPr>
        <p:spPr>
          <a:xfrm>
            <a:off x="1547664" y="1635646"/>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4" name="圆角矩形 13"/>
          <p:cNvSpPr/>
          <p:nvPr/>
        </p:nvSpPr>
        <p:spPr>
          <a:xfrm>
            <a:off x="1547664" y="2194354"/>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5" name="圆角矩形 14"/>
          <p:cNvSpPr/>
          <p:nvPr/>
        </p:nvSpPr>
        <p:spPr>
          <a:xfrm>
            <a:off x="1547664" y="2753062"/>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6" name="圆角矩形 15"/>
          <p:cNvSpPr/>
          <p:nvPr/>
        </p:nvSpPr>
        <p:spPr>
          <a:xfrm>
            <a:off x="1547664" y="3311770"/>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7" name="圆角矩形 16"/>
          <p:cNvSpPr/>
          <p:nvPr/>
        </p:nvSpPr>
        <p:spPr>
          <a:xfrm>
            <a:off x="1547664" y="3870478"/>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8" name="圆角矩形 17"/>
          <p:cNvSpPr/>
          <p:nvPr/>
        </p:nvSpPr>
        <p:spPr>
          <a:xfrm>
            <a:off x="1547664" y="4429183"/>
            <a:ext cx="3168352" cy="469958"/>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19" name="TextBox 18"/>
          <p:cNvSpPr txBox="1"/>
          <p:nvPr/>
        </p:nvSpPr>
        <p:spPr>
          <a:xfrm>
            <a:off x="1898526" y="1234973"/>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没时间缴罚单！</a:t>
            </a:r>
            <a:endParaRPr lang="en-US" altLang="zh-CN" sz="1000" dirty="0">
              <a:solidFill>
                <a:prstClr val="black"/>
              </a:solidFill>
              <a:latin typeface="+mj-ea"/>
              <a:ea typeface="+mj-ea"/>
            </a:endParaRPr>
          </a:p>
        </p:txBody>
      </p:sp>
      <p:sp>
        <p:nvSpPr>
          <p:cNvPr id="20" name="TextBox 19"/>
          <p:cNvSpPr txBox="1"/>
          <p:nvPr/>
        </p:nvSpPr>
        <p:spPr>
          <a:xfrm>
            <a:off x="1898526" y="1793681"/>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工作太忙，没时间做饭！</a:t>
            </a:r>
            <a:endParaRPr lang="en-US" altLang="zh-CN" sz="1000" dirty="0">
              <a:solidFill>
                <a:prstClr val="black"/>
              </a:solidFill>
              <a:latin typeface="+mj-ea"/>
              <a:ea typeface="+mj-ea"/>
            </a:endParaRPr>
          </a:p>
        </p:txBody>
      </p:sp>
      <p:sp>
        <p:nvSpPr>
          <p:cNvPr id="21" name="TextBox 20"/>
          <p:cNvSpPr txBox="1"/>
          <p:nvPr/>
        </p:nvSpPr>
        <p:spPr>
          <a:xfrm>
            <a:off x="1898526" y="2352389"/>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快递没人收！</a:t>
            </a:r>
            <a:endParaRPr lang="en-US" altLang="zh-CN" sz="1000" dirty="0">
              <a:solidFill>
                <a:prstClr val="black"/>
              </a:solidFill>
              <a:latin typeface="+mj-ea"/>
              <a:ea typeface="+mj-ea"/>
            </a:endParaRPr>
          </a:p>
        </p:txBody>
      </p:sp>
      <p:sp>
        <p:nvSpPr>
          <p:cNvPr id="22" name="TextBox 21"/>
          <p:cNvSpPr txBox="1"/>
          <p:nvPr/>
        </p:nvSpPr>
        <p:spPr>
          <a:xfrm>
            <a:off x="1898526" y="2911097"/>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想吃日式料理，附近却没有！</a:t>
            </a:r>
            <a:endParaRPr lang="en-US" altLang="zh-CN" sz="1000" dirty="0">
              <a:solidFill>
                <a:prstClr val="black"/>
              </a:solidFill>
              <a:latin typeface="+mj-ea"/>
              <a:ea typeface="+mj-ea"/>
            </a:endParaRPr>
          </a:p>
        </p:txBody>
      </p:sp>
      <p:sp>
        <p:nvSpPr>
          <p:cNvPr id="23" name="TextBox 22"/>
          <p:cNvSpPr txBox="1"/>
          <p:nvPr/>
        </p:nvSpPr>
        <p:spPr>
          <a:xfrm>
            <a:off x="1898526" y="3469805"/>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现在的食品安全让人不放心！</a:t>
            </a:r>
            <a:endParaRPr lang="en-US" altLang="zh-CN" sz="1000" dirty="0">
              <a:solidFill>
                <a:prstClr val="black"/>
              </a:solidFill>
              <a:latin typeface="+mj-ea"/>
              <a:ea typeface="+mj-ea"/>
            </a:endParaRPr>
          </a:p>
        </p:txBody>
      </p:sp>
      <p:sp>
        <p:nvSpPr>
          <p:cNvPr id="24" name="TextBox 23"/>
          <p:cNvSpPr txBox="1"/>
          <p:nvPr/>
        </p:nvSpPr>
        <p:spPr>
          <a:xfrm>
            <a:off x="1898526" y="4028513"/>
            <a:ext cx="2313434" cy="153888"/>
          </a:xfrm>
          <a:prstGeom prst="rect">
            <a:avLst/>
          </a:prstGeom>
          <a:noFill/>
        </p:spPr>
        <p:txBody>
          <a:bodyPr wrap="square" lIns="0" tIns="0" rIns="0" bIns="0" rtlCol="0">
            <a:spAutoFit/>
          </a:bodyPr>
          <a:lstStyle/>
          <a:p>
            <a:pPr algn="just"/>
            <a:r>
              <a:rPr lang="zh-CN" altLang="en-US" sz="1000" dirty="0">
                <a:solidFill>
                  <a:prstClr val="black"/>
                </a:solidFill>
                <a:latin typeface="+mj-ea"/>
                <a:ea typeface="+mj-ea"/>
              </a:rPr>
              <a:t>对不良商家投诉无门！</a:t>
            </a:r>
            <a:endParaRPr lang="en-US" altLang="zh-CN" sz="1000" dirty="0">
              <a:solidFill>
                <a:prstClr val="black"/>
              </a:solidFill>
              <a:latin typeface="+mj-ea"/>
              <a:ea typeface="+mj-ea"/>
            </a:endParaRPr>
          </a:p>
        </p:txBody>
      </p:sp>
      <p:sp>
        <p:nvSpPr>
          <p:cNvPr id="25" name="TextBox 24"/>
          <p:cNvSpPr txBox="1"/>
          <p:nvPr/>
        </p:nvSpPr>
        <p:spPr>
          <a:xfrm>
            <a:off x="1898526" y="4587218"/>
            <a:ext cx="2313434" cy="153888"/>
          </a:xfrm>
          <a:prstGeom prst="rect">
            <a:avLst/>
          </a:prstGeom>
          <a:noFill/>
        </p:spPr>
        <p:txBody>
          <a:bodyPr wrap="square" lIns="0" tIns="0" rIns="0" bIns="0" rtlCol="0">
            <a:spAutoFit/>
          </a:bodyPr>
          <a:lstStyle/>
          <a:p>
            <a:pPr algn="just"/>
            <a:r>
              <a:rPr lang="en-US" altLang="zh-CN" sz="1000" dirty="0">
                <a:solidFill>
                  <a:prstClr val="black"/>
                </a:solidFill>
                <a:latin typeface="+mj-ea"/>
                <a:ea typeface="+mj-ea"/>
              </a:rPr>
              <a:t>…………</a:t>
            </a:r>
          </a:p>
        </p:txBody>
      </p:sp>
      <p:grpSp>
        <p:nvGrpSpPr>
          <p:cNvPr id="26" name="组合 25"/>
          <p:cNvGrpSpPr/>
          <p:nvPr/>
        </p:nvGrpSpPr>
        <p:grpSpPr>
          <a:xfrm>
            <a:off x="6137252" y="937654"/>
            <a:ext cx="1197175" cy="1197175"/>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9" name="TextBox 2"/>
          <p:cNvSpPr txBox="1"/>
          <p:nvPr/>
        </p:nvSpPr>
        <p:spPr>
          <a:xfrm>
            <a:off x="6094579" y="1174303"/>
            <a:ext cx="1257356" cy="769441"/>
          </a:xfrm>
          <a:prstGeom prst="rect">
            <a:avLst/>
          </a:prstGeom>
          <a:noFill/>
        </p:spPr>
        <p:txBody>
          <a:bodyPr wrap="square" lIns="0" tIns="0" rIns="0" bIns="0" rtlCol="0">
            <a:spAutoFit/>
          </a:bodyPr>
          <a:lstStyle/>
          <a:p>
            <a:pPr algn="ctr"/>
            <a:r>
              <a:rPr lang="zh-CN" altLang="en-US" sz="2500" b="1" dirty="0">
                <a:solidFill>
                  <a:schemeClr val="accent2"/>
                </a:solidFill>
                <a:latin typeface="+mj-ea"/>
                <a:ea typeface="+mj-ea"/>
              </a:rPr>
              <a:t>现实</a:t>
            </a:r>
            <a:endParaRPr lang="en-US" altLang="zh-CN" sz="2500" b="1" dirty="0">
              <a:solidFill>
                <a:schemeClr val="accent2"/>
              </a:solidFill>
              <a:latin typeface="+mj-ea"/>
              <a:ea typeface="+mj-ea"/>
            </a:endParaRPr>
          </a:p>
          <a:p>
            <a:pPr algn="ctr"/>
            <a:r>
              <a:rPr lang="zh-CN" altLang="en-US" sz="2500" b="1" dirty="0">
                <a:solidFill>
                  <a:schemeClr val="accent2"/>
                </a:solidFill>
                <a:latin typeface="+mj-ea"/>
                <a:ea typeface="+mj-ea"/>
              </a:rPr>
              <a:t>需求</a:t>
            </a: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anim calcmode="lin" valueType="num">
                                      <p:cBhvr>
                                        <p:cTn id="16" dur="500" fill="hold"/>
                                        <p:tgtEl>
                                          <p:spTgt spid="29"/>
                                        </p:tgtEl>
                                        <p:attrNameLst>
                                          <p:attrName>ppt_x</p:attrName>
                                        </p:attrNameLst>
                                      </p:cBhvr>
                                      <p:tavLst>
                                        <p:tav tm="0">
                                          <p:val>
                                            <p:strVal val="#ppt_x"/>
                                          </p:val>
                                        </p:tav>
                                        <p:tav tm="100000">
                                          <p:val>
                                            <p:strVal val="#ppt_x"/>
                                          </p:val>
                                        </p:tav>
                                      </p:tavLst>
                                    </p:anim>
                                    <p:anim calcmode="lin" valueType="num">
                                      <p:cBhvr>
                                        <p:cTn id="17" dur="500" fill="hold"/>
                                        <p:tgtEl>
                                          <p:spTgt spid="2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p:stCondLst>
                              <p:cond delay="30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p:stCondLst>
                              <p:cond delay="45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p:stCondLst>
                              <p:cond delay="50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p:stCondLst>
                              <p:cond delay="55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p:stCondLst>
                              <p:cond delay="60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3"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5555375" y="1365456"/>
            <a:ext cx="630230" cy="630230"/>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grpSp>
      <p:grpSp>
        <p:nvGrpSpPr>
          <p:cNvPr id="7" name="组合 6"/>
          <p:cNvGrpSpPr/>
          <p:nvPr/>
        </p:nvGrpSpPr>
        <p:grpSpPr>
          <a:xfrm>
            <a:off x="5456848" y="1816596"/>
            <a:ext cx="769476" cy="769476"/>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0" name="组合 9"/>
          <p:cNvGrpSpPr/>
          <p:nvPr/>
        </p:nvGrpSpPr>
        <p:grpSpPr>
          <a:xfrm>
            <a:off x="5098505" y="2421766"/>
            <a:ext cx="890519" cy="89051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prstClr val="black"/>
                </a:solidFill>
                <a:latin typeface="+mj-ea"/>
                <a:ea typeface="+mj-ea"/>
              </a:endParaRPr>
            </a:p>
          </p:txBody>
        </p:sp>
      </p:grpSp>
      <p:sp>
        <p:nvSpPr>
          <p:cNvPr id="13" name="TextBox 13"/>
          <p:cNvSpPr txBox="1"/>
          <p:nvPr/>
        </p:nvSpPr>
        <p:spPr>
          <a:xfrm>
            <a:off x="6601640" y="1539146"/>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14" name="TextBox 14"/>
          <p:cNvSpPr txBox="1"/>
          <p:nvPr/>
        </p:nvSpPr>
        <p:spPr>
          <a:xfrm>
            <a:off x="6571569" y="1255861"/>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2013</a:t>
            </a:r>
            <a:r>
              <a:rPr lang="zh-CN" altLang="en-US" sz="1400" b="1" dirty="0">
                <a:solidFill>
                  <a:srgbClr val="080808"/>
                </a:solidFill>
                <a:latin typeface="+mj-ea"/>
                <a:ea typeface="+mj-ea"/>
              </a:rPr>
              <a:t>年</a:t>
            </a:r>
            <a:r>
              <a:rPr lang="en-US" altLang="zh-CN" sz="1400" b="1" dirty="0">
                <a:solidFill>
                  <a:srgbClr val="080808"/>
                </a:solidFill>
                <a:latin typeface="+mj-ea"/>
                <a:ea typeface="+mj-ea"/>
              </a:rPr>
              <a:t>5</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15" name="TextBox 15"/>
          <p:cNvSpPr txBox="1"/>
          <p:nvPr/>
        </p:nvSpPr>
        <p:spPr>
          <a:xfrm>
            <a:off x="6499180" y="2454156"/>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16" name="TextBox 16"/>
          <p:cNvSpPr txBox="1"/>
          <p:nvPr/>
        </p:nvSpPr>
        <p:spPr>
          <a:xfrm>
            <a:off x="6501974" y="2167305"/>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2013</a:t>
            </a:r>
            <a:r>
              <a:rPr lang="zh-CN" altLang="en-US" sz="1400" b="1" dirty="0">
                <a:solidFill>
                  <a:srgbClr val="080808"/>
                </a:solidFill>
                <a:latin typeface="+mj-ea"/>
                <a:ea typeface="+mj-ea"/>
              </a:rPr>
              <a:t>年</a:t>
            </a:r>
            <a:r>
              <a:rPr lang="en-US" altLang="zh-CN" sz="1400" b="1" dirty="0">
                <a:solidFill>
                  <a:srgbClr val="080808"/>
                </a:solidFill>
                <a:latin typeface="+mj-ea"/>
                <a:ea typeface="+mj-ea"/>
              </a:rPr>
              <a:t>8</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17" name="TextBox 17"/>
          <p:cNvSpPr txBox="1"/>
          <p:nvPr/>
        </p:nvSpPr>
        <p:spPr>
          <a:xfrm>
            <a:off x="6145043" y="3421886"/>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18" name="TextBox 18"/>
          <p:cNvSpPr txBox="1"/>
          <p:nvPr/>
        </p:nvSpPr>
        <p:spPr>
          <a:xfrm>
            <a:off x="6124367" y="3104121"/>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2014</a:t>
            </a:r>
            <a:r>
              <a:rPr lang="zh-CN" altLang="en-US" sz="1400" b="1" dirty="0">
                <a:solidFill>
                  <a:srgbClr val="080808"/>
                </a:solidFill>
                <a:latin typeface="+mj-ea"/>
                <a:ea typeface="+mj-ea"/>
              </a:rPr>
              <a:t>年</a:t>
            </a:r>
            <a:r>
              <a:rPr lang="en-US" altLang="zh-CN" sz="1400" b="1" dirty="0">
                <a:solidFill>
                  <a:srgbClr val="080808"/>
                </a:solidFill>
                <a:latin typeface="+mj-ea"/>
                <a:ea typeface="+mj-ea"/>
              </a:rPr>
              <a:t>4</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19" name="TextBox 19"/>
          <p:cNvSpPr txBox="1"/>
          <p:nvPr/>
        </p:nvSpPr>
        <p:spPr>
          <a:xfrm>
            <a:off x="4842996" y="4371950"/>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20" name="TextBox 20"/>
          <p:cNvSpPr txBox="1"/>
          <p:nvPr/>
        </p:nvSpPr>
        <p:spPr>
          <a:xfrm>
            <a:off x="4846613" y="3999040"/>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2014</a:t>
            </a:r>
            <a:r>
              <a:rPr lang="zh-CN" altLang="en-US" sz="1400" b="1" dirty="0">
                <a:solidFill>
                  <a:srgbClr val="080808"/>
                </a:solidFill>
                <a:latin typeface="+mj-ea"/>
                <a:ea typeface="+mj-ea"/>
              </a:rPr>
              <a:t>年</a:t>
            </a:r>
            <a:r>
              <a:rPr lang="en-US" altLang="zh-CN" sz="1400" b="1" dirty="0">
                <a:solidFill>
                  <a:srgbClr val="080808"/>
                </a:solidFill>
                <a:latin typeface="+mj-ea"/>
                <a:ea typeface="+mj-ea"/>
              </a:rPr>
              <a:t>5</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21" name="TextBox 21"/>
          <p:cNvSpPr txBox="1"/>
          <p:nvPr/>
        </p:nvSpPr>
        <p:spPr>
          <a:xfrm>
            <a:off x="1721463" y="3867629"/>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22" name="TextBox 22"/>
          <p:cNvSpPr txBox="1"/>
          <p:nvPr/>
        </p:nvSpPr>
        <p:spPr>
          <a:xfrm>
            <a:off x="1680237" y="3481167"/>
            <a:ext cx="1207382" cy="307777"/>
          </a:xfrm>
          <a:prstGeom prst="rect">
            <a:avLst/>
          </a:prstGeom>
          <a:noFill/>
        </p:spPr>
        <p:txBody>
          <a:bodyPr wrap="none" rtlCol="0">
            <a:spAutoFit/>
          </a:bodyPr>
          <a:lstStyle/>
          <a:p>
            <a:r>
              <a:rPr lang="en-US" altLang="zh-CN" sz="1400" b="1" dirty="0">
                <a:solidFill>
                  <a:srgbClr val="080808"/>
                </a:solidFill>
                <a:latin typeface="+mj-ea"/>
                <a:ea typeface="+mj-ea"/>
              </a:rPr>
              <a:t>2014</a:t>
            </a:r>
            <a:r>
              <a:rPr lang="zh-CN" altLang="en-US" sz="1400" b="1" dirty="0">
                <a:solidFill>
                  <a:srgbClr val="080808"/>
                </a:solidFill>
                <a:latin typeface="+mj-ea"/>
                <a:ea typeface="+mj-ea"/>
              </a:rPr>
              <a:t>年</a:t>
            </a:r>
            <a:r>
              <a:rPr lang="en-US" altLang="zh-CN" sz="1400" b="1" dirty="0">
                <a:solidFill>
                  <a:srgbClr val="080808"/>
                </a:solidFill>
                <a:latin typeface="+mj-ea"/>
                <a:ea typeface="+mj-ea"/>
              </a:rPr>
              <a:t>12</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sp>
        <p:nvSpPr>
          <p:cNvPr id="23" name="TextBox 23"/>
          <p:cNvSpPr txBox="1"/>
          <p:nvPr/>
        </p:nvSpPr>
        <p:spPr>
          <a:xfrm>
            <a:off x="1199319" y="1924839"/>
            <a:ext cx="1031051" cy="261610"/>
          </a:xfrm>
          <a:prstGeom prst="rect">
            <a:avLst/>
          </a:prstGeom>
          <a:noFill/>
        </p:spPr>
        <p:txBody>
          <a:bodyPr wrap="none" rtlCol="0">
            <a:spAutoFit/>
          </a:bodyPr>
          <a:lstStyle/>
          <a:p>
            <a:r>
              <a:rPr lang="zh-CN" altLang="en-US" sz="1100" dirty="0">
                <a:solidFill>
                  <a:srgbClr val="484848"/>
                </a:solidFill>
                <a:latin typeface="+mj-ea"/>
                <a:ea typeface="+mj-ea"/>
              </a:rPr>
              <a:t>标题内容文字</a:t>
            </a:r>
            <a:endParaRPr lang="en-US" altLang="zh-CN" sz="1100" dirty="0">
              <a:solidFill>
                <a:srgbClr val="484848"/>
              </a:solidFill>
              <a:latin typeface="+mj-ea"/>
              <a:ea typeface="+mj-ea"/>
            </a:endParaRPr>
          </a:p>
        </p:txBody>
      </p:sp>
      <p:sp>
        <p:nvSpPr>
          <p:cNvPr id="24" name="TextBox 24"/>
          <p:cNvSpPr txBox="1"/>
          <p:nvPr/>
        </p:nvSpPr>
        <p:spPr>
          <a:xfrm>
            <a:off x="1194320" y="1571802"/>
            <a:ext cx="1096775" cy="307777"/>
          </a:xfrm>
          <a:prstGeom prst="rect">
            <a:avLst/>
          </a:prstGeom>
          <a:noFill/>
        </p:spPr>
        <p:txBody>
          <a:bodyPr wrap="none" rtlCol="0">
            <a:spAutoFit/>
          </a:bodyPr>
          <a:lstStyle/>
          <a:p>
            <a:r>
              <a:rPr lang="en-US" altLang="zh-CN" sz="1400" b="1" dirty="0">
                <a:solidFill>
                  <a:srgbClr val="080808"/>
                </a:solidFill>
                <a:latin typeface="+mj-ea"/>
                <a:ea typeface="+mj-ea"/>
              </a:rPr>
              <a:t>2015</a:t>
            </a:r>
            <a:r>
              <a:rPr lang="zh-CN" altLang="en-US" sz="1400" b="1" dirty="0">
                <a:solidFill>
                  <a:srgbClr val="080808"/>
                </a:solidFill>
                <a:latin typeface="+mj-ea"/>
                <a:ea typeface="+mj-ea"/>
              </a:rPr>
              <a:t>年</a:t>
            </a:r>
            <a:r>
              <a:rPr lang="en-US" altLang="zh-CN" sz="1400" b="1" dirty="0">
                <a:solidFill>
                  <a:srgbClr val="080808"/>
                </a:solidFill>
                <a:latin typeface="+mj-ea"/>
                <a:ea typeface="+mj-ea"/>
              </a:rPr>
              <a:t>2</a:t>
            </a:r>
            <a:r>
              <a:rPr lang="zh-CN" altLang="en-US" sz="1400" b="1" dirty="0">
                <a:solidFill>
                  <a:srgbClr val="080808"/>
                </a:solidFill>
                <a:latin typeface="+mj-ea"/>
                <a:ea typeface="+mj-ea"/>
              </a:rPr>
              <a:t>月</a:t>
            </a:r>
            <a:endParaRPr lang="en-US" altLang="zh-CN" sz="1400" b="1" dirty="0">
              <a:solidFill>
                <a:srgbClr val="080808"/>
              </a:solidFill>
              <a:latin typeface="+mj-ea"/>
              <a:ea typeface="+mj-ea"/>
            </a:endParaRPr>
          </a:p>
        </p:txBody>
      </p:sp>
      <p:cxnSp>
        <p:nvCxnSpPr>
          <p:cNvPr id="25" name="直接连接符 24"/>
          <p:cNvCxnSpPr/>
          <p:nvPr/>
        </p:nvCxnSpPr>
        <p:spPr>
          <a:xfrm flipV="1">
            <a:off x="6568909" y="1255862"/>
            <a:ext cx="0" cy="54489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flipV="1">
            <a:off x="6119428" y="3104121"/>
            <a:ext cx="4076" cy="61975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9180" y="2239313"/>
            <a:ext cx="3324" cy="62046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842996" y="3999040"/>
            <a:ext cx="8518" cy="66095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1675336" y="3421886"/>
            <a:ext cx="4901" cy="7340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1187624" y="1539146"/>
            <a:ext cx="0" cy="78204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组合 30"/>
          <p:cNvGrpSpPr/>
          <p:nvPr/>
        </p:nvGrpSpPr>
        <p:grpSpPr>
          <a:xfrm>
            <a:off x="4400031" y="2859782"/>
            <a:ext cx="984394" cy="984394"/>
            <a:chOff x="1695226" y="3321784"/>
            <a:chExt cx="1250759" cy="1250759"/>
          </a:xfrm>
        </p:grpSpPr>
        <p:sp>
          <p:nvSpPr>
            <p:cNvPr id="32" name="椭圆 31"/>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33" name="椭圆 32"/>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34" name="组合 33"/>
          <p:cNvGrpSpPr/>
          <p:nvPr/>
        </p:nvGrpSpPr>
        <p:grpSpPr>
          <a:xfrm>
            <a:off x="3305964" y="2499742"/>
            <a:ext cx="1360493" cy="1360493"/>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6" name="椭圆 3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37" name="组合 36"/>
          <p:cNvGrpSpPr/>
          <p:nvPr/>
        </p:nvGrpSpPr>
        <p:grpSpPr>
          <a:xfrm>
            <a:off x="2777577" y="1317475"/>
            <a:ext cx="1625118" cy="1625118"/>
            <a:chOff x="1695226" y="3321784"/>
            <a:chExt cx="1250759" cy="1250759"/>
          </a:xfrm>
        </p:grpSpPr>
        <p:sp>
          <p:nvSpPr>
            <p:cNvPr id="38" name="椭圆 3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39" name="椭圆 3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14:presetBounceEnd="40000">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14:bounceEnd="40000">
                                          <p:cBhvr additive="base">
                                            <p:cTn id="25" dur="500" fill="hold"/>
                                            <p:tgtEl>
                                              <p:spTgt spid="7"/>
                                            </p:tgtEl>
                                            <p:attrNameLst>
                                              <p:attrName>ppt_x</p:attrName>
                                            </p:attrNameLst>
                                          </p:cBhvr>
                                          <p:tavLst>
                                            <p:tav tm="0">
                                              <p:val>
                                                <p:strVal val="#ppt_x"/>
                                              </p:val>
                                            </p:tav>
                                            <p:tav tm="100000">
                                              <p:val>
                                                <p:strVal val="#ppt_x"/>
                                              </p:val>
                                            </p:tav>
                                          </p:tavLst>
                                        </p:anim>
                                        <p:anim calcmode="lin" valueType="num" p14:bounceEnd="40000">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14:presetBounceEnd="40000">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14:bounceEnd="40000">
                                          <p:cBhvr additive="base">
                                            <p:cTn id="43"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14:presetBounceEnd="40000">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14:bounceEnd="40000">
                                          <p:cBhvr additive="base">
                                            <p:cTn id="61" dur="500" fill="hold"/>
                                            <p:tgtEl>
                                              <p:spTgt spid="31"/>
                                            </p:tgtEl>
                                            <p:attrNameLst>
                                              <p:attrName>ppt_x</p:attrName>
                                            </p:attrNameLst>
                                          </p:cBhvr>
                                          <p:tavLst>
                                            <p:tav tm="0">
                                              <p:val>
                                                <p:strVal val="#ppt_x"/>
                                              </p:val>
                                            </p:tav>
                                            <p:tav tm="100000">
                                              <p:val>
                                                <p:strVal val="#ppt_x"/>
                                              </p:val>
                                            </p:tav>
                                          </p:tavLst>
                                        </p:anim>
                                        <p:anim calcmode="lin" valueType="num" p14:bounceEnd="40000">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14:presetBounceEnd="40000">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14:bounceEnd="40000">
                                          <p:cBhvr additive="base">
                                            <p:cTn id="79"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14:presetBounceEnd="40000">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14:bounceEnd="40000">
                                          <p:cBhvr additive="base">
                                            <p:cTn id="97"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p:tgtEl>
                                              <p:spTgt spid="14"/>
                                            </p:tgtEl>
                                            <p:attrNameLst>
                                              <p:attrName>ppt_x</p:attrName>
                                            </p:attrNameLst>
                                          </p:cBhvr>
                                          <p:tavLst>
                                            <p:tav tm="0">
                                              <p:val>
                                                <p:strVal val="#ppt_x-#ppt_w*1.125000"/>
                                              </p:val>
                                            </p:tav>
                                            <p:tav tm="100000">
                                              <p:val>
                                                <p:strVal val="#ppt_x"/>
                                              </p:val>
                                            </p:tav>
                                          </p:tavLst>
                                        </p:anim>
                                        <p:animEffect transition="in" filter="wipe(right)">
                                          <p:cBhvr>
                                            <p:cTn id="17" dur="500"/>
                                            <p:tgtEl>
                                              <p:spTgt spid="14"/>
                                            </p:tgtEl>
                                          </p:cBhvr>
                                        </p:animEffect>
                                      </p:childTnLst>
                                    </p:cTn>
                                  </p:par>
                                  <p:par>
                                    <p:cTn id="18" presetID="12" presetClass="entr" presetSubtype="8"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p:tgtEl>
                                              <p:spTgt spid="25"/>
                                            </p:tgtEl>
                                            <p:attrNameLst>
                                              <p:attrName>ppt_x</p:attrName>
                                            </p:attrNameLst>
                                          </p:cBhvr>
                                          <p:tavLst>
                                            <p:tav tm="0">
                                              <p:val>
                                                <p:strVal val="#ppt_x-#ppt_w*1.125000"/>
                                              </p:val>
                                            </p:tav>
                                            <p:tav tm="100000">
                                              <p:val>
                                                <p:strVal val="#ppt_x"/>
                                              </p:val>
                                            </p:tav>
                                          </p:tavLst>
                                        </p:anim>
                                        <p:animEffect transition="in" filter="wipe(right)">
                                          <p:cBhvr>
                                            <p:cTn id="21" dur="500"/>
                                            <p:tgtEl>
                                              <p:spTgt spid="25"/>
                                            </p:tgtEl>
                                          </p:cBhvr>
                                        </p:animEffect>
                                      </p:childTnLst>
                                    </p:cTn>
                                  </p:par>
                                </p:childTnLst>
                              </p:cTn>
                            </p:par>
                            <p:par>
                              <p:cTn id="22" fill="hold">
                                <p:stCondLst>
                                  <p:cond delay="1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p:tgtEl>
                                              <p:spTgt spid="16"/>
                                            </p:tgtEl>
                                            <p:attrNameLst>
                                              <p:attrName>ppt_x</p:attrName>
                                            </p:attrNameLst>
                                          </p:cBhvr>
                                          <p:tavLst>
                                            <p:tav tm="0">
                                              <p:val>
                                                <p:strVal val="#ppt_x-#ppt_w*1.125000"/>
                                              </p:val>
                                            </p:tav>
                                            <p:tav tm="100000">
                                              <p:val>
                                                <p:strVal val="#ppt_x"/>
                                              </p:val>
                                            </p:tav>
                                          </p:tavLst>
                                        </p:anim>
                                        <p:animEffect transition="in" filter="wipe(right)">
                                          <p:cBhvr>
                                            <p:cTn id="31" dur="500"/>
                                            <p:tgtEl>
                                              <p:spTgt spid="16"/>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ppt_x</p:attrName>
                                            </p:attrNameLst>
                                          </p:cBhvr>
                                          <p:tavLst>
                                            <p:tav tm="0">
                                              <p:val>
                                                <p:strVal val="#ppt_x-#ppt_w*1.125000"/>
                                              </p:val>
                                            </p:tav>
                                            <p:tav tm="100000">
                                              <p:val>
                                                <p:strVal val="#ppt_x"/>
                                              </p:val>
                                            </p:tav>
                                          </p:tavLst>
                                        </p:anim>
                                        <p:animEffect transition="in" filter="wipe(right)">
                                          <p:cBhvr>
                                            <p:cTn id="35" dur="500"/>
                                            <p:tgtEl>
                                              <p:spTgt spid="15"/>
                                            </p:tgtEl>
                                          </p:cBhvr>
                                        </p:animEffect>
                                      </p:childTnLst>
                                    </p:cTn>
                                  </p:par>
                                  <p:par>
                                    <p:cTn id="36" presetID="12" presetClass="entr" presetSubtype="8"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p:tgtEl>
                                              <p:spTgt spid="27"/>
                                            </p:tgtEl>
                                            <p:attrNameLst>
                                              <p:attrName>ppt_x</p:attrName>
                                            </p:attrNameLst>
                                          </p:cBhvr>
                                          <p:tavLst>
                                            <p:tav tm="0">
                                              <p:val>
                                                <p:strVal val="#ppt_x-#ppt_w*1.125000"/>
                                              </p:val>
                                            </p:tav>
                                            <p:tav tm="100000">
                                              <p:val>
                                                <p:strVal val="#ppt_x"/>
                                              </p:val>
                                            </p:tav>
                                          </p:tavLst>
                                        </p:anim>
                                        <p:animEffect transition="in" filter="wipe(right)">
                                          <p:cBhvr>
                                            <p:cTn id="39" dur="500"/>
                                            <p:tgtEl>
                                              <p:spTgt spid="27"/>
                                            </p:tgtEl>
                                          </p:cBhvr>
                                        </p:animEffect>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1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p:tgtEl>
                                              <p:spTgt spid="17"/>
                                            </p:tgtEl>
                                            <p:attrNameLst>
                                              <p:attrName>ppt_x</p:attrName>
                                            </p:attrNameLst>
                                          </p:cBhvr>
                                          <p:tavLst>
                                            <p:tav tm="0">
                                              <p:val>
                                                <p:strVal val="#ppt_x-#ppt_w*1.125000"/>
                                              </p:val>
                                            </p:tav>
                                            <p:tav tm="100000">
                                              <p:val>
                                                <p:strVal val="#ppt_x"/>
                                              </p:val>
                                            </p:tav>
                                          </p:tavLst>
                                        </p:anim>
                                        <p:animEffect transition="in" filter="wipe(right)">
                                          <p:cBhvr>
                                            <p:cTn id="49" dur="500"/>
                                            <p:tgtEl>
                                              <p:spTgt spid="17"/>
                                            </p:tgtEl>
                                          </p:cBhvr>
                                        </p:animEffect>
                                      </p:childTnLst>
                                    </p:cTn>
                                  </p:par>
                                  <p:par>
                                    <p:cTn id="50" presetID="12" presetClass="entr" presetSubtype="8"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p:tgtEl>
                                              <p:spTgt spid="18"/>
                                            </p:tgtEl>
                                            <p:attrNameLst>
                                              <p:attrName>ppt_x</p:attrName>
                                            </p:attrNameLst>
                                          </p:cBhvr>
                                          <p:tavLst>
                                            <p:tav tm="0">
                                              <p:val>
                                                <p:strVal val="#ppt_x-#ppt_w*1.125000"/>
                                              </p:val>
                                            </p:tav>
                                            <p:tav tm="100000">
                                              <p:val>
                                                <p:strVal val="#ppt_x"/>
                                              </p:val>
                                            </p:tav>
                                          </p:tavLst>
                                        </p:anim>
                                        <p:animEffect transition="in" filter="wipe(right)">
                                          <p:cBhvr>
                                            <p:cTn id="53" dur="500"/>
                                            <p:tgtEl>
                                              <p:spTgt spid="18"/>
                                            </p:tgtEl>
                                          </p:cBhvr>
                                        </p:animEffect>
                                      </p:childTnLst>
                                    </p:cTn>
                                  </p:par>
                                  <p:par>
                                    <p:cTn id="54" presetID="12" presetClass="entr" presetSubtype="8" fill="hold" nodeType="with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500"/>
                                            <p:tgtEl>
                                              <p:spTgt spid="26"/>
                                            </p:tgtEl>
                                            <p:attrNameLst>
                                              <p:attrName>ppt_x</p:attrName>
                                            </p:attrNameLst>
                                          </p:cBhvr>
                                          <p:tavLst>
                                            <p:tav tm="0">
                                              <p:val>
                                                <p:strVal val="#ppt_x-#ppt_w*1.125000"/>
                                              </p:val>
                                            </p:tav>
                                            <p:tav tm="100000">
                                              <p:val>
                                                <p:strVal val="#ppt_x"/>
                                              </p:val>
                                            </p:tav>
                                          </p:tavLst>
                                        </p:anim>
                                        <p:animEffect transition="in" filter="wipe(right)">
                                          <p:cBhvr>
                                            <p:cTn id="57" dur="500"/>
                                            <p:tgtEl>
                                              <p:spTgt spid="26"/>
                                            </p:tgtEl>
                                          </p:cBhvr>
                                        </p:animEffect>
                                      </p:childTnLst>
                                    </p:cTn>
                                  </p:par>
                                </p:childTnLst>
                              </p:cTn>
                            </p:par>
                            <p:par>
                              <p:cTn id="58" fill="hold">
                                <p:stCondLst>
                                  <p:cond delay="3000"/>
                                </p:stCondLst>
                                <p:childTnLst>
                                  <p:par>
                                    <p:cTn id="59" presetID="2" presetClass="entr" presetSubtype="4"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ppt_x"/>
                                              </p:val>
                                            </p:tav>
                                            <p:tav tm="100000">
                                              <p:val>
                                                <p:strVal val="#ppt_x"/>
                                              </p:val>
                                            </p:tav>
                                          </p:tavLst>
                                        </p:anim>
                                        <p:anim calcmode="lin" valueType="num">
                                          <p:cBhvr additive="base">
                                            <p:cTn id="62" dur="500" fill="hold"/>
                                            <p:tgtEl>
                                              <p:spTgt spid="3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12" presetClass="entr" presetSubtype="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p:tgtEl>
                                              <p:spTgt spid="19"/>
                                            </p:tgtEl>
                                            <p:attrNameLst>
                                              <p:attrName>ppt_x</p:attrName>
                                            </p:attrNameLst>
                                          </p:cBhvr>
                                          <p:tavLst>
                                            <p:tav tm="0">
                                              <p:val>
                                                <p:strVal val="#ppt_x-#ppt_w*1.125000"/>
                                              </p:val>
                                            </p:tav>
                                            <p:tav tm="100000">
                                              <p:val>
                                                <p:strVal val="#ppt_x"/>
                                              </p:val>
                                            </p:tav>
                                          </p:tavLst>
                                        </p:anim>
                                        <p:animEffect transition="in" filter="wipe(right)">
                                          <p:cBhvr>
                                            <p:cTn id="67" dur="500"/>
                                            <p:tgtEl>
                                              <p:spTgt spid="19"/>
                                            </p:tgtEl>
                                          </p:cBhvr>
                                        </p:animEffect>
                                      </p:childTnLst>
                                    </p:cTn>
                                  </p:par>
                                  <p:par>
                                    <p:cTn id="68" presetID="12" presetClass="entr" presetSubtype="8"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 calcmode="lin" valueType="num">
                                          <p:cBhvr additive="base">
                                            <p:cTn id="70" dur="500"/>
                                            <p:tgtEl>
                                              <p:spTgt spid="28"/>
                                            </p:tgtEl>
                                            <p:attrNameLst>
                                              <p:attrName>ppt_x</p:attrName>
                                            </p:attrNameLst>
                                          </p:cBhvr>
                                          <p:tavLst>
                                            <p:tav tm="0">
                                              <p:val>
                                                <p:strVal val="#ppt_x-#ppt_w*1.125000"/>
                                              </p:val>
                                            </p:tav>
                                            <p:tav tm="100000">
                                              <p:val>
                                                <p:strVal val="#ppt_x"/>
                                              </p:val>
                                            </p:tav>
                                          </p:tavLst>
                                        </p:anim>
                                        <p:animEffect transition="in" filter="wipe(right)">
                                          <p:cBhvr>
                                            <p:cTn id="71" dur="500"/>
                                            <p:tgtEl>
                                              <p:spTgt spid="28"/>
                                            </p:tgtEl>
                                          </p:cBhvr>
                                        </p:animEffect>
                                      </p:childTnLst>
                                    </p:cTn>
                                  </p:par>
                                  <p:par>
                                    <p:cTn id="72" presetID="12" presetClass="entr" presetSubtype="8"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additive="base">
                                            <p:cTn id="74" dur="500"/>
                                            <p:tgtEl>
                                              <p:spTgt spid="20"/>
                                            </p:tgtEl>
                                            <p:attrNameLst>
                                              <p:attrName>ppt_x</p:attrName>
                                            </p:attrNameLst>
                                          </p:cBhvr>
                                          <p:tavLst>
                                            <p:tav tm="0">
                                              <p:val>
                                                <p:strVal val="#ppt_x-#ppt_w*1.125000"/>
                                              </p:val>
                                            </p:tav>
                                            <p:tav tm="100000">
                                              <p:val>
                                                <p:strVal val="#ppt_x"/>
                                              </p:val>
                                            </p:tav>
                                          </p:tavLst>
                                        </p:anim>
                                        <p:animEffect transition="in" filter="wipe(right)">
                                          <p:cBhvr>
                                            <p:cTn id="75" dur="500"/>
                                            <p:tgtEl>
                                              <p:spTgt spid="20"/>
                                            </p:tgtEl>
                                          </p:cBhvr>
                                        </p:animEffect>
                                      </p:childTnLst>
                                    </p:cTn>
                                  </p:par>
                                </p:childTnLst>
                              </p:cTn>
                            </p:par>
                            <p:par>
                              <p:cTn id="76" fill="hold">
                                <p:stCondLst>
                                  <p:cond delay="4000"/>
                                </p:stCondLst>
                                <p:childTnLst>
                                  <p:par>
                                    <p:cTn id="77" presetID="2" presetClass="entr" presetSubtype="4" fill="hold" nodeType="after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additive="base">
                                            <p:cTn id="79" dur="500" fill="hold"/>
                                            <p:tgtEl>
                                              <p:spTgt spid="34"/>
                                            </p:tgtEl>
                                            <p:attrNameLst>
                                              <p:attrName>ppt_x</p:attrName>
                                            </p:attrNameLst>
                                          </p:cBhvr>
                                          <p:tavLst>
                                            <p:tav tm="0">
                                              <p:val>
                                                <p:strVal val="#ppt_x"/>
                                              </p:val>
                                            </p:tav>
                                            <p:tav tm="100000">
                                              <p:val>
                                                <p:strVal val="#ppt_x"/>
                                              </p:val>
                                            </p:tav>
                                          </p:tavLst>
                                        </p:anim>
                                        <p:anim calcmode="lin" valueType="num">
                                          <p:cBhvr additive="base">
                                            <p:cTn id="80" dur="500" fill="hold"/>
                                            <p:tgtEl>
                                              <p:spTgt spid="34"/>
                                            </p:tgtEl>
                                            <p:attrNameLst>
                                              <p:attrName>ppt_y</p:attrName>
                                            </p:attrNameLst>
                                          </p:cBhvr>
                                          <p:tavLst>
                                            <p:tav tm="0">
                                              <p:val>
                                                <p:strVal val="1+#ppt_h/2"/>
                                              </p:val>
                                            </p:tav>
                                            <p:tav tm="100000">
                                              <p:val>
                                                <p:strVal val="#ppt_y"/>
                                              </p:val>
                                            </p:tav>
                                          </p:tavLst>
                                        </p:anim>
                                      </p:childTnLst>
                                    </p:cTn>
                                  </p:par>
                                </p:childTnLst>
                              </p:cTn>
                            </p:par>
                            <p:par>
                              <p:cTn id="81" fill="hold">
                                <p:stCondLst>
                                  <p:cond delay="4500"/>
                                </p:stCondLst>
                                <p:childTnLst>
                                  <p:par>
                                    <p:cTn id="82" presetID="12" presetClass="entr" presetSubtype="8"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p:tgtEl>
                                              <p:spTgt spid="21"/>
                                            </p:tgtEl>
                                            <p:attrNameLst>
                                              <p:attrName>ppt_x</p:attrName>
                                            </p:attrNameLst>
                                          </p:cBhvr>
                                          <p:tavLst>
                                            <p:tav tm="0">
                                              <p:val>
                                                <p:strVal val="#ppt_x-#ppt_w*1.125000"/>
                                              </p:val>
                                            </p:tav>
                                            <p:tav tm="100000">
                                              <p:val>
                                                <p:strVal val="#ppt_x"/>
                                              </p:val>
                                            </p:tav>
                                          </p:tavLst>
                                        </p:anim>
                                        <p:animEffect transition="in" filter="wipe(right)">
                                          <p:cBhvr>
                                            <p:cTn id="85" dur="500"/>
                                            <p:tgtEl>
                                              <p:spTgt spid="21"/>
                                            </p:tgtEl>
                                          </p:cBhvr>
                                        </p:animEffect>
                                      </p:childTnLst>
                                    </p:cTn>
                                  </p:par>
                                  <p:par>
                                    <p:cTn id="86" presetID="12" presetClass="entr" presetSubtype="8"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p:tgtEl>
                                              <p:spTgt spid="22"/>
                                            </p:tgtEl>
                                            <p:attrNameLst>
                                              <p:attrName>ppt_x</p:attrName>
                                            </p:attrNameLst>
                                          </p:cBhvr>
                                          <p:tavLst>
                                            <p:tav tm="0">
                                              <p:val>
                                                <p:strVal val="#ppt_x-#ppt_w*1.125000"/>
                                              </p:val>
                                            </p:tav>
                                            <p:tav tm="100000">
                                              <p:val>
                                                <p:strVal val="#ppt_x"/>
                                              </p:val>
                                            </p:tav>
                                          </p:tavLst>
                                        </p:anim>
                                        <p:animEffect transition="in" filter="wipe(right)">
                                          <p:cBhvr>
                                            <p:cTn id="89" dur="500"/>
                                            <p:tgtEl>
                                              <p:spTgt spid="22"/>
                                            </p:tgtEl>
                                          </p:cBhvr>
                                        </p:animEffect>
                                      </p:childTnLst>
                                    </p:cTn>
                                  </p:par>
                                  <p:par>
                                    <p:cTn id="90" presetID="12" presetClass="entr" presetSubtype="2" fill="hold"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p:tgtEl>
                                              <p:spTgt spid="29"/>
                                            </p:tgtEl>
                                            <p:attrNameLst>
                                              <p:attrName>ppt_x</p:attrName>
                                            </p:attrNameLst>
                                          </p:cBhvr>
                                          <p:tavLst>
                                            <p:tav tm="0">
                                              <p:val>
                                                <p:strVal val="#ppt_x+#ppt_w*1.125000"/>
                                              </p:val>
                                            </p:tav>
                                            <p:tav tm="100000">
                                              <p:val>
                                                <p:strVal val="#ppt_x"/>
                                              </p:val>
                                            </p:tav>
                                          </p:tavLst>
                                        </p:anim>
                                        <p:animEffect transition="in" filter="wipe(left)">
                                          <p:cBhvr>
                                            <p:cTn id="93" dur="500"/>
                                            <p:tgtEl>
                                              <p:spTgt spid="29"/>
                                            </p:tgtEl>
                                          </p:cBhvr>
                                        </p:animEffect>
                                      </p:childTnLst>
                                    </p:cTn>
                                  </p:par>
                                </p:childTnLst>
                              </p:cTn>
                            </p:par>
                            <p:par>
                              <p:cTn id="94" fill="hold">
                                <p:stCondLst>
                                  <p:cond delay="5000"/>
                                </p:stCondLst>
                                <p:childTnLst>
                                  <p:par>
                                    <p:cTn id="95" presetID="2" presetClass="entr" presetSubtype="4" fill="hold" nodeType="afterEffect">
                                      <p:stCondLst>
                                        <p:cond delay="0"/>
                                      </p:stCondLst>
                                      <p:childTnLst>
                                        <p:set>
                                          <p:cBhvr>
                                            <p:cTn id="96" dur="1" fill="hold">
                                              <p:stCondLst>
                                                <p:cond delay="0"/>
                                              </p:stCondLst>
                                            </p:cTn>
                                            <p:tgtEl>
                                              <p:spTgt spid="37"/>
                                            </p:tgtEl>
                                            <p:attrNameLst>
                                              <p:attrName>style.visibility</p:attrName>
                                            </p:attrNameLst>
                                          </p:cBhvr>
                                          <p:to>
                                            <p:strVal val="visible"/>
                                          </p:to>
                                        </p:set>
                                        <p:anim calcmode="lin" valueType="num">
                                          <p:cBhvr additive="base">
                                            <p:cTn id="97" dur="500" fill="hold"/>
                                            <p:tgtEl>
                                              <p:spTgt spid="37"/>
                                            </p:tgtEl>
                                            <p:attrNameLst>
                                              <p:attrName>ppt_x</p:attrName>
                                            </p:attrNameLst>
                                          </p:cBhvr>
                                          <p:tavLst>
                                            <p:tav tm="0">
                                              <p:val>
                                                <p:strVal val="#ppt_x"/>
                                              </p:val>
                                            </p:tav>
                                            <p:tav tm="100000">
                                              <p:val>
                                                <p:strVal val="#ppt_x"/>
                                              </p:val>
                                            </p:tav>
                                          </p:tavLst>
                                        </p:anim>
                                        <p:anim calcmode="lin" valueType="num">
                                          <p:cBhvr additive="base">
                                            <p:cTn id="98" dur="500" fill="hold"/>
                                            <p:tgtEl>
                                              <p:spTgt spid="37"/>
                                            </p:tgtEl>
                                            <p:attrNameLst>
                                              <p:attrName>ppt_y</p:attrName>
                                            </p:attrNameLst>
                                          </p:cBhvr>
                                          <p:tavLst>
                                            <p:tav tm="0">
                                              <p:val>
                                                <p:strVal val="1+#ppt_h/2"/>
                                              </p:val>
                                            </p:tav>
                                            <p:tav tm="100000">
                                              <p:val>
                                                <p:strVal val="#ppt_y"/>
                                              </p:val>
                                            </p:tav>
                                          </p:tavLst>
                                        </p:anim>
                                      </p:childTnLst>
                                    </p:cTn>
                                  </p:par>
                                </p:childTnLst>
                              </p:cTn>
                            </p:par>
                            <p:par>
                              <p:cTn id="99" fill="hold">
                                <p:stCondLst>
                                  <p:cond delay="5500"/>
                                </p:stCondLst>
                                <p:childTnLst>
                                  <p:par>
                                    <p:cTn id="100" presetID="1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calcmode="lin" valueType="num">
                                          <p:cBhvr additive="base">
                                            <p:cTn id="102" dur="500"/>
                                            <p:tgtEl>
                                              <p:spTgt spid="23"/>
                                            </p:tgtEl>
                                            <p:attrNameLst>
                                              <p:attrName>ppt_x</p:attrName>
                                            </p:attrNameLst>
                                          </p:cBhvr>
                                          <p:tavLst>
                                            <p:tav tm="0">
                                              <p:val>
                                                <p:strVal val="#ppt_x-#ppt_w*1.125000"/>
                                              </p:val>
                                            </p:tav>
                                            <p:tav tm="100000">
                                              <p:val>
                                                <p:strVal val="#ppt_x"/>
                                              </p:val>
                                            </p:tav>
                                          </p:tavLst>
                                        </p:anim>
                                        <p:animEffect transition="in" filter="wipe(right)">
                                          <p:cBhvr>
                                            <p:cTn id="103" dur="500"/>
                                            <p:tgtEl>
                                              <p:spTgt spid="23"/>
                                            </p:tgtEl>
                                          </p:cBhvr>
                                        </p:animEffect>
                                      </p:childTnLst>
                                    </p:cTn>
                                  </p:par>
                                  <p:par>
                                    <p:cTn id="104" presetID="12" presetClass="entr" presetSubtype="8"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 calcmode="lin" valueType="num">
                                          <p:cBhvr additive="base">
                                            <p:cTn id="106" dur="500"/>
                                            <p:tgtEl>
                                              <p:spTgt spid="24"/>
                                            </p:tgtEl>
                                            <p:attrNameLst>
                                              <p:attrName>ppt_x</p:attrName>
                                            </p:attrNameLst>
                                          </p:cBhvr>
                                          <p:tavLst>
                                            <p:tav tm="0">
                                              <p:val>
                                                <p:strVal val="#ppt_x-#ppt_w*1.125000"/>
                                              </p:val>
                                            </p:tav>
                                            <p:tav tm="100000">
                                              <p:val>
                                                <p:strVal val="#ppt_x"/>
                                              </p:val>
                                            </p:tav>
                                          </p:tavLst>
                                        </p:anim>
                                        <p:animEffect transition="in" filter="wipe(right)">
                                          <p:cBhvr>
                                            <p:cTn id="107" dur="500"/>
                                            <p:tgtEl>
                                              <p:spTgt spid="24"/>
                                            </p:tgtEl>
                                          </p:cBhvr>
                                        </p:animEffect>
                                      </p:childTnLst>
                                    </p:cTn>
                                  </p:par>
                                  <p:par>
                                    <p:cTn id="108" presetID="12" presetClass="entr" presetSubtype="2" fill="hold" nodeType="withEffect">
                                      <p:stCondLst>
                                        <p:cond delay="0"/>
                                      </p:stCondLst>
                                      <p:childTnLst>
                                        <p:set>
                                          <p:cBhvr>
                                            <p:cTn id="109" dur="1" fill="hold">
                                              <p:stCondLst>
                                                <p:cond delay="0"/>
                                              </p:stCondLst>
                                            </p:cTn>
                                            <p:tgtEl>
                                              <p:spTgt spid="30"/>
                                            </p:tgtEl>
                                            <p:attrNameLst>
                                              <p:attrName>style.visibility</p:attrName>
                                            </p:attrNameLst>
                                          </p:cBhvr>
                                          <p:to>
                                            <p:strVal val="visible"/>
                                          </p:to>
                                        </p:set>
                                        <p:anim calcmode="lin" valueType="num">
                                          <p:cBhvr additive="base">
                                            <p:cTn id="110" dur="500"/>
                                            <p:tgtEl>
                                              <p:spTgt spid="30"/>
                                            </p:tgtEl>
                                            <p:attrNameLst>
                                              <p:attrName>ppt_x</p:attrName>
                                            </p:attrNameLst>
                                          </p:cBhvr>
                                          <p:tavLst>
                                            <p:tav tm="0">
                                              <p:val>
                                                <p:strVal val="#ppt_x+#ppt_w*1.125000"/>
                                              </p:val>
                                            </p:tav>
                                            <p:tav tm="100000">
                                              <p:val>
                                                <p:strVal val="#ppt_x"/>
                                              </p:val>
                                            </p:tav>
                                          </p:tavLst>
                                        </p:anim>
                                        <p:animEffect transition="in" filter="wipe(left)">
                                          <p:cBhvr>
                                            <p:cTn id="1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第二部分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2"/>
                </a:solidFill>
                <a:latin typeface="微软雅黑" panose="020B0503020204020204" pitchFamily="34" charset="-122"/>
                <a:ea typeface="微软雅黑" panose="020B0503020204020204" pitchFamily="34" charset="-122"/>
              </a:rPr>
              <a:t>标题文字内容</a:t>
            </a:r>
            <a:endParaRPr lang="en-US" altLang="zh-CN" sz="3600" b="1" dirty="0">
              <a:solidFill>
                <a:schemeClr val="accent2"/>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02</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2"/>
                </a:solidFill>
                <a:latin typeface="微软雅黑" panose="020B0503020204020204" pitchFamily="34" charset="-122"/>
                <a:ea typeface="微软雅黑" panose="020B0503020204020204" pitchFamily="34" charset="-122"/>
              </a:rPr>
              <a:t>02</a:t>
            </a:r>
            <a:endParaRPr lang="zh-CN" altLang="en-US" sz="5000" b="1" dirty="0">
              <a:solidFill>
                <a:schemeClr val="accent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空心弧 3"/>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5" name="直接连接符 4"/>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a:endCxn id="34"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4961382" y="1136730"/>
            <a:ext cx="954089" cy="323157"/>
          </a:xfrm>
          <a:prstGeom prst="rect">
            <a:avLst/>
          </a:prstGeom>
        </p:spPr>
        <p:txBody>
          <a:bodyPr wrap="none" lIns="91431" tIns="45716" rIns="91431" bIns="45716">
            <a:spAutoFit/>
          </a:bodyPr>
          <a:lstStyle/>
          <a:p>
            <a:r>
              <a:rPr lang="zh-CN" altLang="en-US" sz="1500" dirty="0">
                <a:solidFill>
                  <a:schemeClr val="accent2"/>
                </a:solidFill>
                <a:latin typeface="+mj-ea"/>
                <a:ea typeface="+mj-ea"/>
              </a:rPr>
              <a:t>标题内容</a:t>
            </a:r>
          </a:p>
        </p:txBody>
      </p:sp>
      <p:sp>
        <p:nvSpPr>
          <p:cNvPr id="10" name="矩形 47"/>
          <p:cNvSpPr>
            <a:spLocks noChangeArrowheads="1"/>
          </p:cNvSpPr>
          <p:nvPr/>
        </p:nvSpPr>
        <p:spPr bwMode="auto">
          <a:xfrm>
            <a:off x="4932040" y="136945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grpSp>
        <p:nvGrpSpPr>
          <p:cNvPr id="11" name="组合 10"/>
          <p:cNvGrpSpPr/>
          <p:nvPr/>
        </p:nvGrpSpPr>
        <p:grpSpPr bwMode="auto">
          <a:xfrm>
            <a:off x="600323" y="1737476"/>
            <a:ext cx="2259643" cy="2259643"/>
            <a:chOff x="1103084" y="2155824"/>
            <a:chExt cx="3176815" cy="3176815"/>
          </a:xfrm>
        </p:grpSpPr>
        <p:sp>
          <p:nvSpPr>
            <p:cNvPr id="12" name="椭圆 11"/>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13" name="椭圆 12"/>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14" name="椭圆 13"/>
          <p:cNvSpPr/>
          <p:nvPr/>
        </p:nvSpPr>
        <p:spPr>
          <a:xfrm>
            <a:off x="2339752" y="1275606"/>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15" name="椭圆 14"/>
          <p:cNvSpPr/>
          <p:nvPr/>
        </p:nvSpPr>
        <p:spPr>
          <a:xfrm>
            <a:off x="3131840" y="2236528"/>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16" name="椭圆 15"/>
          <p:cNvSpPr/>
          <p:nvPr/>
        </p:nvSpPr>
        <p:spPr>
          <a:xfrm>
            <a:off x="3110900" y="3218921"/>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17" name="椭圆 16"/>
          <p:cNvSpPr/>
          <p:nvPr/>
        </p:nvSpPr>
        <p:spPr>
          <a:xfrm>
            <a:off x="2339752" y="4069127"/>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grpSp>
        <p:nvGrpSpPr>
          <p:cNvPr id="18" name="组合 17"/>
          <p:cNvGrpSpPr/>
          <p:nvPr/>
        </p:nvGrpSpPr>
        <p:grpSpPr>
          <a:xfrm>
            <a:off x="3989630" y="1064722"/>
            <a:ext cx="858956" cy="858956"/>
            <a:chOff x="3989630" y="984316"/>
            <a:chExt cx="858956" cy="858956"/>
          </a:xfrm>
        </p:grpSpPr>
        <p:grpSp>
          <p:nvGrpSpPr>
            <p:cNvPr id="19" name="组合 18"/>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4" name="椭圆 23"/>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20" name="组合 54"/>
            <p:cNvGrpSpPr>
              <a:grpSpLocks noChangeAspect="1"/>
            </p:cNvGrpSpPr>
            <p:nvPr/>
          </p:nvGrpSpPr>
          <p:grpSpPr bwMode="auto">
            <a:xfrm>
              <a:off x="4230408" y="1145668"/>
              <a:ext cx="389996" cy="469766"/>
              <a:chOff x="3452849" y="2667439"/>
              <a:chExt cx="239345" cy="288607"/>
            </a:xfrm>
          </p:grpSpPr>
          <p:sp>
            <p:nvSpPr>
              <p:cNvPr id="21"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22"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25" name="组合 24"/>
          <p:cNvGrpSpPr/>
          <p:nvPr/>
        </p:nvGrpSpPr>
        <p:grpSpPr>
          <a:xfrm>
            <a:off x="4684712" y="1948340"/>
            <a:ext cx="858956" cy="858956"/>
            <a:chOff x="4684712" y="1948340"/>
            <a:chExt cx="858956" cy="858956"/>
          </a:xfrm>
        </p:grpSpPr>
        <p:grpSp>
          <p:nvGrpSpPr>
            <p:cNvPr id="26" name="组合 25"/>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0" name="组合 29"/>
          <p:cNvGrpSpPr/>
          <p:nvPr/>
        </p:nvGrpSpPr>
        <p:grpSpPr>
          <a:xfrm>
            <a:off x="4716016" y="2993953"/>
            <a:ext cx="858956" cy="858956"/>
            <a:chOff x="4716016" y="2993953"/>
            <a:chExt cx="858956" cy="858956"/>
          </a:xfrm>
        </p:grpSpPr>
        <p:grpSp>
          <p:nvGrpSpPr>
            <p:cNvPr id="31" name="组合 30"/>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2"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35" name="组合 34"/>
          <p:cNvGrpSpPr/>
          <p:nvPr/>
        </p:nvGrpSpPr>
        <p:grpSpPr>
          <a:xfrm>
            <a:off x="3996846" y="3864636"/>
            <a:ext cx="858956" cy="858956"/>
            <a:chOff x="3996846" y="3864636"/>
            <a:chExt cx="858956" cy="858956"/>
          </a:xfrm>
        </p:grpSpPr>
        <p:grpSp>
          <p:nvGrpSpPr>
            <p:cNvPr id="36" name="组合 35"/>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7"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accent2"/>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40" name="矩形 39"/>
          <p:cNvSpPr/>
          <p:nvPr/>
        </p:nvSpPr>
        <p:spPr>
          <a:xfrm>
            <a:off x="5609454" y="1997065"/>
            <a:ext cx="954089" cy="323157"/>
          </a:xfrm>
          <a:prstGeom prst="rect">
            <a:avLst/>
          </a:prstGeom>
        </p:spPr>
        <p:txBody>
          <a:bodyPr wrap="none" lIns="91431" tIns="45716" rIns="91431" bIns="45716">
            <a:spAutoFit/>
          </a:bodyPr>
          <a:lstStyle/>
          <a:p>
            <a:r>
              <a:rPr lang="zh-CN" altLang="en-US" sz="1500" dirty="0">
                <a:solidFill>
                  <a:schemeClr val="accent2"/>
                </a:solidFill>
                <a:latin typeface="+mj-ea"/>
                <a:ea typeface="+mj-ea"/>
              </a:rPr>
              <a:t>标题内容</a:t>
            </a:r>
          </a:p>
        </p:txBody>
      </p:sp>
      <p:sp>
        <p:nvSpPr>
          <p:cNvPr id="41" name="矩形 47"/>
          <p:cNvSpPr>
            <a:spLocks noChangeArrowheads="1"/>
          </p:cNvSpPr>
          <p:nvPr/>
        </p:nvSpPr>
        <p:spPr bwMode="auto">
          <a:xfrm>
            <a:off x="5580112" y="2229793"/>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42" name="矩形 41"/>
          <p:cNvSpPr/>
          <p:nvPr/>
        </p:nvSpPr>
        <p:spPr>
          <a:xfrm>
            <a:off x="5684012" y="3028040"/>
            <a:ext cx="954089" cy="323157"/>
          </a:xfrm>
          <a:prstGeom prst="rect">
            <a:avLst/>
          </a:prstGeom>
        </p:spPr>
        <p:txBody>
          <a:bodyPr wrap="none" lIns="91431" tIns="45716" rIns="91431" bIns="45716">
            <a:spAutoFit/>
          </a:bodyPr>
          <a:lstStyle/>
          <a:p>
            <a:r>
              <a:rPr lang="zh-CN" altLang="en-US" sz="1500" dirty="0">
                <a:solidFill>
                  <a:schemeClr val="accent2"/>
                </a:solidFill>
                <a:latin typeface="+mj-ea"/>
                <a:ea typeface="+mj-ea"/>
              </a:rPr>
              <a:t>标题内容</a:t>
            </a:r>
          </a:p>
        </p:txBody>
      </p:sp>
      <p:sp>
        <p:nvSpPr>
          <p:cNvPr id="43" name="矩形 47"/>
          <p:cNvSpPr>
            <a:spLocks noChangeArrowheads="1"/>
          </p:cNvSpPr>
          <p:nvPr/>
        </p:nvSpPr>
        <p:spPr bwMode="auto">
          <a:xfrm>
            <a:off x="5654670" y="326076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
        <p:nvSpPr>
          <p:cNvPr id="44" name="矩形 43"/>
          <p:cNvSpPr/>
          <p:nvPr/>
        </p:nvSpPr>
        <p:spPr>
          <a:xfrm>
            <a:off x="5009017" y="3972459"/>
            <a:ext cx="954089" cy="323157"/>
          </a:xfrm>
          <a:prstGeom prst="rect">
            <a:avLst/>
          </a:prstGeom>
        </p:spPr>
        <p:txBody>
          <a:bodyPr wrap="none" lIns="91431" tIns="45716" rIns="91431" bIns="45716">
            <a:spAutoFit/>
          </a:bodyPr>
          <a:lstStyle/>
          <a:p>
            <a:r>
              <a:rPr lang="zh-CN" altLang="en-US" sz="1500" dirty="0">
                <a:solidFill>
                  <a:schemeClr val="accent2"/>
                </a:solidFill>
                <a:latin typeface="+mj-ea"/>
                <a:ea typeface="+mj-ea"/>
              </a:rPr>
              <a:t>标题内容</a:t>
            </a:r>
          </a:p>
        </p:txBody>
      </p:sp>
      <p:sp>
        <p:nvSpPr>
          <p:cNvPr id="45" name="矩形 47"/>
          <p:cNvSpPr>
            <a:spLocks noChangeArrowheads="1"/>
          </p:cNvSpPr>
          <p:nvPr/>
        </p:nvSpPr>
        <p:spPr bwMode="auto">
          <a:xfrm>
            <a:off x="4979675" y="4205187"/>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dirty="0">
                <a:solidFill>
                  <a:prstClr val="black"/>
                </a:solidFill>
                <a:latin typeface="+mj-ea"/>
                <a:ea typeface="+mj-ea"/>
              </a:rPr>
              <a:t>点击输入简要文字内容，文字内容需概括精炼，不用多余的文字修饰，言简意赅的说明该项内容。</a:t>
            </a:r>
            <a:endParaRPr lang="en-US" altLang="zh-CN" sz="1000" dirty="0">
              <a:solidFill>
                <a:prstClr val="black"/>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14:presetBounceEnd="40000">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14:bounceEnd="40000">
                                          <p:cBhvr additive="base">
                                            <p:cTn id="27" dur="500" fill="hold"/>
                                            <p:tgtEl>
                                              <p:spTgt spid="18"/>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14:presetBounceEnd="40000">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14:bounceEnd="40000">
                                          <p:cBhvr additive="base">
                                            <p:cTn id="48" dur="500" fill="hold"/>
                                            <p:tgtEl>
                                              <p:spTgt spid="25"/>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14:presetBounceEnd="40000">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14:bounceEnd="40000">
                                          <p:cBhvr additive="base">
                                            <p:cTn id="6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14:presetBounceEnd="40000">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14:bounceEnd="40000">
                                          <p:cBhvr additive="base">
                                            <p:cTn id="90" dur="500" fill="hold"/>
                                            <p:tgtEl>
                                              <p:spTgt spid="35"/>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400" fill="hold"/>
                                            <p:tgtEl>
                                              <p:spTgt spid="11"/>
                                            </p:tgtEl>
                                            <p:attrNameLst>
                                              <p:attrName>ppt_w</p:attrName>
                                            </p:attrNameLst>
                                          </p:cBhvr>
                                          <p:tavLst>
                                            <p:tav tm="0">
                                              <p:val>
                                                <p:fltVal val="0"/>
                                              </p:val>
                                            </p:tav>
                                            <p:tav tm="100000">
                                              <p:val>
                                                <p:strVal val="#ppt_w"/>
                                              </p:val>
                                            </p:tav>
                                          </p:tavLst>
                                        </p:anim>
                                        <p:anim calcmode="lin" valueType="num">
                                          <p:cBhvr>
                                            <p:cTn id="8" dur="400" fill="hold"/>
                                            <p:tgtEl>
                                              <p:spTgt spid="11"/>
                                            </p:tgtEl>
                                            <p:attrNameLst>
                                              <p:attrName>ppt_h</p:attrName>
                                            </p:attrNameLst>
                                          </p:cBhvr>
                                          <p:tavLst>
                                            <p:tav tm="0">
                                              <p:val>
                                                <p:fltVal val="0"/>
                                              </p:val>
                                            </p:tav>
                                            <p:tav tm="100000">
                                              <p:val>
                                                <p:strVal val="#ppt_h"/>
                                              </p:val>
                                            </p:tav>
                                          </p:tavLst>
                                        </p:anim>
                                        <p:animEffect transition="in" filter="fade">
                                          <p:cBhvr>
                                            <p:cTn id="9" dur="400"/>
                                            <p:tgtEl>
                                              <p:spTgt spid="11"/>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350"/>
                                            <p:tgtEl>
                                              <p:spTgt spid="4"/>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75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par>
                              <p:cTn id="24" fill="hold">
                                <p:stCondLst>
                                  <p:cond delay="2250"/>
                                </p:stCondLst>
                                <p:childTnLst>
                                  <p:par>
                                    <p:cTn id="25" presetID="2" presetClass="entr" presetSubtype="2"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1+#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p:stCondLst>
                                  <p:cond delay="3250"/>
                                </p:stCondLst>
                                <p:childTnLst>
                                  <p:par>
                                    <p:cTn id="42" presetID="22" presetClass="entr" presetSubtype="8"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3750"/>
                                </p:stCondLst>
                                <p:childTnLst>
                                  <p:par>
                                    <p:cTn id="46" presetID="2" presetClass="entr" presetSubtype="2" fill="hold" nodeType="after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1+#ppt_w/2"/>
                                              </p:val>
                                            </p:tav>
                                            <p:tav tm="100000">
                                              <p:val>
                                                <p:strVal val="#ppt_x"/>
                                              </p:val>
                                            </p:tav>
                                          </p:tavLst>
                                        </p:anim>
                                        <p:anim calcmode="lin" valueType="num">
                                          <p:cBhvr additive="base">
                                            <p:cTn id="49" dur="500" fill="hold"/>
                                            <p:tgtEl>
                                              <p:spTgt spid="25"/>
                                            </p:tgtEl>
                                            <p:attrNameLst>
                                              <p:attrName>ppt_y</p:attrName>
                                            </p:attrNameLst>
                                          </p:cBhvr>
                                          <p:tavLst>
                                            <p:tav tm="0">
                                              <p:val>
                                                <p:strVal val="#ppt_y"/>
                                              </p:val>
                                            </p:tav>
                                            <p:tav tm="100000">
                                              <p:val>
                                                <p:strVal val="#ppt_y"/>
                                              </p:val>
                                            </p:tav>
                                          </p:tavLst>
                                        </p:anim>
                                      </p:childTnLst>
                                    </p:cTn>
                                  </p:par>
                                </p:childTnLst>
                              </p:cTn>
                            </p:par>
                            <p:par>
                              <p:cTn id="50" fill="hold">
                                <p:stCondLst>
                                  <p:cond delay="4250"/>
                                </p:stCondLst>
                                <p:childTnLst>
                                  <p:par>
                                    <p:cTn id="51" presetID="22" presetClass="entr" presetSubtype="8"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childTnLst>
                              </p:cTn>
                            </p:par>
                            <p:par>
                              <p:cTn id="62" fill="hold">
                                <p:stCondLst>
                                  <p:cond delay="4750"/>
                                </p:stCondLst>
                                <p:childTnLst>
                                  <p:par>
                                    <p:cTn id="63" presetID="22" presetClass="entr" presetSubtype="8"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par>
                              <p:cTn id="66" fill="hold">
                                <p:stCondLst>
                                  <p:cond delay="5250"/>
                                </p:stCondLst>
                                <p:childTnLst>
                                  <p:par>
                                    <p:cTn id="67" presetID="2" presetClass="entr" presetSubtype="2" fill="hold" nodeType="after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1+#ppt_w/2"/>
                                              </p:val>
                                            </p:tav>
                                            <p:tav tm="100000">
                                              <p:val>
                                                <p:strVal val="#ppt_x"/>
                                              </p:val>
                                            </p:tav>
                                          </p:tavLst>
                                        </p:anim>
                                        <p:anim calcmode="lin" valueType="num">
                                          <p:cBhvr additive="base">
                                            <p:cTn id="70" dur="500" fill="hold"/>
                                            <p:tgtEl>
                                              <p:spTgt spid="3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2" presetClass="entr" presetSubtype="8"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wipe(left)">
                                          <p:cBhvr>
                                            <p:cTn id="74" dur="500"/>
                                            <p:tgtEl>
                                              <p:spTgt spid="42"/>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wipe(left)">
                                          <p:cBhvr>
                                            <p:cTn id="77" dur="500"/>
                                            <p:tgtEl>
                                              <p:spTgt spid="43"/>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fltVal val="0"/>
                                              </p:val>
                                            </p:tav>
                                            <p:tav tm="100000">
                                              <p:val>
                                                <p:strVal val="#ppt_w"/>
                                              </p:val>
                                            </p:tav>
                                          </p:tavLst>
                                        </p:anim>
                                        <p:anim calcmode="lin" valueType="num">
                                          <p:cBhvr>
                                            <p:cTn id="81" dur="500" fill="hold"/>
                                            <p:tgtEl>
                                              <p:spTgt spid="17"/>
                                            </p:tgtEl>
                                            <p:attrNameLst>
                                              <p:attrName>ppt_h</p:attrName>
                                            </p:attrNameLst>
                                          </p:cBhvr>
                                          <p:tavLst>
                                            <p:tav tm="0">
                                              <p:val>
                                                <p:fltVal val="0"/>
                                              </p:val>
                                            </p:tav>
                                            <p:tav tm="100000">
                                              <p:val>
                                                <p:strVal val="#ppt_h"/>
                                              </p:val>
                                            </p:tav>
                                          </p:tavLst>
                                        </p:anim>
                                        <p:animEffect transition="in" filter="fade">
                                          <p:cBhvr>
                                            <p:cTn id="82" dur="500"/>
                                            <p:tgtEl>
                                              <p:spTgt spid="17"/>
                                            </p:tgtEl>
                                          </p:cBhvr>
                                        </p:animEffect>
                                      </p:childTnLst>
                                    </p:cTn>
                                  </p:par>
                                </p:childTnLst>
                              </p:cTn>
                            </p:par>
                            <p:par>
                              <p:cTn id="83" fill="hold">
                                <p:stCondLst>
                                  <p:cond delay="6250"/>
                                </p:stCondLst>
                                <p:childTnLst>
                                  <p:par>
                                    <p:cTn id="84" presetID="22" presetClass="entr" presetSubtype="8" fill="hold" nodeType="afterEffect">
                                      <p:stCondLst>
                                        <p:cond delay="0"/>
                                      </p:stCondLst>
                                      <p:childTnLst>
                                        <p:set>
                                          <p:cBhvr>
                                            <p:cTn id="85" dur="1" fill="hold">
                                              <p:stCondLst>
                                                <p:cond delay="0"/>
                                              </p:stCondLst>
                                            </p:cTn>
                                            <p:tgtEl>
                                              <p:spTgt spid="6"/>
                                            </p:tgtEl>
                                            <p:attrNameLst>
                                              <p:attrName>style.visibility</p:attrName>
                                            </p:attrNameLst>
                                          </p:cBhvr>
                                          <p:to>
                                            <p:strVal val="visible"/>
                                          </p:to>
                                        </p:set>
                                        <p:animEffect transition="in" filter="wipe(left)">
                                          <p:cBhvr>
                                            <p:cTn id="86" dur="500"/>
                                            <p:tgtEl>
                                              <p:spTgt spid="6"/>
                                            </p:tgtEl>
                                          </p:cBhvr>
                                        </p:animEffect>
                                      </p:childTnLst>
                                    </p:cTn>
                                  </p:par>
                                </p:childTnLst>
                              </p:cTn>
                            </p:par>
                            <p:par>
                              <p:cTn id="87" fill="hold">
                                <p:stCondLst>
                                  <p:cond delay="6750"/>
                                </p:stCondLst>
                                <p:childTnLst>
                                  <p:par>
                                    <p:cTn id="88" presetID="2" presetClass="entr" presetSubtype="2"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additive="base">
                                            <p:cTn id="90" dur="500" fill="hold"/>
                                            <p:tgtEl>
                                              <p:spTgt spid="35"/>
                                            </p:tgtEl>
                                            <p:attrNameLst>
                                              <p:attrName>ppt_x</p:attrName>
                                            </p:attrNameLst>
                                          </p:cBhvr>
                                          <p:tavLst>
                                            <p:tav tm="0">
                                              <p:val>
                                                <p:strVal val="1+#ppt_w/2"/>
                                              </p:val>
                                            </p:tav>
                                            <p:tav tm="100000">
                                              <p:val>
                                                <p:strVal val="#ppt_x"/>
                                              </p:val>
                                            </p:tav>
                                          </p:tavLst>
                                        </p:anim>
                                        <p:anim calcmode="lin" valueType="num">
                                          <p:cBhvr additive="base">
                                            <p:cTn id="91" dur="500" fill="hold"/>
                                            <p:tgtEl>
                                              <p:spTgt spid="35"/>
                                            </p:tgtEl>
                                            <p:attrNameLst>
                                              <p:attrName>ppt_y</p:attrName>
                                            </p:attrNameLst>
                                          </p:cBhvr>
                                          <p:tavLst>
                                            <p:tav tm="0">
                                              <p:val>
                                                <p:strVal val="#ppt_y"/>
                                              </p:val>
                                            </p:tav>
                                            <p:tav tm="100000">
                                              <p:val>
                                                <p:strVal val="#ppt_y"/>
                                              </p:val>
                                            </p:tav>
                                          </p:tavLst>
                                        </p:anim>
                                      </p:childTnLst>
                                    </p:cTn>
                                  </p:par>
                                </p:childTnLst>
                              </p:cTn>
                            </p:par>
                            <p:par>
                              <p:cTn id="92" fill="hold">
                                <p:stCondLst>
                                  <p:cond delay="7250"/>
                                </p:stCondLst>
                                <p:childTnLst>
                                  <p:par>
                                    <p:cTn id="93" presetID="22" presetClass="entr" presetSubtype="8" fill="hold" grpId="0" nodeType="after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wipe(left)">
                                          <p:cBhvr>
                                            <p:cTn id="95" dur="500"/>
                                            <p:tgtEl>
                                              <p:spTgt spid="4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left)">
                                          <p:cBhvr>
                                            <p:cTn id="9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animBg="1"/>
          <p:bldP spid="15" grpId="0" animBg="1"/>
          <p:bldP spid="16" grpId="0" animBg="1"/>
          <p:bldP spid="17" grpId="0" animBg="1"/>
          <p:bldP spid="40" grpId="0"/>
          <p:bldP spid="41" grpId="0"/>
          <p:bldP spid="42" grpId="0"/>
          <p:bldP spid="43" grpId="0"/>
          <p:bldP spid="44" grpId="0"/>
          <p:bldP spid="4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7"/>
          <p:cNvSpPr/>
          <p:nvPr/>
        </p:nvSpPr>
        <p:spPr>
          <a:xfrm>
            <a:off x="0" y="2104333"/>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5" name="组合 4"/>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6"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7"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8"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9"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0"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chemeClr val="accent2">
                <a:alpha val="73000"/>
              </a:schemeClr>
            </a:solidFill>
            <a:ln>
              <a:noFill/>
            </a:ln>
          </p:spPr>
          <p:txBody>
            <a:bodyPr/>
            <a:lstStyle/>
            <a:p>
              <a:endParaRPr lang="en-US" dirty="0">
                <a:latin typeface="+mj-ea"/>
                <a:ea typeface="+mj-ea"/>
              </a:endParaRPr>
            </a:p>
          </p:txBody>
        </p:sp>
        <p:sp>
          <p:nvSpPr>
            <p:cNvPr id="11"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chemeClr val="accent2"/>
            </a:solidFill>
            <a:ln>
              <a:noFill/>
            </a:ln>
          </p:spPr>
          <p:txBody>
            <a:bodyPr/>
            <a:lstStyle/>
            <a:p>
              <a:endParaRPr lang="en-US" dirty="0">
                <a:latin typeface="+mj-ea"/>
                <a:ea typeface="+mj-ea"/>
              </a:endParaRPr>
            </a:p>
          </p:txBody>
        </p:sp>
        <p:sp>
          <p:nvSpPr>
            <p:cNvPr id="12"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3"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4"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5"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6" name="组合 15"/>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Group 30"/>
          <p:cNvGrpSpPr/>
          <p:nvPr/>
        </p:nvGrpSpPr>
        <p:grpSpPr>
          <a:xfrm>
            <a:off x="4801394" y="3834127"/>
            <a:ext cx="317357" cy="278329"/>
            <a:chOff x="3175" y="-1587"/>
            <a:chExt cx="490538" cy="430212"/>
          </a:xfrm>
          <a:solidFill>
            <a:schemeClr val="accent2"/>
          </a:solidFill>
        </p:grpSpPr>
        <p:sp>
          <p:nvSpPr>
            <p:cNvPr id="20"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sp>
          <p:nvSpPr>
            <p:cNvPr id="21"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endParaRPr>
            </a:p>
          </p:txBody>
        </p:sp>
      </p:grpSp>
      <p:sp>
        <p:nvSpPr>
          <p:cNvPr id="22" name="Freeform 50"/>
          <p:cNvSpPr>
            <a:spLocks noEditPoints="1"/>
          </p:cNvSpPr>
          <p:nvPr/>
        </p:nvSpPr>
        <p:spPr bwMode="auto">
          <a:xfrm>
            <a:off x="1055561" y="2894752"/>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23" name="Freeform 48"/>
          <p:cNvSpPr>
            <a:spLocks noEditPoints="1"/>
          </p:cNvSpPr>
          <p:nvPr/>
        </p:nvSpPr>
        <p:spPr bwMode="auto">
          <a:xfrm>
            <a:off x="2983620" y="3224527"/>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chemeClr val="accent1"/>
          </a:solidFill>
          <a:ln w="9525">
            <a:noFill/>
            <a:round/>
          </a:ln>
        </p:spPr>
        <p:txBody>
          <a:bodyPr vert="horz" wrap="square" lIns="91440" tIns="45720" rIns="91440" bIns="45720" numCol="1" anchor="t" anchorCtr="0" compatLnSpc="1"/>
          <a:lstStyle/>
          <a:p>
            <a:endParaRPr lang="ko-KR" altLang="en-US">
              <a:latin typeface="+mj-ea"/>
              <a:ea typeface="+mj-ea"/>
            </a:endParaRPr>
          </a:p>
        </p:txBody>
      </p:sp>
      <p:grpSp>
        <p:nvGrpSpPr>
          <p:cNvPr id="24" name="Group 18"/>
          <p:cNvGrpSpPr/>
          <p:nvPr/>
        </p:nvGrpSpPr>
        <p:grpSpPr>
          <a:xfrm>
            <a:off x="7429035" y="3182144"/>
            <a:ext cx="312268" cy="312268"/>
            <a:chOff x="6350" y="4763"/>
            <a:chExt cx="492125" cy="492125"/>
          </a:xfrm>
          <a:solidFill>
            <a:schemeClr val="accent2"/>
          </a:solidFill>
        </p:grpSpPr>
        <p:sp>
          <p:nvSpPr>
            <p:cNvPr id="25"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6"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sp>
          <p:nvSpPr>
            <p:cNvPr id="27"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a:latin typeface="+mj-ea"/>
                <a:ea typeface="+mj-ea"/>
                <a:cs typeface="Roboto condensed"/>
              </a:endParaRPr>
            </a:p>
          </p:txBody>
        </p:sp>
      </p:grpSp>
      <p:sp>
        <p:nvSpPr>
          <p:cNvPr id="28"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29"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0"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sp>
        <p:nvSpPr>
          <p:cNvPr id="31"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chemeClr val="tx1">
                    <a:lumMod val="85000"/>
                    <a:lumOff val="15000"/>
                  </a:schemeClr>
                </a:solidFill>
                <a:effectLst/>
                <a:uLnTx/>
                <a:uFillTx/>
                <a:latin typeface="+mj-ea"/>
                <a:ea typeface="+mj-ea"/>
              </a:rPr>
              <a:t>您的内容打在这里，或者通过复制您的文本后，在此框中选择粘贴</a:t>
            </a:r>
          </a:p>
        </p:txBody>
      </p:sp>
      <p:grpSp>
        <p:nvGrpSpPr>
          <p:cNvPr id="32" name="组合 31"/>
          <p:cNvGrpSpPr/>
          <p:nvPr/>
        </p:nvGrpSpPr>
        <p:grpSpPr>
          <a:xfrm>
            <a:off x="4677858" y="2649672"/>
            <a:ext cx="809336" cy="809336"/>
            <a:chOff x="4677858" y="2649672"/>
            <a:chExt cx="809336" cy="809336"/>
          </a:xfrm>
          <a:solidFill>
            <a:schemeClr val="accent2"/>
          </a:solidFill>
        </p:grpSpPr>
        <p:sp>
          <p:nvSpPr>
            <p:cNvPr id="33" name="椭圆 3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639258" y="1763208"/>
            <a:ext cx="809336" cy="809336"/>
            <a:chOff x="4677858" y="2649672"/>
            <a:chExt cx="809336" cy="809336"/>
          </a:xfrm>
          <a:solidFill>
            <a:schemeClr val="accent2"/>
          </a:solidFill>
        </p:grpSpPr>
        <p:sp>
          <p:nvSpPr>
            <p:cNvPr id="36" name="椭圆 35"/>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8"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9"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0" name="矩形 39"/>
          <p:cNvSpPr/>
          <p:nvPr/>
        </p:nvSpPr>
        <p:spPr>
          <a:xfrm>
            <a:off x="7236296" y="1738043"/>
            <a:ext cx="1089477" cy="373510"/>
          </a:xfrm>
          <a:prstGeom prst="rect">
            <a:avLst/>
          </a:prstGeom>
        </p:spPr>
        <p:txBody>
          <a:bodyPr wrap="square" lIns="68589" tIns="34295" rIns="68589" bIns="34295">
            <a:spAutoFit/>
          </a:bodyPr>
          <a:lstStyle/>
          <a:p>
            <a:pPr>
              <a:lnSpc>
                <a:spcPct val="120000"/>
              </a:lnSpc>
            </a:pPr>
            <a:r>
              <a:rPr lang="zh-CN" altLang="en-US" b="0" dirty="0">
                <a:solidFill>
                  <a:schemeClr val="tx1">
                    <a:lumMod val="65000"/>
                    <a:lumOff val="35000"/>
                  </a:schemeClr>
                </a:solidFill>
                <a:latin typeface="+mj-ea"/>
                <a:ea typeface="+mj-ea"/>
              </a:rPr>
              <a:t>完成概述</a:t>
            </a:r>
          </a:p>
        </p:txBody>
      </p:sp>
    </p:spTree>
  </p:cSld>
  <p:clrMapOvr>
    <a:masterClrMapping/>
  </p:clrMapOvr>
  <mc:AlternateContent xmlns:mc="http://schemas.openxmlformats.org/markup-compatibility/2006" xmlns:p14="http://schemas.microsoft.com/office/powerpoint/2010/main">
    <mc:Choice Requires="p14">
      <p:transition spd="slow" p14:dur="1200" advTm="7000">
        <p14:prism/>
      </p:transition>
    </mc:Choice>
    <mc:Fallback xmlns="">
      <p:transition spd="slow" advTm="7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14:presetBounceEnd="54000">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14:bounceEnd="54000">
                                          <p:cBhvr additive="base">
                                            <p:cTn id="30" dur="1200" fill="hold"/>
                                            <p:tgtEl>
                                              <p:spTgt spid="35"/>
                                            </p:tgtEl>
                                            <p:attrNameLst>
                                              <p:attrName>ppt_x</p:attrName>
                                            </p:attrNameLst>
                                          </p:cBhvr>
                                          <p:tavLst>
                                            <p:tav tm="0">
                                              <p:val>
                                                <p:strVal val="0-#ppt_w/2"/>
                                              </p:val>
                                            </p:tav>
                                            <p:tav tm="100000">
                                              <p:val>
                                                <p:strVal val="#ppt_x"/>
                                              </p:val>
                                            </p:tav>
                                          </p:tavLst>
                                        </p:anim>
                                        <p:anim calcmode="lin" valueType="num" p14:bounceEnd="54000">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14:presetBounceEnd="54000">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14:bounceEnd="54000">
                                          <p:cBhvr additive="base">
                                            <p:cTn id="34" dur="1200" fill="hold"/>
                                            <p:tgtEl>
                                              <p:spTgt spid="16"/>
                                            </p:tgtEl>
                                            <p:attrNameLst>
                                              <p:attrName>ppt_x</p:attrName>
                                            </p:attrNameLst>
                                          </p:cBhvr>
                                          <p:tavLst>
                                            <p:tav tm="0">
                                              <p:val>
                                                <p:strVal val="1+#ppt_w/2"/>
                                              </p:val>
                                            </p:tav>
                                            <p:tav tm="100000">
                                              <p:val>
                                                <p:strVal val="#ppt_x"/>
                                              </p:val>
                                            </p:tav>
                                          </p:tavLst>
                                        </p:anim>
                                        <p:anim calcmode="lin" valueType="num" p14:bounceEnd="54000">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14:presetBounceEnd="54000">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14:bounceEnd="54000">
                                          <p:cBhvr additive="base">
                                            <p:cTn id="38" dur="1200" fill="hold"/>
                                            <p:tgtEl>
                                              <p:spTgt spid="32"/>
                                            </p:tgtEl>
                                            <p:attrNameLst>
                                              <p:attrName>ppt_x</p:attrName>
                                            </p:attrNameLst>
                                          </p:cBhvr>
                                          <p:tavLst>
                                            <p:tav tm="0">
                                              <p:val>
                                                <p:strVal val="1+#ppt_w/2"/>
                                              </p:val>
                                            </p:tav>
                                            <p:tav tm="100000">
                                              <p:val>
                                                <p:strVal val="#ppt_x"/>
                                              </p:val>
                                            </p:tav>
                                          </p:tavLst>
                                        </p:anim>
                                        <p:anim calcmode="lin" valueType="num" p14:bounceEnd="54000">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9" dur="2000" fill="hold"/>
                                            <p:tgtEl>
                                              <p:spTgt spid="5"/>
                                            </p:tgtEl>
                                            <p:attrNameLst>
                                              <p:attrName>ppt_x</p:attrName>
                                              <p:attrName>ppt_y</p:attrName>
                                            </p:attrNameLst>
                                          </p:cBhvr>
                                          <p:rCtr x="35556" y="11111"/>
                                        </p:animMotion>
                                      </p:childTnLst>
                                    </p:cTn>
                                  </p:par>
                                  <p:par>
                                    <p:cTn id="10" presetID="22" presetClass="entr" presetSubtype="8"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par>
                                    <p:cTn id="13" presetID="53" presetClass="entr" presetSubtype="16" fill="hold" nodeType="withEffect">
                                      <p:stCondLst>
                                        <p:cond delay="130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par>
                                    <p:cTn id="18" presetID="42" presetClass="entr" presetSubtype="0" fill="hold" nodeType="withEffect">
                                      <p:stCondLst>
                                        <p:cond delay="160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anim calcmode="lin" valueType="num">
                                          <p:cBhvr>
                                            <p:cTn id="21" dur="500" fill="hold"/>
                                            <p:tgtEl>
                                              <p:spTgt spid="39"/>
                                            </p:tgtEl>
                                            <p:attrNameLst>
                                              <p:attrName>ppt_x</p:attrName>
                                            </p:attrNameLst>
                                          </p:cBhvr>
                                          <p:tavLst>
                                            <p:tav tm="0">
                                              <p:val>
                                                <p:strVal val="#ppt_x"/>
                                              </p:val>
                                            </p:tav>
                                            <p:tav tm="100000">
                                              <p:val>
                                                <p:strVal val="#ppt_x"/>
                                              </p:val>
                                            </p:tav>
                                          </p:tavLst>
                                        </p:anim>
                                        <p:anim calcmode="lin" valueType="num">
                                          <p:cBhvr>
                                            <p:cTn id="22" dur="5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6" presetClass="entr" presetSubtype="2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barn(inVertical)">
                                          <p:cBhvr>
                                            <p:cTn id="26" dur="500"/>
                                            <p:tgtEl>
                                              <p:spTgt spid="40"/>
                                            </p:tgtEl>
                                          </p:cBhvr>
                                        </p:animEffect>
                                      </p:childTnLst>
                                    </p:cTn>
                                  </p:par>
                                </p:childTnLst>
                              </p:cTn>
                            </p:par>
                            <p:par>
                              <p:cTn id="27" fill="hold">
                                <p:stCondLst>
                                  <p:cond delay="1000"/>
                                </p:stCondLst>
                                <p:childTnLst>
                                  <p:par>
                                    <p:cTn id="28" presetID="2" presetClass="entr" presetSubtype="12" accel="52000" fill="hold" nodeType="after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1200" fill="hold"/>
                                            <p:tgtEl>
                                              <p:spTgt spid="35"/>
                                            </p:tgtEl>
                                            <p:attrNameLst>
                                              <p:attrName>ppt_x</p:attrName>
                                            </p:attrNameLst>
                                          </p:cBhvr>
                                          <p:tavLst>
                                            <p:tav tm="0">
                                              <p:val>
                                                <p:strVal val="0-#ppt_w/2"/>
                                              </p:val>
                                            </p:tav>
                                            <p:tav tm="100000">
                                              <p:val>
                                                <p:strVal val="#ppt_x"/>
                                              </p:val>
                                            </p:tav>
                                          </p:tavLst>
                                        </p:anim>
                                        <p:anim calcmode="lin" valueType="num">
                                          <p:cBhvr additive="base">
                                            <p:cTn id="31" dur="12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3" accel="52000" fill="hold" nodeType="withEffect">
                                      <p:stCondLst>
                                        <p:cond delay="4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1200" fill="hold"/>
                                            <p:tgtEl>
                                              <p:spTgt spid="16"/>
                                            </p:tgtEl>
                                            <p:attrNameLst>
                                              <p:attrName>ppt_x</p:attrName>
                                            </p:attrNameLst>
                                          </p:cBhvr>
                                          <p:tavLst>
                                            <p:tav tm="0">
                                              <p:val>
                                                <p:strVal val="1+#ppt_w/2"/>
                                              </p:val>
                                            </p:tav>
                                            <p:tav tm="100000">
                                              <p:val>
                                                <p:strVal val="#ppt_x"/>
                                              </p:val>
                                            </p:tav>
                                          </p:tavLst>
                                        </p:anim>
                                        <p:anim calcmode="lin" valueType="num">
                                          <p:cBhvr additive="base">
                                            <p:cTn id="35" dur="1200" fill="hold"/>
                                            <p:tgtEl>
                                              <p:spTgt spid="16"/>
                                            </p:tgtEl>
                                            <p:attrNameLst>
                                              <p:attrName>ppt_y</p:attrName>
                                            </p:attrNameLst>
                                          </p:cBhvr>
                                          <p:tavLst>
                                            <p:tav tm="0">
                                              <p:val>
                                                <p:strVal val="0-#ppt_h/2"/>
                                              </p:val>
                                            </p:tav>
                                            <p:tav tm="100000">
                                              <p:val>
                                                <p:strVal val="#ppt_y"/>
                                              </p:val>
                                            </p:tav>
                                          </p:tavLst>
                                        </p:anim>
                                      </p:childTnLst>
                                    </p:cTn>
                                  </p:par>
                                  <p:par>
                                    <p:cTn id="36" presetID="2" presetClass="entr" presetSubtype="6" accel="52000" fill="hold" nodeType="withEffect">
                                      <p:stCondLst>
                                        <p:cond delay="9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1200" fill="hold"/>
                                            <p:tgtEl>
                                              <p:spTgt spid="32"/>
                                            </p:tgtEl>
                                            <p:attrNameLst>
                                              <p:attrName>ppt_x</p:attrName>
                                            </p:attrNameLst>
                                          </p:cBhvr>
                                          <p:tavLst>
                                            <p:tav tm="0">
                                              <p:val>
                                                <p:strVal val="1+#ppt_w/2"/>
                                              </p:val>
                                            </p:tav>
                                            <p:tav tm="100000">
                                              <p:val>
                                                <p:strVal val="#ppt_x"/>
                                              </p:val>
                                            </p:tav>
                                          </p:tavLst>
                                        </p:anim>
                                        <p:anim calcmode="lin" valueType="num">
                                          <p:cBhvr additive="base">
                                            <p:cTn id="39" dur="12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1000"/>
                                            <p:tgtEl>
                                              <p:spTgt spid="23"/>
                                            </p:tgtEl>
                                          </p:cBhvr>
                                        </p:animEffect>
                                        <p:anim calcmode="lin" valueType="num">
                                          <p:cBhvr>
                                            <p:cTn id="49" dur="1000" fill="hold"/>
                                            <p:tgtEl>
                                              <p:spTgt spid="23"/>
                                            </p:tgtEl>
                                            <p:attrNameLst>
                                              <p:attrName>ppt_x</p:attrName>
                                            </p:attrNameLst>
                                          </p:cBhvr>
                                          <p:tavLst>
                                            <p:tav tm="0">
                                              <p:val>
                                                <p:strVal val="#ppt_x"/>
                                              </p:val>
                                            </p:tav>
                                            <p:tav tm="100000">
                                              <p:val>
                                                <p:strVal val="#ppt_x"/>
                                              </p:val>
                                            </p:tav>
                                          </p:tavLst>
                                        </p:anim>
                                        <p:anim calcmode="lin" valueType="num">
                                          <p:cBhvr>
                                            <p:cTn id="50" dur="1000" fill="hold"/>
                                            <p:tgtEl>
                                              <p:spTgt spid="2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1000"/>
                                            <p:tgtEl>
                                              <p:spTgt spid="19"/>
                                            </p:tgtEl>
                                          </p:cBhvr>
                                        </p:animEffect>
                                        <p:anim calcmode="lin" valueType="num">
                                          <p:cBhvr>
                                            <p:cTn id="54" dur="1000" fill="hold"/>
                                            <p:tgtEl>
                                              <p:spTgt spid="19"/>
                                            </p:tgtEl>
                                            <p:attrNameLst>
                                              <p:attrName>ppt_x</p:attrName>
                                            </p:attrNameLst>
                                          </p:cBhvr>
                                          <p:tavLst>
                                            <p:tav tm="0">
                                              <p:val>
                                                <p:strVal val="#ppt_x"/>
                                              </p:val>
                                            </p:tav>
                                            <p:tav tm="100000">
                                              <p:val>
                                                <p:strVal val="#ppt_x"/>
                                              </p:val>
                                            </p:tav>
                                          </p:tavLst>
                                        </p:anim>
                                        <p:anim calcmode="lin" valueType="num">
                                          <p:cBhvr>
                                            <p:cTn id="55" dur="1000" fill="hold"/>
                                            <p:tgtEl>
                                              <p:spTgt spid="1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1000"/>
                                            <p:tgtEl>
                                              <p:spTgt spid="24"/>
                                            </p:tgtEl>
                                          </p:cBhvr>
                                        </p:animEffect>
                                        <p:anim calcmode="lin" valueType="num">
                                          <p:cBhvr>
                                            <p:cTn id="59" dur="1000" fill="hold"/>
                                            <p:tgtEl>
                                              <p:spTgt spid="24"/>
                                            </p:tgtEl>
                                            <p:attrNameLst>
                                              <p:attrName>ppt_x</p:attrName>
                                            </p:attrNameLst>
                                          </p:cBhvr>
                                          <p:tavLst>
                                            <p:tav tm="0">
                                              <p:val>
                                                <p:strVal val="#ppt_x"/>
                                              </p:val>
                                            </p:tav>
                                            <p:tav tm="100000">
                                              <p:val>
                                                <p:strVal val="#ppt_x"/>
                                              </p:val>
                                            </p:tav>
                                          </p:tavLst>
                                        </p:anim>
                                        <p:anim calcmode="lin" valueType="num">
                                          <p:cBhvr>
                                            <p:cTn id="60" dur="1000" fill="hold"/>
                                            <p:tgtEl>
                                              <p:spTgt spid="24"/>
                                            </p:tgtEl>
                                            <p:attrNameLst>
                                              <p:attrName>ppt_y</p:attrName>
                                            </p:attrNameLst>
                                          </p:cBhvr>
                                          <p:tavLst>
                                            <p:tav tm="0">
                                              <p:val>
                                                <p:strVal val="#ppt_y+.1"/>
                                              </p:val>
                                            </p:tav>
                                            <p:tav tm="100000">
                                              <p:val>
                                                <p:strVal val="#ppt_y"/>
                                              </p:val>
                                            </p:tav>
                                          </p:tavLst>
                                        </p:anim>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randombar(horizontal)">
                                          <p:cBhvr>
                                            <p:cTn id="64" dur="500"/>
                                            <p:tgtEl>
                                              <p:spTgt spid="2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randombar(horizontal)">
                                          <p:cBhvr>
                                            <p:cTn id="67" dur="500"/>
                                            <p:tgtEl>
                                              <p:spTgt spid="29"/>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randombar(horizontal)">
                                          <p:cBhvr>
                                            <p:cTn id="70" dur="500"/>
                                            <p:tgtEl>
                                              <p:spTgt spid="30"/>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randombar(horizontal)">
                                          <p:cBhvr>
                                            <p:cTn id="7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animBg="1"/>
          <p:bldP spid="23" grpId="0" animBg="1"/>
          <p:bldP spid="28" grpId="0"/>
          <p:bldP spid="29" grpId="0"/>
          <p:bldP spid="30" grpId="0"/>
          <p:bldP spid="31" grpId="0"/>
          <p:bldP spid="4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Picture 2" descr="Monitor.png"/>
          <p:cNvPicPr>
            <a:picLocks noChangeAspect="1"/>
          </p:cNvPicPr>
          <p:nvPr/>
        </p:nvPicPr>
        <p:blipFill>
          <a:blip r:embed="rId3"/>
          <a:stretch>
            <a:fillRect/>
          </a:stretch>
        </p:blipFill>
        <p:spPr>
          <a:xfrm>
            <a:off x="4041448" y="1233331"/>
            <a:ext cx="3143817" cy="2620202"/>
          </a:xfrm>
          <a:prstGeom prst="rect">
            <a:avLst/>
          </a:prstGeom>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1376254"/>
            <a:ext cx="2808311" cy="1643580"/>
          </a:xfrm>
          <a:prstGeom prst="rect">
            <a:avLst/>
          </a:prstGeom>
          <a:blipFill>
            <a:blip r:embed="rId5"/>
            <a:stretch>
              <a:fillRect/>
            </a:stretch>
          </a:blipFill>
          <a:effectLst>
            <a:innerShdw blurRad="63500" dist="25400" dir="13500000">
              <a:prstClr val="black">
                <a:alpha val="21000"/>
              </a:prstClr>
            </a:innerShdw>
          </a:effectLst>
        </p:spPr>
      </p:pic>
      <p:pic>
        <p:nvPicPr>
          <p:cNvPr id="6" name="Picture 4" descr="Monitor-Light.png"/>
          <p:cNvPicPr>
            <a:picLocks noChangeAspect="1"/>
          </p:cNvPicPr>
          <p:nvPr/>
        </p:nvPicPr>
        <p:blipFill>
          <a:blip r:embed="rId6" cstate="print"/>
          <a:stretch>
            <a:fillRect/>
          </a:stretch>
        </p:blipFill>
        <p:spPr>
          <a:xfrm>
            <a:off x="5912198" y="1304794"/>
            <a:ext cx="1201618" cy="1470168"/>
          </a:xfrm>
          <a:prstGeom prst="rect">
            <a:avLst/>
          </a:prstGeom>
        </p:spPr>
      </p:pic>
      <p:pic>
        <p:nvPicPr>
          <p:cNvPr id="7" name="Picture 5" descr="ipad.png"/>
          <p:cNvPicPr>
            <a:picLocks noChangeAspect="1"/>
          </p:cNvPicPr>
          <p:nvPr/>
        </p:nvPicPr>
        <p:blipFill>
          <a:blip r:embed="rId7"/>
          <a:stretch>
            <a:fillRect/>
          </a:stretch>
        </p:blipFill>
        <p:spPr>
          <a:xfrm>
            <a:off x="5823253" y="1738779"/>
            <a:ext cx="2980912" cy="2858402"/>
          </a:xfrm>
          <a:prstGeom prst="rect">
            <a:avLst/>
          </a:prstGeom>
        </p:spPr>
      </p:pic>
      <p:pic>
        <p:nvPicPr>
          <p:cNvPr id="8"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89277" y="1944999"/>
            <a:ext cx="1560546" cy="1880273"/>
          </a:xfrm>
          <a:prstGeom prst="rect">
            <a:avLst/>
          </a:prstGeom>
          <a:effectLst>
            <a:innerShdw blurRad="63500" dist="25400" dir="13500000">
              <a:prstClr val="black">
                <a:alpha val="26000"/>
              </a:prstClr>
            </a:innerShdw>
          </a:effectLst>
        </p:spPr>
      </p:pic>
      <p:pic>
        <p:nvPicPr>
          <p:cNvPr id="9" name="Picture 7" descr="ipad-light.png"/>
          <p:cNvPicPr>
            <a:picLocks noChangeAspect="1"/>
          </p:cNvPicPr>
          <p:nvPr/>
        </p:nvPicPr>
        <p:blipFill>
          <a:blip r:embed="rId9"/>
          <a:stretch>
            <a:fillRect/>
          </a:stretch>
        </p:blipFill>
        <p:spPr>
          <a:xfrm flipH="1">
            <a:off x="7212318" y="1801792"/>
            <a:ext cx="915621" cy="2072317"/>
          </a:xfrm>
          <a:prstGeom prst="rect">
            <a:avLst/>
          </a:prstGeom>
        </p:spPr>
      </p:pic>
      <p:sp>
        <p:nvSpPr>
          <p:cNvPr id="10" name="TextBox 46"/>
          <p:cNvSpPr txBox="1"/>
          <p:nvPr/>
        </p:nvSpPr>
        <p:spPr>
          <a:xfrm>
            <a:off x="1551867" y="1548229"/>
            <a:ext cx="1061811" cy="346239"/>
          </a:xfrm>
          <a:prstGeom prst="rect">
            <a:avLst/>
          </a:prstGeom>
          <a:noFill/>
        </p:spPr>
        <p:txBody>
          <a:bodyPr wrap="none" lIns="68571" tIns="34285" rIns="68571" bIns="34285"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b="0" i="0" u="none" strike="noStrike" kern="0" cap="none" spc="0" normalizeH="0" baseline="0" noProof="0" dirty="0">
                <a:ln>
                  <a:noFill/>
                </a:ln>
                <a:solidFill>
                  <a:schemeClr val="accent1"/>
                </a:solidFill>
                <a:effectLst/>
                <a:uLnTx/>
                <a:uFillTx/>
                <a:latin typeface="+mj-ea"/>
                <a:ea typeface="+mj-ea"/>
              </a:rPr>
              <a:t>项目分析</a:t>
            </a:r>
          </a:p>
        </p:txBody>
      </p:sp>
      <p:sp>
        <p:nvSpPr>
          <p:cNvPr id="11" name="TextBox 47"/>
          <p:cNvSpPr txBox="1"/>
          <p:nvPr/>
        </p:nvSpPr>
        <p:spPr>
          <a:xfrm>
            <a:off x="1654179" y="3019834"/>
            <a:ext cx="1061811" cy="346239"/>
          </a:xfrm>
          <a:prstGeom prst="rect">
            <a:avLst/>
          </a:prstGeom>
          <a:noFill/>
        </p:spPr>
        <p:txBody>
          <a:bodyPr wrap="none" lIns="68571" tIns="34285" rIns="68571" bIns="34285"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defRPr kumimoji="0" sz="2000" i="0" u="none" strike="noStrike" kern="0" cap="none" spc="0" normalizeH="0" baseline="0">
                <a:ln>
                  <a:noFill/>
                </a:ln>
                <a:solidFill>
                  <a:srgbClr val="1B323D"/>
                </a:solidFill>
                <a:effectLst/>
                <a:uLnTx/>
                <a:uFillTx/>
                <a:latin typeface="微软雅黑" panose="020B0503020204020204" pitchFamily="34" charset="-122"/>
                <a:ea typeface="微软雅黑" panose="020B0503020204020204" pitchFamily="34" charset="-122"/>
              </a:defRPr>
            </a:lvl1pPr>
          </a:lstStyle>
          <a:p>
            <a:pPr lvl="0">
              <a:defRPr/>
            </a:pPr>
            <a:r>
              <a:rPr lang="zh-CN" altLang="en-US" sz="1800" dirty="0">
                <a:solidFill>
                  <a:schemeClr val="accent2"/>
                </a:solidFill>
                <a:latin typeface="+mj-ea"/>
                <a:ea typeface="+mj-ea"/>
              </a:rPr>
              <a:t>项目分析</a:t>
            </a:r>
          </a:p>
        </p:txBody>
      </p:sp>
      <p:sp>
        <p:nvSpPr>
          <p:cNvPr id="12" name="TextBox 49"/>
          <p:cNvSpPr txBox="1"/>
          <p:nvPr/>
        </p:nvSpPr>
        <p:spPr>
          <a:xfrm>
            <a:off x="1051283" y="1956897"/>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
        <p:nvSpPr>
          <p:cNvPr id="13" name="TextBox 50"/>
          <p:cNvSpPr txBox="1"/>
          <p:nvPr/>
        </p:nvSpPr>
        <p:spPr>
          <a:xfrm>
            <a:off x="1168617" y="3428502"/>
            <a:ext cx="2197036" cy="623237"/>
          </a:xfrm>
          <a:prstGeom prst="rect">
            <a:avLst/>
          </a:prstGeom>
          <a:noFill/>
        </p:spPr>
        <p:txBody>
          <a:bodyPr wrap="square" lIns="68571" tIns="34285" rIns="68571" bIns="34285" rtlCol="0">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800" b="0" i="0" u="none" strike="noStrike" kern="0" cap="none" spc="0" normalizeH="0" baseline="0" noProof="0" dirty="0">
                <a:ln>
                  <a:noFill/>
                </a:ln>
                <a:solidFill>
                  <a:srgbClr val="484849"/>
                </a:solidFill>
                <a:effectLst/>
                <a:uLnTx/>
                <a:uFillTx/>
                <a:latin typeface="+mj-ea"/>
                <a:ea typeface="+mj-ea"/>
              </a:rPr>
              <a:t>这里可以添加主要内容这里可以添加主要内容这里可以添加主要内容这里可以添加主要内容可以添加主要内容这里可以添加主要内容</a:t>
            </a: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500"/>
                                        <p:tgtEl>
                                          <p:spTgt spid="8"/>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500"/>
                                        <p:tgtEl>
                                          <p:spTgt spid="9"/>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par>
                          <p:cTn id="37" fill="hold">
                            <p:stCondLst>
                              <p:cond delay="3500"/>
                            </p:stCondLst>
                            <p:childTnLst>
                              <p:par>
                                <p:cTn id="38" presetID="22" presetClass="entr" presetSubtype="1"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8" name="直接连接符 7"/>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9"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0" name="直接连接符 9"/>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1"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2" name="直接连接符 11"/>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4" name="直接连接符 13"/>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6" name="直接连接符 15"/>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prstClr val="black">
                    <a:lumMod val="65000"/>
                    <a:lumOff val="35000"/>
                  </a:prstClr>
                </a:solidFill>
                <a:latin typeface="+mj-ea"/>
                <a:ea typeface="+mj-ea"/>
              </a:rPr>
              <a:t>点击输入简要文字内容，文字内容需概括精炼，不用多余的文字修饰，言简意赅的说明分项内容</a:t>
            </a:r>
            <a:r>
              <a:rPr lang="en-US" altLang="zh-CN" dirty="0">
                <a:solidFill>
                  <a:prstClr val="black">
                    <a:lumMod val="65000"/>
                    <a:lumOff val="35000"/>
                  </a:prstClr>
                </a:solidFill>
                <a:latin typeface="+mj-ea"/>
                <a:ea typeface="+mj-ea"/>
              </a:rPr>
              <a:t>……</a:t>
            </a:r>
          </a:p>
        </p:txBody>
      </p:sp>
      <p:cxnSp>
        <p:nvCxnSpPr>
          <p:cNvPr id="18" name="直接连接符 17"/>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椭圆 18"/>
          <p:cNvSpPr/>
          <p:nvPr/>
        </p:nvSpPr>
        <p:spPr>
          <a:xfrm>
            <a:off x="3427015" y="1450900"/>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20" name="椭圆 19"/>
          <p:cNvSpPr/>
          <p:nvPr/>
        </p:nvSpPr>
        <p:spPr>
          <a:xfrm>
            <a:off x="3425919" y="1952988"/>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21" name="椭圆 20"/>
          <p:cNvSpPr/>
          <p:nvPr/>
        </p:nvSpPr>
        <p:spPr>
          <a:xfrm>
            <a:off x="3425730" y="2462943"/>
            <a:ext cx="274777" cy="274777"/>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22" name="椭圆 21"/>
          <p:cNvSpPr/>
          <p:nvPr/>
        </p:nvSpPr>
        <p:spPr>
          <a:xfrm>
            <a:off x="3424634" y="2965031"/>
            <a:ext cx="274777" cy="274777"/>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
        <p:nvSpPr>
          <p:cNvPr id="23" name="椭圆 22"/>
          <p:cNvSpPr/>
          <p:nvPr/>
        </p:nvSpPr>
        <p:spPr>
          <a:xfrm>
            <a:off x="3427060" y="3467289"/>
            <a:ext cx="274777" cy="274777"/>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5</a:t>
            </a:r>
            <a:endParaRPr lang="zh-CN" altLang="en-US" dirty="0">
              <a:solidFill>
                <a:prstClr val="white"/>
              </a:solidFill>
              <a:latin typeface="+mj-ea"/>
              <a:ea typeface="+mj-ea"/>
            </a:endParaRPr>
          </a:p>
        </p:txBody>
      </p:sp>
      <p:sp>
        <p:nvSpPr>
          <p:cNvPr id="24" name="椭圆 23"/>
          <p:cNvSpPr/>
          <p:nvPr/>
        </p:nvSpPr>
        <p:spPr>
          <a:xfrm>
            <a:off x="3425964" y="396937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6</a:t>
            </a:r>
            <a:endParaRPr lang="zh-CN" altLang="en-US" dirty="0">
              <a:solidFill>
                <a:prstClr val="white"/>
              </a:solidFill>
              <a:latin typeface="+mj-ea"/>
              <a:ea typeface="+mj-ea"/>
            </a:endParaRPr>
          </a:p>
        </p:txBody>
      </p:sp>
      <p:sp>
        <p:nvSpPr>
          <p:cNvPr id="25" name="TextBox 41"/>
          <p:cNvSpPr txBox="1"/>
          <p:nvPr/>
        </p:nvSpPr>
        <p:spPr>
          <a:xfrm>
            <a:off x="1277519" y="256932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a:solidFill>
                  <a:srgbClr val="080808"/>
                </a:solidFill>
                <a:latin typeface="+mj-ea"/>
                <a:ea typeface="+mj-ea"/>
              </a:rPr>
              <a:t>标题内容</a:t>
            </a:r>
            <a:endParaRPr lang="en-US" altLang="zh-CN" sz="2000" b="1" dirty="0">
              <a:solidFill>
                <a:srgbClr val="080808"/>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Effect transition="in" filter="fade">
                                      <p:cBhvr>
                                        <p:cTn id="15" dur="500"/>
                                        <p:tgtEl>
                                          <p:spTgt spid="25"/>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par>
                                <p:cTn id="22" presetID="53" presetClass="entr" presetSubtype="16" fill="hold" grpId="0" nodeType="withEffect">
                                  <p:stCondLst>
                                    <p:cond delay="3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53" presetClass="entr" presetSubtype="16" fill="hold" grpId="0" nodeType="withEffect">
                                  <p:stCondLst>
                                    <p:cond delay="600"/>
                                  </p:stCondLst>
                                  <p:childTnLst>
                                    <p:set>
                                      <p:cBhvr>
                                        <p:cTn id="38" dur="1" fill="hold">
                                          <p:stCondLst>
                                            <p:cond delay="0"/>
                                          </p:stCondLst>
                                        </p:cTn>
                                        <p:tgtEl>
                                          <p:spTgt spid="23"/>
                                        </p:tgtEl>
                                        <p:attrNameLst>
                                          <p:attrName>style.visibility</p:attrName>
                                        </p:attrNameLst>
                                      </p:cBhvr>
                                      <p:to>
                                        <p:strVal val="visible"/>
                                      </p:to>
                                    </p:set>
                                    <p:anim calcmode="lin" valueType="num">
                                      <p:cBhvr>
                                        <p:cTn id="39" dur="500" fill="hold"/>
                                        <p:tgtEl>
                                          <p:spTgt spid="23"/>
                                        </p:tgtEl>
                                        <p:attrNameLst>
                                          <p:attrName>ppt_w</p:attrName>
                                        </p:attrNameLst>
                                      </p:cBhvr>
                                      <p:tavLst>
                                        <p:tav tm="0">
                                          <p:val>
                                            <p:fltVal val="0"/>
                                          </p:val>
                                        </p:tav>
                                        <p:tav tm="100000">
                                          <p:val>
                                            <p:strVal val="#ppt_w"/>
                                          </p:val>
                                        </p:tav>
                                      </p:tavLst>
                                    </p:anim>
                                    <p:anim calcmode="lin" valueType="num">
                                      <p:cBhvr>
                                        <p:cTn id="40" dur="500" fill="hold"/>
                                        <p:tgtEl>
                                          <p:spTgt spid="23"/>
                                        </p:tgtEl>
                                        <p:attrNameLst>
                                          <p:attrName>ppt_h</p:attrName>
                                        </p:attrNameLst>
                                      </p:cBhvr>
                                      <p:tavLst>
                                        <p:tav tm="0">
                                          <p:val>
                                            <p:fltVal val="0"/>
                                          </p:val>
                                        </p:tav>
                                        <p:tav tm="100000">
                                          <p:val>
                                            <p:strVal val="#ppt_h"/>
                                          </p:val>
                                        </p:tav>
                                      </p:tavLst>
                                    </p:anim>
                                    <p:animEffect transition="in" filter="fade">
                                      <p:cBhvr>
                                        <p:cTn id="41" dur="500"/>
                                        <p:tgtEl>
                                          <p:spTgt spid="23"/>
                                        </p:tgtEl>
                                      </p:cBhvr>
                                    </p:animEffect>
                                  </p:childTnLst>
                                </p:cTn>
                              </p:par>
                              <p:par>
                                <p:cTn id="42" presetID="53" presetClass="entr" presetSubtype="16" fill="hold" grpId="0" nodeType="withEffect">
                                  <p:stCondLst>
                                    <p:cond delay="70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par>
                                <p:cTn id="47" presetID="22" presetClass="entr" presetSubtype="8" fill="hold" nodeType="withEffect">
                                  <p:stCondLst>
                                    <p:cond delay="800"/>
                                  </p:stCondLst>
                                  <p:childTnLst>
                                    <p:set>
                                      <p:cBhvr>
                                        <p:cTn id="48" dur="1" fill="hold">
                                          <p:stCondLst>
                                            <p:cond delay="0"/>
                                          </p:stCondLst>
                                        </p:cTn>
                                        <p:tgtEl>
                                          <p:spTgt spid="8"/>
                                        </p:tgtEl>
                                        <p:attrNameLst>
                                          <p:attrName>style.visibility</p:attrName>
                                        </p:attrNameLst>
                                      </p:cBhvr>
                                      <p:to>
                                        <p:strVal val="visible"/>
                                      </p:to>
                                    </p:set>
                                    <p:animEffect transition="in" filter="wipe(left)">
                                      <p:cBhvr>
                                        <p:cTn id="49" dur="500"/>
                                        <p:tgtEl>
                                          <p:spTgt spid="8"/>
                                        </p:tgtEl>
                                      </p:cBhvr>
                                    </p:animEffect>
                                  </p:childTnLst>
                                </p:cTn>
                              </p:par>
                              <p:par>
                                <p:cTn id="50" presetID="22" presetClass="entr" presetSubtype="8" fill="hold" nodeType="withEffect">
                                  <p:stCondLst>
                                    <p:cond delay="90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par>
                                <p:cTn id="53" presetID="22" presetClass="entr" presetSubtype="8" fill="hold" nodeType="withEffect">
                                  <p:stCondLst>
                                    <p:cond delay="1000"/>
                                  </p:stCondLst>
                                  <p:childTnLst>
                                    <p:set>
                                      <p:cBhvr>
                                        <p:cTn id="54" dur="1" fill="hold">
                                          <p:stCondLst>
                                            <p:cond delay="0"/>
                                          </p:stCondLst>
                                        </p:cTn>
                                        <p:tgtEl>
                                          <p:spTgt spid="12"/>
                                        </p:tgtEl>
                                        <p:attrNameLst>
                                          <p:attrName>style.visibility</p:attrName>
                                        </p:attrNameLst>
                                      </p:cBhvr>
                                      <p:to>
                                        <p:strVal val="visible"/>
                                      </p:to>
                                    </p:set>
                                    <p:animEffect transition="in" filter="wipe(left)">
                                      <p:cBhvr>
                                        <p:cTn id="55" dur="500"/>
                                        <p:tgtEl>
                                          <p:spTgt spid="12"/>
                                        </p:tgtEl>
                                      </p:cBhvr>
                                    </p:animEffect>
                                  </p:childTnLst>
                                </p:cTn>
                              </p:par>
                              <p:par>
                                <p:cTn id="56" presetID="22" presetClass="entr" presetSubtype="8" fill="hold" nodeType="withEffect">
                                  <p:stCondLst>
                                    <p:cond delay="110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par>
                                <p:cTn id="59" presetID="22" presetClass="entr" presetSubtype="8" fill="hold" nodeType="withEffect">
                                  <p:stCondLst>
                                    <p:cond delay="120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par>
                                <p:cTn id="62" presetID="22" presetClass="entr" presetSubtype="8" fill="hold" nodeType="withEffect">
                                  <p:stCondLst>
                                    <p:cond delay="130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par>
                                <p:cTn id="65" presetID="22" presetClass="entr" presetSubtype="8" fill="hold" grpId="0" nodeType="withEffect">
                                  <p:stCondLst>
                                    <p:cond delay="1400"/>
                                  </p:stCondLst>
                                  <p:childTnLst>
                                    <p:set>
                                      <p:cBhvr>
                                        <p:cTn id="66" dur="1" fill="hold">
                                          <p:stCondLst>
                                            <p:cond delay="0"/>
                                          </p:stCondLst>
                                        </p:cTn>
                                        <p:tgtEl>
                                          <p:spTgt spid="7"/>
                                        </p:tgtEl>
                                        <p:attrNameLst>
                                          <p:attrName>style.visibility</p:attrName>
                                        </p:attrNameLst>
                                      </p:cBhvr>
                                      <p:to>
                                        <p:strVal val="visible"/>
                                      </p:to>
                                    </p:set>
                                    <p:animEffect transition="in" filter="wipe(left)">
                                      <p:cBhvr>
                                        <p:cTn id="67" dur="500"/>
                                        <p:tgtEl>
                                          <p:spTgt spid="7"/>
                                        </p:tgtEl>
                                      </p:cBhvr>
                                    </p:animEffect>
                                  </p:childTnLst>
                                </p:cTn>
                              </p:par>
                              <p:par>
                                <p:cTn id="68" presetID="22" presetClass="entr" presetSubtype="8" fill="hold" grpId="0" nodeType="withEffect">
                                  <p:stCondLst>
                                    <p:cond delay="1500"/>
                                  </p:stCondLst>
                                  <p:childTnLst>
                                    <p:set>
                                      <p:cBhvr>
                                        <p:cTn id="69" dur="1" fill="hold">
                                          <p:stCondLst>
                                            <p:cond delay="0"/>
                                          </p:stCondLst>
                                        </p:cTn>
                                        <p:tgtEl>
                                          <p:spTgt spid="9"/>
                                        </p:tgtEl>
                                        <p:attrNameLst>
                                          <p:attrName>style.visibility</p:attrName>
                                        </p:attrNameLst>
                                      </p:cBhvr>
                                      <p:to>
                                        <p:strVal val="visible"/>
                                      </p:to>
                                    </p:set>
                                    <p:animEffect transition="in" filter="wipe(left)">
                                      <p:cBhvr>
                                        <p:cTn id="70" dur="500"/>
                                        <p:tgtEl>
                                          <p:spTgt spid="9"/>
                                        </p:tgtEl>
                                      </p:cBhvr>
                                    </p:animEffect>
                                  </p:childTnLst>
                                </p:cTn>
                              </p:par>
                              <p:par>
                                <p:cTn id="71" presetID="22" presetClass="entr" presetSubtype="8" fill="hold" grpId="0" nodeType="withEffect">
                                  <p:stCondLst>
                                    <p:cond delay="160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par>
                                <p:cTn id="74" presetID="22" presetClass="entr" presetSubtype="8" fill="hold" grpId="0" nodeType="withEffect">
                                  <p:stCondLst>
                                    <p:cond delay="1700"/>
                                  </p:stCondLst>
                                  <p:childTnLst>
                                    <p:set>
                                      <p:cBhvr>
                                        <p:cTn id="75" dur="1" fill="hold">
                                          <p:stCondLst>
                                            <p:cond delay="0"/>
                                          </p:stCondLst>
                                        </p:cTn>
                                        <p:tgtEl>
                                          <p:spTgt spid="13"/>
                                        </p:tgtEl>
                                        <p:attrNameLst>
                                          <p:attrName>style.visibility</p:attrName>
                                        </p:attrNameLst>
                                      </p:cBhvr>
                                      <p:to>
                                        <p:strVal val="visible"/>
                                      </p:to>
                                    </p:set>
                                    <p:animEffect transition="in" filter="wipe(left)">
                                      <p:cBhvr>
                                        <p:cTn id="76" dur="500"/>
                                        <p:tgtEl>
                                          <p:spTgt spid="13"/>
                                        </p:tgtEl>
                                      </p:cBhvr>
                                    </p:animEffect>
                                  </p:childTnLst>
                                </p:cTn>
                              </p:par>
                              <p:par>
                                <p:cTn id="77" presetID="22" presetClass="entr" presetSubtype="8" fill="hold" grpId="0" nodeType="withEffect">
                                  <p:stCondLst>
                                    <p:cond delay="18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2" presetClass="entr" presetSubtype="8" fill="hold" grpId="0" nodeType="withEffect">
                                  <p:stCondLst>
                                    <p:cond delay="190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animBg="1"/>
      <p:bldP spid="20" grpId="0" animBg="1"/>
      <p:bldP spid="21" grpId="0" animBg="1"/>
      <p:bldP spid="22" grpId="0" animBg="1"/>
      <p:bldP spid="23" grpId="0" animBg="1"/>
      <p:bldP spid="24"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Freeform 18"/>
          <p:cNvSpPr>
            <a:spLocks noEditPoints="1"/>
          </p:cNvSpPr>
          <p:nvPr/>
        </p:nvSpPr>
        <p:spPr bwMode="auto">
          <a:xfrm rot="5400000">
            <a:off x="569419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3"/>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5" name="Freeform 19"/>
          <p:cNvSpPr>
            <a:spLocks noEditPoints="1"/>
          </p:cNvSpPr>
          <p:nvPr/>
        </p:nvSpPr>
        <p:spPr bwMode="auto">
          <a:xfrm rot="5400000">
            <a:off x="3136239" y="1884070"/>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2"/>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sp>
        <p:nvSpPr>
          <p:cNvPr id="6" name="Freeform 20"/>
          <p:cNvSpPr>
            <a:spLocks noEditPoints="1"/>
          </p:cNvSpPr>
          <p:nvPr/>
        </p:nvSpPr>
        <p:spPr bwMode="auto">
          <a:xfrm rot="5400000">
            <a:off x="678736" y="1944786"/>
            <a:ext cx="493713" cy="340033"/>
          </a:xfrm>
          <a:custGeom>
            <a:avLst/>
            <a:gdLst>
              <a:gd name="T0" fmla="*/ 153 w 611"/>
              <a:gd name="T1" fmla="*/ 610 h 610"/>
              <a:gd name="T2" fmla="*/ 153 w 611"/>
              <a:gd name="T3" fmla="*/ 305 h 610"/>
              <a:gd name="T4" fmla="*/ 0 w 611"/>
              <a:gd name="T5" fmla="*/ 305 h 610"/>
              <a:gd name="T6" fmla="*/ 305 w 611"/>
              <a:gd name="T7" fmla="*/ 0 h 610"/>
              <a:gd name="T8" fmla="*/ 611 w 611"/>
              <a:gd name="T9" fmla="*/ 305 h 610"/>
              <a:gd name="T10" fmla="*/ 458 w 611"/>
              <a:gd name="T11" fmla="*/ 305 h 610"/>
              <a:gd name="T12" fmla="*/ 458 w 611"/>
              <a:gd name="T13" fmla="*/ 610 h 610"/>
              <a:gd name="T14" fmla="*/ 153 w 611"/>
              <a:gd name="T15" fmla="*/ 610 h 610"/>
              <a:gd name="T16" fmla="*/ 305 w 611"/>
              <a:gd name="T17" fmla="*/ 61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1" h="610">
                <a:moveTo>
                  <a:pt x="153" y="610"/>
                </a:moveTo>
                <a:lnTo>
                  <a:pt x="153" y="305"/>
                </a:lnTo>
                <a:lnTo>
                  <a:pt x="0" y="305"/>
                </a:lnTo>
                <a:lnTo>
                  <a:pt x="305" y="0"/>
                </a:lnTo>
                <a:lnTo>
                  <a:pt x="611" y="305"/>
                </a:lnTo>
                <a:lnTo>
                  <a:pt x="458" y="305"/>
                </a:lnTo>
                <a:lnTo>
                  <a:pt x="458" y="610"/>
                </a:lnTo>
                <a:lnTo>
                  <a:pt x="153" y="610"/>
                </a:lnTo>
                <a:close/>
                <a:moveTo>
                  <a:pt x="305" y="610"/>
                </a:moveTo>
              </a:path>
            </a:pathLst>
          </a:custGeom>
          <a:solidFill>
            <a:schemeClr val="accent1"/>
          </a:solidFill>
          <a:ln>
            <a:noFill/>
          </a:ln>
        </p:spPr>
        <p:txBody>
          <a:bodyPr vert="horz" wrap="square" lIns="91440" tIns="45720" rIns="91440" bIns="45720" numCol="1" anchor="t" anchorCtr="0" compatLnSpc="1"/>
          <a:lstStyle/>
          <a:p>
            <a:endParaRPr lang="zh-CN" altLang="en-US">
              <a:solidFill>
                <a:srgbClr val="0E647C"/>
              </a:solidFill>
              <a:latin typeface="+mj-ea"/>
              <a:ea typeface="+mj-ea"/>
            </a:endParaRPr>
          </a:p>
        </p:txBody>
      </p:sp>
      <p:grpSp>
        <p:nvGrpSpPr>
          <p:cNvPr id="7" name="组合 6"/>
          <p:cNvGrpSpPr/>
          <p:nvPr/>
        </p:nvGrpSpPr>
        <p:grpSpPr>
          <a:xfrm>
            <a:off x="3789143" y="1779662"/>
            <a:ext cx="1721136" cy="548848"/>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圆角矩形 8"/>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grpSp>
        <p:nvGrpSpPr>
          <p:cNvPr id="10" name="组合 9"/>
          <p:cNvGrpSpPr/>
          <p:nvPr/>
        </p:nvGrpSpPr>
        <p:grpSpPr>
          <a:xfrm>
            <a:off x="1284834" y="1809403"/>
            <a:ext cx="1721136" cy="548848"/>
            <a:chOff x="4304043" y="1286668"/>
            <a:chExt cx="3837944" cy="2757793"/>
          </a:xfrm>
          <a:effectLst>
            <a:outerShdw blurRad="381000" dist="254000" dir="8100000" algn="tr"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grpSp>
        <p:nvGrpSpPr>
          <p:cNvPr id="13" name="组合 12"/>
          <p:cNvGrpSpPr/>
          <p:nvPr/>
        </p:nvGrpSpPr>
        <p:grpSpPr>
          <a:xfrm>
            <a:off x="6368578" y="1779662"/>
            <a:ext cx="1721136" cy="548848"/>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圆角矩形 1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prstClr val="black"/>
                  </a:solidFill>
                  <a:latin typeface="+mj-ea"/>
                  <a:ea typeface="+mj-ea"/>
                </a:rPr>
                <a:t>标题内容</a:t>
              </a:r>
            </a:p>
          </p:txBody>
        </p:sp>
      </p:grpSp>
      <p:sp>
        <p:nvSpPr>
          <p:cNvPr id="16" name="TextBox 20"/>
          <p:cNvSpPr txBox="1"/>
          <p:nvPr/>
        </p:nvSpPr>
        <p:spPr>
          <a:xfrm>
            <a:off x="1052839" y="2541736"/>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j-ea"/>
              <a:ea typeface="+mj-ea"/>
            </a:endParaRPr>
          </a:p>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a:t>
            </a:r>
            <a:endParaRPr lang="zh-CN" altLang="en-US" sz="1600" b="1" dirty="0">
              <a:solidFill>
                <a:schemeClr val="tx1">
                  <a:lumMod val="75000"/>
                  <a:lumOff val="25000"/>
                </a:schemeClr>
              </a:solidFill>
              <a:latin typeface="+mj-ea"/>
              <a:ea typeface="+mj-ea"/>
            </a:endParaRPr>
          </a:p>
        </p:txBody>
      </p:sp>
      <p:sp>
        <p:nvSpPr>
          <p:cNvPr id="17" name="TextBox 21"/>
          <p:cNvSpPr txBox="1"/>
          <p:nvPr/>
        </p:nvSpPr>
        <p:spPr>
          <a:xfrm>
            <a:off x="3758538" y="2536092"/>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j-ea"/>
              <a:ea typeface="+mj-ea"/>
            </a:endParaRPr>
          </a:p>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a:t>
            </a:r>
            <a:endParaRPr lang="zh-CN" altLang="en-US" sz="1600" b="1" dirty="0">
              <a:solidFill>
                <a:schemeClr val="tx1">
                  <a:lumMod val="75000"/>
                  <a:lumOff val="25000"/>
                </a:schemeClr>
              </a:solidFill>
              <a:latin typeface="+mj-ea"/>
              <a:ea typeface="+mj-ea"/>
            </a:endParaRPr>
          </a:p>
        </p:txBody>
      </p:sp>
      <p:sp>
        <p:nvSpPr>
          <p:cNvPr id="18" name="TextBox 22"/>
          <p:cNvSpPr txBox="1"/>
          <p:nvPr/>
        </p:nvSpPr>
        <p:spPr>
          <a:xfrm>
            <a:off x="6237415" y="2542968"/>
            <a:ext cx="1944216" cy="1600438"/>
          </a:xfrm>
          <a:prstGeom prst="rect">
            <a:avLst/>
          </a:prstGeom>
          <a:noFill/>
        </p:spPr>
        <p:txBody>
          <a:bodyPr wrap="square" lIns="0" tIns="0" rIns="0" bIns="0" rtlCol="0">
            <a:spAutoFit/>
          </a:bodyPr>
          <a:lstStyle/>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点击输入简要文字内容，文字内容需概括精炼，不用多余的文字修饰。点击输入简要文字内容，文字内容需概括精炼，不用多余的文字修饰。</a:t>
            </a:r>
            <a:endParaRPr lang="en-US" altLang="zh-CN" sz="1000" dirty="0">
              <a:solidFill>
                <a:schemeClr val="tx1">
                  <a:lumMod val="75000"/>
                  <a:lumOff val="25000"/>
                </a:schemeClr>
              </a:solidFill>
              <a:latin typeface="+mj-ea"/>
              <a:ea typeface="+mj-ea"/>
            </a:endParaRPr>
          </a:p>
          <a:p>
            <a:pPr>
              <a:lnSpc>
                <a:spcPct val="130000"/>
              </a:lnSpc>
            </a:pPr>
            <a:r>
              <a:rPr lang="zh-CN" altLang="en-US" sz="1000" dirty="0">
                <a:solidFill>
                  <a:schemeClr val="tx1">
                    <a:lumMod val="75000"/>
                    <a:lumOff val="25000"/>
                  </a:schemeClr>
                </a:solidFill>
                <a:latin typeface="+mj-ea"/>
                <a:ea typeface="+mj-ea"/>
              </a:rPr>
              <a:t>       点击输入简要文字内容，文字内容需概括精炼，不用多余的文字修饰。</a:t>
            </a:r>
            <a:endParaRPr lang="zh-CN" altLang="en-US" sz="1600" b="1" dirty="0">
              <a:solidFill>
                <a:schemeClr val="tx1">
                  <a:lumMod val="75000"/>
                  <a:lumOff val="25000"/>
                </a:schemeClr>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ppt_x</p:attrName>
                                        </p:attrNameLst>
                                      </p:cBhvr>
                                      <p:tavLst>
                                        <p:tav tm="0">
                                          <p:val>
                                            <p:strVal val="#ppt_x-#ppt_w*1.125000"/>
                                          </p:val>
                                        </p:tav>
                                        <p:tav tm="100000">
                                          <p:val>
                                            <p:strVal val="#ppt_x"/>
                                          </p:val>
                                        </p:tav>
                                      </p:tavLst>
                                    </p:anim>
                                    <p:animEffect transition="in" filter="wipe(right)">
                                      <p:cBhvr>
                                        <p:cTn id="12" dur="500"/>
                                        <p:tgtEl>
                                          <p:spTgt spid="5"/>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ppt_x</p:attrName>
                                        </p:attrNameLst>
                                      </p:cBhvr>
                                      <p:tavLst>
                                        <p:tav tm="0">
                                          <p:val>
                                            <p:strVal val="#ppt_x-#ppt_w*1.125000"/>
                                          </p:val>
                                        </p:tav>
                                        <p:tav tm="100000">
                                          <p:val>
                                            <p:strVal val="#ppt_x"/>
                                          </p:val>
                                        </p:tav>
                                      </p:tavLst>
                                    </p:anim>
                                    <p:animEffect transition="in" filter="wipe(right)">
                                      <p:cBhvr>
                                        <p:cTn id="16" dur="500"/>
                                        <p:tgtEl>
                                          <p:spTgt spid="4"/>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anim calcmode="lin" valueType="num">
                                      <p:cBhvr>
                                        <p:cTn id="21" dur="500" fill="hold"/>
                                        <p:tgtEl>
                                          <p:spTgt spid="10"/>
                                        </p:tgtEl>
                                        <p:attrNameLst>
                                          <p:attrName>ppt_x</p:attrName>
                                        </p:attrNameLst>
                                      </p:cBhvr>
                                      <p:tavLst>
                                        <p:tav tm="0">
                                          <p:val>
                                            <p:strVal val="#ppt_x"/>
                                          </p:val>
                                        </p:tav>
                                        <p:tav tm="100000">
                                          <p:val>
                                            <p:strVal val="#ppt_x"/>
                                          </p:val>
                                        </p:tav>
                                      </p:tavLst>
                                    </p:anim>
                                    <p:anim calcmode="lin" valueType="num">
                                      <p:cBhvr>
                                        <p:cTn id="22" dur="5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0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anim calcmode="lin" valueType="num">
                                      <p:cBhvr>
                                        <p:cTn id="26" dur="500" fill="hold"/>
                                        <p:tgtEl>
                                          <p:spTgt spid="7"/>
                                        </p:tgtEl>
                                        <p:attrNameLst>
                                          <p:attrName>ppt_x</p:attrName>
                                        </p:attrNameLst>
                                      </p:cBhvr>
                                      <p:tavLst>
                                        <p:tav tm="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4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anim calcmode="lin" valueType="num">
                                      <p:cBhvr>
                                        <p:cTn id="31" dur="500" fill="hold"/>
                                        <p:tgtEl>
                                          <p:spTgt spid="13"/>
                                        </p:tgtEl>
                                        <p:attrNameLst>
                                          <p:attrName>ppt_x</p:attrName>
                                        </p:attrNameLst>
                                      </p:cBhvr>
                                      <p:tavLst>
                                        <p:tav tm="0">
                                          <p:val>
                                            <p:strVal val="#ppt_x"/>
                                          </p:val>
                                        </p:tav>
                                        <p:tav tm="100000">
                                          <p:val>
                                            <p:strVal val="#ppt_x"/>
                                          </p:val>
                                        </p:tav>
                                      </p:tavLst>
                                    </p:anim>
                                    <p:anim calcmode="lin" valueType="num">
                                      <p:cBhvr>
                                        <p:cTn id="32" dur="5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22" presetClass="entr" presetSubtype="8" fill="hold" grpId="0" nodeType="afterEffect">
                                  <p:stCondLst>
                                    <p:cond delay="0"/>
                                  </p:stCondLst>
                                  <p:iterate type="lt">
                                    <p:tmPct val="30000"/>
                                  </p:iterate>
                                  <p:childTnLst>
                                    <p:set>
                                      <p:cBhvr>
                                        <p:cTn id="35" dur="1" fill="hold">
                                          <p:stCondLst>
                                            <p:cond delay="0"/>
                                          </p:stCondLst>
                                        </p:cTn>
                                        <p:tgtEl>
                                          <p:spTgt spid="16"/>
                                        </p:tgtEl>
                                        <p:attrNameLst>
                                          <p:attrName>style.visibility</p:attrName>
                                        </p:attrNameLst>
                                      </p:cBhvr>
                                      <p:to>
                                        <p:strVal val="visible"/>
                                      </p:to>
                                    </p:set>
                                    <p:animEffect transition="in" filter="wipe(left)">
                                      <p:cBhvr>
                                        <p:cTn id="36" dur="50"/>
                                        <p:tgtEl>
                                          <p:spTgt spid="16"/>
                                        </p:tgtEl>
                                      </p:cBhvr>
                                    </p:animEffect>
                                  </p:childTnLst>
                                </p:cTn>
                              </p:par>
                              <p:par>
                                <p:cTn id="37" presetID="36" presetClass="emph" presetSubtype="0" fill="hold" grpId="1" nodeType="withEffect">
                                  <p:stCondLst>
                                    <p:cond delay="0"/>
                                  </p:stCondLst>
                                  <p:iterate type="lt">
                                    <p:tmPct val="30000"/>
                                  </p:iterate>
                                  <p:childTnLst>
                                    <p:animScale>
                                      <p:cBhvr>
                                        <p:cTn id="38" dur="25" autoRev="1" fill="hold">
                                          <p:stCondLst>
                                            <p:cond delay="0"/>
                                          </p:stCondLst>
                                        </p:cTn>
                                        <p:tgtEl>
                                          <p:spTgt spid="16"/>
                                        </p:tgtEl>
                                      </p:cBhvr>
                                      <p:to x="80000" y="100000"/>
                                    </p:animScale>
                                    <p:anim by="(#ppt_w*0.10)" calcmode="lin" valueType="num">
                                      <p:cBhvr>
                                        <p:cTn id="39" dur="25" autoRev="1" fill="hold">
                                          <p:stCondLst>
                                            <p:cond delay="0"/>
                                          </p:stCondLst>
                                        </p:cTn>
                                        <p:tgtEl>
                                          <p:spTgt spid="16"/>
                                        </p:tgtEl>
                                        <p:attrNameLst>
                                          <p:attrName>ppt_x</p:attrName>
                                        </p:attrNameLst>
                                      </p:cBhvr>
                                    </p:anim>
                                    <p:anim by="(-#ppt_w*0.10)" calcmode="lin" valueType="num">
                                      <p:cBhvr>
                                        <p:cTn id="40" dur="25" autoRev="1" fill="hold">
                                          <p:stCondLst>
                                            <p:cond delay="0"/>
                                          </p:stCondLst>
                                        </p:cTn>
                                        <p:tgtEl>
                                          <p:spTgt spid="16"/>
                                        </p:tgtEl>
                                        <p:attrNameLst>
                                          <p:attrName>ppt_y</p:attrName>
                                        </p:attrNameLst>
                                      </p:cBhvr>
                                    </p:anim>
                                    <p:animRot by="-480000">
                                      <p:cBhvr>
                                        <p:cTn id="41" dur="25" autoRev="1" fill="hold">
                                          <p:stCondLst>
                                            <p:cond delay="0"/>
                                          </p:stCondLst>
                                        </p:cTn>
                                        <p:tgtEl>
                                          <p:spTgt spid="16"/>
                                        </p:tgtEl>
                                        <p:attrNameLst>
                                          <p:attrName>r</p:attrName>
                                        </p:attrNameLst>
                                      </p:cBhvr>
                                    </p:animRot>
                                  </p:childTnLst>
                                </p:cTn>
                              </p:par>
                              <p:par>
                                <p:cTn id="42" presetID="22" presetClass="entr" presetSubtype="8" fill="hold" grpId="0" nodeType="withEffect">
                                  <p:stCondLst>
                                    <p:cond delay="500"/>
                                  </p:stCondLst>
                                  <p:iterate type="lt">
                                    <p:tmPct val="30000"/>
                                  </p:iterate>
                                  <p:childTnLst>
                                    <p:set>
                                      <p:cBhvr>
                                        <p:cTn id="43" dur="1" fill="hold">
                                          <p:stCondLst>
                                            <p:cond delay="0"/>
                                          </p:stCondLst>
                                        </p:cTn>
                                        <p:tgtEl>
                                          <p:spTgt spid="17"/>
                                        </p:tgtEl>
                                        <p:attrNameLst>
                                          <p:attrName>style.visibility</p:attrName>
                                        </p:attrNameLst>
                                      </p:cBhvr>
                                      <p:to>
                                        <p:strVal val="visible"/>
                                      </p:to>
                                    </p:set>
                                    <p:animEffect transition="in" filter="wipe(left)">
                                      <p:cBhvr>
                                        <p:cTn id="44" dur="50"/>
                                        <p:tgtEl>
                                          <p:spTgt spid="17"/>
                                        </p:tgtEl>
                                      </p:cBhvr>
                                    </p:animEffect>
                                  </p:childTnLst>
                                </p:cTn>
                              </p:par>
                              <p:par>
                                <p:cTn id="45" presetID="36" presetClass="emph" presetSubtype="0" fill="hold" grpId="1" nodeType="withEffect">
                                  <p:stCondLst>
                                    <p:cond delay="500"/>
                                  </p:stCondLst>
                                  <p:iterate type="lt">
                                    <p:tmPct val="30000"/>
                                  </p:iterate>
                                  <p:childTnLst>
                                    <p:animScale>
                                      <p:cBhvr>
                                        <p:cTn id="46" dur="25" autoRev="1" fill="hold">
                                          <p:stCondLst>
                                            <p:cond delay="0"/>
                                          </p:stCondLst>
                                        </p:cTn>
                                        <p:tgtEl>
                                          <p:spTgt spid="17"/>
                                        </p:tgtEl>
                                      </p:cBhvr>
                                      <p:to x="80000" y="100000"/>
                                    </p:animScale>
                                    <p:anim by="(#ppt_w*0.10)" calcmode="lin" valueType="num">
                                      <p:cBhvr>
                                        <p:cTn id="47" dur="25" autoRev="1" fill="hold">
                                          <p:stCondLst>
                                            <p:cond delay="0"/>
                                          </p:stCondLst>
                                        </p:cTn>
                                        <p:tgtEl>
                                          <p:spTgt spid="17"/>
                                        </p:tgtEl>
                                        <p:attrNameLst>
                                          <p:attrName>ppt_x</p:attrName>
                                        </p:attrNameLst>
                                      </p:cBhvr>
                                    </p:anim>
                                    <p:anim by="(-#ppt_w*0.10)" calcmode="lin" valueType="num">
                                      <p:cBhvr>
                                        <p:cTn id="48" dur="25" autoRev="1" fill="hold">
                                          <p:stCondLst>
                                            <p:cond delay="0"/>
                                          </p:stCondLst>
                                        </p:cTn>
                                        <p:tgtEl>
                                          <p:spTgt spid="17"/>
                                        </p:tgtEl>
                                        <p:attrNameLst>
                                          <p:attrName>ppt_y</p:attrName>
                                        </p:attrNameLst>
                                      </p:cBhvr>
                                    </p:anim>
                                    <p:animRot by="-480000">
                                      <p:cBhvr>
                                        <p:cTn id="49" dur="25" autoRev="1" fill="hold">
                                          <p:stCondLst>
                                            <p:cond delay="0"/>
                                          </p:stCondLst>
                                        </p:cTn>
                                        <p:tgtEl>
                                          <p:spTgt spid="17"/>
                                        </p:tgtEl>
                                        <p:attrNameLst>
                                          <p:attrName>r</p:attrName>
                                        </p:attrNameLst>
                                      </p:cBhvr>
                                    </p:animRot>
                                  </p:childTnLst>
                                </p:cTn>
                              </p:par>
                              <p:par>
                                <p:cTn id="50" presetID="22" presetClass="entr" presetSubtype="8" fill="hold" grpId="0" nodeType="withEffect">
                                  <p:stCondLst>
                                    <p:cond delay="1000"/>
                                  </p:stCondLst>
                                  <p:iterate type="lt">
                                    <p:tmPct val="30000"/>
                                  </p:iterate>
                                  <p:childTnLst>
                                    <p:set>
                                      <p:cBhvr>
                                        <p:cTn id="51" dur="1" fill="hold">
                                          <p:stCondLst>
                                            <p:cond delay="0"/>
                                          </p:stCondLst>
                                        </p:cTn>
                                        <p:tgtEl>
                                          <p:spTgt spid="18"/>
                                        </p:tgtEl>
                                        <p:attrNameLst>
                                          <p:attrName>style.visibility</p:attrName>
                                        </p:attrNameLst>
                                      </p:cBhvr>
                                      <p:to>
                                        <p:strVal val="visible"/>
                                      </p:to>
                                    </p:set>
                                    <p:animEffect transition="in" filter="wipe(left)">
                                      <p:cBhvr>
                                        <p:cTn id="52" dur="50"/>
                                        <p:tgtEl>
                                          <p:spTgt spid="18"/>
                                        </p:tgtEl>
                                      </p:cBhvr>
                                    </p:animEffect>
                                  </p:childTnLst>
                                </p:cTn>
                              </p:par>
                              <p:par>
                                <p:cTn id="53" presetID="36" presetClass="emph" presetSubtype="0" fill="hold" grpId="1" nodeType="withEffect">
                                  <p:stCondLst>
                                    <p:cond delay="1000"/>
                                  </p:stCondLst>
                                  <p:iterate type="lt">
                                    <p:tmPct val="30000"/>
                                  </p:iterate>
                                  <p:childTnLst>
                                    <p:animScale>
                                      <p:cBhvr>
                                        <p:cTn id="54" dur="25" autoRev="1" fill="hold">
                                          <p:stCondLst>
                                            <p:cond delay="0"/>
                                          </p:stCondLst>
                                        </p:cTn>
                                        <p:tgtEl>
                                          <p:spTgt spid="18"/>
                                        </p:tgtEl>
                                      </p:cBhvr>
                                      <p:to x="80000" y="100000"/>
                                    </p:animScale>
                                    <p:anim by="(#ppt_w*0.10)" calcmode="lin" valueType="num">
                                      <p:cBhvr>
                                        <p:cTn id="55" dur="25" autoRev="1" fill="hold">
                                          <p:stCondLst>
                                            <p:cond delay="0"/>
                                          </p:stCondLst>
                                        </p:cTn>
                                        <p:tgtEl>
                                          <p:spTgt spid="18"/>
                                        </p:tgtEl>
                                        <p:attrNameLst>
                                          <p:attrName>ppt_x</p:attrName>
                                        </p:attrNameLst>
                                      </p:cBhvr>
                                    </p:anim>
                                    <p:anim by="(-#ppt_w*0.10)" calcmode="lin" valueType="num">
                                      <p:cBhvr>
                                        <p:cTn id="56" dur="25" autoRev="1" fill="hold">
                                          <p:stCondLst>
                                            <p:cond delay="0"/>
                                          </p:stCondLst>
                                        </p:cTn>
                                        <p:tgtEl>
                                          <p:spTgt spid="18"/>
                                        </p:tgtEl>
                                        <p:attrNameLst>
                                          <p:attrName>ppt_y</p:attrName>
                                        </p:attrNameLst>
                                      </p:cBhvr>
                                    </p:anim>
                                    <p:animRot by="-480000">
                                      <p:cBhvr>
                                        <p:cTn id="57" dur="25" autoRev="1" fill="hold">
                                          <p:stCondLst>
                                            <p:cond delay="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6" grpId="0"/>
      <p:bldP spid="16" grpId="1"/>
      <p:bldP spid="17" grpId="0"/>
      <p:bldP spid="17" grpId="1"/>
      <p:bldP spid="18" grpId="0"/>
      <p:bldP spid="18"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任意多边形 3"/>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mj-ea"/>
              <a:ea typeface="+mj-ea"/>
            </a:endParaRPr>
          </a:p>
        </p:txBody>
      </p:sp>
      <p:grpSp>
        <p:nvGrpSpPr>
          <p:cNvPr id="5" name="组合 4"/>
          <p:cNvGrpSpPr/>
          <p:nvPr/>
        </p:nvGrpSpPr>
        <p:grpSpPr>
          <a:xfrm>
            <a:off x="7143181" y="2647917"/>
            <a:ext cx="1050303" cy="1050303"/>
            <a:chOff x="1979712" y="3723878"/>
            <a:chExt cx="1050303" cy="1050303"/>
          </a:xfrm>
        </p:grpSpPr>
        <p:grpSp>
          <p:nvGrpSpPr>
            <p:cNvPr id="6" name="组合 5"/>
            <p:cNvGrpSpPr/>
            <p:nvPr/>
          </p:nvGrpSpPr>
          <p:grpSpPr>
            <a:xfrm>
              <a:off x="1979712" y="3723878"/>
              <a:ext cx="1050303" cy="1050303"/>
              <a:chOff x="1695226" y="3321784"/>
              <a:chExt cx="1250759" cy="1250759"/>
            </a:xfrm>
          </p:grpSpPr>
          <p:sp>
            <p:nvSpPr>
              <p:cNvPr id="8" name="椭圆 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9" name="椭圆 8"/>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 name="TextBox 77"/>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5</a:t>
              </a:r>
              <a:endParaRPr lang="zh-CN" altLang="en-US" sz="4000" b="1" dirty="0">
                <a:solidFill>
                  <a:srgbClr val="FFFFFF"/>
                </a:solidFill>
                <a:latin typeface="+mj-ea"/>
                <a:ea typeface="+mj-ea"/>
              </a:endParaRPr>
            </a:p>
          </p:txBody>
        </p:sp>
      </p:grpSp>
      <p:grpSp>
        <p:nvGrpSpPr>
          <p:cNvPr id="10" name="组合 9"/>
          <p:cNvGrpSpPr/>
          <p:nvPr/>
        </p:nvGrpSpPr>
        <p:grpSpPr>
          <a:xfrm>
            <a:off x="5600856" y="1565249"/>
            <a:ext cx="1050303" cy="1050303"/>
            <a:chOff x="1979712" y="3723878"/>
            <a:chExt cx="1050303" cy="1050303"/>
          </a:xfrm>
        </p:grpSpPr>
        <p:grpSp>
          <p:nvGrpSpPr>
            <p:cNvPr id="11" name="组合 10"/>
            <p:cNvGrpSpPr/>
            <p:nvPr/>
          </p:nvGrpSpPr>
          <p:grpSpPr>
            <a:xfrm>
              <a:off x="1979712" y="3723878"/>
              <a:ext cx="1050303" cy="1050303"/>
              <a:chOff x="1695226" y="3321784"/>
              <a:chExt cx="1250759" cy="1250759"/>
            </a:xfrm>
          </p:grpSpPr>
          <p:sp>
            <p:nvSpPr>
              <p:cNvPr id="13" name="椭圆 1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14" name="椭圆 13"/>
              <p:cNvSpPr/>
              <p:nvPr/>
            </p:nvSpPr>
            <p:spPr>
              <a:xfrm>
                <a:off x="1826937" y="3453495"/>
                <a:ext cx="987336" cy="987336"/>
              </a:xfrm>
              <a:prstGeom prst="ellipse">
                <a:avLst/>
              </a:prstGeom>
              <a:solidFill>
                <a:schemeClr val="accent4"/>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2" name="TextBox 72"/>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4</a:t>
              </a:r>
              <a:endParaRPr lang="zh-CN" altLang="en-US" sz="4000" b="1" dirty="0">
                <a:solidFill>
                  <a:srgbClr val="FFFFFF"/>
                </a:solidFill>
                <a:latin typeface="+mj-ea"/>
                <a:ea typeface="+mj-ea"/>
              </a:endParaRPr>
            </a:p>
          </p:txBody>
        </p:sp>
      </p:grpSp>
      <p:grpSp>
        <p:nvGrpSpPr>
          <p:cNvPr id="15" name="组合 14"/>
          <p:cNvGrpSpPr/>
          <p:nvPr/>
        </p:nvGrpSpPr>
        <p:grpSpPr>
          <a:xfrm>
            <a:off x="4008788" y="2650771"/>
            <a:ext cx="1050303" cy="1050303"/>
            <a:chOff x="1979712" y="3723878"/>
            <a:chExt cx="1050303" cy="1050303"/>
          </a:xfrm>
        </p:grpSpPr>
        <p:grpSp>
          <p:nvGrpSpPr>
            <p:cNvPr id="16" name="组合 15"/>
            <p:cNvGrpSpPr/>
            <p:nvPr/>
          </p:nvGrpSpPr>
          <p:grpSpPr>
            <a:xfrm>
              <a:off x="1979712" y="3723878"/>
              <a:ext cx="1050303" cy="1050303"/>
              <a:chOff x="1695226" y="3321784"/>
              <a:chExt cx="1250759" cy="1250759"/>
            </a:xfrm>
          </p:grpSpPr>
          <p:sp>
            <p:nvSpPr>
              <p:cNvPr id="18" name="椭圆 1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19" name="椭圆 18"/>
              <p:cNvSpPr/>
              <p:nvPr/>
            </p:nvSpPr>
            <p:spPr>
              <a:xfrm>
                <a:off x="1826937" y="3453495"/>
                <a:ext cx="987336" cy="987336"/>
              </a:xfrm>
              <a:prstGeom prst="ellipse">
                <a:avLst/>
              </a:prstGeom>
              <a:solidFill>
                <a:schemeClr val="accent3"/>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7" name="TextBox 67"/>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3</a:t>
              </a:r>
              <a:endParaRPr lang="zh-CN" altLang="en-US" sz="4000" b="1" dirty="0">
                <a:solidFill>
                  <a:srgbClr val="FFFFFF"/>
                </a:solidFill>
                <a:latin typeface="+mj-ea"/>
                <a:ea typeface="+mj-ea"/>
              </a:endParaRPr>
            </a:p>
          </p:txBody>
        </p:sp>
      </p:grpSp>
      <p:grpSp>
        <p:nvGrpSpPr>
          <p:cNvPr id="20" name="组合 19"/>
          <p:cNvGrpSpPr/>
          <p:nvPr/>
        </p:nvGrpSpPr>
        <p:grpSpPr>
          <a:xfrm>
            <a:off x="2395306" y="1630403"/>
            <a:ext cx="1050303" cy="1050303"/>
            <a:chOff x="1979712" y="3723878"/>
            <a:chExt cx="1050303" cy="1050303"/>
          </a:xfrm>
        </p:grpSpPr>
        <p:grpSp>
          <p:nvGrpSpPr>
            <p:cNvPr id="21" name="组合 20"/>
            <p:cNvGrpSpPr/>
            <p:nvPr/>
          </p:nvGrpSpPr>
          <p:grpSpPr>
            <a:xfrm>
              <a:off x="1979712" y="3723878"/>
              <a:ext cx="1050303" cy="1050303"/>
              <a:chOff x="1695226" y="3321784"/>
              <a:chExt cx="1250759" cy="1250759"/>
            </a:xfrm>
          </p:grpSpPr>
          <p:sp>
            <p:nvSpPr>
              <p:cNvPr id="23" name="椭圆 22"/>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24" name="椭圆 23"/>
              <p:cNvSpPr/>
              <p:nvPr/>
            </p:nvSpPr>
            <p:spPr>
              <a:xfrm>
                <a:off x="1826937" y="3453495"/>
                <a:ext cx="987336" cy="987336"/>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2" name="TextBox 62"/>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2</a:t>
              </a:r>
              <a:endParaRPr lang="zh-CN" altLang="en-US" sz="4000" b="1" dirty="0">
                <a:solidFill>
                  <a:srgbClr val="FFFFFF"/>
                </a:solidFill>
                <a:latin typeface="+mj-ea"/>
                <a:ea typeface="+mj-ea"/>
              </a:endParaRPr>
            </a:p>
          </p:txBody>
        </p:sp>
      </p:grpSp>
      <p:grpSp>
        <p:nvGrpSpPr>
          <p:cNvPr id="25" name="组合 24"/>
          <p:cNvGrpSpPr/>
          <p:nvPr/>
        </p:nvGrpSpPr>
        <p:grpSpPr>
          <a:xfrm>
            <a:off x="859332" y="2680706"/>
            <a:ext cx="1050303" cy="1050303"/>
            <a:chOff x="1979712" y="3723878"/>
            <a:chExt cx="1050303" cy="1050303"/>
          </a:xfrm>
        </p:grpSpPr>
        <p:grpSp>
          <p:nvGrpSpPr>
            <p:cNvPr id="26" name="组合 25"/>
            <p:cNvGrpSpPr/>
            <p:nvPr/>
          </p:nvGrpSpPr>
          <p:grpSpPr>
            <a:xfrm>
              <a:off x="1979712" y="3723878"/>
              <a:ext cx="1050303" cy="1050303"/>
              <a:chOff x="1695226" y="3321784"/>
              <a:chExt cx="1250759" cy="1250759"/>
            </a:xfrm>
          </p:grpSpPr>
          <p:sp>
            <p:nvSpPr>
              <p:cNvPr id="28" name="椭圆 27"/>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29" name="椭圆 28"/>
              <p:cNvSpPr/>
              <p:nvPr/>
            </p:nvSpPr>
            <p:spPr>
              <a:xfrm>
                <a:off x="1826937" y="3453495"/>
                <a:ext cx="987336" cy="987336"/>
              </a:xfrm>
              <a:prstGeom prst="ellipse">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7" name="TextBox 59"/>
            <p:cNvSpPr txBox="1"/>
            <p:nvPr/>
          </p:nvSpPr>
          <p:spPr>
            <a:xfrm>
              <a:off x="2249076" y="3910326"/>
              <a:ext cx="500458" cy="707886"/>
            </a:xfrm>
            <a:prstGeom prst="rect">
              <a:avLst/>
            </a:prstGeom>
            <a:noFill/>
          </p:spPr>
          <p:txBody>
            <a:bodyPr wrap="none" rtlCol="0">
              <a:spAutoFit/>
            </a:bodyPr>
            <a:lstStyle/>
            <a:p>
              <a:pPr algn="ctr"/>
              <a:r>
                <a:rPr lang="en-US" altLang="zh-CN" sz="4000" b="1" dirty="0">
                  <a:solidFill>
                    <a:srgbClr val="FFFFFF"/>
                  </a:solidFill>
                  <a:latin typeface="+mj-ea"/>
                  <a:ea typeface="+mj-ea"/>
                </a:rPr>
                <a:t>1</a:t>
              </a:r>
              <a:endParaRPr lang="zh-CN" altLang="en-US" sz="4000" b="1" dirty="0">
                <a:solidFill>
                  <a:srgbClr val="FFFFFF"/>
                </a:solidFill>
                <a:latin typeface="+mj-ea"/>
                <a:ea typeface="+mj-ea"/>
              </a:endParaRPr>
            </a:p>
          </p:txBody>
        </p:sp>
      </p:grpSp>
      <p:sp>
        <p:nvSpPr>
          <p:cNvPr id="30"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1"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2"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3"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
        <p:nvSpPr>
          <p:cNvPr id="34"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20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par>
                                <p:cTn id="29" presetID="42"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000"/>
                                        <p:tgtEl>
                                          <p:spTgt spid="30"/>
                                        </p:tgtEl>
                                      </p:cBhvr>
                                    </p:animEffect>
                                    <p:anim calcmode="lin" valueType="num">
                                      <p:cBhvr>
                                        <p:cTn id="32" dur="1000" fill="hold"/>
                                        <p:tgtEl>
                                          <p:spTgt spid="30"/>
                                        </p:tgtEl>
                                        <p:attrNameLst>
                                          <p:attrName>ppt_x</p:attrName>
                                        </p:attrNameLst>
                                      </p:cBhvr>
                                      <p:tavLst>
                                        <p:tav tm="0">
                                          <p:val>
                                            <p:strVal val="#ppt_x"/>
                                          </p:val>
                                        </p:tav>
                                        <p:tav tm="100000">
                                          <p:val>
                                            <p:strVal val="#ppt_x"/>
                                          </p:val>
                                        </p:tav>
                                      </p:tavLst>
                                    </p:anim>
                                    <p:anim calcmode="lin" valueType="num">
                                      <p:cBhvr>
                                        <p:cTn id="33" dur="1000" fill="hold"/>
                                        <p:tgtEl>
                                          <p:spTgt spid="30"/>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8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40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190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190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par>
                                <p:cTn id="54" presetID="53" presetClass="entr" presetSubtype="16" fill="hold" nodeType="withEffect">
                                  <p:stCondLst>
                                    <p:cond delay="190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Effect transition="in" filter="fade">
                                      <p:cBhvr>
                                        <p:cTn id="5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p:bldP spid="31"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第三部分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3"/>
                </a:solidFill>
                <a:latin typeface="微软雅黑" panose="020B0503020204020204" pitchFamily="34" charset="-122"/>
                <a:ea typeface="微软雅黑" panose="020B0503020204020204" pitchFamily="34" charset="-122"/>
              </a:rPr>
              <a:t>标题文字内容</a:t>
            </a:r>
            <a:endParaRPr lang="en-US" altLang="zh-CN" sz="3600" b="1" dirty="0">
              <a:solidFill>
                <a:schemeClr val="accent3"/>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03</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3"/>
                </a:solidFill>
                <a:latin typeface="微软雅黑" panose="020B0503020204020204" pitchFamily="34" charset="-122"/>
                <a:ea typeface="微软雅黑" panose="020B0503020204020204" pitchFamily="34" charset="-122"/>
              </a:rPr>
              <a:t>03</a:t>
            </a:r>
            <a:endParaRPr lang="zh-CN" altLang="en-US" sz="5000" b="1" dirty="0">
              <a:solidFill>
                <a:schemeClr val="accent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9632" y="2306759"/>
            <a:ext cx="7147293" cy="2031271"/>
          </a:xfrm>
          <a:prstGeom prst="rect">
            <a:avLst/>
          </a:prstGeom>
          <a:noFill/>
        </p:spPr>
        <p:txBody>
          <a:bodyPr wrap="square" lIns="91386" tIns="45693" rIns="91386" bIns="45693" rtlCol="0">
            <a:spAutoFit/>
          </a:bodyPr>
          <a:lstStyle/>
          <a:p>
            <a:pPr>
              <a:lnSpc>
                <a:spcPct val="150000"/>
              </a:lnSpc>
            </a:pP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回顾这一年的工作，在取得成绩的同时，我们也找到了工作中的不足和问题，主要反映于</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00" dirty="0" err="1">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00" dirty="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00" dirty="0" smtClean="0">
                <a:solidFill>
                  <a:srgbClr val="080808"/>
                </a:solidFill>
                <a:latin typeface="微软雅黑" panose="020B0503020204020204" pitchFamily="34" charset="-122"/>
                <a:ea typeface="微软雅黑" panose="020B0503020204020204" pitchFamily="34" charset="-122"/>
              </a:rPr>
              <a:t>201x</a:t>
            </a:r>
            <a:r>
              <a:rPr lang="zh-CN" altLang="en-US" sz="1400" dirty="0" smtClean="0">
                <a:solidFill>
                  <a:srgbClr val="080808"/>
                </a:solidFill>
                <a:latin typeface="微软雅黑" panose="020B0503020204020204" pitchFamily="34" charset="-122"/>
                <a:ea typeface="微软雅黑" panose="020B0503020204020204" pitchFamily="34" charset="-122"/>
              </a:rPr>
              <a:t>我</a:t>
            </a:r>
            <a:r>
              <a:rPr lang="zh-CN" altLang="en-US" sz="1400" dirty="0">
                <a:solidFill>
                  <a:srgbClr val="080808"/>
                </a:solidFill>
                <a:latin typeface="微软雅黑" panose="020B0503020204020204" pitchFamily="34" charset="-122"/>
                <a:ea typeface="微软雅黑" panose="020B0503020204020204" pitchFamily="34" charset="-122"/>
              </a:rPr>
              <a:t>们所向披靡</a:t>
            </a:r>
            <a:r>
              <a:rPr lang="zh-CN" altLang="en-US" sz="1400" dirty="0" smtClean="0">
                <a:solidFill>
                  <a:srgbClr val="080808"/>
                </a:solidFill>
                <a:latin typeface="微软雅黑" panose="020B0503020204020204" pitchFamily="34" charset="-122"/>
                <a:ea typeface="微软雅黑" panose="020B0503020204020204" pitchFamily="34" charset="-122"/>
              </a:rPr>
              <a:t>，</a:t>
            </a:r>
            <a:r>
              <a:rPr lang="en-US" altLang="zh-CN" sz="1400" dirty="0" smtClean="0">
                <a:solidFill>
                  <a:srgbClr val="080808"/>
                </a:solidFill>
                <a:latin typeface="微软雅黑" panose="020B0503020204020204" pitchFamily="34" charset="-122"/>
                <a:ea typeface="微软雅黑" panose="020B0503020204020204" pitchFamily="34" charset="-122"/>
              </a:rPr>
              <a:t>201x</a:t>
            </a:r>
            <a:r>
              <a:rPr lang="zh-CN" altLang="en-US" sz="1400" dirty="0" smtClean="0">
                <a:solidFill>
                  <a:srgbClr val="080808"/>
                </a:solidFill>
                <a:latin typeface="微软雅黑" panose="020B0503020204020204" pitchFamily="34" charset="-122"/>
                <a:ea typeface="微软雅黑" panose="020B0503020204020204" pitchFamily="34" charset="-122"/>
              </a:rPr>
              <a:t>我们</a:t>
            </a:r>
            <a:r>
              <a:rPr lang="zh-CN" altLang="en-US" sz="1400" dirty="0">
                <a:solidFill>
                  <a:srgbClr val="080808"/>
                </a:solidFill>
                <a:latin typeface="微软雅黑" panose="020B0503020204020204" pitchFamily="34" charset="-122"/>
                <a:ea typeface="微软雅黑" panose="020B0503020204020204" pitchFamily="34" charset="-122"/>
              </a:rPr>
              <a:t>勇往直前！</a:t>
            </a:r>
            <a:endParaRPr lang="zh-CN" altLang="en-US" sz="1400" dirty="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400" dirty="0">
              <a:solidFill>
                <a:prstClr val="black"/>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140311" y="770251"/>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8" name="椭圆 7"/>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2"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前 </a:t>
              </a:r>
            </a:p>
          </p:txBody>
        </p:sp>
      </p:grpSp>
      <p:grpSp>
        <p:nvGrpSpPr>
          <p:cNvPr id="14" name="组合 13"/>
          <p:cNvGrpSpPr/>
          <p:nvPr/>
        </p:nvGrpSpPr>
        <p:grpSpPr>
          <a:xfrm>
            <a:off x="2790865" y="1603223"/>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17" name="组合 16"/>
          <p:cNvGrpSpPr/>
          <p:nvPr/>
        </p:nvGrpSpPr>
        <p:grpSpPr>
          <a:xfrm>
            <a:off x="6473219" y="1217239"/>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grpSp>
        <p:nvGrpSpPr>
          <p:cNvPr id="20" name="组合 19"/>
          <p:cNvGrpSpPr/>
          <p:nvPr/>
        </p:nvGrpSpPr>
        <p:grpSpPr>
          <a:xfrm>
            <a:off x="6629511" y="1381787"/>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微软雅黑" panose="020B0503020204020204" pitchFamily="34" charset="-122"/>
              </a:endParaRPr>
            </a:p>
          </p:txBody>
        </p:sp>
      </p:grpSp>
      <p:sp>
        <p:nvSpPr>
          <p:cNvPr id="23" name="椭圆 22"/>
          <p:cNvSpPr/>
          <p:nvPr/>
        </p:nvSpPr>
        <p:spPr>
          <a:xfrm>
            <a:off x="7794388" y="4443265"/>
            <a:ext cx="500908" cy="500908"/>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4" name="椭圆 23"/>
          <p:cNvSpPr/>
          <p:nvPr/>
        </p:nvSpPr>
        <p:spPr>
          <a:xfrm>
            <a:off x="8423305" y="3522698"/>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8" name="组合 27"/>
          <p:cNvGrpSpPr/>
          <p:nvPr/>
        </p:nvGrpSpPr>
        <p:grpSpPr>
          <a:xfrm>
            <a:off x="2391037" y="769498"/>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4" name="椭圆 33"/>
          <p:cNvSpPr/>
          <p:nvPr/>
        </p:nvSpPr>
        <p:spPr>
          <a:xfrm>
            <a:off x="6629511" y="4707644"/>
            <a:ext cx="274777" cy="274777"/>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5" name="椭圆 34"/>
          <p:cNvSpPr/>
          <p:nvPr/>
        </p:nvSpPr>
        <p:spPr>
          <a:xfrm>
            <a:off x="8585278" y="4984207"/>
            <a:ext cx="137389" cy="137389"/>
          </a:xfrm>
          <a:prstGeom prst="ellipse">
            <a:avLst/>
          </a:prstGeom>
          <a:solidFill>
            <a:schemeClr val="accent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7" name="组合 36"/>
          <p:cNvGrpSpPr/>
          <p:nvPr/>
        </p:nvGrpSpPr>
        <p:grpSpPr>
          <a:xfrm>
            <a:off x="4644008" y="770251"/>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41" name="椭圆 40"/>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9" name="TextBox 11"/>
            <p:cNvSpPr txBox="1"/>
            <p:nvPr/>
          </p:nvSpPr>
          <p:spPr>
            <a:xfrm>
              <a:off x="2431244" y="1068589"/>
              <a:ext cx="950693" cy="784830"/>
            </a:xfrm>
            <a:prstGeom prst="rect">
              <a:avLst/>
            </a:prstGeom>
            <a:noFill/>
          </p:spPr>
          <p:txBody>
            <a:bodyPr wrap="square" rtlCol="0">
              <a:spAutoFit/>
            </a:bodyPr>
            <a:lstStyle/>
            <a:p>
              <a:r>
                <a:rPr lang="zh-CN" altLang="en-US" sz="4500" b="1" dirty="0">
                  <a:solidFill>
                    <a:prstClr val="white"/>
                  </a:solidFill>
                  <a:latin typeface="微软雅黑" panose="020B0503020204020204" pitchFamily="34" charset="-122"/>
                  <a:ea typeface="微软雅黑" panose="020B0503020204020204" pitchFamily="34" charset="-122"/>
                </a:rPr>
                <a:t>言</a:t>
              </a:r>
            </a:p>
          </p:txBody>
        </p:sp>
      </p:grpSp>
    </p:spTree>
  </p:cSld>
  <p:clrMapOvr>
    <a:masterClrMapping/>
  </p:clrMapOvr>
  <mc:AlternateContent xmlns:mc="http://schemas.openxmlformats.org/markup-compatibility/2006" xmlns:p14="http://schemas.microsoft.com/office/powerpoint/2010/main">
    <mc:Choice Requires="p14">
      <p:transition spd="slow" p14:dur="1200" advTm="11000">
        <p14:prism/>
      </p:transition>
    </mc:Choice>
    <mc:Fallback xmlns="">
      <p:transition spd="slow" advTm="11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14:presetBounceEnd="55000">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14:bounceEnd="55000">
                                          <p:cBhvr additive="base">
                                            <p:cTn id="7" dur="20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14:presetBounceEnd="55000">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14:bounceEnd="55000">
                                          <p:cBhvr additive="base">
                                            <p:cTn id="11" dur="2000" fill="hold"/>
                                            <p:tgtEl>
                                              <p:spTgt spid="17"/>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14:presetBounceEnd="55000">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14:bounceEnd="55000">
                                          <p:cBhvr additive="base">
                                            <p:cTn id="25" dur="2000" fill="hold"/>
                                            <p:tgtEl>
                                              <p:spTgt spid="20"/>
                                            </p:tgtEl>
                                            <p:attrNameLst>
                                              <p:attrName>ppt_x</p:attrName>
                                            </p:attrNameLst>
                                          </p:cBhvr>
                                          <p:tavLst>
                                            <p:tav tm="0">
                                              <p:val>
                                                <p:strVal val="1+#ppt_w/2"/>
                                              </p:val>
                                            </p:tav>
                                            <p:tav tm="100000">
                                              <p:val>
                                                <p:strVal val="#ppt_x"/>
                                              </p:val>
                                            </p:tav>
                                          </p:tavLst>
                                        </p:anim>
                                        <p:anim calcmode="lin" valueType="num" p14:bounceEnd="55000">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accel="3500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2000" fill="hold"/>
                                            <p:tgtEl>
                                              <p:spTgt spid="14"/>
                                            </p:tgtEl>
                                            <p:attrNameLst>
                                              <p:attrName>ppt_x</p:attrName>
                                            </p:attrNameLst>
                                          </p:cBhvr>
                                          <p:tavLst>
                                            <p:tav tm="0">
                                              <p:val>
                                                <p:strVal val="1+#ppt_w/2"/>
                                              </p:val>
                                            </p:tav>
                                            <p:tav tm="100000">
                                              <p:val>
                                                <p:strVal val="#ppt_x"/>
                                              </p:val>
                                            </p:tav>
                                          </p:tavLst>
                                        </p:anim>
                                        <p:anim calcmode="lin" valueType="num">
                                          <p:cBhvr additive="base">
                                            <p:cTn id="8" dur="20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2" accel="3500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1+#ppt_w/2"/>
                                              </p:val>
                                            </p:tav>
                                            <p:tav tm="100000">
                                              <p:val>
                                                <p:strVal val="#ppt_x"/>
                                              </p:val>
                                            </p:tav>
                                          </p:tavLst>
                                        </p:anim>
                                        <p:anim calcmode="lin" valueType="num">
                                          <p:cBhvr additive="base">
                                            <p:cTn id="12" dur="2000" fill="hold"/>
                                            <p:tgtEl>
                                              <p:spTgt spid="17"/>
                                            </p:tgtEl>
                                            <p:attrNameLst>
                                              <p:attrName>ppt_y</p:attrName>
                                            </p:attrNameLst>
                                          </p:cBhvr>
                                          <p:tavLst>
                                            <p:tav tm="0">
                                              <p:val>
                                                <p:strVal val="#ppt_y"/>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par>
                                    <p:cTn id="18" presetID="53" presetClass="entr" presetSubtype="16" fill="hold" nodeType="with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animEffect transition="in" filter="fade">
                                          <p:cBhvr>
                                            <p:cTn id="22" dur="500"/>
                                            <p:tgtEl>
                                              <p:spTgt spid="37"/>
                                            </p:tgtEl>
                                          </p:cBhvr>
                                        </p:animEffect>
                                      </p:childTnLst>
                                    </p:cTn>
                                  </p:par>
                                  <p:par>
                                    <p:cTn id="23" presetID="2" presetClass="entr" presetSubtype="3" accel="35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2000" fill="hold"/>
                                            <p:tgtEl>
                                              <p:spTgt spid="20"/>
                                            </p:tgtEl>
                                            <p:attrNameLst>
                                              <p:attrName>ppt_x</p:attrName>
                                            </p:attrNameLst>
                                          </p:cBhvr>
                                          <p:tavLst>
                                            <p:tav tm="0">
                                              <p:val>
                                                <p:strVal val="1+#ppt_w/2"/>
                                              </p:val>
                                            </p:tav>
                                            <p:tav tm="100000">
                                              <p:val>
                                                <p:strVal val="#ppt_x"/>
                                              </p:val>
                                            </p:tav>
                                          </p:tavLst>
                                        </p:anim>
                                        <p:anim calcmode="lin" valueType="num">
                                          <p:cBhvr additive="base">
                                            <p:cTn id="26" dur="2000" fill="hold"/>
                                            <p:tgtEl>
                                              <p:spTgt spid="20"/>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animEffect transition="in" filter="fade">
                                          <p:cBhvr>
                                            <p:cTn id="32" dur="500"/>
                                            <p:tgtEl>
                                              <p:spTgt spid="23"/>
                                            </p:tgtEl>
                                          </p:cBhvr>
                                        </p:animEffect>
                                      </p:childTnLst>
                                    </p:cTn>
                                  </p:par>
                                  <p:par>
                                    <p:cTn id="33" presetID="53" presetClass="entr" presetSubtype="16" fill="hold" grpId="0" nodeType="withEffect">
                                      <p:stCondLst>
                                        <p:cond delay="4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par>
                                    <p:cTn id="38" presetID="53" presetClass="entr" presetSubtype="16" fill="hold" nodeType="withEffect">
                                      <p:stCondLst>
                                        <p:cond delay="40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20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nodeType="withEffect">
                                      <p:stCondLst>
                                        <p:cond delay="400"/>
                                      </p:stCondLst>
                                      <p:childTnLst>
                                        <p:set>
                                          <p:cBhvr>
                                            <p:cTn id="49" dur="1" fill="hold">
                                              <p:stCondLst>
                                                <p:cond delay="0"/>
                                              </p:stCondLst>
                                            </p:cTn>
                                            <p:tgtEl>
                                              <p:spTgt spid="31"/>
                                            </p:tgtEl>
                                            <p:attrNameLst>
                                              <p:attrName>style.visibility</p:attrName>
                                            </p:attrNameLst>
                                          </p:cBhvr>
                                          <p:to>
                                            <p:strVal val="visible"/>
                                          </p:to>
                                        </p:set>
                                        <p:anim calcmode="lin" valueType="num">
                                          <p:cBhvr>
                                            <p:cTn id="50" dur="500" fill="hold"/>
                                            <p:tgtEl>
                                              <p:spTgt spid="31"/>
                                            </p:tgtEl>
                                            <p:attrNameLst>
                                              <p:attrName>ppt_w</p:attrName>
                                            </p:attrNameLst>
                                          </p:cBhvr>
                                          <p:tavLst>
                                            <p:tav tm="0">
                                              <p:val>
                                                <p:fltVal val="0"/>
                                              </p:val>
                                            </p:tav>
                                            <p:tav tm="100000">
                                              <p:val>
                                                <p:strVal val="#ppt_w"/>
                                              </p:val>
                                            </p:tav>
                                          </p:tavLst>
                                        </p:anim>
                                        <p:anim calcmode="lin" valueType="num">
                                          <p:cBhvr>
                                            <p:cTn id="51" dur="500" fill="hold"/>
                                            <p:tgtEl>
                                              <p:spTgt spid="31"/>
                                            </p:tgtEl>
                                            <p:attrNameLst>
                                              <p:attrName>ppt_h</p:attrName>
                                            </p:attrNameLst>
                                          </p:cBhvr>
                                          <p:tavLst>
                                            <p:tav tm="0">
                                              <p:val>
                                                <p:fltVal val="0"/>
                                              </p:val>
                                            </p:tav>
                                            <p:tav tm="100000">
                                              <p:val>
                                                <p:strVal val="#ppt_h"/>
                                              </p:val>
                                            </p:tav>
                                          </p:tavLst>
                                        </p:anim>
                                        <p:animEffect transition="in" filter="fade">
                                          <p:cBhvr>
                                            <p:cTn id="52" dur="500"/>
                                            <p:tgtEl>
                                              <p:spTgt spid="31"/>
                                            </p:tgtEl>
                                          </p:cBhvr>
                                        </p:animEffect>
                                      </p:childTnLst>
                                    </p:cTn>
                                  </p:par>
                                  <p:par>
                                    <p:cTn id="53" presetID="53" presetClass="entr" presetSubtype="16" fill="hold" grpId="0" nodeType="withEffect">
                                      <p:stCondLst>
                                        <p:cond delay="40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35"/>
                                            </p:tgtEl>
                                            <p:attrNameLst>
                                              <p:attrName>style.visibility</p:attrName>
                                            </p:attrNameLst>
                                          </p:cBhvr>
                                          <p:to>
                                            <p:strVal val="visible"/>
                                          </p:to>
                                        </p:set>
                                        <p:anim calcmode="lin" valueType="num">
                                          <p:cBhvr>
                                            <p:cTn id="60" dur="500" fill="hold"/>
                                            <p:tgtEl>
                                              <p:spTgt spid="35"/>
                                            </p:tgtEl>
                                            <p:attrNameLst>
                                              <p:attrName>ppt_w</p:attrName>
                                            </p:attrNameLst>
                                          </p:cBhvr>
                                          <p:tavLst>
                                            <p:tav tm="0">
                                              <p:val>
                                                <p:fltVal val="0"/>
                                              </p:val>
                                            </p:tav>
                                            <p:tav tm="100000">
                                              <p:val>
                                                <p:strVal val="#ppt_w"/>
                                              </p:val>
                                            </p:tav>
                                          </p:tavLst>
                                        </p:anim>
                                        <p:anim calcmode="lin" valueType="num">
                                          <p:cBhvr>
                                            <p:cTn id="61" dur="500" fill="hold"/>
                                            <p:tgtEl>
                                              <p:spTgt spid="35"/>
                                            </p:tgtEl>
                                            <p:attrNameLst>
                                              <p:attrName>ppt_h</p:attrName>
                                            </p:attrNameLst>
                                          </p:cBhvr>
                                          <p:tavLst>
                                            <p:tav tm="0">
                                              <p:val>
                                                <p:fltVal val="0"/>
                                              </p:val>
                                            </p:tav>
                                            <p:tav tm="100000">
                                              <p:val>
                                                <p:strVal val="#ppt_h"/>
                                              </p:val>
                                            </p:tav>
                                          </p:tavLst>
                                        </p:anim>
                                        <p:animEffect transition="in" filter="fade">
                                          <p:cBhvr>
                                            <p:cTn id="62" dur="500"/>
                                            <p:tgtEl>
                                              <p:spTgt spid="35"/>
                                            </p:tgtEl>
                                          </p:cBhvr>
                                        </p:animEffect>
                                      </p:childTnLst>
                                    </p:cTn>
                                  </p:par>
                                  <p:par>
                                    <p:cTn id="63" presetID="22" presetClass="entr" presetSubtype="4" fill="hold" grpId="0" nodeType="withEffect">
                                      <p:stCondLst>
                                        <p:cond delay="0"/>
                                      </p:stCondLst>
                                      <p:iterate type="lt">
                                        <p:tmPct val="10000"/>
                                      </p:iterate>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1" y="2861421"/>
            <a:ext cx="9145588" cy="6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2343" tIns="46172" rIns="92343" bIns="46172" rtlCol="0" anchor="ctr"/>
          <a:lstStyle/>
          <a:p>
            <a:pPr algn="ctr"/>
            <a:endParaRPr lang="zh-CN" altLang="en-US">
              <a:latin typeface="+mj-ea"/>
              <a:ea typeface="+mj-ea"/>
            </a:endParaRPr>
          </a:p>
        </p:txBody>
      </p:sp>
      <p:grpSp>
        <p:nvGrpSpPr>
          <p:cNvPr id="5" name="组合 4"/>
          <p:cNvGrpSpPr/>
          <p:nvPr/>
        </p:nvGrpSpPr>
        <p:grpSpPr>
          <a:xfrm>
            <a:off x="980451" y="2438266"/>
            <a:ext cx="869960" cy="869821"/>
            <a:chOff x="1466675" y="3784103"/>
            <a:chExt cx="1301392" cy="1301862"/>
          </a:xfrm>
        </p:grpSpPr>
        <p:grpSp>
          <p:nvGrpSpPr>
            <p:cNvPr id="6" name="组合 5"/>
            <p:cNvGrpSpPr/>
            <p:nvPr/>
          </p:nvGrpSpPr>
          <p:grpSpPr>
            <a:xfrm>
              <a:off x="1466675" y="3784103"/>
              <a:ext cx="1301392" cy="1301862"/>
              <a:chOff x="4345444" y="2542859"/>
              <a:chExt cx="1810550" cy="1811205"/>
            </a:xfrm>
          </p:grpSpPr>
          <p:grpSp>
            <p:nvGrpSpPr>
              <p:cNvPr id="8" name="组合 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0" name="同心圆 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11" name="椭圆 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9" name="椭圆 8"/>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7" name="TextBox 97"/>
            <p:cNvSpPr txBox="1"/>
            <p:nvPr/>
          </p:nvSpPr>
          <p:spPr>
            <a:xfrm>
              <a:off x="1692270" y="4180596"/>
              <a:ext cx="850204" cy="531307"/>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6</a:t>
              </a:r>
              <a:r>
                <a:rPr lang="zh-CN" altLang="en-US" sz="1400" dirty="0">
                  <a:solidFill>
                    <a:schemeClr val="bg1"/>
                  </a:solidFill>
                  <a:latin typeface="+mj-ea"/>
                  <a:ea typeface="+mj-ea"/>
                </a:rPr>
                <a:t>月</a:t>
              </a:r>
            </a:p>
          </p:txBody>
        </p:sp>
      </p:grpSp>
      <p:grpSp>
        <p:nvGrpSpPr>
          <p:cNvPr id="12" name="组合 11"/>
          <p:cNvGrpSpPr/>
          <p:nvPr/>
        </p:nvGrpSpPr>
        <p:grpSpPr>
          <a:xfrm>
            <a:off x="2083683" y="2555249"/>
            <a:ext cx="658425" cy="658319"/>
            <a:chOff x="3117025" y="3959191"/>
            <a:chExt cx="984950" cy="985306"/>
          </a:xfrm>
        </p:grpSpPr>
        <p:grpSp>
          <p:nvGrpSpPr>
            <p:cNvPr id="13" name="组合 12"/>
            <p:cNvGrpSpPr/>
            <p:nvPr/>
          </p:nvGrpSpPr>
          <p:grpSpPr>
            <a:xfrm>
              <a:off x="3117025" y="3959191"/>
              <a:ext cx="984950" cy="985306"/>
              <a:chOff x="4345444" y="2542859"/>
              <a:chExt cx="1810550" cy="1811205"/>
            </a:xfrm>
          </p:grpSpPr>
          <p:grpSp>
            <p:nvGrpSpPr>
              <p:cNvPr id="15" name="组合 1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7" name="同心圆 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18" name="椭圆 1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16" name="椭圆 1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14" name="TextBox 104"/>
            <p:cNvSpPr txBox="1"/>
            <p:nvPr/>
          </p:nvSpPr>
          <p:spPr>
            <a:xfrm>
              <a:off x="3188495" y="4196695"/>
              <a:ext cx="850204"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7</a:t>
              </a:r>
              <a:r>
                <a:rPr lang="zh-CN" altLang="en-US" sz="1400" dirty="0">
                  <a:solidFill>
                    <a:schemeClr val="bg1"/>
                  </a:solidFill>
                  <a:latin typeface="+mj-ea"/>
                  <a:ea typeface="+mj-ea"/>
                </a:rPr>
                <a:t>月</a:t>
              </a:r>
            </a:p>
          </p:txBody>
        </p:sp>
      </p:grpSp>
      <p:grpSp>
        <p:nvGrpSpPr>
          <p:cNvPr id="19" name="组合 18"/>
          <p:cNvGrpSpPr/>
          <p:nvPr/>
        </p:nvGrpSpPr>
        <p:grpSpPr>
          <a:xfrm>
            <a:off x="2975381" y="2443509"/>
            <a:ext cx="881936" cy="881795"/>
            <a:chOff x="4450933" y="3791953"/>
            <a:chExt cx="1319306" cy="1319782"/>
          </a:xfrm>
        </p:grpSpPr>
        <p:grpSp>
          <p:nvGrpSpPr>
            <p:cNvPr id="20" name="组合 19"/>
            <p:cNvGrpSpPr/>
            <p:nvPr/>
          </p:nvGrpSpPr>
          <p:grpSpPr>
            <a:xfrm>
              <a:off x="4450933" y="3791953"/>
              <a:ext cx="1319306" cy="1319782"/>
              <a:chOff x="4345444" y="2542859"/>
              <a:chExt cx="1810550" cy="1811205"/>
            </a:xfrm>
          </p:grpSpPr>
          <p:grpSp>
            <p:nvGrpSpPr>
              <p:cNvPr id="22" name="组合 2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4" name="同心圆 2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25" name="椭圆 2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3" name="椭圆 22"/>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1" name="TextBox 111"/>
            <p:cNvSpPr txBox="1"/>
            <p:nvPr/>
          </p:nvSpPr>
          <p:spPr>
            <a:xfrm>
              <a:off x="4685484" y="4180595"/>
              <a:ext cx="850203"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8</a:t>
              </a:r>
              <a:r>
                <a:rPr lang="zh-CN" altLang="en-US" sz="1400" dirty="0">
                  <a:solidFill>
                    <a:schemeClr val="bg1"/>
                  </a:solidFill>
                  <a:latin typeface="+mj-ea"/>
                  <a:ea typeface="+mj-ea"/>
                </a:rPr>
                <a:t>月</a:t>
              </a:r>
            </a:p>
          </p:txBody>
        </p:sp>
      </p:grpSp>
      <p:grpSp>
        <p:nvGrpSpPr>
          <p:cNvPr id="26" name="组合 25"/>
          <p:cNvGrpSpPr/>
          <p:nvPr/>
        </p:nvGrpSpPr>
        <p:grpSpPr>
          <a:xfrm>
            <a:off x="4090589" y="2544015"/>
            <a:ext cx="680890" cy="680781"/>
            <a:chOff x="6119197" y="3942381"/>
            <a:chExt cx="1018558" cy="1018926"/>
          </a:xfrm>
        </p:grpSpPr>
        <p:grpSp>
          <p:nvGrpSpPr>
            <p:cNvPr id="27" name="组合 26"/>
            <p:cNvGrpSpPr/>
            <p:nvPr/>
          </p:nvGrpSpPr>
          <p:grpSpPr>
            <a:xfrm>
              <a:off x="6119197" y="3942381"/>
              <a:ext cx="1018558" cy="1018926"/>
              <a:chOff x="4345444" y="2542859"/>
              <a:chExt cx="1810550" cy="1811205"/>
            </a:xfrm>
          </p:grpSpPr>
          <p:grpSp>
            <p:nvGrpSpPr>
              <p:cNvPr id="29" name="组合 2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2" name="椭圆 3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0" name="椭圆 29"/>
              <p:cNvSpPr/>
              <p:nvPr/>
            </p:nvSpPr>
            <p:spPr>
              <a:xfrm>
                <a:off x="4565570" y="2763062"/>
                <a:ext cx="1370298" cy="137079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28" name="TextBox 118"/>
            <p:cNvSpPr txBox="1"/>
            <p:nvPr/>
          </p:nvSpPr>
          <p:spPr>
            <a:xfrm>
              <a:off x="6209133" y="4196696"/>
              <a:ext cx="850205" cy="531307"/>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9</a:t>
              </a:r>
              <a:r>
                <a:rPr lang="zh-CN" altLang="en-US" sz="1400" dirty="0">
                  <a:solidFill>
                    <a:schemeClr val="bg1"/>
                  </a:solidFill>
                  <a:latin typeface="+mj-ea"/>
                  <a:ea typeface="+mj-ea"/>
                </a:rPr>
                <a:t>月</a:t>
              </a:r>
            </a:p>
          </p:txBody>
        </p:sp>
      </p:grpSp>
      <p:grpSp>
        <p:nvGrpSpPr>
          <p:cNvPr id="33" name="组合 32"/>
          <p:cNvGrpSpPr/>
          <p:nvPr/>
        </p:nvGrpSpPr>
        <p:grpSpPr>
          <a:xfrm>
            <a:off x="5004754" y="2544016"/>
            <a:ext cx="708615" cy="680781"/>
            <a:chOff x="7486713" y="3942381"/>
            <a:chExt cx="1060031" cy="1018926"/>
          </a:xfrm>
        </p:grpSpPr>
        <p:grpSp>
          <p:nvGrpSpPr>
            <p:cNvPr id="34" name="组合 33"/>
            <p:cNvGrpSpPr/>
            <p:nvPr/>
          </p:nvGrpSpPr>
          <p:grpSpPr>
            <a:xfrm>
              <a:off x="7486713" y="3942381"/>
              <a:ext cx="1018558" cy="1018926"/>
              <a:chOff x="4345444" y="2542859"/>
              <a:chExt cx="1810550" cy="1811205"/>
            </a:xfrm>
          </p:grpSpPr>
          <p:grpSp>
            <p:nvGrpSpPr>
              <p:cNvPr id="36" name="组合 3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8" name="同心圆 3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39" name="椭圆 38"/>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7" name="椭圆 36"/>
              <p:cNvSpPr/>
              <p:nvPr/>
            </p:nvSpPr>
            <p:spPr>
              <a:xfrm>
                <a:off x="4565570" y="2763062"/>
                <a:ext cx="1370298" cy="1370793"/>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35" name="TextBox 125"/>
            <p:cNvSpPr txBox="1"/>
            <p:nvPr/>
          </p:nvSpPr>
          <p:spPr>
            <a:xfrm>
              <a:off x="7555666" y="4199439"/>
              <a:ext cx="991078" cy="485241"/>
            </a:xfrm>
            <a:prstGeom prst="rect">
              <a:avLst/>
            </a:prstGeom>
            <a:noFill/>
          </p:spPr>
          <p:txBody>
            <a:bodyPr wrap="square" lIns="138192" tIns="69096" rIns="138192" bIns="69096" rtlCol="0">
              <a:spAutoFit/>
            </a:bodyPr>
            <a:lstStyle/>
            <a:p>
              <a:r>
                <a:rPr lang="en-US" altLang="zh-CN" sz="1200" dirty="0">
                  <a:solidFill>
                    <a:schemeClr val="bg1"/>
                  </a:solidFill>
                  <a:latin typeface="+mj-ea"/>
                  <a:ea typeface="+mj-ea"/>
                </a:rPr>
                <a:t>10</a:t>
              </a:r>
              <a:r>
                <a:rPr lang="zh-CN" altLang="en-US" sz="1200" dirty="0">
                  <a:solidFill>
                    <a:schemeClr val="bg1"/>
                  </a:solidFill>
                  <a:latin typeface="+mj-ea"/>
                  <a:ea typeface="+mj-ea"/>
                </a:rPr>
                <a:t>月</a:t>
              </a:r>
            </a:p>
          </p:txBody>
        </p:sp>
      </p:grpSp>
      <p:grpSp>
        <p:nvGrpSpPr>
          <p:cNvPr id="40" name="组合 39"/>
          <p:cNvGrpSpPr/>
          <p:nvPr/>
        </p:nvGrpSpPr>
        <p:grpSpPr>
          <a:xfrm>
            <a:off x="5918916" y="2431103"/>
            <a:ext cx="906755" cy="906611"/>
            <a:chOff x="8854229" y="3773382"/>
            <a:chExt cx="1356434" cy="1356924"/>
          </a:xfrm>
        </p:grpSpPr>
        <p:grpSp>
          <p:nvGrpSpPr>
            <p:cNvPr id="41" name="组合 40"/>
            <p:cNvGrpSpPr/>
            <p:nvPr/>
          </p:nvGrpSpPr>
          <p:grpSpPr>
            <a:xfrm>
              <a:off x="8854229" y="3773382"/>
              <a:ext cx="1356434" cy="1356924"/>
              <a:chOff x="4345444" y="2542859"/>
              <a:chExt cx="1810550" cy="1811205"/>
            </a:xfrm>
          </p:grpSpPr>
          <p:grpSp>
            <p:nvGrpSpPr>
              <p:cNvPr id="43" name="组合 4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5" name="同心圆 4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46" name="椭圆 4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4" name="椭圆 43"/>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2" name="TextBox 132"/>
            <p:cNvSpPr txBox="1"/>
            <p:nvPr/>
          </p:nvSpPr>
          <p:spPr>
            <a:xfrm>
              <a:off x="9068720" y="4180595"/>
              <a:ext cx="1015119"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11</a:t>
              </a:r>
              <a:r>
                <a:rPr lang="zh-CN" altLang="en-US" sz="1400" dirty="0">
                  <a:solidFill>
                    <a:schemeClr val="bg1"/>
                  </a:solidFill>
                  <a:latin typeface="+mj-ea"/>
                  <a:ea typeface="+mj-ea"/>
                </a:rPr>
                <a:t>月</a:t>
              </a:r>
            </a:p>
          </p:txBody>
        </p:sp>
      </p:grpSp>
      <p:grpSp>
        <p:nvGrpSpPr>
          <p:cNvPr id="47" name="组合 46"/>
          <p:cNvGrpSpPr/>
          <p:nvPr/>
        </p:nvGrpSpPr>
        <p:grpSpPr>
          <a:xfrm>
            <a:off x="7058945" y="2267888"/>
            <a:ext cx="1233232" cy="1233035"/>
            <a:chOff x="10559621" y="3529102"/>
            <a:chExt cx="1844818" cy="1845484"/>
          </a:xfrm>
        </p:grpSpPr>
        <p:grpSp>
          <p:nvGrpSpPr>
            <p:cNvPr id="48" name="组合 47"/>
            <p:cNvGrpSpPr/>
            <p:nvPr/>
          </p:nvGrpSpPr>
          <p:grpSpPr>
            <a:xfrm>
              <a:off x="10559621" y="3529102"/>
              <a:ext cx="1844818" cy="1845484"/>
              <a:chOff x="4345444" y="2542859"/>
              <a:chExt cx="1810550" cy="1811205"/>
            </a:xfrm>
          </p:grpSpPr>
          <p:grpSp>
            <p:nvGrpSpPr>
              <p:cNvPr id="50" name="组合 4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2" name="同心圆 5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solidFill>
                    <a:latin typeface="+mj-ea"/>
                    <a:ea typeface="+mj-ea"/>
                  </a:endParaRPr>
                </a:p>
              </p:txBody>
            </p:sp>
            <p:sp>
              <p:nvSpPr>
                <p:cNvPr id="53" name="椭圆 5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51" name="椭圆 50"/>
              <p:cNvSpPr/>
              <p:nvPr/>
            </p:nvSpPr>
            <p:spPr>
              <a:xfrm>
                <a:off x="4565570" y="2763062"/>
                <a:ext cx="1370298" cy="137079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mj-ea"/>
                  <a:ea typeface="+mj-ea"/>
                </a:endParaRPr>
              </a:p>
            </p:txBody>
          </p:sp>
        </p:grpSp>
        <p:sp>
          <p:nvSpPr>
            <p:cNvPr id="49" name="TextBox 139"/>
            <p:cNvSpPr txBox="1"/>
            <p:nvPr/>
          </p:nvSpPr>
          <p:spPr>
            <a:xfrm>
              <a:off x="10948736" y="4180595"/>
              <a:ext cx="1097152" cy="531306"/>
            </a:xfrm>
            <a:prstGeom prst="rect">
              <a:avLst/>
            </a:prstGeom>
            <a:noFill/>
          </p:spPr>
          <p:txBody>
            <a:bodyPr wrap="square" lIns="138192" tIns="69096" rIns="138192" bIns="69096" rtlCol="0">
              <a:spAutoFit/>
            </a:bodyPr>
            <a:lstStyle/>
            <a:p>
              <a:r>
                <a:rPr lang="en-US" altLang="zh-CN" sz="1400" dirty="0">
                  <a:solidFill>
                    <a:schemeClr val="bg1"/>
                  </a:solidFill>
                  <a:latin typeface="+mj-ea"/>
                  <a:ea typeface="+mj-ea"/>
                </a:rPr>
                <a:t>12</a:t>
              </a:r>
              <a:r>
                <a:rPr lang="zh-CN" altLang="en-US" sz="1400" dirty="0">
                  <a:solidFill>
                    <a:schemeClr val="bg1"/>
                  </a:solidFill>
                  <a:latin typeface="+mj-ea"/>
                  <a:ea typeface="+mj-ea"/>
                </a:rPr>
                <a:t>月</a:t>
              </a:r>
            </a:p>
          </p:txBody>
        </p:sp>
      </p:grpSp>
      <p:grpSp>
        <p:nvGrpSpPr>
          <p:cNvPr id="54" name="组合 53"/>
          <p:cNvGrpSpPr/>
          <p:nvPr/>
        </p:nvGrpSpPr>
        <p:grpSpPr>
          <a:xfrm>
            <a:off x="520654" y="1275606"/>
            <a:ext cx="1941598" cy="1092290"/>
            <a:chOff x="689131" y="1318791"/>
            <a:chExt cx="1631535" cy="1036935"/>
          </a:xfrm>
        </p:grpSpPr>
        <p:sp>
          <p:nvSpPr>
            <p:cNvPr id="55" name="TextBox 145"/>
            <p:cNvSpPr txBox="1"/>
            <p:nvPr/>
          </p:nvSpPr>
          <p:spPr>
            <a:xfrm>
              <a:off x="800766" y="1667530"/>
              <a:ext cx="1363987" cy="429493"/>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56" name="组合 55"/>
            <p:cNvGrpSpPr/>
            <p:nvPr/>
          </p:nvGrpSpPr>
          <p:grpSpPr>
            <a:xfrm>
              <a:off x="689131" y="1318791"/>
              <a:ext cx="1631535" cy="1036935"/>
              <a:chOff x="689131" y="1318791"/>
              <a:chExt cx="1631535" cy="1036935"/>
            </a:xfrm>
          </p:grpSpPr>
          <p:cxnSp>
            <p:nvCxnSpPr>
              <p:cNvPr id="57" name="直接连接符 5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58" name="TextBox 148"/>
              <p:cNvSpPr txBox="1"/>
              <p:nvPr/>
            </p:nvSpPr>
            <p:spPr>
              <a:xfrm>
                <a:off x="689131" y="1318791"/>
                <a:ext cx="1631535" cy="350615"/>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59" name="组合 58"/>
          <p:cNvGrpSpPr/>
          <p:nvPr/>
        </p:nvGrpSpPr>
        <p:grpSpPr>
          <a:xfrm>
            <a:off x="2555776" y="1366748"/>
            <a:ext cx="1575314" cy="965418"/>
            <a:chOff x="873900" y="1541325"/>
            <a:chExt cx="1166203" cy="814401"/>
          </a:xfrm>
        </p:grpSpPr>
        <p:sp>
          <p:nvSpPr>
            <p:cNvPr id="60" name="TextBox 150"/>
            <p:cNvSpPr txBox="1"/>
            <p:nvPr/>
          </p:nvSpPr>
          <p:spPr>
            <a:xfrm>
              <a:off x="873900" y="1767302"/>
              <a:ext cx="1166203" cy="381650"/>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61" name="组合 60"/>
            <p:cNvGrpSpPr/>
            <p:nvPr/>
          </p:nvGrpSpPr>
          <p:grpSpPr>
            <a:xfrm>
              <a:off x="947384" y="1541325"/>
              <a:ext cx="1008112" cy="814401"/>
              <a:chOff x="947384" y="1541325"/>
              <a:chExt cx="1008112" cy="814401"/>
            </a:xfrm>
          </p:grpSpPr>
          <p:cxnSp>
            <p:nvCxnSpPr>
              <p:cNvPr id="62" name="直接连接符 61"/>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3" name="TextBox 153"/>
              <p:cNvSpPr txBox="1"/>
              <p:nvPr/>
            </p:nvSpPr>
            <p:spPr>
              <a:xfrm>
                <a:off x="947384" y="1541325"/>
                <a:ext cx="1008112" cy="311559"/>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64" name="组合 63"/>
          <p:cNvGrpSpPr/>
          <p:nvPr/>
        </p:nvGrpSpPr>
        <p:grpSpPr>
          <a:xfrm>
            <a:off x="4499992" y="1275606"/>
            <a:ext cx="1639315" cy="1051144"/>
            <a:chOff x="873900" y="1541325"/>
            <a:chExt cx="1166203" cy="814401"/>
          </a:xfrm>
        </p:grpSpPr>
        <p:sp>
          <p:nvSpPr>
            <p:cNvPr id="65" name="TextBox 155"/>
            <p:cNvSpPr txBox="1"/>
            <p:nvPr/>
          </p:nvSpPr>
          <p:spPr>
            <a:xfrm>
              <a:off x="873900" y="1767302"/>
              <a:ext cx="1166203" cy="35052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66" name="组合 65"/>
            <p:cNvGrpSpPr/>
            <p:nvPr/>
          </p:nvGrpSpPr>
          <p:grpSpPr>
            <a:xfrm>
              <a:off x="947384" y="1541325"/>
              <a:ext cx="1008112" cy="814401"/>
              <a:chOff x="947384" y="1541325"/>
              <a:chExt cx="1008112" cy="814401"/>
            </a:xfrm>
          </p:grpSpPr>
          <p:cxnSp>
            <p:nvCxnSpPr>
              <p:cNvPr id="67" name="直接连接符 66"/>
              <p:cNvCxnSpPr/>
              <p:nvPr/>
            </p:nvCxnSpPr>
            <p:spPr>
              <a:xfrm flipV="1">
                <a:off x="1481601" y="2139702"/>
                <a:ext cx="0" cy="216024"/>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68" name="TextBox 158"/>
              <p:cNvSpPr txBox="1"/>
              <p:nvPr/>
            </p:nvSpPr>
            <p:spPr>
              <a:xfrm>
                <a:off x="947384" y="1541325"/>
                <a:ext cx="1008112" cy="286150"/>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69" name="组合 68"/>
          <p:cNvGrpSpPr/>
          <p:nvPr/>
        </p:nvGrpSpPr>
        <p:grpSpPr>
          <a:xfrm>
            <a:off x="6837777" y="1326099"/>
            <a:ext cx="1550647" cy="817312"/>
            <a:chOff x="873900" y="1541325"/>
            <a:chExt cx="1166203" cy="652383"/>
          </a:xfrm>
        </p:grpSpPr>
        <p:sp>
          <p:nvSpPr>
            <p:cNvPr id="70" name="TextBox 160"/>
            <p:cNvSpPr txBox="1"/>
            <p:nvPr/>
          </p:nvSpPr>
          <p:spPr>
            <a:xfrm>
              <a:off x="873900" y="1767302"/>
              <a:ext cx="1166203" cy="361125"/>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71" name="组合 70"/>
            <p:cNvGrpSpPr/>
            <p:nvPr/>
          </p:nvGrpSpPr>
          <p:grpSpPr>
            <a:xfrm>
              <a:off x="947384" y="1541325"/>
              <a:ext cx="1008112" cy="652383"/>
              <a:chOff x="947384" y="1541325"/>
              <a:chExt cx="1008112" cy="652383"/>
            </a:xfrm>
          </p:grpSpPr>
          <p:cxnSp>
            <p:nvCxnSpPr>
              <p:cNvPr id="72" name="直接连接符 71"/>
              <p:cNvCxnSpPr/>
              <p:nvPr/>
            </p:nvCxnSpPr>
            <p:spPr>
              <a:xfrm flipV="1">
                <a:off x="1481601" y="2085697"/>
                <a:ext cx="0" cy="108011"/>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3" name="TextBox 163"/>
              <p:cNvSpPr txBox="1"/>
              <p:nvPr/>
            </p:nvSpPr>
            <p:spPr>
              <a:xfrm>
                <a:off x="947384" y="1541325"/>
                <a:ext cx="1008112" cy="294803"/>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74" name="组合 73"/>
          <p:cNvGrpSpPr/>
          <p:nvPr/>
        </p:nvGrpSpPr>
        <p:grpSpPr>
          <a:xfrm>
            <a:off x="1559925" y="3422333"/>
            <a:ext cx="1624546" cy="915011"/>
            <a:chOff x="873900" y="1340833"/>
            <a:chExt cx="1166203" cy="843560"/>
          </a:xfrm>
        </p:grpSpPr>
        <p:sp>
          <p:nvSpPr>
            <p:cNvPr id="75" name="TextBox 16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76" name="组合 75"/>
            <p:cNvGrpSpPr/>
            <p:nvPr/>
          </p:nvGrpSpPr>
          <p:grpSpPr>
            <a:xfrm>
              <a:off x="947384" y="1340833"/>
              <a:ext cx="1008112" cy="540984"/>
              <a:chOff x="947384" y="1340833"/>
              <a:chExt cx="1008112" cy="540984"/>
            </a:xfrm>
          </p:grpSpPr>
          <p:cxnSp>
            <p:nvCxnSpPr>
              <p:cNvPr id="77" name="直接连接符 76"/>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78" name="TextBox 168"/>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79" name="组合 78"/>
          <p:cNvGrpSpPr/>
          <p:nvPr/>
        </p:nvGrpSpPr>
        <p:grpSpPr>
          <a:xfrm>
            <a:off x="3553012" y="3422333"/>
            <a:ext cx="1624546" cy="915011"/>
            <a:chOff x="873900" y="1340833"/>
            <a:chExt cx="1166203" cy="843560"/>
          </a:xfrm>
        </p:grpSpPr>
        <p:sp>
          <p:nvSpPr>
            <p:cNvPr id="80" name="TextBox 170"/>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81" name="组合 80"/>
            <p:cNvGrpSpPr/>
            <p:nvPr/>
          </p:nvGrpSpPr>
          <p:grpSpPr>
            <a:xfrm>
              <a:off x="947384" y="1340833"/>
              <a:ext cx="1008112" cy="540984"/>
              <a:chOff x="947384" y="1340833"/>
              <a:chExt cx="1008112" cy="540984"/>
            </a:xfrm>
          </p:grpSpPr>
          <p:cxnSp>
            <p:nvCxnSpPr>
              <p:cNvPr id="82" name="直接连接符 81"/>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83" name="TextBox 173"/>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grpSp>
        <p:nvGrpSpPr>
          <p:cNvPr id="84" name="组合 83"/>
          <p:cNvGrpSpPr/>
          <p:nvPr/>
        </p:nvGrpSpPr>
        <p:grpSpPr>
          <a:xfrm>
            <a:off x="5539742" y="3477962"/>
            <a:ext cx="1624546" cy="915011"/>
            <a:chOff x="873900" y="1340833"/>
            <a:chExt cx="1166203" cy="843560"/>
          </a:xfrm>
        </p:grpSpPr>
        <p:sp>
          <p:nvSpPr>
            <p:cNvPr id="85" name="TextBox 175"/>
            <p:cNvSpPr txBox="1"/>
            <p:nvPr/>
          </p:nvSpPr>
          <p:spPr>
            <a:xfrm>
              <a:off x="873900" y="1767301"/>
              <a:ext cx="1166203" cy="417092"/>
            </a:xfrm>
            <a:prstGeom prst="rect">
              <a:avLst/>
            </a:prstGeom>
            <a:noFill/>
          </p:spPr>
          <p:txBody>
            <a:bodyPr wrap="square" lIns="91431" tIns="45715" rIns="91431" bIns="45715" rtlCol="0">
              <a:spAutoFit/>
            </a:bodyPr>
            <a:lstStyle/>
            <a:p>
              <a:pPr algn="ctr">
                <a:lnSpc>
                  <a:spcPct val="130000"/>
                </a:lnSpc>
              </a:pPr>
              <a:r>
                <a:rPr lang="zh-CN" altLang="en-US" sz="900" dirty="0">
                  <a:solidFill>
                    <a:schemeClr val="tx1">
                      <a:lumMod val="65000"/>
                      <a:lumOff val="35000"/>
                    </a:schemeClr>
                  </a:solidFill>
                  <a:latin typeface="+mj-ea"/>
                  <a:ea typeface="+mj-ea"/>
                </a:rPr>
                <a:t>您的内容打在这里，或者通过您的内容打在这里</a:t>
              </a:r>
            </a:p>
          </p:txBody>
        </p:sp>
        <p:grpSp>
          <p:nvGrpSpPr>
            <p:cNvPr id="86" name="组合 85"/>
            <p:cNvGrpSpPr/>
            <p:nvPr/>
          </p:nvGrpSpPr>
          <p:grpSpPr>
            <a:xfrm>
              <a:off x="947384" y="1340833"/>
              <a:ext cx="1008112" cy="540984"/>
              <a:chOff x="947384" y="1340833"/>
              <a:chExt cx="1008112" cy="540984"/>
            </a:xfrm>
          </p:grpSpPr>
          <p:cxnSp>
            <p:nvCxnSpPr>
              <p:cNvPr id="89" name="直接连接符 88"/>
              <p:cNvCxnSpPr/>
              <p:nvPr/>
            </p:nvCxnSpPr>
            <p:spPr>
              <a:xfrm>
                <a:off x="1481601" y="1340833"/>
                <a:ext cx="0" cy="200492"/>
              </a:xfrm>
              <a:prstGeom prst="line">
                <a:avLst/>
              </a:prstGeom>
              <a:ln>
                <a:solidFill>
                  <a:schemeClr val="tx1">
                    <a:lumMod val="50000"/>
                    <a:lumOff val="50000"/>
                  </a:schemeClr>
                </a:solidFill>
                <a:headEnd type="oval" w="sm" len="sm"/>
              </a:ln>
            </p:spPr>
            <p:style>
              <a:lnRef idx="1">
                <a:schemeClr val="accent1"/>
              </a:lnRef>
              <a:fillRef idx="0">
                <a:schemeClr val="accent1"/>
              </a:fillRef>
              <a:effectRef idx="0">
                <a:schemeClr val="accent1"/>
              </a:effectRef>
              <a:fontRef idx="minor">
                <a:schemeClr val="tx1"/>
              </a:fontRef>
            </p:style>
          </p:cxnSp>
          <p:sp>
            <p:nvSpPr>
              <p:cNvPr id="90" name="TextBox 178"/>
              <p:cNvSpPr txBox="1"/>
              <p:nvPr/>
            </p:nvSpPr>
            <p:spPr>
              <a:xfrm>
                <a:off x="947384" y="1541325"/>
                <a:ext cx="1008112" cy="340492"/>
              </a:xfrm>
              <a:prstGeom prst="rect">
                <a:avLst/>
              </a:prstGeom>
              <a:noFill/>
            </p:spPr>
            <p:txBody>
              <a:bodyPr wrap="square" lIns="91431" tIns="0" rIns="91431" bIns="0" rtlCol="0" anchor="t">
                <a:spAutoFit/>
              </a:bodyPr>
              <a:lstStyle/>
              <a:p>
                <a:pPr algn="ctr">
                  <a:lnSpc>
                    <a:spcPct val="150000"/>
                  </a:lnSpc>
                </a:pPr>
                <a:r>
                  <a:rPr lang="zh-CN" altLang="en-US" sz="1600" dirty="0">
                    <a:solidFill>
                      <a:schemeClr val="tx1">
                        <a:lumMod val="65000"/>
                        <a:lumOff val="35000"/>
                      </a:schemeClr>
                    </a:solidFill>
                    <a:latin typeface="+mj-ea"/>
                    <a:ea typeface="+mj-ea"/>
                    <a:cs typeface="华文黑体"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14:presetBounceEnd="55000">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14:bounceEnd="55000">
                                          <p:cBhvr additive="base">
                                            <p:cTn id="11" dur="1500" fill="hold"/>
                                            <p:tgtEl>
                                              <p:spTgt spid="5"/>
                                            </p:tgtEl>
                                            <p:attrNameLst>
                                              <p:attrName>ppt_x</p:attrName>
                                            </p:attrNameLst>
                                          </p:cBhvr>
                                          <p:tavLst>
                                            <p:tav tm="0">
                                              <p:val>
                                                <p:strVal val="1+#ppt_w/2"/>
                                              </p:val>
                                            </p:tav>
                                            <p:tav tm="100000">
                                              <p:val>
                                                <p:strVal val="#ppt_x"/>
                                              </p:val>
                                            </p:tav>
                                          </p:tavLst>
                                        </p:anim>
                                        <p:anim calcmode="lin" valueType="num" p14:bounceEnd="55000">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14:presetBounceEnd="55000">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14:bounceEnd="55000">
                                          <p:cBhvr additive="base">
                                            <p:cTn id="15" dur="1500" fill="hold"/>
                                            <p:tgtEl>
                                              <p:spTgt spid="12"/>
                                            </p:tgtEl>
                                            <p:attrNameLst>
                                              <p:attrName>ppt_x</p:attrName>
                                            </p:attrNameLst>
                                          </p:cBhvr>
                                          <p:tavLst>
                                            <p:tav tm="0">
                                              <p:val>
                                                <p:strVal val="1+#ppt_w/2"/>
                                              </p:val>
                                            </p:tav>
                                            <p:tav tm="100000">
                                              <p:val>
                                                <p:strVal val="#ppt_x"/>
                                              </p:val>
                                            </p:tav>
                                          </p:tavLst>
                                        </p:anim>
                                        <p:anim calcmode="lin" valueType="num" p14:bounceEnd="55000">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14:presetBounceEnd="55000">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14:bounceEnd="55000">
                                          <p:cBhvr additive="base">
                                            <p:cTn id="19" dur="1500" fill="hold"/>
                                            <p:tgtEl>
                                              <p:spTgt spid="19"/>
                                            </p:tgtEl>
                                            <p:attrNameLst>
                                              <p:attrName>ppt_x</p:attrName>
                                            </p:attrNameLst>
                                          </p:cBhvr>
                                          <p:tavLst>
                                            <p:tav tm="0">
                                              <p:val>
                                                <p:strVal val="1+#ppt_w/2"/>
                                              </p:val>
                                            </p:tav>
                                            <p:tav tm="100000">
                                              <p:val>
                                                <p:strVal val="#ppt_x"/>
                                              </p:val>
                                            </p:tav>
                                          </p:tavLst>
                                        </p:anim>
                                        <p:anim calcmode="lin" valueType="num" p14:bounceEnd="55000">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14:presetBounceEnd="55000">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14:bounceEnd="55000">
                                          <p:cBhvr additive="base">
                                            <p:cTn id="23" dur="1500" fill="hold"/>
                                            <p:tgtEl>
                                              <p:spTgt spid="26"/>
                                            </p:tgtEl>
                                            <p:attrNameLst>
                                              <p:attrName>ppt_x</p:attrName>
                                            </p:attrNameLst>
                                          </p:cBhvr>
                                          <p:tavLst>
                                            <p:tav tm="0">
                                              <p:val>
                                                <p:strVal val="1+#ppt_w/2"/>
                                              </p:val>
                                            </p:tav>
                                            <p:tav tm="100000">
                                              <p:val>
                                                <p:strVal val="#ppt_x"/>
                                              </p:val>
                                            </p:tav>
                                          </p:tavLst>
                                        </p:anim>
                                        <p:anim calcmode="lin" valueType="num" p14:bounceEnd="55000">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14:presetBounceEnd="55000">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14:bounceEnd="55000">
                                          <p:cBhvr additive="base">
                                            <p:cTn id="27" dur="1500" fill="hold"/>
                                            <p:tgtEl>
                                              <p:spTgt spid="33"/>
                                            </p:tgtEl>
                                            <p:attrNameLst>
                                              <p:attrName>ppt_x</p:attrName>
                                            </p:attrNameLst>
                                          </p:cBhvr>
                                          <p:tavLst>
                                            <p:tav tm="0">
                                              <p:val>
                                                <p:strVal val="1+#ppt_w/2"/>
                                              </p:val>
                                            </p:tav>
                                            <p:tav tm="100000">
                                              <p:val>
                                                <p:strVal val="#ppt_x"/>
                                              </p:val>
                                            </p:tav>
                                          </p:tavLst>
                                        </p:anim>
                                        <p:anim calcmode="lin" valueType="num" p14:bounceEnd="55000">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14:presetBounceEnd="55000">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14:bounceEnd="55000">
                                          <p:cBhvr additive="base">
                                            <p:cTn id="31" dur="1500" fill="hold"/>
                                            <p:tgtEl>
                                              <p:spTgt spid="40"/>
                                            </p:tgtEl>
                                            <p:attrNameLst>
                                              <p:attrName>ppt_x</p:attrName>
                                            </p:attrNameLst>
                                          </p:cBhvr>
                                          <p:tavLst>
                                            <p:tav tm="0">
                                              <p:val>
                                                <p:strVal val="1+#ppt_w/2"/>
                                              </p:val>
                                            </p:tav>
                                            <p:tav tm="100000">
                                              <p:val>
                                                <p:strVal val="#ppt_x"/>
                                              </p:val>
                                            </p:tav>
                                          </p:tavLst>
                                        </p:anim>
                                        <p:anim calcmode="lin" valueType="num" p14:bounceEnd="55000">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14:presetBounceEnd="55000">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14:bounceEnd="55000">
                                          <p:cBhvr additive="base">
                                            <p:cTn id="35" dur="15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2" accel="58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1+#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accel="58000" fill="hold" nodeType="withEffect">
                                      <p:stCondLst>
                                        <p:cond delay="2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1+#ppt_w/2"/>
                                              </p:val>
                                            </p:tav>
                                            <p:tav tm="100000">
                                              <p:val>
                                                <p:strVal val="#ppt_x"/>
                                              </p:val>
                                            </p:tav>
                                          </p:tavLst>
                                        </p:anim>
                                        <p:anim calcmode="lin" valueType="num">
                                          <p:cBhvr additive="base">
                                            <p:cTn id="16" dur="1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accel="58000" fill="hold" nodeType="withEffect">
                                      <p:stCondLst>
                                        <p:cond delay="4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500" fill="hold"/>
                                            <p:tgtEl>
                                              <p:spTgt spid="19"/>
                                            </p:tgtEl>
                                            <p:attrNameLst>
                                              <p:attrName>ppt_x</p:attrName>
                                            </p:attrNameLst>
                                          </p:cBhvr>
                                          <p:tavLst>
                                            <p:tav tm="0">
                                              <p:val>
                                                <p:strVal val="1+#ppt_w/2"/>
                                              </p:val>
                                            </p:tav>
                                            <p:tav tm="100000">
                                              <p:val>
                                                <p:strVal val="#ppt_x"/>
                                              </p:val>
                                            </p:tav>
                                          </p:tavLst>
                                        </p:anim>
                                        <p:anim calcmode="lin" valueType="num">
                                          <p:cBhvr additive="base">
                                            <p:cTn id="20" dur="1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2" accel="58000" fill="hold" nodeType="withEffect">
                                      <p:stCondLst>
                                        <p:cond delay="6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500" fill="hold"/>
                                            <p:tgtEl>
                                              <p:spTgt spid="26"/>
                                            </p:tgtEl>
                                            <p:attrNameLst>
                                              <p:attrName>ppt_x</p:attrName>
                                            </p:attrNameLst>
                                          </p:cBhvr>
                                          <p:tavLst>
                                            <p:tav tm="0">
                                              <p:val>
                                                <p:strVal val="1+#ppt_w/2"/>
                                              </p:val>
                                            </p:tav>
                                            <p:tav tm="100000">
                                              <p:val>
                                                <p:strVal val="#ppt_x"/>
                                              </p:val>
                                            </p:tav>
                                          </p:tavLst>
                                        </p:anim>
                                        <p:anim calcmode="lin" valueType="num">
                                          <p:cBhvr additive="base">
                                            <p:cTn id="24" dur="1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2" accel="58000" fill="hold" nodeType="withEffect">
                                      <p:stCondLst>
                                        <p:cond delay="8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ppt_y"/>
                                              </p:val>
                                            </p:tav>
                                            <p:tav tm="100000">
                                              <p:val>
                                                <p:strVal val="#ppt_y"/>
                                              </p:val>
                                            </p:tav>
                                          </p:tavLst>
                                        </p:anim>
                                      </p:childTnLst>
                                    </p:cTn>
                                  </p:par>
                                  <p:par>
                                    <p:cTn id="29" presetID="2" presetClass="entr" presetSubtype="2" accel="58000" fill="hold" nodeType="withEffect">
                                      <p:stCondLst>
                                        <p:cond delay="100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500" fill="hold"/>
                                            <p:tgtEl>
                                              <p:spTgt spid="40"/>
                                            </p:tgtEl>
                                            <p:attrNameLst>
                                              <p:attrName>ppt_x</p:attrName>
                                            </p:attrNameLst>
                                          </p:cBhvr>
                                          <p:tavLst>
                                            <p:tav tm="0">
                                              <p:val>
                                                <p:strVal val="1+#ppt_w/2"/>
                                              </p:val>
                                            </p:tav>
                                            <p:tav tm="100000">
                                              <p:val>
                                                <p:strVal val="#ppt_x"/>
                                              </p:val>
                                            </p:tav>
                                          </p:tavLst>
                                        </p:anim>
                                        <p:anim calcmode="lin" valueType="num">
                                          <p:cBhvr additive="base">
                                            <p:cTn id="32" dur="15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accel="58000" fill="hold" nodeType="withEffect">
                                      <p:stCondLst>
                                        <p:cond delay="120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1500" fill="hold"/>
                                            <p:tgtEl>
                                              <p:spTgt spid="47"/>
                                            </p:tgtEl>
                                            <p:attrNameLst>
                                              <p:attrName>ppt_x</p:attrName>
                                            </p:attrNameLst>
                                          </p:cBhvr>
                                          <p:tavLst>
                                            <p:tav tm="0">
                                              <p:val>
                                                <p:strVal val="1+#ppt_w/2"/>
                                              </p:val>
                                            </p:tav>
                                            <p:tav tm="100000">
                                              <p:val>
                                                <p:strVal val="#ppt_x"/>
                                              </p:val>
                                            </p:tav>
                                          </p:tavLst>
                                        </p:anim>
                                        <p:anim calcmode="lin" valueType="num">
                                          <p:cBhvr additive="base">
                                            <p:cTn id="36" dur="1500" fill="hold"/>
                                            <p:tgtEl>
                                              <p:spTgt spid="4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47" presetClass="entr" presetSubtype="0" fill="hold" nodeType="after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fade">
                                          <p:cBhvr>
                                            <p:cTn id="40" dur="500"/>
                                            <p:tgtEl>
                                              <p:spTgt spid="69"/>
                                            </p:tgtEl>
                                          </p:cBhvr>
                                        </p:animEffect>
                                        <p:anim calcmode="lin" valueType="num">
                                          <p:cBhvr>
                                            <p:cTn id="41" dur="500" fill="hold"/>
                                            <p:tgtEl>
                                              <p:spTgt spid="69"/>
                                            </p:tgtEl>
                                            <p:attrNameLst>
                                              <p:attrName>ppt_x</p:attrName>
                                            </p:attrNameLst>
                                          </p:cBhvr>
                                          <p:tavLst>
                                            <p:tav tm="0">
                                              <p:val>
                                                <p:strVal val="#ppt_x"/>
                                              </p:val>
                                            </p:tav>
                                            <p:tav tm="100000">
                                              <p:val>
                                                <p:strVal val="#ppt_x"/>
                                              </p:val>
                                            </p:tav>
                                          </p:tavLst>
                                        </p:anim>
                                        <p:anim calcmode="lin" valueType="num">
                                          <p:cBhvr>
                                            <p:cTn id="42" dur="500" fill="hold"/>
                                            <p:tgtEl>
                                              <p:spTgt spid="69"/>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30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anim calcmode="lin" valueType="num">
                                          <p:cBhvr>
                                            <p:cTn id="46" dur="500" fill="hold"/>
                                            <p:tgtEl>
                                              <p:spTgt spid="64"/>
                                            </p:tgtEl>
                                            <p:attrNameLst>
                                              <p:attrName>ppt_x</p:attrName>
                                            </p:attrNameLst>
                                          </p:cBhvr>
                                          <p:tavLst>
                                            <p:tav tm="0">
                                              <p:val>
                                                <p:strVal val="#ppt_x"/>
                                              </p:val>
                                            </p:tav>
                                            <p:tav tm="100000">
                                              <p:val>
                                                <p:strVal val="#ppt_x"/>
                                              </p:val>
                                            </p:tav>
                                          </p:tavLst>
                                        </p:anim>
                                        <p:anim calcmode="lin" valueType="num">
                                          <p:cBhvr>
                                            <p:cTn id="47" dur="500" fill="hold"/>
                                            <p:tgtEl>
                                              <p:spTgt spid="64"/>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60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anim calcmode="lin" valueType="num">
                                          <p:cBhvr>
                                            <p:cTn id="51" dur="500" fill="hold"/>
                                            <p:tgtEl>
                                              <p:spTgt spid="59"/>
                                            </p:tgtEl>
                                            <p:attrNameLst>
                                              <p:attrName>ppt_x</p:attrName>
                                            </p:attrNameLst>
                                          </p:cBhvr>
                                          <p:tavLst>
                                            <p:tav tm="0">
                                              <p:val>
                                                <p:strVal val="#ppt_x"/>
                                              </p:val>
                                            </p:tav>
                                            <p:tav tm="100000">
                                              <p:val>
                                                <p:strVal val="#ppt_x"/>
                                              </p:val>
                                            </p:tav>
                                          </p:tavLst>
                                        </p:anim>
                                        <p:anim calcmode="lin" valueType="num">
                                          <p:cBhvr>
                                            <p:cTn id="52" dur="500" fill="hold"/>
                                            <p:tgtEl>
                                              <p:spTgt spid="59"/>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80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anim calcmode="lin" valueType="num">
                                          <p:cBhvr>
                                            <p:cTn id="56" dur="500" fill="hold"/>
                                            <p:tgtEl>
                                              <p:spTgt spid="54"/>
                                            </p:tgtEl>
                                            <p:attrNameLst>
                                              <p:attrName>ppt_x</p:attrName>
                                            </p:attrNameLst>
                                          </p:cBhvr>
                                          <p:tavLst>
                                            <p:tav tm="0">
                                              <p:val>
                                                <p:strVal val="#ppt_x"/>
                                              </p:val>
                                            </p:tav>
                                            <p:tav tm="100000">
                                              <p:val>
                                                <p:strVal val="#ppt_x"/>
                                              </p:val>
                                            </p:tav>
                                          </p:tavLst>
                                        </p:anim>
                                        <p:anim calcmode="lin" valueType="num">
                                          <p:cBhvr>
                                            <p:cTn id="57" dur="500" fill="hold"/>
                                            <p:tgtEl>
                                              <p:spTgt spid="5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anim calcmode="lin" valueType="num">
                                          <p:cBhvr>
                                            <p:cTn id="61" dur="500" fill="hold"/>
                                            <p:tgtEl>
                                              <p:spTgt spid="74"/>
                                            </p:tgtEl>
                                            <p:attrNameLst>
                                              <p:attrName>ppt_x</p:attrName>
                                            </p:attrNameLst>
                                          </p:cBhvr>
                                          <p:tavLst>
                                            <p:tav tm="0">
                                              <p:val>
                                                <p:strVal val="#ppt_x"/>
                                              </p:val>
                                            </p:tav>
                                            <p:tav tm="100000">
                                              <p:val>
                                                <p:strVal val="#ppt_x"/>
                                              </p:val>
                                            </p:tav>
                                          </p:tavLst>
                                        </p:anim>
                                        <p:anim calcmode="lin" valueType="num">
                                          <p:cBhvr>
                                            <p:cTn id="62" dur="500" fill="hold"/>
                                            <p:tgtEl>
                                              <p:spTgt spid="74"/>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300"/>
                                      </p:stCondLst>
                                      <p:childTnLst>
                                        <p:set>
                                          <p:cBhvr>
                                            <p:cTn id="64" dur="1" fill="hold">
                                              <p:stCondLst>
                                                <p:cond delay="0"/>
                                              </p:stCondLst>
                                            </p:cTn>
                                            <p:tgtEl>
                                              <p:spTgt spid="79"/>
                                            </p:tgtEl>
                                            <p:attrNameLst>
                                              <p:attrName>style.visibility</p:attrName>
                                            </p:attrNameLst>
                                          </p:cBhvr>
                                          <p:to>
                                            <p:strVal val="visible"/>
                                          </p:to>
                                        </p:set>
                                        <p:animEffect transition="in" filter="fade">
                                          <p:cBhvr>
                                            <p:cTn id="65" dur="500"/>
                                            <p:tgtEl>
                                              <p:spTgt spid="79"/>
                                            </p:tgtEl>
                                          </p:cBhvr>
                                        </p:animEffect>
                                        <p:anim calcmode="lin" valueType="num">
                                          <p:cBhvr>
                                            <p:cTn id="66" dur="500" fill="hold"/>
                                            <p:tgtEl>
                                              <p:spTgt spid="79"/>
                                            </p:tgtEl>
                                            <p:attrNameLst>
                                              <p:attrName>ppt_x</p:attrName>
                                            </p:attrNameLst>
                                          </p:cBhvr>
                                          <p:tavLst>
                                            <p:tav tm="0">
                                              <p:val>
                                                <p:strVal val="#ppt_x"/>
                                              </p:val>
                                            </p:tav>
                                            <p:tav tm="100000">
                                              <p:val>
                                                <p:strVal val="#ppt_x"/>
                                              </p:val>
                                            </p:tav>
                                          </p:tavLst>
                                        </p:anim>
                                        <p:anim calcmode="lin" valueType="num">
                                          <p:cBhvr>
                                            <p:cTn id="67" dur="500" fill="hold"/>
                                            <p:tgtEl>
                                              <p:spTgt spid="79"/>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600"/>
                                      </p:stCondLst>
                                      <p:childTnLst>
                                        <p:set>
                                          <p:cBhvr>
                                            <p:cTn id="69" dur="1" fill="hold">
                                              <p:stCondLst>
                                                <p:cond delay="0"/>
                                              </p:stCondLst>
                                            </p:cTn>
                                            <p:tgtEl>
                                              <p:spTgt spid="84"/>
                                            </p:tgtEl>
                                            <p:attrNameLst>
                                              <p:attrName>style.visibility</p:attrName>
                                            </p:attrNameLst>
                                          </p:cBhvr>
                                          <p:to>
                                            <p:strVal val="visible"/>
                                          </p:to>
                                        </p:set>
                                        <p:animEffect transition="in" filter="fade">
                                          <p:cBhvr>
                                            <p:cTn id="70" dur="500"/>
                                            <p:tgtEl>
                                              <p:spTgt spid="84"/>
                                            </p:tgtEl>
                                          </p:cBhvr>
                                        </p:animEffect>
                                        <p:anim calcmode="lin" valueType="num">
                                          <p:cBhvr>
                                            <p:cTn id="71" dur="500" fill="hold"/>
                                            <p:tgtEl>
                                              <p:spTgt spid="84"/>
                                            </p:tgtEl>
                                            <p:attrNameLst>
                                              <p:attrName>ppt_x</p:attrName>
                                            </p:attrNameLst>
                                          </p:cBhvr>
                                          <p:tavLst>
                                            <p:tav tm="0">
                                              <p:val>
                                                <p:strVal val="#ppt_x"/>
                                              </p:val>
                                            </p:tav>
                                            <p:tav tm="100000">
                                              <p:val>
                                                <p:strVal val="#ppt_x"/>
                                              </p:val>
                                            </p:tav>
                                          </p:tavLst>
                                        </p:anim>
                                        <p:anim calcmode="lin" valueType="num">
                                          <p:cBhvr>
                                            <p:cTn id="7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aphicFrame>
        <p:nvGraphicFramePr>
          <p:cNvPr id="4" name="Chart 14"/>
          <p:cNvGraphicFramePr/>
          <p:nvPr/>
        </p:nvGraphicFramePr>
        <p:xfrm>
          <a:off x="242325" y="1077338"/>
          <a:ext cx="4425067" cy="3304980"/>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15"/>
          <p:cNvSpPr/>
          <p:nvPr/>
        </p:nvSpPr>
        <p:spPr>
          <a:xfrm>
            <a:off x="694244"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j-ea"/>
                <a:ea typeface="+mj-ea"/>
                <a:cs typeface="Clear Sans Thin" panose="020B0203030202020304" pitchFamily="34" charset="0"/>
              </a:rPr>
              <a:t>添加标题</a:t>
            </a:r>
            <a:r>
              <a:rPr lang="en-US" sz="1000" dirty="0">
                <a:solidFill>
                  <a:schemeClr val="tx1">
                    <a:lumMod val="50000"/>
                    <a:lumOff val="50000"/>
                  </a:schemeClr>
                </a:solidFill>
                <a:latin typeface="+mj-ea"/>
                <a:ea typeface="+mj-ea"/>
                <a:cs typeface="Clear Sans Thin" panose="020B0203030202020304" pitchFamily="34" charset="0"/>
              </a:rPr>
              <a:t> 1</a:t>
            </a:r>
          </a:p>
        </p:txBody>
      </p:sp>
      <p:sp>
        <p:nvSpPr>
          <p:cNvPr id="6" name="Rectangle 16"/>
          <p:cNvSpPr/>
          <p:nvPr/>
        </p:nvSpPr>
        <p:spPr>
          <a:xfrm>
            <a:off x="1917737"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j-ea"/>
                <a:ea typeface="+mj-ea"/>
                <a:cs typeface="Clear Sans Thin" panose="020B0203030202020304" pitchFamily="34" charset="0"/>
              </a:rPr>
              <a:t>添加标题</a:t>
            </a:r>
            <a:r>
              <a:rPr lang="en-US" sz="1000" dirty="0">
                <a:solidFill>
                  <a:schemeClr val="tx1">
                    <a:lumMod val="50000"/>
                    <a:lumOff val="50000"/>
                  </a:schemeClr>
                </a:solidFill>
                <a:latin typeface="+mj-ea"/>
                <a:ea typeface="+mj-ea"/>
                <a:cs typeface="Clear Sans Thin" panose="020B0203030202020304" pitchFamily="34" charset="0"/>
              </a:rPr>
              <a:t> 2</a:t>
            </a:r>
          </a:p>
        </p:txBody>
      </p:sp>
      <p:sp>
        <p:nvSpPr>
          <p:cNvPr id="7" name="Rectangle 17"/>
          <p:cNvSpPr/>
          <p:nvPr/>
        </p:nvSpPr>
        <p:spPr>
          <a:xfrm>
            <a:off x="3141230" y="4269745"/>
            <a:ext cx="877467" cy="246221"/>
          </a:xfrm>
          <a:prstGeom prst="rect">
            <a:avLst/>
          </a:prstGeom>
        </p:spPr>
        <p:txBody>
          <a:bodyPr wrap="square">
            <a:spAutoFit/>
          </a:bodyPr>
          <a:lstStyle/>
          <a:p>
            <a:pPr algn="ctr"/>
            <a:r>
              <a:rPr lang="zh-CN" altLang="en-US" sz="1000" dirty="0">
                <a:solidFill>
                  <a:schemeClr val="tx1">
                    <a:lumMod val="50000"/>
                    <a:lumOff val="50000"/>
                  </a:schemeClr>
                </a:solidFill>
                <a:latin typeface="+mj-ea"/>
                <a:ea typeface="+mj-ea"/>
                <a:cs typeface="Clear Sans Thin" panose="020B0203030202020304" pitchFamily="34" charset="0"/>
              </a:rPr>
              <a:t>添加标题</a:t>
            </a:r>
            <a:r>
              <a:rPr lang="en-US" sz="1000" dirty="0">
                <a:solidFill>
                  <a:schemeClr val="tx1">
                    <a:lumMod val="50000"/>
                    <a:lumOff val="50000"/>
                  </a:schemeClr>
                </a:solidFill>
                <a:latin typeface="+mj-ea"/>
                <a:ea typeface="+mj-ea"/>
                <a:cs typeface="Clear Sans Thin" panose="020B0203030202020304" pitchFamily="34" charset="0"/>
              </a:rPr>
              <a:t> 3</a:t>
            </a:r>
          </a:p>
        </p:txBody>
      </p:sp>
      <p:sp>
        <p:nvSpPr>
          <p:cNvPr id="8" name="TextBox 25"/>
          <p:cNvSpPr txBox="1"/>
          <p:nvPr/>
        </p:nvSpPr>
        <p:spPr>
          <a:xfrm>
            <a:off x="5678723" y="1398442"/>
            <a:ext cx="2779807" cy="677108"/>
          </a:xfrm>
          <a:prstGeom prst="rect">
            <a:avLst/>
          </a:prstGeom>
          <a:noFill/>
        </p:spPr>
        <p:txBody>
          <a:bodyPr wrap="square" rtlCol="0">
            <a:spAutoFit/>
          </a:bodyPr>
          <a:lstStyle/>
          <a:p>
            <a:r>
              <a:rPr lang="zh-CN" altLang="en-US" sz="1400" b="1" dirty="0">
                <a:solidFill>
                  <a:schemeClr val="accent3"/>
                </a:solidFill>
                <a:latin typeface="+mj-ea"/>
                <a:ea typeface="+mj-ea"/>
              </a:rPr>
              <a:t>填加标题</a:t>
            </a:r>
            <a:endParaRPr lang="en-US" altLang="zh-CN" sz="1400" b="1" dirty="0">
              <a:solidFill>
                <a:schemeClr val="accent3"/>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p:txBody>
      </p:sp>
      <p:sp>
        <p:nvSpPr>
          <p:cNvPr id="9" name="TextBox 26"/>
          <p:cNvSpPr txBox="1"/>
          <p:nvPr/>
        </p:nvSpPr>
        <p:spPr>
          <a:xfrm>
            <a:off x="5680625" y="2492227"/>
            <a:ext cx="2779807" cy="677108"/>
          </a:xfrm>
          <a:prstGeom prst="rect">
            <a:avLst/>
          </a:prstGeom>
          <a:noFill/>
        </p:spPr>
        <p:txBody>
          <a:bodyPr wrap="square" rtlCol="0">
            <a:spAutoFit/>
          </a:bodyPr>
          <a:lstStyle/>
          <a:p>
            <a:r>
              <a:rPr lang="zh-CN" altLang="en-US" sz="1400" b="1" dirty="0">
                <a:solidFill>
                  <a:schemeClr val="tx1">
                    <a:lumMod val="75000"/>
                    <a:lumOff val="25000"/>
                  </a:schemeClr>
                </a:solidFill>
                <a:latin typeface="+mj-ea"/>
                <a:ea typeface="+mj-ea"/>
              </a:rPr>
              <a:t>填加标题</a:t>
            </a:r>
            <a:endParaRPr lang="en-US" altLang="zh-CN" sz="1400" b="1" dirty="0">
              <a:solidFill>
                <a:schemeClr val="tx1">
                  <a:lumMod val="75000"/>
                  <a:lumOff val="2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p:txBody>
      </p:sp>
      <p:sp>
        <p:nvSpPr>
          <p:cNvPr id="10" name="TextBox 27"/>
          <p:cNvSpPr txBox="1"/>
          <p:nvPr/>
        </p:nvSpPr>
        <p:spPr>
          <a:xfrm>
            <a:off x="5680625" y="3550826"/>
            <a:ext cx="2779807" cy="677108"/>
          </a:xfrm>
          <a:prstGeom prst="rect">
            <a:avLst/>
          </a:prstGeom>
          <a:noFill/>
        </p:spPr>
        <p:txBody>
          <a:bodyPr wrap="square" rtlCol="0">
            <a:spAutoFit/>
          </a:bodyPr>
          <a:lstStyle/>
          <a:p>
            <a:r>
              <a:rPr lang="zh-CN" altLang="en-US" sz="1400" b="1" dirty="0">
                <a:solidFill>
                  <a:schemeClr val="accent2"/>
                </a:solidFill>
                <a:latin typeface="+mj-ea"/>
                <a:ea typeface="+mj-ea"/>
              </a:rPr>
              <a:t>填加标题</a:t>
            </a:r>
            <a:endParaRPr lang="en-US" altLang="zh-CN" sz="1400" b="1" dirty="0">
              <a:solidFill>
                <a:schemeClr val="accent2"/>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a:p>
            <a:r>
              <a:rPr lang="zh-CN" altLang="en-US" sz="1200" dirty="0">
                <a:solidFill>
                  <a:schemeClr val="tx1">
                    <a:lumMod val="65000"/>
                    <a:lumOff val="35000"/>
                  </a:schemeClr>
                </a:solidFill>
                <a:latin typeface="+mj-ea"/>
                <a:ea typeface="+mj-ea"/>
              </a:rPr>
              <a:t>单击此处添加文本单击此处添加文本</a:t>
            </a:r>
            <a:endParaRPr lang="en-US" altLang="zh-CN" sz="1200" dirty="0">
              <a:solidFill>
                <a:schemeClr val="tx1">
                  <a:lumMod val="65000"/>
                  <a:lumOff val="35000"/>
                </a:schemeClr>
              </a:solidFill>
              <a:latin typeface="+mj-ea"/>
              <a:ea typeface="+mj-ea"/>
            </a:endParaRPr>
          </a:p>
        </p:txBody>
      </p:sp>
      <p:cxnSp>
        <p:nvCxnSpPr>
          <p:cNvPr id="11" name="直接连接符 10"/>
          <p:cNvCxnSpPr/>
          <p:nvPr/>
        </p:nvCxnSpPr>
        <p:spPr>
          <a:xfrm>
            <a:off x="4997236" y="2251277"/>
            <a:ext cx="3319180" cy="0"/>
          </a:xfrm>
          <a:prstGeom prst="line">
            <a:avLst/>
          </a:prstGeom>
          <a:noFill/>
          <a:ln w="9525" cap="flat" cmpd="sng" algn="ctr">
            <a:solidFill>
              <a:schemeClr val="tx1">
                <a:lumMod val="50000"/>
                <a:lumOff val="50000"/>
              </a:schemeClr>
            </a:solidFill>
            <a:prstDash val="dash"/>
          </a:ln>
          <a:effectLst/>
        </p:spPr>
      </p:cxnSp>
      <p:cxnSp>
        <p:nvCxnSpPr>
          <p:cNvPr id="12" name="直接连接符 11"/>
          <p:cNvCxnSpPr/>
          <p:nvPr/>
        </p:nvCxnSpPr>
        <p:spPr>
          <a:xfrm>
            <a:off x="4996625" y="3405963"/>
            <a:ext cx="3319791" cy="0"/>
          </a:xfrm>
          <a:prstGeom prst="line">
            <a:avLst/>
          </a:prstGeom>
          <a:noFill/>
          <a:ln w="9525" cap="flat" cmpd="sng" algn="ctr">
            <a:solidFill>
              <a:schemeClr val="tx1">
                <a:lumMod val="50000"/>
                <a:lumOff val="50000"/>
              </a:schemeClr>
            </a:solidFill>
            <a:prstDash val="dash"/>
          </a:ln>
          <a:effectLst/>
        </p:spPr>
      </p:cxnSp>
      <p:grpSp>
        <p:nvGrpSpPr>
          <p:cNvPr id="13" name="组合 12"/>
          <p:cNvGrpSpPr/>
          <p:nvPr/>
        </p:nvGrpSpPr>
        <p:grpSpPr>
          <a:xfrm>
            <a:off x="4955424" y="1436384"/>
            <a:ext cx="599448" cy="599448"/>
            <a:chOff x="4499992" y="267494"/>
            <a:chExt cx="599448" cy="599448"/>
          </a:xfrm>
        </p:grpSpPr>
        <p:grpSp>
          <p:nvGrpSpPr>
            <p:cNvPr id="14" name="组合 13"/>
            <p:cNvGrpSpPr/>
            <p:nvPr/>
          </p:nvGrpSpPr>
          <p:grpSpPr>
            <a:xfrm>
              <a:off x="4499992" y="267494"/>
              <a:ext cx="599448" cy="599448"/>
              <a:chOff x="4131160" y="713581"/>
              <a:chExt cx="881684" cy="881684"/>
            </a:xfrm>
          </p:grpSpPr>
          <p:sp>
            <p:nvSpPr>
              <p:cNvPr id="16" name="椭圆 1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sp>
            <p:nvSpPr>
              <p:cNvPr id="17" name="椭圆 16"/>
              <p:cNvSpPr/>
              <p:nvPr/>
            </p:nvSpPr>
            <p:spPr>
              <a:xfrm>
                <a:off x="4237176" y="819597"/>
                <a:ext cx="669652" cy="669652"/>
              </a:xfrm>
              <a:prstGeom prst="ellipse">
                <a:avLst/>
              </a:prstGeom>
              <a:solidFill>
                <a:schemeClr val="accent3"/>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grpSp>
        <p:sp>
          <p:nvSpPr>
            <p:cNvPr id="15" name="Freeform 70"/>
            <p:cNvSpPr>
              <a:spLocks noEditPoints="1"/>
            </p:cNvSpPr>
            <p:nvPr/>
          </p:nvSpPr>
          <p:spPr bwMode="auto">
            <a:xfrm>
              <a:off x="4679089" y="422857"/>
              <a:ext cx="241254" cy="288722"/>
            </a:xfrm>
            <a:custGeom>
              <a:avLst/>
              <a:gdLst>
                <a:gd name="T0" fmla="*/ 346 w 346"/>
                <a:gd name="T1" fmla="*/ 77 h 414"/>
                <a:gd name="T2" fmla="*/ 345 w 346"/>
                <a:gd name="T3" fmla="*/ 75 h 414"/>
                <a:gd name="T4" fmla="*/ 345 w 346"/>
                <a:gd name="T5" fmla="*/ 74 h 414"/>
                <a:gd name="T6" fmla="*/ 343 w 346"/>
                <a:gd name="T7" fmla="*/ 72 h 414"/>
                <a:gd name="T8" fmla="*/ 273 w 346"/>
                <a:gd name="T9" fmla="*/ 2 h 414"/>
                <a:gd name="T10" fmla="*/ 271 w 346"/>
                <a:gd name="T11" fmla="*/ 0 h 414"/>
                <a:gd name="T12" fmla="*/ 270 w 346"/>
                <a:gd name="T13" fmla="*/ 0 h 414"/>
                <a:gd name="T14" fmla="*/ 268 w 346"/>
                <a:gd name="T15" fmla="*/ 0 h 414"/>
                <a:gd name="T16" fmla="*/ 268 w 346"/>
                <a:gd name="T17" fmla="*/ 0 h 414"/>
                <a:gd name="T18" fmla="*/ 7 w 346"/>
                <a:gd name="T19" fmla="*/ 0 h 414"/>
                <a:gd name="T20" fmla="*/ 0 w 346"/>
                <a:gd name="T21" fmla="*/ 7 h 414"/>
                <a:gd name="T22" fmla="*/ 0 w 346"/>
                <a:gd name="T23" fmla="*/ 407 h 414"/>
                <a:gd name="T24" fmla="*/ 7 w 346"/>
                <a:gd name="T25" fmla="*/ 414 h 414"/>
                <a:gd name="T26" fmla="*/ 338 w 346"/>
                <a:gd name="T27" fmla="*/ 414 h 414"/>
                <a:gd name="T28" fmla="*/ 346 w 346"/>
                <a:gd name="T29" fmla="*/ 407 h 414"/>
                <a:gd name="T30" fmla="*/ 346 w 346"/>
                <a:gd name="T31" fmla="*/ 77 h 414"/>
                <a:gd name="T32" fmla="*/ 346 w 346"/>
                <a:gd name="T33" fmla="*/ 77 h 414"/>
                <a:gd name="T34" fmla="*/ 275 w 346"/>
                <a:gd name="T35" fmla="*/ 25 h 414"/>
                <a:gd name="T36" fmla="*/ 320 w 346"/>
                <a:gd name="T37" fmla="*/ 70 h 414"/>
                <a:gd name="T38" fmla="*/ 275 w 346"/>
                <a:gd name="T39" fmla="*/ 70 h 414"/>
                <a:gd name="T40" fmla="*/ 275 w 346"/>
                <a:gd name="T41" fmla="*/ 25 h 414"/>
                <a:gd name="T42" fmla="*/ 14 w 346"/>
                <a:gd name="T43" fmla="*/ 400 h 414"/>
                <a:gd name="T44" fmla="*/ 14 w 346"/>
                <a:gd name="T45" fmla="*/ 14 h 414"/>
                <a:gd name="T46" fmla="*/ 260 w 346"/>
                <a:gd name="T47" fmla="*/ 14 h 414"/>
                <a:gd name="T48" fmla="*/ 260 w 346"/>
                <a:gd name="T49" fmla="*/ 77 h 414"/>
                <a:gd name="T50" fmla="*/ 268 w 346"/>
                <a:gd name="T51" fmla="*/ 85 h 414"/>
                <a:gd name="T52" fmla="*/ 331 w 346"/>
                <a:gd name="T53" fmla="*/ 85 h 414"/>
                <a:gd name="T54" fmla="*/ 331 w 346"/>
                <a:gd name="T55" fmla="*/ 400 h 414"/>
                <a:gd name="T56" fmla="*/ 14 w 346"/>
                <a:gd name="T57" fmla="*/ 40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 h="414">
                  <a:moveTo>
                    <a:pt x="346" y="77"/>
                  </a:moveTo>
                  <a:cubicBezTo>
                    <a:pt x="345" y="76"/>
                    <a:pt x="345" y="76"/>
                    <a:pt x="345" y="75"/>
                  </a:cubicBezTo>
                  <a:cubicBezTo>
                    <a:pt x="345" y="75"/>
                    <a:pt x="345" y="75"/>
                    <a:pt x="345" y="74"/>
                  </a:cubicBezTo>
                  <a:cubicBezTo>
                    <a:pt x="345" y="74"/>
                    <a:pt x="344" y="73"/>
                    <a:pt x="343" y="72"/>
                  </a:cubicBezTo>
                  <a:cubicBezTo>
                    <a:pt x="273" y="2"/>
                    <a:pt x="273" y="2"/>
                    <a:pt x="273" y="2"/>
                  </a:cubicBezTo>
                  <a:cubicBezTo>
                    <a:pt x="272" y="1"/>
                    <a:pt x="272" y="1"/>
                    <a:pt x="271" y="0"/>
                  </a:cubicBezTo>
                  <a:cubicBezTo>
                    <a:pt x="271" y="0"/>
                    <a:pt x="270" y="0"/>
                    <a:pt x="270" y="0"/>
                  </a:cubicBezTo>
                  <a:cubicBezTo>
                    <a:pt x="270" y="0"/>
                    <a:pt x="269" y="0"/>
                    <a:pt x="268" y="0"/>
                  </a:cubicBezTo>
                  <a:cubicBezTo>
                    <a:pt x="268" y="0"/>
                    <a:pt x="268" y="0"/>
                    <a:pt x="268" y="0"/>
                  </a:cubicBezTo>
                  <a:cubicBezTo>
                    <a:pt x="7" y="0"/>
                    <a:pt x="7" y="0"/>
                    <a:pt x="7" y="0"/>
                  </a:cubicBezTo>
                  <a:cubicBezTo>
                    <a:pt x="3" y="0"/>
                    <a:pt x="0" y="3"/>
                    <a:pt x="0" y="7"/>
                  </a:cubicBezTo>
                  <a:cubicBezTo>
                    <a:pt x="0" y="407"/>
                    <a:pt x="0" y="407"/>
                    <a:pt x="0" y="407"/>
                  </a:cubicBezTo>
                  <a:cubicBezTo>
                    <a:pt x="0" y="411"/>
                    <a:pt x="3" y="414"/>
                    <a:pt x="7" y="414"/>
                  </a:cubicBezTo>
                  <a:cubicBezTo>
                    <a:pt x="338" y="414"/>
                    <a:pt x="338" y="414"/>
                    <a:pt x="338" y="414"/>
                  </a:cubicBezTo>
                  <a:cubicBezTo>
                    <a:pt x="342" y="414"/>
                    <a:pt x="346" y="411"/>
                    <a:pt x="346" y="407"/>
                  </a:cubicBezTo>
                  <a:cubicBezTo>
                    <a:pt x="346" y="77"/>
                    <a:pt x="346" y="77"/>
                    <a:pt x="346" y="77"/>
                  </a:cubicBezTo>
                  <a:cubicBezTo>
                    <a:pt x="346" y="77"/>
                    <a:pt x="346" y="77"/>
                    <a:pt x="346" y="77"/>
                  </a:cubicBezTo>
                  <a:close/>
                  <a:moveTo>
                    <a:pt x="275" y="25"/>
                  </a:moveTo>
                  <a:cubicBezTo>
                    <a:pt x="320" y="70"/>
                    <a:pt x="320" y="70"/>
                    <a:pt x="320" y="70"/>
                  </a:cubicBezTo>
                  <a:cubicBezTo>
                    <a:pt x="275" y="70"/>
                    <a:pt x="275" y="70"/>
                    <a:pt x="275" y="70"/>
                  </a:cubicBezTo>
                  <a:lnTo>
                    <a:pt x="275" y="25"/>
                  </a:lnTo>
                  <a:close/>
                  <a:moveTo>
                    <a:pt x="14" y="400"/>
                  </a:moveTo>
                  <a:cubicBezTo>
                    <a:pt x="14" y="14"/>
                    <a:pt x="14" y="14"/>
                    <a:pt x="14" y="14"/>
                  </a:cubicBezTo>
                  <a:cubicBezTo>
                    <a:pt x="260" y="14"/>
                    <a:pt x="260" y="14"/>
                    <a:pt x="260" y="14"/>
                  </a:cubicBezTo>
                  <a:cubicBezTo>
                    <a:pt x="260" y="77"/>
                    <a:pt x="260" y="77"/>
                    <a:pt x="260" y="77"/>
                  </a:cubicBezTo>
                  <a:cubicBezTo>
                    <a:pt x="260" y="81"/>
                    <a:pt x="264" y="85"/>
                    <a:pt x="268" y="85"/>
                  </a:cubicBezTo>
                  <a:cubicBezTo>
                    <a:pt x="331" y="85"/>
                    <a:pt x="331" y="85"/>
                    <a:pt x="331" y="85"/>
                  </a:cubicBezTo>
                  <a:cubicBezTo>
                    <a:pt x="331" y="400"/>
                    <a:pt x="331" y="400"/>
                    <a:pt x="331" y="400"/>
                  </a:cubicBezTo>
                  <a:lnTo>
                    <a:pt x="14" y="400"/>
                  </a:lnTo>
                  <a:close/>
                </a:path>
              </a:pathLst>
            </a:custGeom>
            <a:solidFill>
              <a:srgbClr val="FFFFFF"/>
            </a:solidFill>
            <a:ln>
              <a:noFill/>
            </a:ln>
          </p:spPr>
          <p:txBody>
            <a:bodyPr vert="horz" wrap="square" lIns="68571" tIns="34286" rIns="68571" bIns="34286" numCol="1" anchor="t" anchorCtr="0" compatLnSpc="1"/>
            <a:lstStyle/>
            <a:p>
              <a:endParaRPr lang="en-US">
                <a:latin typeface="+mj-ea"/>
                <a:ea typeface="+mj-ea"/>
              </a:endParaRPr>
            </a:p>
          </p:txBody>
        </p:sp>
      </p:grpSp>
      <p:grpSp>
        <p:nvGrpSpPr>
          <p:cNvPr id="18" name="组合 17"/>
          <p:cNvGrpSpPr/>
          <p:nvPr/>
        </p:nvGrpSpPr>
        <p:grpSpPr>
          <a:xfrm>
            <a:off x="4970854" y="2492227"/>
            <a:ext cx="599448" cy="599448"/>
            <a:chOff x="5418452" y="307702"/>
            <a:chExt cx="599448" cy="599448"/>
          </a:xfrm>
        </p:grpSpPr>
        <p:grpSp>
          <p:nvGrpSpPr>
            <p:cNvPr id="19" name="组合 18"/>
            <p:cNvGrpSpPr/>
            <p:nvPr/>
          </p:nvGrpSpPr>
          <p:grpSpPr>
            <a:xfrm>
              <a:off x="5418452" y="307702"/>
              <a:ext cx="599448" cy="599448"/>
              <a:chOff x="4131160" y="713581"/>
              <a:chExt cx="881684" cy="881684"/>
            </a:xfrm>
          </p:grpSpPr>
          <p:sp>
            <p:nvSpPr>
              <p:cNvPr id="21" name="椭圆 20"/>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sp>
            <p:nvSpPr>
              <p:cNvPr id="22" name="椭圆 21"/>
              <p:cNvSpPr/>
              <p:nvPr/>
            </p:nvSpPr>
            <p:spPr>
              <a:xfrm>
                <a:off x="4237176" y="819597"/>
                <a:ext cx="669652" cy="669652"/>
              </a:xfrm>
              <a:prstGeom prst="ellipse">
                <a:avLst/>
              </a:prstGeom>
              <a:solidFill>
                <a:schemeClr val="accent1"/>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grpSp>
        <p:sp>
          <p:nvSpPr>
            <p:cNvPr id="20" name="Freeform 72"/>
            <p:cNvSpPr>
              <a:spLocks noEditPoints="1"/>
            </p:cNvSpPr>
            <p:nvPr/>
          </p:nvSpPr>
          <p:spPr bwMode="auto">
            <a:xfrm>
              <a:off x="5580112" y="455050"/>
              <a:ext cx="297176" cy="297712"/>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71" tIns="34286" rIns="68571" bIns="34286" numCol="1" anchor="t" anchorCtr="0" compatLnSpc="1"/>
            <a:lstStyle/>
            <a:p>
              <a:endParaRPr lang="en-US">
                <a:latin typeface="+mj-ea"/>
                <a:ea typeface="+mj-ea"/>
              </a:endParaRPr>
            </a:p>
          </p:txBody>
        </p:sp>
      </p:grpSp>
      <p:grpSp>
        <p:nvGrpSpPr>
          <p:cNvPr id="23" name="组合 22"/>
          <p:cNvGrpSpPr/>
          <p:nvPr/>
        </p:nvGrpSpPr>
        <p:grpSpPr>
          <a:xfrm>
            <a:off x="4988609" y="3529882"/>
            <a:ext cx="599448" cy="599448"/>
            <a:chOff x="6516216" y="334289"/>
            <a:chExt cx="599448" cy="599448"/>
          </a:xfrm>
        </p:grpSpPr>
        <p:grpSp>
          <p:nvGrpSpPr>
            <p:cNvPr id="24" name="组合 23"/>
            <p:cNvGrpSpPr/>
            <p:nvPr/>
          </p:nvGrpSpPr>
          <p:grpSpPr>
            <a:xfrm>
              <a:off x="6516216" y="334289"/>
              <a:ext cx="599448" cy="599448"/>
              <a:chOff x="4131160" y="713581"/>
              <a:chExt cx="881684" cy="881684"/>
            </a:xfrm>
          </p:grpSpPr>
          <p:sp>
            <p:nvSpPr>
              <p:cNvPr id="26" name="椭圆 25"/>
              <p:cNvSpPr/>
              <p:nvPr/>
            </p:nvSpPr>
            <p:spPr>
              <a:xfrm>
                <a:off x="4131160" y="713581"/>
                <a:ext cx="881684" cy="881684"/>
              </a:xfrm>
              <a:prstGeom prst="ellipse">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sp>
            <p:nvSpPr>
              <p:cNvPr id="27" name="椭圆 26"/>
              <p:cNvSpPr/>
              <p:nvPr/>
            </p:nvSpPr>
            <p:spPr>
              <a:xfrm>
                <a:off x="4237176" y="819597"/>
                <a:ext cx="669652" cy="669652"/>
              </a:xfrm>
              <a:prstGeom prst="ellipse">
                <a:avLst/>
              </a:prstGeom>
              <a:solidFill>
                <a:schemeClr val="accent2"/>
              </a:solidFill>
              <a:ln>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tx1">
                      <a:lumMod val="65000"/>
                      <a:lumOff val="35000"/>
                    </a:schemeClr>
                  </a:solidFill>
                  <a:latin typeface="+mj-ea"/>
                  <a:ea typeface="+mj-ea"/>
                </a:endParaRPr>
              </a:p>
            </p:txBody>
          </p:sp>
        </p:grpSp>
        <p:sp>
          <p:nvSpPr>
            <p:cNvPr id="25" name="Freeform 13"/>
            <p:cNvSpPr>
              <a:spLocks noEditPoints="1"/>
            </p:cNvSpPr>
            <p:nvPr/>
          </p:nvSpPr>
          <p:spPr bwMode="auto">
            <a:xfrm>
              <a:off x="6723586" y="474407"/>
              <a:ext cx="184708" cy="340466"/>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solidFill>
            <a:ln>
              <a:noFill/>
            </a:ln>
          </p:spPr>
          <p:txBody>
            <a:bodyPr vert="horz" wrap="square" lIns="68571" tIns="34286" rIns="68571" bIns="34286" numCol="1" anchor="t" anchorCtr="0" compatLnSpc="1"/>
            <a:lstStyle/>
            <a:p>
              <a:endParaRPr lang="en-US">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4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9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22" presetClass="entr" presetSubtype="8" fill="hold" nodeType="with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par>
                                <p:cTn id="25" presetID="10" presetClass="entr" presetSubtype="0" fill="hold" nodeType="withEffect">
                                  <p:stCondLst>
                                    <p:cond delay="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22" presetClass="entr" presetSubtype="8" fill="hold" nodeType="withEffect">
                                  <p:stCondLst>
                                    <p:cond delay="100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par>
                                <p:cTn id="34" presetID="10" presetClass="entr" presetSubtype="0" fill="hold" nodeType="withEffect">
                                  <p:stCondLst>
                                    <p:cond delay="100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15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788592" y="1234740"/>
            <a:ext cx="2251867" cy="2251867"/>
            <a:chOff x="1661810" y="1568370"/>
            <a:chExt cx="3780526" cy="3780526"/>
          </a:xfrm>
        </p:grpSpPr>
        <p:sp>
          <p:nvSpPr>
            <p:cNvPr id="5" name="椭圆 4"/>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6" name="图表 5"/>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3"/>
            </a:graphicData>
          </a:graphic>
        </p:graphicFrame>
        <p:sp>
          <p:nvSpPr>
            <p:cNvPr id="7" name="椭圆 6"/>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8" name="椭圆 7"/>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9" name="矩形 8"/>
          <p:cNvSpPr/>
          <p:nvPr/>
        </p:nvSpPr>
        <p:spPr>
          <a:xfrm>
            <a:off x="1419819" y="2050873"/>
            <a:ext cx="965329" cy="646331"/>
          </a:xfrm>
          <a:prstGeom prst="rect">
            <a:avLst/>
          </a:prstGeom>
        </p:spPr>
        <p:txBody>
          <a:bodyPr wrap="none">
            <a:spAutoFit/>
          </a:bodyPr>
          <a:lstStyle/>
          <a:p>
            <a:pPr algn="ctr"/>
            <a:r>
              <a:rPr lang="en-US" altLang="zh-CN" sz="3600" dirty="0">
                <a:solidFill>
                  <a:schemeClr val="tx1">
                    <a:lumMod val="65000"/>
                    <a:lumOff val="35000"/>
                  </a:schemeClr>
                </a:solidFill>
                <a:latin typeface="+mj-ea"/>
                <a:ea typeface="+mj-ea"/>
              </a:rPr>
              <a:t>60</a:t>
            </a:r>
            <a:r>
              <a:rPr lang="en-US" altLang="zh-CN" sz="2100" dirty="0">
                <a:solidFill>
                  <a:schemeClr val="tx1">
                    <a:lumMod val="65000"/>
                    <a:lumOff val="35000"/>
                  </a:schemeClr>
                </a:solidFill>
                <a:latin typeface="+mj-ea"/>
                <a:ea typeface="+mj-ea"/>
              </a:rPr>
              <a:t>%</a:t>
            </a:r>
            <a:endParaRPr lang="zh-CN" altLang="en-US" sz="675" dirty="0">
              <a:solidFill>
                <a:schemeClr val="tx1">
                  <a:lumMod val="65000"/>
                  <a:lumOff val="35000"/>
                </a:schemeClr>
              </a:solidFill>
              <a:latin typeface="+mj-ea"/>
              <a:ea typeface="+mj-ea"/>
            </a:endParaRPr>
          </a:p>
        </p:txBody>
      </p:sp>
      <p:sp>
        <p:nvSpPr>
          <p:cNvPr id="10" name="椭圆 9"/>
          <p:cNvSpPr/>
          <p:nvPr/>
        </p:nvSpPr>
        <p:spPr>
          <a:xfrm>
            <a:off x="1434162"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1" name="组合 10"/>
          <p:cNvGrpSpPr/>
          <p:nvPr/>
        </p:nvGrpSpPr>
        <p:grpSpPr>
          <a:xfrm>
            <a:off x="1126995" y="3472314"/>
            <a:ext cx="1550977" cy="712248"/>
            <a:chOff x="1502659" y="4629752"/>
            <a:chExt cx="2067969" cy="949664"/>
          </a:xfrm>
        </p:grpSpPr>
        <p:sp>
          <p:nvSpPr>
            <p:cNvPr id="12" name="文本框 11"/>
            <p:cNvSpPr txBox="1"/>
            <p:nvPr/>
          </p:nvSpPr>
          <p:spPr bwMode="auto">
            <a:xfrm>
              <a:off x="1502659" y="5017724"/>
              <a:ext cx="2067969" cy="561692"/>
            </a:xfrm>
            <a:prstGeom prst="rect">
              <a:avLst/>
            </a:prstGeom>
            <a:noFill/>
          </p:spPr>
          <p:txBody>
            <a:bodyPr wrap="square">
              <a:spAutoFit/>
            </a:bodyPr>
            <a:lstStyle/>
            <a:p>
              <a:pPr algn="ctr">
                <a:lnSpc>
                  <a:spcPct val="125000"/>
                </a:lnSpc>
              </a:pPr>
              <a:r>
                <a:rPr lang="zh-CN" altLang="en-US" sz="900" dirty="0">
                  <a:solidFill>
                    <a:srgbClr val="000000"/>
                  </a:solidFill>
                  <a:latin typeface="+mj-ea"/>
                  <a:cs typeface="Lato Light" charset="0"/>
                  <a:sym typeface="Lato Light" charset="0"/>
                </a:rPr>
                <a:t>此处添加详细文本描述，建议与标题相关并</a:t>
              </a:r>
              <a:endParaRPr lang="en-US" altLang="zh-CN" sz="900" dirty="0">
                <a:solidFill>
                  <a:srgbClr val="000000"/>
                </a:solidFill>
                <a:latin typeface="+mj-ea"/>
                <a:cs typeface="Lato Light" charset="0"/>
                <a:sym typeface="Lato Light" charset="0"/>
              </a:endParaRPr>
            </a:p>
          </p:txBody>
        </p:sp>
        <p:sp>
          <p:nvSpPr>
            <p:cNvPr id="13" name="文本框 12"/>
            <p:cNvSpPr txBox="1"/>
            <p:nvPr/>
          </p:nvSpPr>
          <p:spPr bwMode="auto">
            <a:xfrm>
              <a:off x="1555948" y="4629752"/>
              <a:ext cx="1961390" cy="430887"/>
            </a:xfrm>
            <a:prstGeom prst="rect">
              <a:avLst/>
            </a:prstGeom>
            <a:noFill/>
          </p:spPr>
          <p:txBody>
            <a:bodyPr wrap="square">
              <a:spAutoFit/>
            </a:bodyPr>
            <a:lstStyle/>
            <a:p>
              <a:pPr algn="ctr">
                <a:defRPr/>
              </a:pPr>
              <a:r>
                <a:rPr lang="zh-CN" altLang="en-US" sz="1500" spc="75" dirty="0">
                  <a:solidFill>
                    <a:schemeClr val="tx1">
                      <a:lumMod val="65000"/>
                      <a:lumOff val="35000"/>
                    </a:schemeClr>
                  </a:solidFill>
                  <a:latin typeface="+mj-ea"/>
                  <a:ea typeface="+mj-ea"/>
                </a:rPr>
                <a:t>在此添加标题</a:t>
              </a:r>
            </a:p>
          </p:txBody>
        </p:sp>
        <p:cxnSp>
          <p:nvCxnSpPr>
            <p:cNvPr id="14" name="直接连接符 13"/>
            <p:cNvCxnSpPr/>
            <p:nvPr/>
          </p:nvCxnSpPr>
          <p:spPr>
            <a:xfrm>
              <a:off x="1622653"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3446067" y="1234740"/>
            <a:ext cx="2251867" cy="2251867"/>
            <a:chOff x="1661810" y="1568370"/>
            <a:chExt cx="3780526" cy="3780526"/>
          </a:xfrm>
        </p:grpSpPr>
        <p:sp>
          <p:nvSpPr>
            <p:cNvPr id="16" name="椭圆 15"/>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17" name="图表 16"/>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4"/>
            </a:graphicData>
          </a:graphic>
        </p:graphicFrame>
        <p:sp>
          <p:nvSpPr>
            <p:cNvPr id="18" name="椭圆 17"/>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9" name="椭圆 18"/>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20" name="矩形 19"/>
          <p:cNvSpPr/>
          <p:nvPr/>
        </p:nvSpPr>
        <p:spPr>
          <a:xfrm>
            <a:off x="4089336" y="2050873"/>
            <a:ext cx="965329" cy="646331"/>
          </a:xfrm>
          <a:prstGeom prst="rect">
            <a:avLst/>
          </a:prstGeom>
        </p:spPr>
        <p:txBody>
          <a:bodyPr wrap="none">
            <a:spAutoFit/>
          </a:bodyPr>
          <a:lstStyle/>
          <a:p>
            <a:pPr algn="ctr"/>
            <a:r>
              <a:rPr lang="en-US" altLang="zh-CN" sz="3600" dirty="0">
                <a:solidFill>
                  <a:schemeClr val="tx1">
                    <a:lumMod val="65000"/>
                    <a:lumOff val="35000"/>
                  </a:schemeClr>
                </a:solidFill>
                <a:latin typeface="+mj-ea"/>
                <a:ea typeface="+mj-ea"/>
              </a:rPr>
              <a:t>75</a:t>
            </a:r>
            <a:r>
              <a:rPr lang="en-US" altLang="zh-CN" sz="2100" dirty="0">
                <a:solidFill>
                  <a:schemeClr val="tx1">
                    <a:lumMod val="65000"/>
                    <a:lumOff val="35000"/>
                  </a:schemeClr>
                </a:solidFill>
                <a:latin typeface="+mj-ea"/>
                <a:ea typeface="+mj-ea"/>
              </a:rPr>
              <a:t>%</a:t>
            </a:r>
            <a:endParaRPr lang="zh-CN" altLang="en-US" sz="675" dirty="0">
              <a:solidFill>
                <a:schemeClr val="tx1">
                  <a:lumMod val="65000"/>
                  <a:lumOff val="35000"/>
                </a:schemeClr>
              </a:solidFill>
              <a:latin typeface="+mj-ea"/>
              <a:ea typeface="+mj-ea"/>
            </a:endParaRPr>
          </a:p>
        </p:txBody>
      </p:sp>
      <p:sp>
        <p:nvSpPr>
          <p:cNvPr id="21" name="椭圆 20"/>
          <p:cNvSpPr/>
          <p:nvPr/>
        </p:nvSpPr>
        <p:spPr>
          <a:xfrm>
            <a:off x="3778785" y="2260237"/>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22" name="组合 21"/>
          <p:cNvGrpSpPr/>
          <p:nvPr/>
        </p:nvGrpSpPr>
        <p:grpSpPr>
          <a:xfrm>
            <a:off x="3796512" y="3472314"/>
            <a:ext cx="1550977" cy="712248"/>
            <a:chOff x="5062015" y="4629752"/>
            <a:chExt cx="2067969" cy="949664"/>
          </a:xfrm>
        </p:grpSpPr>
        <p:sp>
          <p:nvSpPr>
            <p:cNvPr id="23" name="文本框 22"/>
            <p:cNvSpPr txBox="1"/>
            <p:nvPr/>
          </p:nvSpPr>
          <p:spPr bwMode="auto">
            <a:xfrm>
              <a:off x="5062015" y="5017724"/>
              <a:ext cx="2067969" cy="561692"/>
            </a:xfrm>
            <a:prstGeom prst="rect">
              <a:avLst/>
            </a:prstGeom>
            <a:noFill/>
          </p:spPr>
          <p:txBody>
            <a:bodyPr wrap="square">
              <a:spAutoFit/>
            </a:bodyPr>
            <a:lstStyle/>
            <a:p>
              <a:pPr algn="ctr">
                <a:lnSpc>
                  <a:spcPct val="125000"/>
                </a:lnSpc>
              </a:pPr>
              <a:r>
                <a:rPr lang="zh-CN" altLang="en-US" sz="900" dirty="0">
                  <a:solidFill>
                    <a:srgbClr val="000000"/>
                  </a:solidFill>
                  <a:latin typeface="+mj-ea"/>
                  <a:cs typeface="Lato Light" charset="0"/>
                  <a:sym typeface="Lato Light" charset="0"/>
                </a:rPr>
                <a:t>此处添加详细文本描述，建议与标题相关并</a:t>
              </a:r>
              <a:endParaRPr lang="en-US" altLang="zh-CN" sz="900" dirty="0">
                <a:solidFill>
                  <a:srgbClr val="000000"/>
                </a:solidFill>
                <a:latin typeface="+mj-ea"/>
                <a:cs typeface="Lato Light" charset="0"/>
                <a:sym typeface="Lato Light" charset="0"/>
              </a:endParaRPr>
            </a:p>
          </p:txBody>
        </p:sp>
        <p:sp>
          <p:nvSpPr>
            <p:cNvPr id="24" name="文本框 23"/>
            <p:cNvSpPr txBox="1"/>
            <p:nvPr/>
          </p:nvSpPr>
          <p:spPr bwMode="auto">
            <a:xfrm>
              <a:off x="5115304" y="4629752"/>
              <a:ext cx="1961390" cy="430887"/>
            </a:xfrm>
            <a:prstGeom prst="rect">
              <a:avLst/>
            </a:prstGeom>
            <a:noFill/>
          </p:spPr>
          <p:txBody>
            <a:bodyPr wrap="square">
              <a:spAutoFit/>
            </a:bodyPr>
            <a:lstStyle/>
            <a:p>
              <a:pPr algn="ctr">
                <a:defRPr/>
              </a:pPr>
              <a:r>
                <a:rPr lang="zh-CN" altLang="en-US" sz="1500" spc="75" dirty="0">
                  <a:solidFill>
                    <a:schemeClr val="tx1">
                      <a:lumMod val="65000"/>
                      <a:lumOff val="35000"/>
                    </a:schemeClr>
                  </a:solidFill>
                  <a:latin typeface="+mj-ea"/>
                  <a:ea typeface="+mj-ea"/>
                </a:rPr>
                <a:t>在此添加标题</a:t>
              </a:r>
            </a:p>
          </p:txBody>
        </p:sp>
        <p:cxnSp>
          <p:nvCxnSpPr>
            <p:cNvPr id="25" name="直接连接符 24"/>
            <p:cNvCxnSpPr/>
            <p:nvPr/>
          </p:nvCxnSpPr>
          <p:spPr>
            <a:xfrm>
              <a:off x="518594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6103542" y="1234740"/>
            <a:ext cx="2251867" cy="2251867"/>
            <a:chOff x="1661810" y="1568370"/>
            <a:chExt cx="3780526" cy="3780526"/>
          </a:xfrm>
        </p:grpSpPr>
        <p:sp>
          <p:nvSpPr>
            <p:cNvPr id="27" name="椭圆 26"/>
            <p:cNvSpPr/>
            <p:nvPr/>
          </p:nvSpPr>
          <p:spPr>
            <a:xfrm>
              <a:off x="1661810" y="1568370"/>
              <a:ext cx="3780526" cy="3780526"/>
            </a:xfrm>
            <a:prstGeom prst="ellipse">
              <a:avLst/>
            </a:prstGeom>
            <a:gradFill flip="none" rotWithShape="1">
              <a:gsLst>
                <a:gs pos="100000">
                  <a:schemeClr val="bg1">
                    <a:lumMod val="75000"/>
                  </a:schemeClr>
                </a:gs>
                <a:gs pos="0">
                  <a:schemeClr val="bg1"/>
                </a:gs>
              </a:gsLst>
              <a:lin ang="5400000" scaled="1"/>
              <a:tileRect/>
            </a:gradFill>
            <a:ln w="9525">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aphicFrame>
          <p:nvGraphicFramePr>
            <p:cNvPr id="28" name="图表 27"/>
            <p:cNvGraphicFramePr/>
            <p:nvPr/>
          </p:nvGraphicFramePr>
          <p:xfrm>
            <a:off x="1847273" y="1994285"/>
            <a:ext cx="3409603" cy="2928698"/>
          </p:xfrm>
          <a:graphic>
            <a:graphicData uri="http://schemas.openxmlformats.org/drawingml/2006/chart">
              <c:chart xmlns:c="http://schemas.openxmlformats.org/drawingml/2006/chart" xmlns:r="http://schemas.openxmlformats.org/officeDocument/2006/relationships" r:id="rId5"/>
            </a:graphicData>
          </a:graphic>
        </p:graphicFrame>
        <p:sp>
          <p:nvSpPr>
            <p:cNvPr id="29" name="椭圆 28"/>
            <p:cNvSpPr/>
            <p:nvPr/>
          </p:nvSpPr>
          <p:spPr>
            <a:xfrm>
              <a:off x="2222218" y="2128778"/>
              <a:ext cx="2659713" cy="2659713"/>
            </a:xfrm>
            <a:prstGeom prst="ellipse">
              <a:avLst/>
            </a:prstGeom>
            <a:noFill/>
            <a:ln w="69850">
              <a:gradFill flip="none" rotWithShape="1">
                <a:gsLst>
                  <a:gs pos="0">
                    <a:schemeClr val="bg1">
                      <a:lumMod val="6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30" name="椭圆 29"/>
            <p:cNvSpPr/>
            <p:nvPr/>
          </p:nvSpPr>
          <p:spPr>
            <a:xfrm>
              <a:off x="2425472" y="2335297"/>
              <a:ext cx="2253202" cy="2253202"/>
            </a:xfrm>
            <a:prstGeom prst="ellipse">
              <a:avLst/>
            </a:prstGeom>
            <a:solidFill>
              <a:schemeClr val="bg1">
                <a:lumMod val="95000"/>
              </a:schemeClr>
            </a:solidFill>
            <a:ln w="50800">
              <a:noFill/>
            </a:ln>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sp>
        <p:nvSpPr>
          <p:cNvPr id="31" name="矩形 30"/>
          <p:cNvSpPr/>
          <p:nvPr/>
        </p:nvSpPr>
        <p:spPr>
          <a:xfrm>
            <a:off x="6734768" y="2050873"/>
            <a:ext cx="965329" cy="646331"/>
          </a:xfrm>
          <a:prstGeom prst="rect">
            <a:avLst/>
          </a:prstGeom>
        </p:spPr>
        <p:txBody>
          <a:bodyPr wrap="none">
            <a:spAutoFit/>
          </a:bodyPr>
          <a:lstStyle/>
          <a:p>
            <a:pPr algn="ctr"/>
            <a:r>
              <a:rPr lang="en-US" altLang="zh-CN" sz="3600" dirty="0">
                <a:solidFill>
                  <a:schemeClr val="tx1">
                    <a:lumMod val="65000"/>
                    <a:lumOff val="35000"/>
                  </a:schemeClr>
                </a:solidFill>
                <a:latin typeface="+mj-ea"/>
                <a:ea typeface="+mj-ea"/>
              </a:rPr>
              <a:t>60</a:t>
            </a:r>
            <a:r>
              <a:rPr lang="en-US" altLang="zh-CN" sz="2100" dirty="0">
                <a:solidFill>
                  <a:schemeClr val="tx1">
                    <a:lumMod val="65000"/>
                    <a:lumOff val="35000"/>
                  </a:schemeClr>
                </a:solidFill>
                <a:latin typeface="+mj-ea"/>
                <a:ea typeface="+mj-ea"/>
              </a:rPr>
              <a:t>%</a:t>
            </a:r>
            <a:endParaRPr lang="zh-CN" altLang="en-US" sz="675" dirty="0">
              <a:solidFill>
                <a:schemeClr val="tx1">
                  <a:lumMod val="65000"/>
                  <a:lumOff val="35000"/>
                </a:schemeClr>
              </a:solidFill>
              <a:latin typeface="+mj-ea"/>
              <a:ea typeface="+mj-ea"/>
            </a:endParaRPr>
          </a:p>
        </p:txBody>
      </p:sp>
      <p:sp>
        <p:nvSpPr>
          <p:cNvPr id="32" name="椭圆 31"/>
          <p:cNvSpPr/>
          <p:nvPr/>
        </p:nvSpPr>
        <p:spPr>
          <a:xfrm>
            <a:off x="6749111" y="2889092"/>
            <a:ext cx="145453" cy="145454"/>
          </a:xfrm>
          <a:prstGeom prst="ellipse">
            <a:avLst/>
          </a:prstGeom>
          <a:solidFill>
            <a:schemeClr val="bg1">
              <a:lumMod val="95000"/>
            </a:schemeClr>
          </a:solidFill>
          <a:ln w="50800">
            <a:noFill/>
          </a:ln>
          <a:effectLst>
            <a:outerShdw blurRad="50800" dist="25400" dir="2700000" algn="tl" rotWithShape="0">
              <a:schemeClr val="tx1">
                <a:alpha val="35000"/>
              </a:schemeClr>
            </a:outerShdw>
          </a:effectLst>
          <a:scene3d>
            <a:camera prst="orthographicFront"/>
            <a:lightRig rig="threePt" dir="t"/>
          </a:scene3d>
          <a:sp3d prstMaterial="softEdge">
            <a:bevelT w="254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33" name="组合 32"/>
          <p:cNvGrpSpPr/>
          <p:nvPr/>
        </p:nvGrpSpPr>
        <p:grpSpPr>
          <a:xfrm>
            <a:off x="6441944" y="3472314"/>
            <a:ext cx="1550977" cy="712248"/>
            <a:chOff x="8589258" y="4629752"/>
            <a:chExt cx="2067969" cy="949664"/>
          </a:xfrm>
        </p:grpSpPr>
        <p:sp>
          <p:nvSpPr>
            <p:cNvPr id="34" name="文本框 33"/>
            <p:cNvSpPr txBox="1"/>
            <p:nvPr/>
          </p:nvSpPr>
          <p:spPr bwMode="auto">
            <a:xfrm>
              <a:off x="8589258" y="5017724"/>
              <a:ext cx="2067969" cy="561692"/>
            </a:xfrm>
            <a:prstGeom prst="rect">
              <a:avLst/>
            </a:prstGeom>
            <a:noFill/>
          </p:spPr>
          <p:txBody>
            <a:bodyPr wrap="square">
              <a:spAutoFit/>
            </a:bodyPr>
            <a:lstStyle/>
            <a:p>
              <a:pPr algn="ctr">
                <a:lnSpc>
                  <a:spcPct val="125000"/>
                </a:lnSpc>
              </a:pPr>
              <a:r>
                <a:rPr lang="zh-CN" altLang="en-US" sz="900" dirty="0">
                  <a:solidFill>
                    <a:srgbClr val="000000"/>
                  </a:solidFill>
                  <a:latin typeface="+mj-ea"/>
                  <a:cs typeface="Lato Light" charset="0"/>
                  <a:sym typeface="Lato Light" charset="0"/>
                </a:rPr>
                <a:t>此处添加详细文本描述，建议与标题相关并</a:t>
              </a:r>
              <a:endParaRPr lang="en-US" altLang="zh-CN" sz="900" dirty="0">
                <a:solidFill>
                  <a:srgbClr val="000000"/>
                </a:solidFill>
                <a:latin typeface="+mj-ea"/>
                <a:cs typeface="Lato Light" charset="0"/>
                <a:sym typeface="Lato Light" charset="0"/>
              </a:endParaRPr>
            </a:p>
          </p:txBody>
        </p:sp>
        <p:sp>
          <p:nvSpPr>
            <p:cNvPr id="35" name="文本框 34"/>
            <p:cNvSpPr txBox="1"/>
            <p:nvPr/>
          </p:nvSpPr>
          <p:spPr bwMode="auto">
            <a:xfrm>
              <a:off x="8642547" y="4629752"/>
              <a:ext cx="1961390" cy="430887"/>
            </a:xfrm>
            <a:prstGeom prst="rect">
              <a:avLst/>
            </a:prstGeom>
            <a:noFill/>
          </p:spPr>
          <p:txBody>
            <a:bodyPr wrap="square">
              <a:spAutoFit/>
            </a:bodyPr>
            <a:lstStyle/>
            <a:p>
              <a:pPr algn="ctr">
                <a:defRPr/>
              </a:pPr>
              <a:r>
                <a:rPr lang="zh-CN" altLang="en-US" sz="1500" spc="75" dirty="0">
                  <a:solidFill>
                    <a:schemeClr val="tx1">
                      <a:lumMod val="65000"/>
                      <a:lumOff val="35000"/>
                    </a:schemeClr>
                  </a:solidFill>
                  <a:latin typeface="+mj-ea"/>
                  <a:ea typeface="+mj-ea"/>
                </a:rPr>
                <a:t>在此添加标题</a:t>
              </a:r>
            </a:p>
          </p:txBody>
        </p:sp>
        <p:cxnSp>
          <p:nvCxnSpPr>
            <p:cNvPr id="36" name="直接连接符 35"/>
            <p:cNvCxnSpPr/>
            <p:nvPr/>
          </p:nvCxnSpPr>
          <p:spPr>
            <a:xfrm>
              <a:off x="8709252" y="5002128"/>
              <a:ext cx="1813787"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14:bounceEnd="40000">
                                          <p:cBhvr additive="base">
                                            <p:cTn id="10" dur="500" fill="hold"/>
                                            <p:tgtEl>
                                              <p:spTgt spid="10"/>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14:presetBounceEnd="40000">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14:bounceEnd="40000">
                                          <p:cBhvr additive="base">
                                            <p:cTn id="24"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14:presetBounceEnd="40000">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14:bounceEnd="40000">
                                          <p:cBhvr additive="base">
                                            <p:cTn id="38"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20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par>
                              <p:cTn id="18" fill="hold">
                                <p:stCondLst>
                                  <p:cond delay="1299"/>
                                </p:stCondLst>
                                <p:childTnLst>
                                  <p:par>
                                    <p:cTn id="19" presetID="21"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500"/>
                                            <p:tgtEl>
                                              <p:spTgt spid="15"/>
                                            </p:tgtEl>
                                          </p:cBhvr>
                                        </p:animEffect>
                                      </p:childTnLst>
                                    </p:cTn>
                                  </p:par>
                                  <p:par>
                                    <p:cTn id="22" presetID="2" presetClass="entr" presetSubtype="4" accel="60000" fill="hold" grpId="0" nodeType="withEffect">
                                      <p:stCondLst>
                                        <p:cond delay="20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ppt_x"/>
                                              </p:val>
                                            </p:tav>
                                            <p:tav tm="100000">
                                              <p:val>
                                                <p:strVal val="#ppt_x"/>
                                              </p:val>
                                            </p:tav>
                                          </p:tavLst>
                                        </p:anim>
                                        <p:anim calcmode="lin" valueType="num">
                                          <p:cBhvr additive="base">
                                            <p:cTn id="25" dur="5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1799"/>
                                </p:stCondLst>
                                <p:childTnLst>
                                  <p:par>
                                    <p:cTn id="27" presetID="53" presetClass="entr" presetSubtype="16" fill="hold" grpId="0" nodeType="afterEffect">
                                      <p:stCondLst>
                                        <p:cond delay="0"/>
                                      </p:stCondLst>
                                      <p:iterate type="lt">
                                        <p:tmPct val="10000"/>
                                      </p:iterate>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99"/>
                                </p:stCondLst>
                                <p:childTnLst>
                                  <p:par>
                                    <p:cTn id="33" presetID="21" presetClass="entr" presetSubtype="1"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heel(1)">
                                          <p:cBhvr>
                                            <p:cTn id="35" dur="500"/>
                                            <p:tgtEl>
                                              <p:spTgt spid="26"/>
                                            </p:tgtEl>
                                          </p:cBhvr>
                                        </p:animEffect>
                                      </p:childTnLst>
                                    </p:cTn>
                                  </p:par>
                                  <p:par>
                                    <p:cTn id="36" presetID="2" presetClass="entr" presetSubtype="4" accel="60000" fill="hold" grpId="0" nodeType="withEffect">
                                      <p:stCondLst>
                                        <p:cond delay="200"/>
                                      </p:stCondLst>
                                      <p:childTnLst>
                                        <p:set>
                                          <p:cBhvr>
                                            <p:cTn id="37" dur="1" fill="hold">
                                              <p:stCondLst>
                                                <p:cond delay="0"/>
                                              </p:stCondLst>
                                            </p:cTn>
                                            <p:tgtEl>
                                              <p:spTgt spid="32"/>
                                            </p:tgtEl>
                                            <p:attrNameLst>
                                              <p:attrName>style.visibility</p:attrName>
                                            </p:attrNameLst>
                                          </p:cBhvr>
                                          <p:to>
                                            <p:strVal val="visible"/>
                                          </p:to>
                                        </p:set>
                                        <p:anim calcmode="lin" valueType="num">
                                          <p:cBhvr additive="base">
                                            <p:cTn id="38" dur="500" fill="hold"/>
                                            <p:tgtEl>
                                              <p:spTgt spid="32"/>
                                            </p:tgtEl>
                                            <p:attrNameLst>
                                              <p:attrName>ppt_x</p:attrName>
                                            </p:attrNameLst>
                                          </p:cBhvr>
                                          <p:tavLst>
                                            <p:tav tm="0">
                                              <p:val>
                                                <p:strVal val="#ppt_x"/>
                                              </p:val>
                                            </p:tav>
                                            <p:tav tm="100000">
                                              <p:val>
                                                <p:strVal val="#ppt_x"/>
                                              </p:val>
                                            </p:tav>
                                          </p:tavLst>
                                        </p:anim>
                                        <p:anim calcmode="lin" valueType="num">
                                          <p:cBhvr additive="base">
                                            <p:cTn id="39" dur="500" fill="hold"/>
                                            <p:tgtEl>
                                              <p:spTgt spid="32"/>
                                            </p:tgtEl>
                                            <p:attrNameLst>
                                              <p:attrName>ppt_y</p:attrName>
                                            </p:attrNameLst>
                                          </p:cBhvr>
                                          <p:tavLst>
                                            <p:tav tm="0">
                                              <p:val>
                                                <p:strVal val="1+#ppt_h/2"/>
                                              </p:val>
                                            </p:tav>
                                            <p:tav tm="100000">
                                              <p:val>
                                                <p:strVal val="#ppt_y"/>
                                              </p:val>
                                            </p:tav>
                                          </p:tavLst>
                                        </p:anim>
                                      </p:childTnLst>
                                    </p:cTn>
                                  </p:par>
                                </p:childTnLst>
                              </p:cTn>
                            </p:par>
                            <p:par>
                              <p:cTn id="40" fill="hold">
                                <p:stCondLst>
                                  <p:cond delay="3099"/>
                                </p:stCondLst>
                                <p:childTnLst>
                                  <p:par>
                                    <p:cTn id="41" presetID="53" presetClass="entr" presetSubtype="16"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899"/>
                                </p:stCondLst>
                                <p:childTnLst>
                                  <p:par>
                                    <p:cTn id="47" presetID="16" presetClass="entr" presetSubtype="37"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outVertical)">
                                          <p:cBhvr>
                                            <p:cTn id="49" dur="500"/>
                                            <p:tgtEl>
                                              <p:spTgt spid="11"/>
                                            </p:tgtEl>
                                          </p:cBhvr>
                                        </p:animEffect>
                                      </p:childTnLst>
                                    </p:cTn>
                                  </p:par>
                                  <p:par>
                                    <p:cTn id="50" presetID="16" presetClass="entr" presetSubtype="37"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outVertical)">
                                          <p:cBhvr>
                                            <p:cTn id="52" dur="500"/>
                                            <p:tgtEl>
                                              <p:spTgt spid="22"/>
                                            </p:tgtEl>
                                          </p:cBhvr>
                                        </p:animEffect>
                                      </p:childTnLst>
                                    </p:cTn>
                                  </p:par>
                                  <p:par>
                                    <p:cTn id="53" presetID="16" presetClass="entr" presetSubtype="37"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barn(outVertical)">
                                          <p:cBhvr>
                                            <p:cTn id="5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20" grpId="0"/>
          <p:bldP spid="21" grpId="0" animBg="1"/>
          <p:bldP spid="31" grpId="0"/>
          <p:bldP spid="32"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 name="椭圆 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7" name="组合 6"/>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9" name="椭圆 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0" name="组合 9"/>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2896394" y="2004579"/>
            <a:ext cx="576066" cy="491765"/>
            <a:chOff x="3440113" y="1050925"/>
            <a:chExt cx="390525" cy="333376"/>
          </a:xfrm>
          <a:solidFill>
            <a:schemeClr val="accent1"/>
          </a:solidFill>
        </p:grpSpPr>
        <p:sp>
          <p:nvSpPr>
            <p:cNvPr id="23"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4"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25"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6"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7"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28"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29"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mj-ea"/>
                <a:ea typeface="+mj-ea"/>
              </a:rPr>
              <a:t>此处添加标题内容点击此处添加内容点击此处添加内容此处添加标题内容点击此处添加内容点击此处添加内容</a:t>
            </a:r>
            <a:endParaRPr lang="zh-CN" altLang="zh-CN" sz="900" b="0" dirty="0">
              <a:solidFill>
                <a:srgbClr val="595959"/>
              </a:solidFill>
              <a:latin typeface="+mj-ea"/>
              <a:ea typeface="+mj-ea"/>
            </a:endParaRPr>
          </a:p>
        </p:txBody>
      </p:sp>
      <p:sp>
        <p:nvSpPr>
          <p:cNvPr id="30" name="TextBox 28"/>
          <p:cNvSpPr txBox="1"/>
          <p:nvPr/>
        </p:nvSpPr>
        <p:spPr>
          <a:xfrm>
            <a:off x="6364510" y="2572544"/>
            <a:ext cx="2743994" cy="400110"/>
          </a:xfrm>
          <a:prstGeom prst="rect">
            <a:avLst/>
          </a:prstGeom>
          <a:noFill/>
        </p:spPr>
        <p:txBody>
          <a:bodyPr wrap="square" rtlCol="0">
            <a:spAutoFit/>
          </a:bodyPr>
          <a:lstStyle/>
          <a:p>
            <a:pPr algn="ctr"/>
            <a:r>
              <a:rPr lang="zh-CN" altLang="en-US" sz="2000" b="0" dirty="0">
                <a:solidFill>
                  <a:schemeClr val="accent1"/>
                </a:solidFill>
                <a:latin typeface="+mj-ea"/>
                <a:ea typeface="+mj-ea"/>
              </a:rPr>
              <a:t>标题内容</a:t>
            </a:r>
          </a:p>
        </p:txBody>
      </p:sp>
      <p:sp>
        <p:nvSpPr>
          <p:cNvPr id="31"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latin typeface="+mj-ea"/>
                <a:ea typeface="+mj-ea"/>
              </a:rPr>
              <a:t>您的内容打在这里，或者通过复制您的文本后，在此框中选择粘贴，并选择只保留</a:t>
            </a:r>
            <a:r>
              <a:rPr lang="zh-CN" altLang="en-US" sz="1150" b="0" kern="0" noProof="1">
                <a:solidFill>
                  <a:schemeClr val="tx1">
                    <a:lumMod val="65000"/>
                    <a:lumOff val="35000"/>
                  </a:schemeClr>
                </a:solidFill>
                <a:latin typeface="+mj-ea"/>
                <a:ea typeface="+mj-ea"/>
              </a:rPr>
              <a:t>文字您的内容打在这里，或者通过复制您的文本后，在此框中选择粘贴，并选择只保留文字。您的内容打在这里，或者通过复制您的文本后，在此框中选择粘贴</a:t>
            </a:r>
            <a:endParaRPr lang="en-US" altLang="zh-CN" sz="1150" b="0" kern="0" noProof="1">
              <a:solidFill>
                <a:schemeClr val="tx1">
                  <a:lumMod val="65000"/>
                  <a:lumOff val="35000"/>
                </a:schemeClr>
              </a:solidFill>
              <a:latin typeface="+mj-ea"/>
              <a:ea typeface="+mj-ea"/>
            </a:endParaRPr>
          </a:p>
        </p:txBody>
      </p:sp>
      <p:grpSp>
        <p:nvGrpSpPr>
          <p:cNvPr id="32" name="组合 31"/>
          <p:cNvGrpSpPr/>
          <p:nvPr/>
        </p:nvGrpSpPr>
        <p:grpSpPr>
          <a:xfrm>
            <a:off x="4987122" y="1396848"/>
            <a:ext cx="998801" cy="998801"/>
            <a:chOff x="5252030" y="2008764"/>
            <a:chExt cx="809336" cy="809336"/>
          </a:xfrm>
          <a:solidFill>
            <a:schemeClr val="accent1"/>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875349" y="1798908"/>
            <a:ext cx="1146259" cy="1146259"/>
            <a:chOff x="5252030" y="2008764"/>
            <a:chExt cx="809336" cy="809336"/>
          </a:xfrm>
          <a:solidFill>
            <a:schemeClr val="accent3"/>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921970" y="3445825"/>
            <a:ext cx="444479" cy="444479"/>
            <a:chOff x="5252030" y="2008764"/>
            <a:chExt cx="809336" cy="809336"/>
          </a:xfrm>
          <a:solidFill>
            <a:schemeClr val="accent2"/>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1" name="组合 40"/>
          <p:cNvGrpSpPr/>
          <p:nvPr/>
        </p:nvGrpSpPr>
        <p:grpSpPr>
          <a:xfrm>
            <a:off x="1878803" y="3065408"/>
            <a:ext cx="221831" cy="221831"/>
            <a:chOff x="5252030" y="2008764"/>
            <a:chExt cx="809336" cy="809336"/>
          </a:xfrm>
          <a:solidFill>
            <a:schemeClr val="accent1"/>
          </a:solidFill>
        </p:grpSpPr>
        <p:sp>
          <p:nvSpPr>
            <p:cNvPr id="42" name="椭圆 41"/>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3" name="椭圆 42"/>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4" name="组合 43"/>
          <p:cNvGrpSpPr/>
          <p:nvPr/>
        </p:nvGrpSpPr>
        <p:grpSpPr>
          <a:xfrm>
            <a:off x="1698046" y="1478792"/>
            <a:ext cx="221831" cy="221831"/>
            <a:chOff x="5252030" y="2008764"/>
            <a:chExt cx="809336" cy="809336"/>
          </a:xfrm>
          <a:solidFill>
            <a:schemeClr val="accent1"/>
          </a:solidFill>
        </p:grpSpPr>
        <p:sp>
          <p:nvSpPr>
            <p:cNvPr id="45" name="椭圆 4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6" name="椭圆 4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7" name="组合 46"/>
          <p:cNvGrpSpPr/>
          <p:nvPr/>
        </p:nvGrpSpPr>
        <p:grpSpPr>
          <a:xfrm>
            <a:off x="2509792" y="3932667"/>
            <a:ext cx="221831" cy="221831"/>
            <a:chOff x="5252030" y="2008764"/>
            <a:chExt cx="809336" cy="809336"/>
          </a:xfrm>
          <a:solidFill>
            <a:schemeClr val="accent1"/>
          </a:solidFill>
        </p:grpSpPr>
        <p:sp>
          <p:nvSpPr>
            <p:cNvPr id="48" name="椭圆 47"/>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9" name="椭圆 48"/>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0" name="组合 49"/>
          <p:cNvGrpSpPr/>
          <p:nvPr/>
        </p:nvGrpSpPr>
        <p:grpSpPr>
          <a:xfrm>
            <a:off x="2937878" y="3657965"/>
            <a:ext cx="164925" cy="164925"/>
            <a:chOff x="5252030" y="2008764"/>
            <a:chExt cx="809336" cy="809336"/>
          </a:xfrm>
          <a:solidFill>
            <a:schemeClr val="accent1"/>
          </a:solidFill>
        </p:grpSpPr>
        <p:sp>
          <p:nvSpPr>
            <p:cNvPr id="51" name="椭圆 50"/>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2" name="椭圆 51"/>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3" name="组合 52"/>
          <p:cNvGrpSpPr/>
          <p:nvPr/>
        </p:nvGrpSpPr>
        <p:grpSpPr>
          <a:xfrm>
            <a:off x="4128318" y="2043218"/>
            <a:ext cx="444479" cy="444479"/>
            <a:chOff x="5252030" y="2008764"/>
            <a:chExt cx="809336" cy="809336"/>
          </a:xfrm>
          <a:solidFill>
            <a:schemeClr val="accent4"/>
          </a:solidFill>
        </p:grpSpPr>
        <p:sp>
          <p:nvSpPr>
            <p:cNvPr id="54" name="椭圆 53"/>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5" name="椭圆 54"/>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6" name="组合 55"/>
          <p:cNvGrpSpPr/>
          <p:nvPr/>
        </p:nvGrpSpPr>
        <p:grpSpPr>
          <a:xfrm>
            <a:off x="4665401" y="2900106"/>
            <a:ext cx="321721" cy="321721"/>
            <a:chOff x="5252030" y="2008764"/>
            <a:chExt cx="809336" cy="809336"/>
          </a:xfrm>
          <a:solidFill>
            <a:schemeClr val="accent2"/>
          </a:solidFill>
        </p:grpSpPr>
        <p:sp>
          <p:nvSpPr>
            <p:cNvPr id="57" name="椭圆 56"/>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58" name="椭圆 57"/>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9" name="组合 58"/>
          <p:cNvGrpSpPr/>
          <p:nvPr/>
        </p:nvGrpSpPr>
        <p:grpSpPr>
          <a:xfrm>
            <a:off x="4825213" y="2566983"/>
            <a:ext cx="160860" cy="160860"/>
            <a:chOff x="5252030" y="2008764"/>
            <a:chExt cx="809336" cy="809336"/>
          </a:xfrm>
          <a:solidFill>
            <a:schemeClr val="accent2"/>
          </a:solidFill>
        </p:grpSpPr>
        <p:sp>
          <p:nvSpPr>
            <p:cNvPr id="60" name="椭圆 59"/>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1" name="椭圆 60"/>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14:presetBounceEnd="52000">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14:bounceEnd="52000">
                                          <p:cBhvr additive="base">
                                            <p:cTn id="7" dur="2000" fill="hold"/>
                                            <p:tgtEl>
                                              <p:spTgt spid="4"/>
                                            </p:tgtEl>
                                            <p:attrNameLst>
                                              <p:attrName>ppt_x</p:attrName>
                                            </p:attrNameLst>
                                          </p:cBhvr>
                                          <p:tavLst>
                                            <p:tav tm="0">
                                              <p:val>
                                                <p:strVal val="#ppt_x"/>
                                              </p:val>
                                            </p:tav>
                                            <p:tav tm="100000">
                                              <p:val>
                                                <p:strVal val="#ppt_x"/>
                                              </p:val>
                                            </p:tav>
                                          </p:tavLst>
                                        </p:anim>
                                        <p:anim calcmode="lin" valueType="num" p14:bounceEnd="52000">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14:presetBounceEnd="55000">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14:bounceEnd="55000">
                                          <p:cBhvr additive="base">
                                            <p:cTn id="11" dur="2000" fill="hold"/>
                                            <p:tgtEl>
                                              <p:spTgt spid="32"/>
                                            </p:tgtEl>
                                            <p:attrNameLst>
                                              <p:attrName>ppt_x</p:attrName>
                                            </p:attrNameLst>
                                          </p:cBhvr>
                                          <p:tavLst>
                                            <p:tav tm="0">
                                              <p:val>
                                                <p:strVal val="1+#ppt_w/2"/>
                                              </p:val>
                                            </p:tav>
                                            <p:tav tm="100000">
                                              <p:val>
                                                <p:strVal val="#ppt_x"/>
                                              </p:val>
                                            </p:tav>
                                          </p:tavLst>
                                        </p:anim>
                                        <p:anim calcmode="lin" valueType="num" p14:bounceEnd="55000">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14:presetBounceEnd="55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5000">
                                          <p:cBhvr additive="base">
                                            <p:cTn id="15" dur="2000" fill="hold"/>
                                            <p:tgtEl>
                                              <p:spTgt spid="35"/>
                                            </p:tgtEl>
                                            <p:attrNameLst>
                                              <p:attrName>ppt_x</p:attrName>
                                            </p:attrNameLst>
                                          </p:cBhvr>
                                          <p:tavLst>
                                            <p:tav tm="0">
                                              <p:val>
                                                <p:strVal val="0-#ppt_w/2"/>
                                              </p:val>
                                            </p:tav>
                                            <p:tav tm="100000">
                                              <p:val>
                                                <p:strVal val="#ppt_x"/>
                                              </p:val>
                                            </p:tav>
                                          </p:tavLst>
                                        </p:anim>
                                        <p:anim calcmode="lin" valueType="num" p14:bounceEnd="55000">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14:presetBounceEnd="55000">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14:bounceEnd="55000">
                                          <p:cBhvr additive="base">
                                            <p:cTn id="19" dur="2000" fill="hold"/>
                                            <p:tgtEl>
                                              <p:spTgt spid="38"/>
                                            </p:tgtEl>
                                            <p:attrNameLst>
                                              <p:attrName>ppt_x</p:attrName>
                                            </p:attrNameLst>
                                          </p:cBhvr>
                                          <p:tavLst>
                                            <p:tav tm="0">
                                              <p:val>
                                                <p:strVal val="0-#ppt_w/2"/>
                                              </p:val>
                                            </p:tav>
                                            <p:tav tm="100000">
                                              <p:val>
                                                <p:strVal val="#ppt_x"/>
                                              </p:val>
                                            </p:tav>
                                          </p:tavLst>
                                        </p:anim>
                                        <p:anim calcmode="lin" valueType="num" p14:bounceEnd="55000">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14:presetBounceEnd="55000">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14:bounceEnd="55000">
                                          <p:cBhvr additive="base">
                                            <p:cTn id="23" dur="2000" fill="hold"/>
                                            <p:tgtEl>
                                              <p:spTgt spid="53"/>
                                            </p:tgtEl>
                                            <p:attrNameLst>
                                              <p:attrName>ppt_x</p:attrName>
                                            </p:attrNameLst>
                                          </p:cBhvr>
                                          <p:tavLst>
                                            <p:tav tm="0">
                                              <p:val>
                                                <p:strVal val="0-#ppt_w/2"/>
                                              </p:val>
                                            </p:tav>
                                            <p:tav tm="100000">
                                              <p:val>
                                                <p:strVal val="#ppt_x"/>
                                              </p:val>
                                            </p:tav>
                                          </p:tavLst>
                                        </p:anim>
                                        <p:anim calcmode="lin" valueType="num" p14:bounceEnd="55000">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14:presetBounceEnd="55000">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14:bounceEnd="55000">
                                          <p:cBhvr additive="base">
                                            <p:cTn id="39" dur="2000" fill="hold"/>
                                            <p:tgtEl>
                                              <p:spTgt spid="50"/>
                                            </p:tgtEl>
                                            <p:attrNameLst>
                                              <p:attrName>ppt_x</p:attrName>
                                            </p:attrNameLst>
                                          </p:cBhvr>
                                          <p:tavLst>
                                            <p:tav tm="0">
                                              <p:val>
                                                <p:strVal val="1+#ppt_w/2"/>
                                              </p:val>
                                            </p:tav>
                                            <p:tav tm="100000">
                                              <p:val>
                                                <p:strVal val="#ppt_x"/>
                                              </p:val>
                                            </p:tav>
                                          </p:tavLst>
                                        </p:anim>
                                        <p:anim calcmode="lin" valueType="num" p14:bounceEnd="55000">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14:presetBounceEnd="55000">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14:bounceEnd="55000">
                                          <p:cBhvr additive="base">
                                            <p:cTn id="43" dur="2000" fill="hold"/>
                                            <p:tgtEl>
                                              <p:spTgt spid="47"/>
                                            </p:tgtEl>
                                            <p:attrNameLst>
                                              <p:attrName>ppt_x</p:attrName>
                                            </p:attrNameLst>
                                          </p:cBhvr>
                                          <p:tavLst>
                                            <p:tav tm="0">
                                              <p:val>
                                                <p:strVal val="1+#ppt_w/2"/>
                                              </p:val>
                                            </p:tav>
                                            <p:tav tm="100000">
                                              <p:val>
                                                <p:strVal val="#ppt_x"/>
                                              </p:val>
                                            </p:tav>
                                          </p:tavLst>
                                        </p:anim>
                                        <p:anim calcmode="lin" valueType="num" p14:bounceEnd="55000">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14:presetBounceEnd="55000">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14:bounceEnd="55000">
                                          <p:cBhvr additive="base">
                                            <p:cTn id="53" dur="2000" fill="hold"/>
                                            <p:tgtEl>
                                              <p:spTgt spid="59"/>
                                            </p:tgtEl>
                                            <p:attrNameLst>
                                              <p:attrName>ppt_x</p:attrName>
                                            </p:attrNameLst>
                                          </p:cBhvr>
                                          <p:tavLst>
                                            <p:tav tm="0">
                                              <p:val>
                                                <p:strVal val="0-#ppt_w/2"/>
                                              </p:val>
                                            </p:tav>
                                            <p:tav tm="100000">
                                              <p:val>
                                                <p:strVal val="#ppt_x"/>
                                              </p:val>
                                            </p:tav>
                                          </p:tavLst>
                                        </p:anim>
                                        <p:anim calcmode="lin" valueType="num" p14:bounceEnd="55000">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14:presetBounceEnd="55000">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14:bounceEnd="55000">
                                          <p:cBhvr additive="base">
                                            <p:cTn id="57" dur="2000" fill="hold"/>
                                            <p:tgtEl>
                                              <p:spTgt spid="56"/>
                                            </p:tgtEl>
                                            <p:attrNameLst>
                                              <p:attrName>ppt_x</p:attrName>
                                            </p:attrNameLst>
                                          </p:cBhvr>
                                          <p:tavLst>
                                            <p:tav tm="0">
                                              <p:val>
                                                <p:strVal val="0-#ppt_w/2"/>
                                              </p:val>
                                            </p:tav>
                                            <p:tav tm="100000">
                                              <p:val>
                                                <p:strVal val="#ppt_x"/>
                                              </p:val>
                                            </p:tav>
                                          </p:tavLst>
                                        </p:anim>
                                        <p:anim calcmode="lin" valueType="num" p14:bounceEnd="55000">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14:presetBounceEnd="55000">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14:bounceEnd="55000">
                                          <p:cBhvr additive="base">
                                            <p:cTn id="67" dur="2000" fill="hold"/>
                                            <p:tgtEl>
                                              <p:spTgt spid="44"/>
                                            </p:tgtEl>
                                            <p:attrNameLst>
                                              <p:attrName>ppt_x</p:attrName>
                                            </p:attrNameLst>
                                          </p:cBhvr>
                                          <p:tavLst>
                                            <p:tav tm="0">
                                              <p:val>
                                                <p:strVal val="0-#ppt_w/2"/>
                                              </p:val>
                                            </p:tav>
                                            <p:tav tm="100000">
                                              <p:val>
                                                <p:strVal val="#ppt_x"/>
                                              </p:val>
                                            </p:tav>
                                          </p:tavLst>
                                        </p:anim>
                                        <p:anim calcmode="lin" valueType="num" p14:bounceEnd="55000">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14:presetBounceEnd="55000">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14:bounceEnd="55000">
                                          <p:cBhvr additive="base">
                                            <p:cTn id="77" dur="2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nodeType="withEffect">
                                      <p:stCondLst>
                                        <p:cond delay="9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3" accel="6500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2000" fill="hold"/>
                                            <p:tgtEl>
                                              <p:spTgt spid="32"/>
                                            </p:tgtEl>
                                            <p:attrNameLst>
                                              <p:attrName>ppt_x</p:attrName>
                                            </p:attrNameLst>
                                          </p:cBhvr>
                                          <p:tavLst>
                                            <p:tav tm="0">
                                              <p:val>
                                                <p:strVal val="1+#ppt_w/2"/>
                                              </p:val>
                                            </p:tav>
                                            <p:tav tm="100000">
                                              <p:val>
                                                <p:strVal val="#ppt_x"/>
                                              </p:val>
                                            </p:tav>
                                          </p:tavLst>
                                        </p:anim>
                                        <p:anim calcmode="lin" valueType="num">
                                          <p:cBhvr additive="base">
                                            <p:cTn id="12" dur="2000" fill="hold"/>
                                            <p:tgtEl>
                                              <p:spTgt spid="32"/>
                                            </p:tgtEl>
                                            <p:attrNameLst>
                                              <p:attrName>ppt_y</p:attrName>
                                            </p:attrNameLst>
                                          </p:cBhvr>
                                          <p:tavLst>
                                            <p:tav tm="0">
                                              <p:val>
                                                <p:strVal val="0-#ppt_h/2"/>
                                              </p:val>
                                            </p:tav>
                                            <p:tav tm="100000">
                                              <p:val>
                                                <p:strVal val="#ppt_y"/>
                                              </p:val>
                                            </p:tav>
                                          </p:tavLst>
                                        </p:anim>
                                      </p:childTnLst>
                                    </p:cTn>
                                  </p:par>
                                  <p:par>
                                    <p:cTn id="13" presetID="2" presetClass="entr" presetSubtype="12" accel="65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0-#ppt_w/2"/>
                                              </p:val>
                                            </p:tav>
                                            <p:tav tm="100000">
                                              <p:val>
                                                <p:strVal val="#ppt_x"/>
                                              </p:val>
                                            </p:tav>
                                          </p:tavLst>
                                        </p:anim>
                                        <p:anim calcmode="lin" valueType="num">
                                          <p:cBhvr additive="base">
                                            <p:cTn id="16" dur="20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2000" fill="hold"/>
                                            <p:tgtEl>
                                              <p:spTgt spid="38"/>
                                            </p:tgtEl>
                                            <p:attrNameLst>
                                              <p:attrName>ppt_x</p:attrName>
                                            </p:attrNameLst>
                                          </p:cBhvr>
                                          <p:tavLst>
                                            <p:tav tm="0">
                                              <p:val>
                                                <p:strVal val="0-#ppt_w/2"/>
                                              </p:val>
                                            </p:tav>
                                            <p:tav tm="100000">
                                              <p:val>
                                                <p:strVal val="#ppt_x"/>
                                              </p:val>
                                            </p:tav>
                                          </p:tavLst>
                                        </p:anim>
                                        <p:anim calcmode="lin" valueType="num">
                                          <p:cBhvr additive="base">
                                            <p:cTn id="20" dur="20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12" accel="65000"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2000" fill="hold"/>
                                            <p:tgtEl>
                                              <p:spTgt spid="53"/>
                                            </p:tgtEl>
                                            <p:attrNameLst>
                                              <p:attrName>ppt_x</p:attrName>
                                            </p:attrNameLst>
                                          </p:cBhvr>
                                          <p:tavLst>
                                            <p:tav tm="0">
                                              <p:val>
                                                <p:strVal val="0-#ppt_w/2"/>
                                              </p:val>
                                            </p:tav>
                                            <p:tav tm="100000">
                                              <p:val>
                                                <p:strVal val="#ppt_x"/>
                                              </p:val>
                                            </p:tav>
                                          </p:tavLst>
                                        </p:anim>
                                        <p:anim calcmode="lin" valueType="num">
                                          <p:cBhvr additive="base">
                                            <p:cTn id="24" dur="2000" fill="hold"/>
                                            <p:tgtEl>
                                              <p:spTgt spid="53"/>
                                            </p:tgtEl>
                                            <p:attrNameLst>
                                              <p:attrName>ppt_y</p:attrName>
                                            </p:attrNameLst>
                                          </p:cBhvr>
                                          <p:tavLst>
                                            <p:tav tm="0">
                                              <p:val>
                                                <p:strVal val="1+#ppt_h/2"/>
                                              </p:val>
                                            </p:tav>
                                            <p:tav tm="100000">
                                              <p:val>
                                                <p:strVal val="#ppt_y"/>
                                              </p:val>
                                            </p:tav>
                                          </p:tavLst>
                                        </p:anim>
                                      </p:childTnLst>
                                    </p:cTn>
                                  </p:par>
                                  <p:par>
                                    <p:cTn id="25" presetID="23" presetClass="entr" presetSubtype="52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p:val>
                                                <p:fltVal val="0.5"/>
                                              </p:val>
                                            </p:tav>
                                            <p:tav tm="100000">
                                              <p:val>
                                                <p:strVal val="#ppt_x"/>
                                              </p:val>
                                            </p:tav>
                                          </p:tavLst>
                                        </p:anim>
                                        <p:anim calcmode="lin" valueType="num">
                                          <p:cBhvr>
                                            <p:cTn id="30" dur="1000" fill="hold"/>
                                            <p:tgtEl>
                                              <p:spTgt spid="7"/>
                                            </p:tgtEl>
                                            <p:attrNameLst>
                                              <p:attrName>ppt_y</p:attrName>
                                            </p:attrNameLst>
                                          </p:cBhvr>
                                          <p:tavLst>
                                            <p:tav tm="0">
                                              <p:val>
                                                <p:fltVal val="0.5"/>
                                              </p:val>
                                            </p:tav>
                                            <p:tav tm="100000">
                                              <p:val>
                                                <p:strVal val="#ppt_y"/>
                                              </p:val>
                                            </p:tav>
                                          </p:tavLst>
                                        </p:anim>
                                      </p:childTnLst>
                                    </p:cTn>
                                  </p:par>
                                  <p:par>
                                    <p:cTn id="31" presetID="23" presetClass="entr" presetSubtype="528" fill="hold" nodeType="withEffect">
                                      <p:stCondLst>
                                        <p:cond delay="20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p:val>
                                                <p:fltVal val="0.5"/>
                                              </p:val>
                                            </p:tav>
                                            <p:tav tm="100000">
                                              <p:val>
                                                <p:strVal val="#ppt_x"/>
                                              </p:val>
                                            </p:tav>
                                          </p:tavLst>
                                        </p:anim>
                                        <p:anim calcmode="lin" valueType="num">
                                          <p:cBhvr>
                                            <p:cTn id="36" dur="1000" fill="hold"/>
                                            <p:tgtEl>
                                              <p:spTgt spid="10"/>
                                            </p:tgtEl>
                                            <p:attrNameLst>
                                              <p:attrName>ppt_y</p:attrName>
                                            </p:attrNameLst>
                                          </p:cBhvr>
                                          <p:tavLst>
                                            <p:tav tm="0">
                                              <p:val>
                                                <p:fltVal val="0.5"/>
                                              </p:val>
                                            </p:tav>
                                            <p:tav tm="100000">
                                              <p:val>
                                                <p:strVal val="#ppt_y"/>
                                              </p:val>
                                            </p:tav>
                                          </p:tavLst>
                                        </p:anim>
                                      </p:childTnLst>
                                    </p:cTn>
                                  </p:par>
                                  <p:par>
                                    <p:cTn id="37" presetID="2" presetClass="entr" presetSubtype="3" accel="65000" fill="hold"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2000" fill="hold"/>
                                            <p:tgtEl>
                                              <p:spTgt spid="50"/>
                                            </p:tgtEl>
                                            <p:attrNameLst>
                                              <p:attrName>ppt_x</p:attrName>
                                            </p:attrNameLst>
                                          </p:cBhvr>
                                          <p:tavLst>
                                            <p:tav tm="0">
                                              <p:val>
                                                <p:strVal val="1+#ppt_w/2"/>
                                              </p:val>
                                            </p:tav>
                                            <p:tav tm="100000">
                                              <p:val>
                                                <p:strVal val="#ppt_x"/>
                                              </p:val>
                                            </p:tav>
                                          </p:tavLst>
                                        </p:anim>
                                        <p:anim calcmode="lin" valueType="num">
                                          <p:cBhvr additive="base">
                                            <p:cTn id="40" dur="2000" fill="hold"/>
                                            <p:tgtEl>
                                              <p:spTgt spid="50"/>
                                            </p:tgtEl>
                                            <p:attrNameLst>
                                              <p:attrName>ppt_y</p:attrName>
                                            </p:attrNameLst>
                                          </p:cBhvr>
                                          <p:tavLst>
                                            <p:tav tm="0">
                                              <p:val>
                                                <p:strVal val="0-#ppt_h/2"/>
                                              </p:val>
                                            </p:tav>
                                            <p:tav tm="100000">
                                              <p:val>
                                                <p:strVal val="#ppt_y"/>
                                              </p:val>
                                            </p:tav>
                                          </p:tavLst>
                                        </p:anim>
                                      </p:childTnLst>
                                    </p:cTn>
                                  </p:par>
                                  <p:par>
                                    <p:cTn id="41" presetID="2" presetClass="entr" presetSubtype="3" accel="6500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2000" fill="hold"/>
                                            <p:tgtEl>
                                              <p:spTgt spid="47"/>
                                            </p:tgtEl>
                                            <p:attrNameLst>
                                              <p:attrName>ppt_x</p:attrName>
                                            </p:attrNameLst>
                                          </p:cBhvr>
                                          <p:tavLst>
                                            <p:tav tm="0">
                                              <p:val>
                                                <p:strVal val="1+#ppt_w/2"/>
                                              </p:val>
                                            </p:tav>
                                            <p:tav tm="100000">
                                              <p:val>
                                                <p:strVal val="#ppt_x"/>
                                              </p:val>
                                            </p:tav>
                                          </p:tavLst>
                                        </p:anim>
                                        <p:anim calcmode="lin" valueType="num">
                                          <p:cBhvr additive="base">
                                            <p:cTn id="44" dur="2000" fill="hold"/>
                                            <p:tgtEl>
                                              <p:spTgt spid="47"/>
                                            </p:tgtEl>
                                            <p:attrNameLst>
                                              <p:attrName>ppt_y</p:attrName>
                                            </p:attrNameLst>
                                          </p:cBhvr>
                                          <p:tavLst>
                                            <p:tav tm="0">
                                              <p:val>
                                                <p:strVal val="0-#ppt_h/2"/>
                                              </p:val>
                                            </p:tav>
                                            <p:tav tm="100000">
                                              <p:val>
                                                <p:strVal val="#ppt_y"/>
                                              </p:val>
                                            </p:tav>
                                          </p:tavLst>
                                        </p:anim>
                                      </p:childTnLst>
                                    </p:cTn>
                                  </p:par>
                                  <p:par>
                                    <p:cTn id="45" presetID="23" presetClass="entr" presetSubtype="528"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1000" fill="hold"/>
                                            <p:tgtEl>
                                              <p:spTgt spid="13"/>
                                            </p:tgtEl>
                                            <p:attrNameLst>
                                              <p:attrName>ppt_w</p:attrName>
                                            </p:attrNameLst>
                                          </p:cBhvr>
                                          <p:tavLst>
                                            <p:tav tm="0">
                                              <p:val>
                                                <p:fltVal val="0"/>
                                              </p:val>
                                            </p:tav>
                                            <p:tav tm="100000">
                                              <p:val>
                                                <p:strVal val="#ppt_w"/>
                                              </p:val>
                                            </p:tav>
                                          </p:tavLst>
                                        </p:anim>
                                        <p:anim calcmode="lin" valueType="num">
                                          <p:cBhvr>
                                            <p:cTn id="48" dur="1000" fill="hold"/>
                                            <p:tgtEl>
                                              <p:spTgt spid="13"/>
                                            </p:tgtEl>
                                            <p:attrNameLst>
                                              <p:attrName>ppt_h</p:attrName>
                                            </p:attrNameLst>
                                          </p:cBhvr>
                                          <p:tavLst>
                                            <p:tav tm="0">
                                              <p:val>
                                                <p:fltVal val="0"/>
                                              </p:val>
                                            </p:tav>
                                            <p:tav tm="100000">
                                              <p:val>
                                                <p:strVal val="#ppt_h"/>
                                              </p:val>
                                            </p:tav>
                                          </p:tavLst>
                                        </p:anim>
                                        <p:anim calcmode="lin" valueType="num">
                                          <p:cBhvr>
                                            <p:cTn id="49" dur="1000" fill="hold"/>
                                            <p:tgtEl>
                                              <p:spTgt spid="13"/>
                                            </p:tgtEl>
                                            <p:attrNameLst>
                                              <p:attrName>ppt_x</p:attrName>
                                            </p:attrNameLst>
                                          </p:cBhvr>
                                          <p:tavLst>
                                            <p:tav tm="0">
                                              <p:val>
                                                <p:fltVal val="0.5"/>
                                              </p:val>
                                            </p:tav>
                                            <p:tav tm="100000">
                                              <p:val>
                                                <p:strVal val="#ppt_x"/>
                                              </p:val>
                                            </p:tav>
                                          </p:tavLst>
                                        </p:anim>
                                        <p:anim calcmode="lin" valueType="num">
                                          <p:cBhvr>
                                            <p:cTn id="50" dur="1000" fill="hold"/>
                                            <p:tgtEl>
                                              <p:spTgt spid="13"/>
                                            </p:tgtEl>
                                            <p:attrNameLst>
                                              <p:attrName>ppt_y</p:attrName>
                                            </p:attrNameLst>
                                          </p:cBhvr>
                                          <p:tavLst>
                                            <p:tav tm="0">
                                              <p:val>
                                                <p:fltVal val="0.5"/>
                                              </p:val>
                                            </p:tav>
                                            <p:tav tm="100000">
                                              <p:val>
                                                <p:strVal val="#ppt_y"/>
                                              </p:val>
                                            </p:tav>
                                          </p:tavLst>
                                        </p:anim>
                                      </p:childTnLst>
                                    </p:cTn>
                                  </p:par>
                                  <p:par>
                                    <p:cTn id="51" presetID="2" presetClass="entr" presetSubtype="12" accel="65000" fill="hold" nodeType="with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2000" fill="hold"/>
                                            <p:tgtEl>
                                              <p:spTgt spid="59"/>
                                            </p:tgtEl>
                                            <p:attrNameLst>
                                              <p:attrName>ppt_x</p:attrName>
                                            </p:attrNameLst>
                                          </p:cBhvr>
                                          <p:tavLst>
                                            <p:tav tm="0">
                                              <p:val>
                                                <p:strVal val="0-#ppt_w/2"/>
                                              </p:val>
                                            </p:tav>
                                            <p:tav tm="100000">
                                              <p:val>
                                                <p:strVal val="#ppt_x"/>
                                              </p:val>
                                            </p:tav>
                                          </p:tavLst>
                                        </p:anim>
                                        <p:anim calcmode="lin" valueType="num">
                                          <p:cBhvr additive="base">
                                            <p:cTn id="54" dur="2000" fill="hold"/>
                                            <p:tgtEl>
                                              <p:spTgt spid="59"/>
                                            </p:tgtEl>
                                            <p:attrNameLst>
                                              <p:attrName>ppt_y</p:attrName>
                                            </p:attrNameLst>
                                          </p:cBhvr>
                                          <p:tavLst>
                                            <p:tav tm="0">
                                              <p:val>
                                                <p:strVal val="1+#ppt_h/2"/>
                                              </p:val>
                                            </p:tav>
                                            <p:tav tm="100000">
                                              <p:val>
                                                <p:strVal val="#ppt_y"/>
                                              </p:val>
                                            </p:tav>
                                          </p:tavLst>
                                        </p:anim>
                                      </p:childTnLst>
                                    </p:cTn>
                                  </p:par>
                                  <p:par>
                                    <p:cTn id="55" presetID="2" presetClass="entr" presetSubtype="12" accel="6500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 calcmode="lin" valueType="num">
                                          <p:cBhvr additive="base">
                                            <p:cTn id="57" dur="2000" fill="hold"/>
                                            <p:tgtEl>
                                              <p:spTgt spid="56"/>
                                            </p:tgtEl>
                                            <p:attrNameLst>
                                              <p:attrName>ppt_x</p:attrName>
                                            </p:attrNameLst>
                                          </p:cBhvr>
                                          <p:tavLst>
                                            <p:tav tm="0">
                                              <p:val>
                                                <p:strVal val="0-#ppt_w/2"/>
                                              </p:val>
                                            </p:tav>
                                            <p:tav tm="100000">
                                              <p:val>
                                                <p:strVal val="#ppt_x"/>
                                              </p:val>
                                            </p:tav>
                                          </p:tavLst>
                                        </p:anim>
                                        <p:anim calcmode="lin" valueType="num">
                                          <p:cBhvr additive="base">
                                            <p:cTn id="58" dur="2000" fill="hold"/>
                                            <p:tgtEl>
                                              <p:spTgt spid="56"/>
                                            </p:tgtEl>
                                            <p:attrNameLst>
                                              <p:attrName>ppt_y</p:attrName>
                                            </p:attrNameLst>
                                          </p:cBhvr>
                                          <p:tavLst>
                                            <p:tav tm="0">
                                              <p:val>
                                                <p:strVal val="1+#ppt_h/2"/>
                                              </p:val>
                                            </p:tav>
                                            <p:tav tm="100000">
                                              <p:val>
                                                <p:strVal val="#ppt_y"/>
                                              </p:val>
                                            </p:tav>
                                          </p:tavLst>
                                        </p:anim>
                                      </p:childTnLst>
                                    </p:cTn>
                                  </p:par>
                                  <p:par>
                                    <p:cTn id="59" presetID="23" presetClass="entr" presetSubtype="528" fill="hold" nodeType="withEffect">
                                      <p:stCondLst>
                                        <p:cond delay="200"/>
                                      </p:stCondLst>
                                      <p:childTnLst>
                                        <p:set>
                                          <p:cBhvr>
                                            <p:cTn id="60" dur="1" fill="hold">
                                              <p:stCondLst>
                                                <p:cond delay="0"/>
                                              </p:stCondLst>
                                            </p:cTn>
                                            <p:tgtEl>
                                              <p:spTgt spid="16"/>
                                            </p:tgtEl>
                                            <p:attrNameLst>
                                              <p:attrName>style.visibility</p:attrName>
                                            </p:attrNameLst>
                                          </p:cBhvr>
                                          <p:to>
                                            <p:strVal val="visible"/>
                                          </p:to>
                                        </p:set>
                                        <p:anim calcmode="lin" valueType="num">
                                          <p:cBhvr>
                                            <p:cTn id="61" dur="600" fill="hold"/>
                                            <p:tgtEl>
                                              <p:spTgt spid="16"/>
                                            </p:tgtEl>
                                            <p:attrNameLst>
                                              <p:attrName>ppt_w</p:attrName>
                                            </p:attrNameLst>
                                          </p:cBhvr>
                                          <p:tavLst>
                                            <p:tav tm="0">
                                              <p:val>
                                                <p:fltVal val="0"/>
                                              </p:val>
                                            </p:tav>
                                            <p:tav tm="100000">
                                              <p:val>
                                                <p:strVal val="#ppt_w"/>
                                              </p:val>
                                            </p:tav>
                                          </p:tavLst>
                                        </p:anim>
                                        <p:anim calcmode="lin" valueType="num">
                                          <p:cBhvr>
                                            <p:cTn id="62" dur="600" fill="hold"/>
                                            <p:tgtEl>
                                              <p:spTgt spid="16"/>
                                            </p:tgtEl>
                                            <p:attrNameLst>
                                              <p:attrName>ppt_h</p:attrName>
                                            </p:attrNameLst>
                                          </p:cBhvr>
                                          <p:tavLst>
                                            <p:tav tm="0">
                                              <p:val>
                                                <p:fltVal val="0"/>
                                              </p:val>
                                            </p:tav>
                                            <p:tav tm="100000">
                                              <p:val>
                                                <p:strVal val="#ppt_h"/>
                                              </p:val>
                                            </p:tav>
                                          </p:tavLst>
                                        </p:anim>
                                        <p:anim calcmode="lin" valueType="num">
                                          <p:cBhvr>
                                            <p:cTn id="63" dur="600" fill="hold"/>
                                            <p:tgtEl>
                                              <p:spTgt spid="16"/>
                                            </p:tgtEl>
                                            <p:attrNameLst>
                                              <p:attrName>ppt_x</p:attrName>
                                            </p:attrNameLst>
                                          </p:cBhvr>
                                          <p:tavLst>
                                            <p:tav tm="0">
                                              <p:val>
                                                <p:fltVal val="0.5"/>
                                              </p:val>
                                            </p:tav>
                                            <p:tav tm="100000">
                                              <p:val>
                                                <p:strVal val="#ppt_x"/>
                                              </p:val>
                                            </p:tav>
                                          </p:tavLst>
                                        </p:anim>
                                        <p:anim calcmode="lin" valueType="num">
                                          <p:cBhvr>
                                            <p:cTn id="64" dur="600" fill="hold"/>
                                            <p:tgtEl>
                                              <p:spTgt spid="16"/>
                                            </p:tgtEl>
                                            <p:attrNameLst>
                                              <p:attrName>ppt_y</p:attrName>
                                            </p:attrNameLst>
                                          </p:cBhvr>
                                          <p:tavLst>
                                            <p:tav tm="0">
                                              <p:val>
                                                <p:fltVal val="0.5"/>
                                              </p:val>
                                            </p:tav>
                                            <p:tav tm="100000">
                                              <p:val>
                                                <p:strVal val="#ppt_y"/>
                                              </p:val>
                                            </p:tav>
                                          </p:tavLst>
                                        </p:anim>
                                      </p:childTnLst>
                                    </p:cTn>
                                  </p:par>
                                  <p:par>
                                    <p:cTn id="65" presetID="2" presetClass="entr" presetSubtype="12" accel="65000" fill="hold" nodeType="withEffect">
                                      <p:stCondLst>
                                        <p:cond delay="0"/>
                                      </p:stCondLst>
                                      <p:childTnLst>
                                        <p:set>
                                          <p:cBhvr>
                                            <p:cTn id="66" dur="1" fill="hold">
                                              <p:stCondLst>
                                                <p:cond delay="0"/>
                                              </p:stCondLst>
                                            </p:cTn>
                                            <p:tgtEl>
                                              <p:spTgt spid="44"/>
                                            </p:tgtEl>
                                            <p:attrNameLst>
                                              <p:attrName>style.visibility</p:attrName>
                                            </p:attrNameLst>
                                          </p:cBhvr>
                                          <p:to>
                                            <p:strVal val="visible"/>
                                          </p:to>
                                        </p:set>
                                        <p:anim calcmode="lin" valueType="num">
                                          <p:cBhvr additive="base">
                                            <p:cTn id="67" dur="2000" fill="hold"/>
                                            <p:tgtEl>
                                              <p:spTgt spid="44"/>
                                            </p:tgtEl>
                                            <p:attrNameLst>
                                              <p:attrName>ppt_x</p:attrName>
                                            </p:attrNameLst>
                                          </p:cBhvr>
                                          <p:tavLst>
                                            <p:tav tm="0">
                                              <p:val>
                                                <p:strVal val="0-#ppt_w/2"/>
                                              </p:val>
                                            </p:tav>
                                            <p:tav tm="100000">
                                              <p:val>
                                                <p:strVal val="#ppt_x"/>
                                              </p:val>
                                            </p:tav>
                                          </p:tavLst>
                                        </p:anim>
                                        <p:anim calcmode="lin" valueType="num">
                                          <p:cBhvr additive="base">
                                            <p:cTn id="68" dur="2000" fill="hold"/>
                                            <p:tgtEl>
                                              <p:spTgt spid="44"/>
                                            </p:tgtEl>
                                            <p:attrNameLst>
                                              <p:attrName>ppt_y</p:attrName>
                                            </p:attrNameLst>
                                          </p:cBhvr>
                                          <p:tavLst>
                                            <p:tav tm="0">
                                              <p:val>
                                                <p:strVal val="1+#ppt_h/2"/>
                                              </p:val>
                                            </p:tav>
                                            <p:tav tm="100000">
                                              <p:val>
                                                <p:strVal val="#ppt_y"/>
                                              </p:val>
                                            </p:tav>
                                          </p:tavLst>
                                        </p:anim>
                                      </p:childTnLst>
                                    </p:cTn>
                                  </p:par>
                                  <p:par>
                                    <p:cTn id="69" presetID="23" presetClass="entr" presetSubtype="528"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00" fill="hold"/>
                                            <p:tgtEl>
                                              <p:spTgt spid="19"/>
                                            </p:tgtEl>
                                            <p:attrNameLst>
                                              <p:attrName>ppt_w</p:attrName>
                                            </p:attrNameLst>
                                          </p:cBhvr>
                                          <p:tavLst>
                                            <p:tav tm="0">
                                              <p:val>
                                                <p:fltVal val="0"/>
                                              </p:val>
                                            </p:tav>
                                            <p:tav tm="100000">
                                              <p:val>
                                                <p:strVal val="#ppt_w"/>
                                              </p:val>
                                            </p:tav>
                                          </p:tavLst>
                                        </p:anim>
                                        <p:anim calcmode="lin" valueType="num">
                                          <p:cBhvr>
                                            <p:cTn id="72" dur="700" fill="hold"/>
                                            <p:tgtEl>
                                              <p:spTgt spid="19"/>
                                            </p:tgtEl>
                                            <p:attrNameLst>
                                              <p:attrName>ppt_h</p:attrName>
                                            </p:attrNameLst>
                                          </p:cBhvr>
                                          <p:tavLst>
                                            <p:tav tm="0">
                                              <p:val>
                                                <p:fltVal val="0"/>
                                              </p:val>
                                            </p:tav>
                                            <p:tav tm="100000">
                                              <p:val>
                                                <p:strVal val="#ppt_h"/>
                                              </p:val>
                                            </p:tav>
                                          </p:tavLst>
                                        </p:anim>
                                        <p:anim calcmode="lin" valueType="num">
                                          <p:cBhvr>
                                            <p:cTn id="73" dur="700" fill="hold"/>
                                            <p:tgtEl>
                                              <p:spTgt spid="19"/>
                                            </p:tgtEl>
                                            <p:attrNameLst>
                                              <p:attrName>ppt_x</p:attrName>
                                            </p:attrNameLst>
                                          </p:cBhvr>
                                          <p:tavLst>
                                            <p:tav tm="0">
                                              <p:val>
                                                <p:fltVal val="0.5"/>
                                              </p:val>
                                            </p:tav>
                                            <p:tav tm="100000">
                                              <p:val>
                                                <p:strVal val="#ppt_x"/>
                                              </p:val>
                                            </p:tav>
                                          </p:tavLst>
                                        </p:anim>
                                        <p:anim calcmode="lin" valueType="num">
                                          <p:cBhvr>
                                            <p:cTn id="74" dur="700" fill="hold"/>
                                            <p:tgtEl>
                                              <p:spTgt spid="19"/>
                                            </p:tgtEl>
                                            <p:attrNameLst>
                                              <p:attrName>ppt_y</p:attrName>
                                            </p:attrNameLst>
                                          </p:cBhvr>
                                          <p:tavLst>
                                            <p:tav tm="0">
                                              <p:val>
                                                <p:fltVal val="0.5"/>
                                              </p:val>
                                            </p:tav>
                                            <p:tav tm="100000">
                                              <p:val>
                                                <p:strVal val="#ppt_y"/>
                                              </p:val>
                                            </p:tav>
                                          </p:tavLst>
                                        </p:anim>
                                      </p:childTnLst>
                                    </p:cTn>
                                  </p:par>
                                  <p:par>
                                    <p:cTn id="75" presetID="2" presetClass="entr" presetSubtype="3" accel="65000" fill="hold" nodeType="with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2000" fill="hold"/>
                                            <p:tgtEl>
                                              <p:spTgt spid="41"/>
                                            </p:tgtEl>
                                            <p:attrNameLst>
                                              <p:attrName>ppt_x</p:attrName>
                                            </p:attrNameLst>
                                          </p:cBhvr>
                                          <p:tavLst>
                                            <p:tav tm="0">
                                              <p:val>
                                                <p:strVal val="1+#ppt_w/2"/>
                                              </p:val>
                                            </p:tav>
                                            <p:tav tm="100000">
                                              <p:val>
                                                <p:strVal val="#ppt_x"/>
                                              </p:val>
                                            </p:tav>
                                          </p:tavLst>
                                        </p:anim>
                                        <p:anim calcmode="lin" valueType="num">
                                          <p:cBhvr additive="base">
                                            <p:cTn id="78" dur="2000" fill="hold"/>
                                            <p:tgtEl>
                                              <p:spTgt spid="41"/>
                                            </p:tgtEl>
                                            <p:attrNameLst>
                                              <p:attrName>ppt_y</p:attrName>
                                            </p:attrNameLst>
                                          </p:cBhvr>
                                          <p:tavLst>
                                            <p:tav tm="0">
                                              <p:val>
                                                <p:strVal val="0-#ppt_h/2"/>
                                              </p:val>
                                            </p:tav>
                                            <p:tav tm="100000">
                                              <p:val>
                                                <p:strVal val="#ppt_y"/>
                                              </p:val>
                                            </p:tav>
                                          </p:tavLst>
                                        </p:anim>
                                      </p:childTnLst>
                                    </p:cTn>
                                  </p:par>
                                </p:childTnLst>
                              </p:cTn>
                            </p:par>
                            <p:par>
                              <p:cTn id="79" fill="hold">
                                <p:stCondLst>
                                  <p:cond delay="2900"/>
                                </p:stCondLst>
                                <p:childTnLst>
                                  <p:par>
                                    <p:cTn id="80" presetID="42" presetClass="entr" presetSubtype="0" fill="hold"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par>
                              <p:cTn id="90" fill="hold">
                                <p:stCondLst>
                                  <p:cond delay="39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4900"/>
                                </p:stCondLst>
                                <p:childTnLst>
                                  <p:par>
                                    <p:cTn id="97" presetID="16" presetClass="entr" presetSubtype="21"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barn(inVertical)">
                                          <p:cBhvr>
                                            <p:cTn id="9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pic>
        <p:nvPicPr>
          <p:cNvPr id="4" name="图片占位符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0431" y="1020886"/>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5" name="图片占位符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7745" y="1202180"/>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6" name="图片占位符 26"/>
          <p:cNvPicPr>
            <a:picLocks noChangeAspect="1"/>
          </p:cNvPicPr>
          <p:nvPr/>
        </p:nvPicPr>
        <p:blipFill>
          <a:blip r:embed="rId5">
            <a:extLst>
              <a:ext uri="{28A0092B-C50C-407E-A947-70E740481C1C}">
                <a14:useLocalDpi xmlns:a14="http://schemas.microsoft.com/office/drawing/2010/main" val="0"/>
              </a:ext>
            </a:extLst>
          </a:blip>
          <a:srcRect l="18699" r="18699"/>
          <a:stretch>
            <a:fillRect/>
          </a:stretch>
        </p:blipFill>
        <p:spPr>
          <a:xfrm>
            <a:off x="5364088" y="3143859"/>
            <a:ext cx="1768475"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7" name="图片占位符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9673" y="1459022"/>
            <a:ext cx="1766888" cy="1766888"/>
          </a:xfrm>
          <a:prstGeom prst="ellipse">
            <a:avLst/>
          </a:prstGeom>
          <a:blipFill>
            <a:blip r:embed="rId7"/>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8" name="图片占位符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27784" y="2787774"/>
            <a:ext cx="1766888" cy="1766888"/>
          </a:xfrm>
          <a:prstGeom prst="ellipse">
            <a:avLst/>
          </a:prstGeom>
          <a:solidFill>
            <a:schemeClr val="accent5"/>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9" name="Rounded Rectangle 36"/>
          <p:cNvSpPr/>
          <p:nvPr/>
        </p:nvSpPr>
        <p:spPr>
          <a:xfrm>
            <a:off x="7666732" y="1441032"/>
            <a:ext cx="924820" cy="206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05</a:t>
            </a:r>
            <a:endParaRPr lang="en-US" sz="900" b="1" dirty="0">
              <a:latin typeface="+mj-ea"/>
              <a:ea typeface="+mj-ea"/>
              <a:cs typeface="Source Sans Pro ExtraLight"/>
            </a:endParaRPr>
          </a:p>
        </p:txBody>
      </p:sp>
      <p:sp>
        <p:nvSpPr>
          <p:cNvPr id="10" name="Rounded Rectangle 33"/>
          <p:cNvSpPr/>
          <p:nvPr/>
        </p:nvSpPr>
        <p:spPr>
          <a:xfrm>
            <a:off x="3890133" y="2902940"/>
            <a:ext cx="814154" cy="206456"/>
          </a:xfrm>
          <a:prstGeom prst="roundRect">
            <a:avLst>
              <a:gd name="adj" fmla="val 5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a:t>
            </a:r>
            <a:r>
              <a:rPr lang="en-US" sz="900" b="1" dirty="0">
                <a:latin typeface="+mj-ea"/>
                <a:ea typeface="+mj-ea"/>
                <a:cs typeface="Source Sans Pro ExtraLight"/>
              </a:rPr>
              <a:t>2</a:t>
            </a:r>
          </a:p>
        </p:txBody>
      </p:sp>
      <p:sp>
        <p:nvSpPr>
          <p:cNvPr id="11" name="Rounded Rectangle 32"/>
          <p:cNvSpPr/>
          <p:nvPr/>
        </p:nvSpPr>
        <p:spPr>
          <a:xfrm>
            <a:off x="1813630" y="1574188"/>
            <a:ext cx="814154" cy="206456"/>
          </a:xfrm>
          <a:prstGeom prst="roundRect">
            <a:avLst>
              <a:gd name="adj" fmla="val 5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a:t>
            </a:r>
            <a:r>
              <a:rPr lang="en-US" sz="900" b="1" dirty="0">
                <a:latin typeface="+mj-ea"/>
                <a:ea typeface="+mj-ea"/>
                <a:cs typeface="Source Sans Pro ExtraLight"/>
              </a:rPr>
              <a:t>1</a:t>
            </a:r>
          </a:p>
        </p:txBody>
      </p:sp>
      <p:sp>
        <p:nvSpPr>
          <p:cNvPr id="12" name="Rounded Rectangle 34"/>
          <p:cNvSpPr/>
          <p:nvPr/>
        </p:nvSpPr>
        <p:spPr>
          <a:xfrm>
            <a:off x="5159006" y="1135750"/>
            <a:ext cx="814154" cy="206456"/>
          </a:xfrm>
          <a:prstGeom prst="roundRect">
            <a:avLst>
              <a:gd name="adj" fmla="val 5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a:latin typeface="+mj-ea"/>
                <a:ea typeface="+mj-ea"/>
                <a:cs typeface="Source Sans Pro ExtraLight"/>
              </a:rPr>
              <a:t>项目名称 </a:t>
            </a:r>
            <a:r>
              <a:rPr lang="en-US" altLang="zh-CN" sz="900" b="1" dirty="0">
                <a:latin typeface="+mj-ea"/>
                <a:ea typeface="+mj-ea"/>
                <a:cs typeface="Source Sans Pro ExtraLight"/>
              </a:rPr>
              <a:t>03</a:t>
            </a:r>
            <a:endParaRPr lang="en-US" sz="900" b="1" dirty="0">
              <a:latin typeface="+mj-ea"/>
              <a:ea typeface="+mj-ea"/>
              <a:cs typeface="Source Sans Pro ExtraLight"/>
            </a:endParaRPr>
          </a:p>
        </p:txBody>
      </p:sp>
      <p:sp>
        <p:nvSpPr>
          <p:cNvPr id="13" name="Rounded Rectangle 35"/>
          <p:cNvSpPr/>
          <p:nvPr/>
        </p:nvSpPr>
        <p:spPr>
          <a:xfrm>
            <a:off x="6546207" y="3396031"/>
            <a:ext cx="896437" cy="206456"/>
          </a:xfrm>
          <a:prstGeom prst="roundRect">
            <a:avLst>
              <a:gd name="adj" fmla="val 50000"/>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1000" b="1" dirty="0">
                <a:latin typeface="+mj-ea"/>
                <a:ea typeface="+mj-ea"/>
                <a:cs typeface="Source Sans Pro ExtraLight"/>
              </a:rPr>
              <a:t>项目名称 </a:t>
            </a:r>
            <a:r>
              <a:rPr lang="en-US" altLang="zh-CN" sz="1000" b="1" dirty="0">
                <a:latin typeface="+mj-ea"/>
                <a:ea typeface="+mj-ea"/>
                <a:cs typeface="Source Sans Pro ExtraLight"/>
              </a:rPr>
              <a:t>04</a:t>
            </a:r>
            <a:endParaRPr lang="en-US" sz="1000" b="1" dirty="0">
              <a:latin typeface="+mj-ea"/>
              <a:ea typeface="+mj-ea"/>
              <a:cs typeface="Source Sans Pro ExtraLight"/>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14:presetBounceEnd="58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8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14:presetBounceEnd="58000">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14:bounceEnd="58000">
                                          <p:cBhvr additive="base">
                                            <p:cTn id="11" dur="1500" fill="hold"/>
                                            <p:tgtEl>
                                              <p:spTgt spid="8"/>
                                            </p:tgtEl>
                                            <p:attrNameLst>
                                              <p:attrName>ppt_x</p:attrName>
                                            </p:attrNameLst>
                                          </p:cBhvr>
                                          <p:tavLst>
                                            <p:tav tm="0">
                                              <p:val>
                                                <p:strVal val="#ppt_x"/>
                                              </p:val>
                                            </p:tav>
                                            <p:tav tm="100000">
                                              <p:val>
                                                <p:strVal val="#ppt_x"/>
                                              </p:val>
                                            </p:tav>
                                          </p:tavLst>
                                        </p:anim>
                                        <p:anim calcmode="lin" valueType="num" p14:bounceEnd="58000">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14:presetBounceEnd="58000">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14:bounceEnd="58000">
                                          <p:cBhvr additive="base">
                                            <p:cTn id="15" dur="1500" fill="hold"/>
                                            <p:tgtEl>
                                              <p:spTgt spid="4"/>
                                            </p:tgtEl>
                                            <p:attrNameLst>
                                              <p:attrName>ppt_x</p:attrName>
                                            </p:attrNameLst>
                                          </p:cBhvr>
                                          <p:tavLst>
                                            <p:tav tm="0">
                                              <p:val>
                                                <p:strVal val="1+#ppt_w/2"/>
                                              </p:val>
                                            </p:tav>
                                            <p:tav tm="100000">
                                              <p:val>
                                                <p:strVal val="#ppt_x"/>
                                              </p:val>
                                            </p:tav>
                                          </p:tavLst>
                                        </p:anim>
                                        <p:anim calcmode="lin" valueType="num" p14:bounceEnd="58000">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14:presetBounceEnd="58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58000">
                                          <p:cBhvr additive="base">
                                            <p:cTn id="19" dur="15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14:presetBounceEnd="58000">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14:bounceEnd="58000">
                                          <p:cBhvr additive="base">
                                            <p:cTn id="23" dur="1500" fill="hold"/>
                                            <p:tgtEl>
                                              <p:spTgt spid="5"/>
                                            </p:tgtEl>
                                            <p:attrNameLst>
                                              <p:attrName>ppt_x</p:attrName>
                                            </p:attrNameLst>
                                          </p:cBhvr>
                                          <p:tavLst>
                                            <p:tav tm="0">
                                              <p:val>
                                                <p:strVal val="1+#ppt_w/2"/>
                                              </p:val>
                                            </p:tav>
                                            <p:tav tm="100000">
                                              <p:val>
                                                <p:strVal val="#ppt_x"/>
                                              </p:val>
                                            </p:tav>
                                          </p:tavLst>
                                        </p:anim>
                                        <p:anim calcmode="lin" valueType="num" p14:bounceEnd="58000">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65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accel="6500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500" fill="hold"/>
                                            <p:tgtEl>
                                              <p:spTgt spid="8"/>
                                            </p:tgtEl>
                                            <p:attrNameLst>
                                              <p:attrName>ppt_x</p:attrName>
                                            </p:attrNameLst>
                                          </p:cBhvr>
                                          <p:tavLst>
                                            <p:tav tm="0">
                                              <p:val>
                                                <p:strVal val="#ppt_x"/>
                                              </p:val>
                                            </p:tav>
                                            <p:tav tm="100000">
                                              <p:val>
                                                <p:strVal val="#ppt_x"/>
                                              </p:val>
                                            </p:tav>
                                          </p:tavLst>
                                        </p:anim>
                                        <p:anim calcmode="lin" valueType="num">
                                          <p:cBhvr additive="base">
                                            <p:cTn id="12" dur="1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3" accel="6500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1+#ppt_w/2"/>
                                              </p:val>
                                            </p:tav>
                                            <p:tav tm="100000">
                                              <p:val>
                                                <p:strVal val="#ppt_x"/>
                                              </p:val>
                                            </p:tav>
                                          </p:tavLst>
                                        </p:anim>
                                        <p:anim calcmode="lin" valueType="num">
                                          <p:cBhvr additive="base">
                                            <p:cTn id="16" dur="15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12" accel="65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6" accel="6500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1+#ppt_w/2"/>
                                              </p:val>
                                            </p:tav>
                                            <p:tav tm="100000">
                                              <p:val>
                                                <p:strVal val="#ppt_x"/>
                                              </p:val>
                                            </p:tav>
                                          </p:tavLst>
                                        </p:anim>
                                        <p:anim calcmode="lin" valueType="num">
                                          <p:cBhvr additive="base">
                                            <p:cTn id="24" dur="1500" fill="hold"/>
                                            <p:tgtEl>
                                              <p:spTgt spid="5"/>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ppt_w</p:attrName>
                                            </p:attrNameLst>
                                          </p:cBhvr>
                                          <p:tavLst>
                                            <p:tav tm="0">
                                              <p:val>
                                                <p:fltVal val="0"/>
                                              </p:val>
                                            </p:tav>
                                            <p:tav tm="100000">
                                              <p:val>
                                                <p:strVal val="#ppt_w"/>
                                              </p:val>
                                            </p:tav>
                                          </p:tavLst>
                                        </p:anim>
                                        <p:anim calcmode="lin" valueType="num">
                                          <p:cBhvr>
                                            <p:cTn id="47" dur="500" fill="hold"/>
                                            <p:tgtEl>
                                              <p:spTgt spid="13"/>
                                            </p:tgtEl>
                                            <p:attrNameLst>
                                              <p:attrName>ppt_h</p:attrName>
                                            </p:attrNameLst>
                                          </p:cBhvr>
                                          <p:tavLst>
                                            <p:tav tm="0">
                                              <p:val>
                                                <p:fltVal val="0"/>
                                              </p:val>
                                            </p:tav>
                                            <p:tav tm="100000">
                                              <p:val>
                                                <p:strVal val="#ppt_h"/>
                                              </p:val>
                                            </p:tav>
                                          </p:tavLst>
                                        </p:anim>
                                        <p:animEffect transition="in" filter="fade">
                                          <p:cBhvr>
                                            <p:cTn id="48" dur="500"/>
                                            <p:tgtEl>
                                              <p:spTgt spid="13"/>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圆角矩形 3"/>
          <p:cNvSpPr/>
          <p:nvPr/>
        </p:nvSpPr>
        <p:spPr>
          <a:xfrm>
            <a:off x="2966116"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5" name="组合 4"/>
          <p:cNvGrpSpPr/>
          <p:nvPr/>
        </p:nvGrpSpPr>
        <p:grpSpPr>
          <a:xfrm>
            <a:off x="2981909" y="2863739"/>
            <a:ext cx="1407387" cy="1407388"/>
            <a:chOff x="4184106" y="2952206"/>
            <a:chExt cx="3823790" cy="3823790"/>
          </a:xfrm>
        </p:grpSpPr>
        <p:sp>
          <p:nvSpPr>
            <p:cNvPr id="6" name="椭圆 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7" name="组合 6"/>
            <p:cNvGrpSpPr/>
            <p:nvPr/>
          </p:nvGrpSpPr>
          <p:grpSpPr>
            <a:xfrm>
              <a:off x="4710169" y="3478269"/>
              <a:ext cx="2771663" cy="2771663"/>
              <a:chOff x="2193191" y="1899415"/>
              <a:chExt cx="2421376" cy="2421376"/>
            </a:xfrm>
            <a:effectLst/>
          </p:grpSpPr>
          <p:sp>
            <p:nvSpPr>
              <p:cNvPr id="8" name="椭圆 7"/>
              <p:cNvSpPr/>
              <p:nvPr/>
            </p:nvSpPr>
            <p:spPr>
              <a:xfrm>
                <a:off x="2193191" y="1899415"/>
                <a:ext cx="2421376" cy="2421376"/>
              </a:xfrm>
              <a:prstGeom prst="ellipse">
                <a:avLst/>
              </a:prstGeom>
              <a:solidFill>
                <a:schemeClr val="accent1"/>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9" name="椭圆 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1">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grpSp>
        <p:nvGrpSpPr>
          <p:cNvPr id="10" name="组合 9"/>
          <p:cNvGrpSpPr/>
          <p:nvPr/>
        </p:nvGrpSpPr>
        <p:grpSpPr>
          <a:xfrm>
            <a:off x="2975811" y="2150428"/>
            <a:ext cx="1419582" cy="604770"/>
            <a:chOff x="2061936" y="5054749"/>
            <a:chExt cx="2349784" cy="1001055"/>
          </a:xfrm>
        </p:grpSpPr>
        <p:sp>
          <p:nvSpPr>
            <p:cNvPr id="11" name="文本框 10"/>
            <p:cNvSpPr txBox="1"/>
            <p:nvPr/>
          </p:nvSpPr>
          <p:spPr bwMode="auto">
            <a:xfrm>
              <a:off x="2143824" y="5358492"/>
              <a:ext cx="2186005" cy="697312"/>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a:t>
              </a:r>
              <a:endParaRPr lang="en-US" altLang="zh-CN" sz="900" dirty="0">
                <a:solidFill>
                  <a:srgbClr val="000000"/>
                </a:solidFill>
                <a:latin typeface="+mj-ea"/>
                <a:cs typeface="Lato Light" charset="0"/>
                <a:sym typeface="Lato Light" charset="0"/>
              </a:endParaRPr>
            </a:p>
          </p:txBody>
        </p:sp>
        <p:sp>
          <p:nvSpPr>
            <p:cNvPr id="12" name="文本框 11"/>
            <p:cNvSpPr txBox="1"/>
            <p:nvPr/>
          </p:nvSpPr>
          <p:spPr bwMode="auto">
            <a:xfrm>
              <a:off x="2061936" y="5054749"/>
              <a:ext cx="2349784" cy="458507"/>
            </a:xfrm>
            <a:prstGeom prst="rect">
              <a:avLst/>
            </a:prstGeom>
            <a:noFill/>
          </p:spPr>
          <p:txBody>
            <a:bodyPr wrap="square">
              <a:spAutoFit/>
            </a:bodyPr>
            <a:lstStyle/>
            <a:p>
              <a:pPr algn="ctr">
                <a:defRPr/>
              </a:pPr>
              <a:r>
                <a:rPr lang="zh-CN" altLang="en-US" sz="1200" spc="75" dirty="0">
                  <a:solidFill>
                    <a:srgbClr val="080808"/>
                  </a:solidFill>
                  <a:latin typeface="+mj-ea"/>
                  <a:ea typeface="+mj-ea"/>
                </a:rPr>
                <a:t>在此添加标题</a:t>
              </a:r>
            </a:p>
          </p:txBody>
        </p:sp>
      </p:grpSp>
      <p:cxnSp>
        <p:nvCxnSpPr>
          <p:cNvPr id="13" name="直接连接符 12"/>
          <p:cNvCxnSpPr/>
          <p:nvPr/>
        </p:nvCxnSpPr>
        <p:spPr>
          <a:xfrm>
            <a:off x="3192457" y="2822827"/>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圆角矩形 13"/>
          <p:cNvSpPr/>
          <p:nvPr/>
        </p:nvSpPr>
        <p:spPr>
          <a:xfrm>
            <a:off x="4738909" y="1628461"/>
            <a:ext cx="1438976" cy="2696498"/>
          </a:xfrm>
          <a:prstGeom prst="roundRect">
            <a:avLst>
              <a:gd name="adj" fmla="val 50000"/>
            </a:avLst>
          </a:prstGeom>
          <a:solidFill>
            <a:schemeClr val="bg1">
              <a:lumMod val="95000"/>
            </a:schemeClr>
          </a:solidFill>
          <a:ln w="50800">
            <a:noFill/>
          </a:ln>
          <a:effectLst>
            <a:outerShdw blurRad="139700" dist="50800" dir="2700000" algn="tl" rotWithShape="0">
              <a:schemeClr val="tx1">
                <a:alpha val="29000"/>
              </a:schemeClr>
            </a:outerShdw>
          </a:effectLst>
          <a:scene3d>
            <a:camera prst="orthographicFront"/>
            <a:lightRig rig="threePt" dir="t"/>
          </a:scene3d>
          <a:sp3d prstMaterial="softEdge">
            <a:bevelT w="381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nvGrpSpPr>
          <p:cNvPr id="15" name="组合 14"/>
          <p:cNvGrpSpPr/>
          <p:nvPr/>
        </p:nvGrpSpPr>
        <p:grpSpPr>
          <a:xfrm>
            <a:off x="4754701" y="1685020"/>
            <a:ext cx="1407387" cy="1407388"/>
            <a:chOff x="4184106" y="2952206"/>
            <a:chExt cx="3823790" cy="3823790"/>
          </a:xfrm>
        </p:grpSpPr>
        <p:sp>
          <p:nvSpPr>
            <p:cNvPr id="16" name="椭圆 15"/>
            <p:cNvSpPr/>
            <p:nvPr/>
          </p:nvSpPr>
          <p:spPr>
            <a:xfrm>
              <a:off x="4184106" y="2952206"/>
              <a:ext cx="3823790" cy="3823790"/>
            </a:xfrm>
            <a:prstGeom prst="ellipse">
              <a:avLst/>
            </a:prstGeom>
            <a:gradFill>
              <a:gsLst>
                <a:gs pos="100000">
                  <a:schemeClr val="bg1">
                    <a:lumMod val="75000"/>
                  </a:schemeClr>
                </a:gs>
                <a:gs pos="0">
                  <a:schemeClr val="bg1"/>
                </a:gs>
              </a:gsLst>
              <a:lin ang="5400000" scaled="0"/>
            </a:gradFill>
            <a:ln w="9525">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17" name="组合 16"/>
            <p:cNvGrpSpPr/>
            <p:nvPr/>
          </p:nvGrpSpPr>
          <p:grpSpPr>
            <a:xfrm>
              <a:off x="4710169" y="3478269"/>
              <a:ext cx="2771663" cy="2771663"/>
              <a:chOff x="2193191" y="1899415"/>
              <a:chExt cx="2421376" cy="2421376"/>
            </a:xfrm>
            <a:effectLst/>
          </p:grpSpPr>
          <p:sp>
            <p:nvSpPr>
              <p:cNvPr id="18" name="椭圆 17"/>
              <p:cNvSpPr/>
              <p:nvPr/>
            </p:nvSpPr>
            <p:spPr>
              <a:xfrm>
                <a:off x="2193191" y="1899415"/>
                <a:ext cx="2421376" cy="2421376"/>
              </a:xfrm>
              <a:prstGeom prst="ellipse">
                <a:avLst/>
              </a:prstGeom>
              <a:solidFill>
                <a:schemeClr val="accent3"/>
              </a:solidFill>
              <a:ln w="31750">
                <a:gradFill flip="none" rotWithShape="1">
                  <a:gsLst>
                    <a:gs pos="0">
                      <a:schemeClr val="bg1">
                        <a:lumMod val="7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19" name="椭圆 18"/>
              <p:cNvSpPr/>
              <p:nvPr/>
            </p:nvSpPr>
            <p:spPr>
              <a:xfrm>
                <a:off x="2386802" y="2093026"/>
                <a:ext cx="2034160" cy="2034160"/>
              </a:xfrm>
              <a:prstGeom prst="ellipse">
                <a:avLst/>
              </a:prstGeom>
              <a:solidFill>
                <a:schemeClr val="bg1">
                  <a:lumMod val="95000"/>
                </a:schemeClr>
              </a:solidFill>
              <a:ln w="50800">
                <a:noFill/>
              </a:ln>
              <a:effectLst>
                <a:outerShdw blurRad="76200" dist="38100" dir="2700000" algn="tl" rotWithShape="0">
                  <a:schemeClr val="accent3">
                    <a:lumMod val="50000"/>
                    <a:alpha val="64000"/>
                  </a:schemeClr>
                </a:outerShdw>
              </a:effectLst>
              <a:scene3d>
                <a:camera prst="orthographicFront"/>
                <a:lightRig rig="threePt" dir="t"/>
              </a:scene3d>
              <a:sp3d prstMaterial="softEdge">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grpSp>
        <p:nvGrpSpPr>
          <p:cNvPr id="20" name="组合 19"/>
          <p:cNvGrpSpPr/>
          <p:nvPr/>
        </p:nvGrpSpPr>
        <p:grpSpPr>
          <a:xfrm>
            <a:off x="4748603" y="3286282"/>
            <a:ext cx="1419582" cy="622081"/>
            <a:chOff x="2061936" y="5137524"/>
            <a:chExt cx="2349784" cy="1029710"/>
          </a:xfrm>
        </p:grpSpPr>
        <p:sp>
          <p:nvSpPr>
            <p:cNvPr id="21" name="文本框 20"/>
            <p:cNvSpPr txBox="1"/>
            <p:nvPr/>
          </p:nvSpPr>
          <p:spPr bwMode="auto">
            <a:xfrm>
              <a:off x="2143824" y="5441264"/>
              <a:ext cx="2186005" cy="725970"/>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a:t>
              </a:r>
              <a:endParaRPr lang="en-US" altLang="zh-CN" sz="900" dirty="0">
                <a:solidFill>
                  <a:srgbClr val="000000"/>
                </a:solidFill>
                <a:latin typeface="+mj-ea"/>
                <a:cs typeface="Lato Light" charset="0"/>
                <a:sym typeface="Lato Light" charset="0"/>
              </a:endParaRPr>
            </a:p>
          </p:txBody>
        </p:sp>
        <p:sp>
          <p:nvSpPr>
            <p:cNvPr id="22" name="文本框 21"/>
            <p:cNvSpPr txBox="1"/>
            <p:nvPr/>
          </p:nvSpPr>
          <p:spPr bwMode="auto">
            <a:xfrm>
              <a:off x="2061936" y="5137524"/>
              <a:ext cx="2349784" cy="458507"/>
            </a:xfrm>
            <a:prstGeom prst="rect">
              <a:avLst/>
            </a:prstGeom>
            <a:noFill/>
          </p:spPr>
          <p:txBody>
            <a:bodyPr wrap="square">
              <a:spAutoFit/>
            </a:bodyPr>
            <a:lstStyle/>
            <a:p>
              <a:pPr algn="ctr">
                <a:defRPr/>
              </a:pPr>
              <a:r>
                <a:rPr lang="zh-CN" altLang="en-US" sz="1200" spc="75" dirty="0">
                  <a:solidFill>
                    <a:schemeClr val="accent3"/>
                  </a:solidFill>
                  <a:latin typeface="+mj-ea"/>
                  <a:ea typeface="+mj-ea"/>
                </a:rPr>
                <a:t>在此添加标题</a:t>
              </a:r>
            </a:p>
          </p:txBody>
        </p:sp>
      </p:grpSp>
      <p:cxnSp>
        <p:nvCxnSpPr>
          <p:cNvPr id="23" name="直接连接符 22"/>
          <p:cNvCxnSpPr/>
          <p:nvPr/>
        </p:nvCxnSpPr>
        <p:spPr>
          <a:xfrm>
            <a:off x="4965249" y="3194302"/>
            <a:ext cx="986291" cy="0"/>
          </a:xfrm>
          <a:prstGeom prst="line">
            <a:avLst/>
          </a:prstGeom>
          <a:ln>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308892" y="3298535"/>
            <a:ext cx="757990" cy="560874"/>
            <a:chOff x="8931338" y="2437732"/>
            <a:chExt cx="1010653" cy="747833"/>
          </a:xfrm>
        </p:grpSpPr>
        <p:sp>
          <p:nvSpPr>
            <p:cNvPr id="25" name="文本框 24"/>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mj-ea"/>
                  <a:ea typeface="+mj-ea"/>
                </a:rPr>
                <a:t>01</a:t>
              </a:r>
              <a:endParaRPr lang="zh-CN" altLang="en-US" sz="2700" dirty="0">
                <a:solidFill>
                  <a:schemeClr val="tx1">
                    <a:lumMod val="65000"/>
                    <a:lumOff val="35000"/>
                  </a:schemeClr>
                </a:solidFill>
                <a:latin typeface="+mj-ea"/>
                <a:ea typeface="+mj-ea"/>
              </a:endParaRPr>
            </a:p>
          </p:txBody>
        </p:sp>
        <p:sp>
          <p:nvSpPr>
            <p:cNvPr id="26" name="文本框 25"/>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mj-ea"/>
                  <a:ea typeface="+mj-ea"/>
                </a:rPr>
                <a:t>OPTION</a:t>
              </a:r>
              <a:endParaRPr lang="zh-CN" altLang="en-US" sz="750" dirty="0">
                <a:solidFill>
                  <a:schemeClr val="tx1">
                    <a:lumMod val="65000"/>
                    <a:lumOff val="35000"/>
                  </a:schemeClr>
                </a:solidFill>
                <a:latin typeface="+mj-ea"/>
                <a:ea typeface="+mj-ea"/>
              </a:endParaRPr>
            </a:p>
          </p:txBody>
        </p:sp>
      </p:grpSp>
      <p:grpSp>
        <p:nvGrpSpPr>
          <p:cNvPr id="27" name="组合 26"/>
          <p:cNvGrpSpPr/>
          <p:nvPr/>
        </p:nvGrpSpPr>
        <p:grpSpPr>
          <a:xfrm>
            <a:off x="5079399" y="2119816"/>
            <a:ext cx="757990" cy="560874"/>
            <a:chOff x="8931338" y="2437732"/>
            <a:chExt cx="1010653" cy="747833"/>
          </a:xfrm>
        </p:grpSpPr>
        <p:sp>
          <p:nvSpPr>
            <p:cNvPr id="28" name="文本框 27"/>
            <p:cNvSpPr txBox="1"/>
            <p:nvPr/>
          </p:nvSpPr>
          <p:spPr>
            <a:xfrm>
              <a:off x="8931338" y="2437732"/>
              <a:ext cx="1010653" cy="677108"/>
            </a:xfrm>
            <a:prstGeom prst="rect">
              <a:avLst/>
            </a:prstGeom>
            <a:noFill/>
          </p:spPr>
          <p:txBody>
            <a:bodyPr wrap="square" rtlCol="0">
              <a:spAutoFit/>
            </a:bodyPr>
            <a:lstStyle/>
            <a:p>
              <a:pPr algn="ctr"/>
              <a:r>
                <a:rPr lang="en-US" altLang="zh-CN" sz="2700" dirty="0">
                  <a:solidFill>
                    <a:schemeClr val="tx1">
                      <a:lumMod val="65000"/>
                      <a:lumOff val="35000"/>
                    </a:schemeClr>
                  </a:solidFill>
                  <a:latin typeface="+mj-ea"/>
                  <a:ea typeface="+mj-ea"/>
                </a:rPr>
                <a:t>02</a:t>
              </a:r>
              <a:endParaRPr lang="zh-CN" altLang="en-US" sz="2700" dirty="0">
                <a:solidFill>
                  <a:schemeClr val="tx1">
                    <a:lumMod val="65000"/>
                    <a:lumOff val="35000"/>
                  </a:schemeClr>
                </a:solidFill>
                <a:latin typeface="+mj-ea"/>
                <a:ea typeface="+mj-ea"/>
              </a:endParaRPr>
            </a:p>
          </p:txBody>
        </p:sp>
        <p:sp>
          <p:nvSpPr>
            <p:cNvPr id="29" name="文本框 28"/>
            <p:cNvSpPr txBox="1"/>
            <p:nvPr/>
          </p:nvSpPr>
          <p:spPr>
            <a:xfrm>
              <a:off x="8931338" y="2908566"/>
              <a:ext cx="1010653" cy="276999"/>
            </a:xfrm>
            <a:prstGeom prst="rect">
              <a:avLst/>
            </a:prstGeom>
            <a:noFill/>
          </p:spPr>
          <p:txBody>
            <a:bodyPr wrap="square" rtlCol="0">
              <a:spAutoFit/>
            </a:bodyPr>
            <a:lstStyle/>
            <a:p>
              <a:pPr algn="ctr"/>
              <a:r>
                <a:rPr lang="en-US" altLang="zh-CN" sz="750" dirty="0">
                  <a:solidFill>
                    <a:schemeClr val="tx1">
                      <a:lumMod val="65000"/>
                      <a:lumOff val="35000"/>
                    </a:schemeClr>
                  </a:solidFill>
                  <a:latin typeface="+mj-ea"/>
                  <a:ea typeface="+mj-ea"/>
                </a:rPr>
                <a:t>OPTION</a:t>
              </a:r>
              <a:endParaRPr lang="zh-CN" altLang="en-US" sz="750" dirty="0">
                <a:solidFill>
                  <a:schemeClr val="tx1">
                    <a:lumMod val="65000"/>
                    <a:lumOff val="35000"/>
                  </a:schemeClr>
                </a:solidFill>
                <a:latin typeface="+mj-ea"/>
                <a:ea typeface="+mj-ea"/>
              </a:endParaRPr>
            </a:p>
          </p:txBody>
        </p:sp>
      </p:grpSp>
      <p:sp>
        <p:nvSpPr>
          <p:cNvPr id="30" name="文本框 29"/>
          <p:cNvSpPr txBox="1"/>
          <p:nvPr/>
        </p:nvSpPr>
        <p:spPr bwMode="auto">
          <a:xfrm>
            <a:off x="6301284" y="2042465"/>
            <a:ext cx="1926604" cy="594393"/>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a:t>
            </a:r>
            <a:endParaRPr lang="en-US" altLang="zh-CN" sz="900" dirty="0">
              <a:solidFill>
                <a:srgbClr val="000000"/>
              </a:solidFill>
              <a:latin typeface="+mj-ea"/>
              <a:cs typeface="Lato Light" charset="0"/>
              <a:sym typeface="Lato Light" charset="0"/>
            </a:endParaRPr>
          </a:p>
        </p:txBody>
      </p:sp>
      <p:sp>
        <p:nvSpPr>
          <p:cNvPr id="31" name="文本框 30"/>
          <p:cNvSpPr txBox="1"/>
          <p:nvPr/>
        </p:nvSpPr>
        <p:spPr bwMode="auto">
          <a:xfrm>
            <a:off x="945183" y="3221184"/>
            <a:ext cx="1926604" cy="594393"/>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此处添加详细文本描述，建议与标题相关并符合整体语言风格，语言描述尽量此处添加详细文本描述</a:t>
            </a:r>
            <a:endParaRPr lang="en-US" altLang="zh-CN" sz="900" dirty="0">
              <a:solidFill>
                <a:srgbClr val="000000"/>
              </a:solidFill>
              <a:latin typeface="+mj-ea"/>
              <a:cs typeface="Lato Light" charset="0"/>
              <a:sym typeface="Lato Light"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2000" fill="hold" grpId="0" nodeType="withEffect" p14:presetBounceEnd="40000">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14:bounceEnd="40000">
                                          <p:cBhvr additive="base">
                                            <p:cTn id="11" dur="50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1"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2500"/>
                                </p:stCondLst>
                                <p:childTnLst>
                                  <p:par>
                                    <p:cTn id="40" presetID="16" presetClass="entr" presetSubtype="37"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500"/>
                                            <p:tgtEl>
                                              <p:spTgt spid="23"/>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500"/>
                                </p:stCondLst>
                                <p:childTnLst>
                                  <p:par>
                                    <p:cTn id="48" presetID="16" presetClass="entr" presetSubtype="37"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outVertical)">
                                          <p:cBhvr>
                                            <p:cTn id="50" dur="500"/>
                                            <p:tgtEl>
                                              <p:spTgt spid="30"/>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62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accel="62000" fill="hold" grpId="0" nodeType="withEffect">
                                      <p:stCondLst>
                                        <p:cond delay="2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1" presetClass="entr" presetSubtype="1"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500"/>
                                            <p:tgtEl>
                                              <p:spTgt spid="5"/>
                                            </p:tgtEl>
                                          </p:cBhvr>
                                        </p:animEffect>
                                      </p:childTnLst>
                                    </p:cTn>
                                  </p:par>
                                  <p:par>
                                    <p:cTn id="17" presetID="53" presetClass="entr" presetSubtype="16"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par>
                              <p:cTn id="22" fill="hold">
                                <p:stCondLst>
                                  <p:cond delay="1000"/>
                                </p:stCondLst>
                                <p:childTnLst>
                                  <p:par>
                                    <p:cTn id="23" presetID="16" presetClass="entr" presetSubtype="37"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outVertical)">
                                          <p:cBhvr>
                                            <p:cTn id="25" dur="500"/>
                                            <p:tgtEl>
                                              <p:spTgt spid="13"/>
                                            </p:tgtEl>
                                          </p:cBhvr>
                                        </p:animEffect>
                                      </p:childTnLst>
                                    </p:cTn>
                                  </p:par>
                                </p:childTnLst>
                              </p:cTn>
                            </p:par>
                            <p:par>
                              <p:cTn id="26" fill="hold">
                                <p:stCondLst>
                                  <p:cond delay="1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2000"/>
                                </p:stCondLst>
                                <p:childTnLst>
                                  <p:par>
                                    <p:cTn id="31" presetID="21" presetClass="entr" presetSubtype="1"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1)">
                                          <p:cBhvr>
                                            <p:cTn id="33" dur="500"/>
                                            <p:tgtEl>
                                              <p:spTgt spid="15"/>
                                            </p:tgtEl>
                                          </p:cBhvr>
                                        </p:animEffect>
                                      </p:childTnLst>
                                    </p:cTn>
                                  </p:par>
                                  <p:par>
                                    <p:cTn id="34" presetID="53" presetClass="entr" presetSubtype="16"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cTn>
                                  </p:par>
                                </p:childTnLst>
                              </p:cTn>
                            </p:par>
                            <p:par>
                              <p:cTn id="39" fill="hold">
                                <p:stCondLst>
                                  <p:cond delay="2500"/>
                                </p:stCondLst>
                                <p:childTnLst>
                                  <p:par>
                                    <p:cTn id="40" presetID="16" presetClass="entr" presetSubtype="37" fill="hold"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outVertical)">
                                          <p:cBhvr>
                                            <p:cTn id="42" dur="500"/>
                                            <p:tgtEl>
                                              <p:spTgt spid="23"/>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500"/>
                                </p:stCondLst>
                                <p:childTnLst>
                                  <p:par>
                                    <p:cTn id="48" presetID="16" presetClass="entr" presetSubtype="37"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outVertical)">
                                          <p:cBhvr>
                                            <p:cTn id="50" dur="500"/>
                                            <p:tgtEl>
                                              <p:spTgt spid="30"/>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outVertical)">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30" grpId="0"/>
          <p:bldP spid="3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696760" y="2478038"/>
            <a:ext cx="5864847" cy="1326356"/>
            <a:chOff x="1601528" y="2724944"/>
            <a:chExt cx="5864847" cy="1075184"/>
          </a:xfrm>
        </p:grpSpPr>
        <p:cxnSp>
          <p:nvCxnSpPr>
            <p:cNvPr id="5" name="Straight Connector 30"/>
            <p:cNvCxnSpPr/>
            <p:nvPr/>
          </p:nvCxnSpPr>
          <p:spPr>
            <a:xfrm>
              <a:off x="1601528"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35"/>
            <p:cNvCxnSpPr/>
            <p:nvPr/>
          </p:nvCxnSpPr>
          <p:spPr>
            <a:xfrm>
              <a:off x="3067740"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52"/>
            <p:cNvCxnSpPr/>
            <p:nvPr/>
          </p:nvCxnSpPr>
          <p:spPr>
            <a:xfrm>
              <a:off x="4533952"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63"/>
            <p:cNvCxnSpPr/>
            <p:nvPr/>
          </p:nvCxnSpPr>
          <p:spPr>
            <a:xfrm>
              <a:off x="6000164"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67"/>
            <p:cNvCxnSpPr/>
            <p:nvPr/>
          </p:nvCxnSpPr>
          <p:spPr>
            <a:xfrm>
              <a:off x="7466375" y="2724944"/>
              <a:ext cx="0" cy="1075184"/>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148438" y="1563638"/>
            <a:ext cx="1086033" cy="108603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组合 12"/>
          <p:cNvGrpSpPr/>
          <p:nvPr/>
        </p:nvGrpSpPr>
        <p:grpSpPr>
          <a:xfrm>
            <a:off x="2615288" y="1563638"/>
            <a:ext cx="1086033" cy="108603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5" name="椭圆 1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6" name="组合 15"/>
          <p:cNvGrpSpPr/>
          <p:nvPr/>
        </p:nvGrpSpPr>
        <p:grpSpPr>
          <a:xfrm>
            <a:off x="4082138" y="1563638"/>
            <a:ext cx="1086033" cy="1086033"/>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8" name="椭圆 1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9" name="组合 18"/>
          <p:cNvGrpSpPr/>
          <p:nvPr/>
        </p:nvGrpSpPr>
        <p:grpSpPr>
          <a:xfrm>
            <a:off x="5548988" y="1563638"/>
            <a:ext cx="1086033" cy="108603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组合 21"/>
          <p:cNvGrpSpPr/>
          <p:nvPr/>
        </p:nvGrpSpPr>
        <p:grpSpPr>
          <a:xfrm>
            <a:off x="7015838" y="1563638"/>
            <a:ext cx="1086033" cy="1086033"/>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pic>
        <p:nvPicPr>
          <p:cNvPr id="25" name="Picture 77" descr="F:\Trabajos\Envato\Graphic River\Mica PPT\mountains.png"/>
          <p:cNvPicPr>
            <a:picLocks noChangeAspect="1" noChangeArrowheads="1"/>
          </p:cNvPicPr>
          <p:nvPr/>
        </p:nvPicPr>
        <p:blipFill rotWithShape="1">
          <a:blip r:embed="rId3" cstate="print">
            <a:extLst>
              <a:ext uri="{BEBA8EAE-BF5A-486C-A8C5-ECC9F3942E4B}">
                <a14:imgProps xmlns:a14="http://schemas.microsoft.com/office/drawing/2010/main">
                  <a14:imgLayer>
                    <a14:imgEffect>
                      <a14:brightnessContrast bright="20000" contrast="-40000"/>
                    </a14:imgEffect>
                  </a14:imgLayer>
                </a14:imgProps>
              </a:ext>
            </a:extLst>
          </a:blip>
          <a:srcRect/>
          <a:stretch>
            <a:fillRect/>
          </a:stretch>
        </p:blipFill>
        <p:spPr bwMode="auto">
          <a:xfrm>
            <a:off x="838994" y="3006767"/>
            <a:ext cx="7467600" cy="797627"/>
          </a:xfrm>
          <a:prstGeom prst="rect">
            <a:avLst/>
          </a:prstGeom>
          <a:noFill/>
          <a:effectLst>
            <a:outerShdw blurRad="292100" sx="109000" sy="109000" algn="ctr" rotWithShape="0">
              <a:prstClr val="black">
                <a:alpha val="51000"/>
              </a:prstClr>
            </a:outerShdw>
          </a:effectLst>
          <a:extLst>
            <a:ext uri="{909E8E84-426E-40DD-AFC4-6F175D3DCCD1}">
              <a14:hiddenFill xmlns:a14="http://schemas.microsoft.com/office/drawing/2010/main">
                <a:solidFill>
                  <a:srgbClr val="FFFFFF"/>
                </a:solidFill>
              </a14:hiddenFill>
            </a:ext>
          </a:extLst>
        </p:spPr>
      </p:pic>
      <p:sp>
        <p:nvSpPr>
          <p:cNvPr id="26" name="文本框 37"/>
          <p:cNvSpPr>
            <a:spLocks noChangeArrowheads="1"/>
          </p:cNvSpPr>
          <p:nvPr/>
        </p:nvSpPr>
        <p:spPr bwMode="auto">
          <a:xfrm>
            <a:off x="1182559"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创新务实</a:t>
            </a:r>
            <a:endParaRPr lang="zh-CN" altLang="en-US" sz="1600" b="0" dirty="0">
              <a:solidFill>
                <a:srgbClr val="080808"/>
              </a:solidFill>
              <a:latin typeface="+mj-ea"/>
              <a:ea typeface="+mj-ea"/>
              <a:sym typeface="微软雅黑" panose="020B0503020204020204" pitchFamily="34" charset="-122"/>
            </a:endParaRPr>
          </a:p>
        </p:txBody>
      </p:sp>
      <p:sp>
        <p:nvSpPr>
          <p:cNvPr id="27" name="文本框 37"/>
          <p:cNvSpPr>
            <a:spLocks noChangeArrowheads="1"/>
          </p:cNvSpPr>
          <p:nvPr/>
        </p:nvSpPr>
        <p:spPr bwMode="auto">
          <a:xfrm>
            <a:off x="2687974"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超越自我</a:t>
            </a:r>
            <a:endParaRPr lang="zh-CN" altLang="en-US" sz="1600" b="0" dirty="0">
              <a:solidFill>
                <a:srgbClr val="080808"/>
              </a:solidFill>
              <a:latin typeface="+mj-ea"/>
              <a:ea typeface="+mj-ea"/>
              <a:sym typeface="微软雅黑" panose="020B0503020204020204" pitchFamily="34" charset="-122"/>
            </a:endParaRPr>
          </a:p>
        </p:txBody>
      </p:sp>
      <p:sp>
        <p:nvSpPr>
          <p:cNvPr id="28" name="文本框 37"/>
          <p:cNvSpPr>
            <a:spLocks noChangeArrowheads="1"/>
          </p:cNvSpPr>
          <p:nvPr/>
        </p:nvSpPr>
        <p:spPr bwMode="auto">
          <a:xfrm>
            <a:off x="4126482"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追求卓越</a:t>
            </a:r>
            <a:endParaRPr lang="zh-CN" altLang="en-US" sz="1600" b="0" dirty="0">
              <a:solidFill>
                <a:srgbClr val="080808"/>
              </a:solidFill>
              <a:latin typeface="+mj-ea"/>
              <a:ea typeface="+mj-ea"/>
              <a:sym typeface="微软雅黑" panose="020B0503020204020204" pitchFamily="34" charset="-122"/>
            </a:endParaRPr>
          </a:p>
        </p:txBody>
      </p:sp>
      <p:sp>
        <p:nvSpPr>
          <p:cNvPr id="29" name="文本框 37"/>
          <p:cNvSpPr>
            <a:spLocks noChangeArrowheads="1"/>
          </p:cNvSpPr>
          <p:nvPr/>
        </p:nvSpPr>
        <p:spPr bwMode="auto">
          <a:xfrm>
            <a:off x="5583094"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团结奋斗</a:t>
            </a:r>
            <a:endParaRPr lang="zh-CN" altLang="en-US" sz="1600" b="0" dirty="0">
              <a:solidFill>
                <a:srgbClr val="080808"/>
              </a:solidFill>
              <a:latin typeface="+mj-ea"/>
              <a:ea typeface="+mj-ea"/>
              <a:sym typeface="微软雅黑" panose="020B0503020204020204" pitchFamily="34" charset="-122"/>
            </a:endParaRPr>
          </a:p>
        </p:txBody>
      </p:sp>
      <p:sp>
        <p:nvSpPr>
          <p:cNvPr id="30" name="文本框 37"/>
          <p:cNvSpPr>
            <a:spLocks noChangeArrowheads="1"/>
          </p:cNvSpPr>
          <p:nvPr/>
        </p:nvSpPr>
        <p:spPr bwMode="auto">
          <a:xfrm>
            <a:off x="7077357" y="1843862"/>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spcBef>
                <a:spcPct val="0"/>
              </a:spcBef>
              <a:buNone/>
            </a:pPr>
            <a:r>
              <a:rPr lang="zh-CN" altLang="en-US" sz="1600" b="0" dirty="0">
                <a:solidFill>
                  <a:srgbClr val="080808"/>
                </a:solidFill>
                <a:latin typeface="+mj-ea"/>
                <a:ea typeface="+mj-ea"/>
              </a:rPr>
              <a:t>敢于创新</a:t>
            </a:r>
            <a:endParaRPr lang="zh-CN" altLang="en-US" sz="1600" b="0" dirty="0">
              <a:solidFill>
                <a:srgbClr val="080808"/>
              </a:solidFill>
              <a:latin typeface="+mj-ea"/>
              <a:ea typeface="+mj-ea"/>
              <a:sym typeface="微软雅黑" panose="020B0503020204020204" pitchFamily="34" charset="-122"/>
            </a:endParaRPr>
          </a:p>
        </p:txBody>
      </p:sp>
      <p:sp>
        <p:nvSpPr>
          <p:cNvPr id="31" name="矩形 30"/>
          <p:cNvSpPr/>
          <p:nvPr/>
        </p:nvSpPr>
        <p:spPr>
          <a:xfrm>
            <a:off x="1209140" y="2179618"/>
            <a:ext cx="1005403" cy="161587"/>
          </a:xfrm>
          <a:prstGeom prst="rect">
            <a:avLst/>
          </a:prstGeom>
          <a:noFill/>
          <a:ln>
            <a:noFill/>
          </a:ln>
        </p:spPr>
        <p:txBody>
          <a:bodyPr wrap="square" lIns="68582" tIns="34292" rIns="68582" bIns="34292">
            <a:spAutoFit/>
          </a:bodyPr>
          <a:lstStyle/>
          <a:p>
            <a:r>
              <a:rPr lang="en-US" altLang="zh-CN" sz="600" b="0" dirty="0">
                <a:latin typeface="+mj-ea"/>
                <a:ea typeface="+mj-ea"/>
              </a:rPr>
              <a:t>Pragmatic innovation</a:t>
            </a:r>
            <a:endParaRPr lang="zh-CN" altLang="en-US" sz="600" b="0" dirty="0">
              <a:latin typeface="+mj-ea"/>
              <a:ea typeface="+mj-ea"/>
            </a:endParaRPr>
          </a:p>
        </p:txBody>
      </p:sp>
      <p:sp>
        <p:nvSpPr>
          <p:cNvPr id="32" name="矩形 31"/>
          <p:cNvSpPr/>
          <p:nvPr/>
        </p:nvSpPr>
        <p:spPr>
          <a:xfrm>
            <a:off x="2763193" y="2179618"/>
            <a:ext cx="1005403" cy="161587"/>
          </a:xfrm>
          <a:prstGeom prst="rect">
            <a:avLst/>
          </a:prstGeom>
          <a:noFill/>
          <a:ln>
            <a:noFill/>
          </a:ln>
        </p:spPr>
        <p:txBody>
          <a:bodyPr wrap="square" lIns="68582" tIns="34292" rIns="68582" bIns="34292">
            <a:spAutoFit/>
          </a:bodyPr>
          <a:lstStyle/>
          <a:p>
            <a:r>
              <a:rPr lang="en-US" altLang="zh-CN" sz="600" b="0" dirty="0">
                <a:latin typeface="+mj-ea"/>
                <a:ea typeface="+mj-ea"/>
              </a:rPr>
              <a:t>Transcendental ego</a:t>
            </a:r>
            <a:endParaRPr lang="zh-CN" altLang="en-US" sz="600" b="0" dirty="0">
              <a:latin typeface="+mj-ea"/>
              <a:ea typeface="+mj-ea"/>
            </a:endParaRPr>
          </a:p>
        </p:txBody>
      </p:sp>
      <p:sp>
        <p:nvSpPr>
          <p:cNvPr id="33" name="矩形 32"/>
          <p:cNvSpPr/>
          <p:nvPr/>
        </p:nvSpPr>
        <p:spPr>
          <a:xfrm>
            <a:off x="4203373" y="2179618"/>
            <a:ext cx="1005403" cy="161587"/>
          </a:xfrm>
          <a:prstGeom prst="rect">
            <a:avLst/>
          </a:prstGeom>
          <a:noFill/>
          <a:ln>
            <a:noFill/>
          </a:ln>
        </p:spPr>
        <p:txBody>
          <a:bodyPr wrap="square" lIns="68582" tIns="34292" rIns="68582" bIns="34292">
            <a:spAutoFit/>
          </a:bodyPr>
          <a:lstStyle/>
          <a:p>
            <a:r>
              <a:rPr lang="en-US" altLang="zh-CN" sz="600" b="0" dirty="0">
                <a:latin typeface="+mj-ea"/>
                <a:ea typeface="+mj-ea"/>
              </a:rPr>
              <a:t>Pursuit of excellence</a:t>
            </a:r>
            <a:endParaRPr lang="zh-CN" altLang="en-US" sz="600" b="0" dirty="0">
              <a:latin typeface="+mj-ea"/>
              <a:ea typeface="+mj-ea"/>
            </a:endParaRPr>
          </a:p>
        </p:txBody>
      </p:sp>
      <p:sp>
        <p:nvSpPr>
          <p:cNvPr id="34" name="矩形 33"/>
          <p:cNvSpPr/>
          <p:nvPr/>
        </p:nvSpPr>
        <p:spPr>
          <a:xfrm>
            <a:off x="5580112" y="2179618"/>
            <a:ext cx="1005403" cy="161587"/>
          </a:xfrm>
          <a:prstGeom prst="rect">
            <a:avLst/>
          </a:prstGeom>
          <a:noFill/>
          <a:ln>
            <a:noFill/>
          </a:ln>
        </p:spPr>
        <p:txBody>
          <a:bodyPr wrap="square" lIns="68582" tIns="34292" rIns="68582" bIns="34292">
            <a:spAutoFit/>
          </a:bodyPr>
          <a:lstStyle/>
          <a:p>
            <a:pPr algn="ctr"/>
            <a:r>
              <a:rPr lang="en-US" altLang="zh-CN" sz="600" b="0" dirty="0">
                <a:latin typeface="+mj-ea"/>
                <a:ea typeface="+mj-ea"/>
              </a:rPr>
              <a:t>United struggle</a:t>
            </a:r>
            <a:endParaRPr lang="zh-CN" altLang="en-US" sz="600" b="0" dirty="0">
              <a:latin typeface="+mj-ea"/>
              <a:ea typeface="+mj-ea"/>
            </a:endParaRPr>
          </a:p>
        </p:txBody>
      </p:sp>
      <p:sp>
        <p:nvSpPr>
          <p:cNvPr id="35" name="矩形 34"/>
          <p:cNvSpPr/>
          <p:nvPr/>
        </p:nvSpPr>
        <p:spPr>
          <a:xfrm>
            <a:off x="7080696" y="2179618"/>
            <a:ext cx="1005403" cy="161587"/>
          </a:xfrm>
          <a:prstGeom prst="rect">
            <a:avLst/>
          </a:prstGeom>
          <a:noFill/>
          <a:ln>
            <a:noFill/>
          </a:ln>
        </p:spPr>
        <p:txBody>
          <a:bodyPr wrap="square" lIns="68582" tIns="34292" rIns="68582" bIns="34292">
            <a:spAutoFit/>
          </a:bodyPr>
          <a:lstStyle/>
          <a:p>
            <a:pPr algn="ctr"/>
            <a:r>
              <a:rPr lang="en-US" altLang="zh-CN" sz="600" b="0" dirty="0">
                <a:latin typeface="+mj-ea"/>
                <a:ea typeface="+mj-ea"/>
              </a:rPr>
              <a:t>Dare to innovate</a:t>
            </a:r>
            <a:endParaRPr lang="zh-CN" altLang="en-US" sz="600" b="0" dirty="0">
              <a:latin typeface="+mj-ea"/>
              <a:ea typeface="+mj-ea"/>
            </a:endParaRPr>
          </a:p>
        </p:txBody>
      </p:sp>
      <p:sp>
        <p:nvSpPr>
          <p:cNvPr id="36" name="文本1"/>
          <p:cNvSpPr>
            <a:spLocks noChangeArrowheads="1"/>
          </p:cNvSpPr>
          <p:nvPr/>
        </p:nvSpPr>
        <p:spPr bwMode="gray">
          <a:xfrm>
            <a:off x="2460324" y="3776660"/>
            <a:ext cx="394126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ct val="0"/>
              </a:spcBef>
              <a:spcAft>
                <a:spcPct val="0"/>
              </a:spcAft>
              <a:buClrTx/>
              <a:buSzTx/>
              <a:buFontTx/>
              <a:buNone/>
              <a:defRPr/>
            </a:pPr>
            <a:r>
              <a:rPr kumimoji="0" lang="zh-CN" altLang="en-US" sz="900" b="0" i="0" u="none" strike="noStrike" kern="1200" cap="none" spc="0" normalizeH="0" baseline="0" noProof="0" dirty="0">
                <a:ln>
                  <a:noFill/>
                </a:ln>
                <a:effectLst/>
                <a:uLnTx/>
                <a:uFillTx/>
                <a:latin typeface="+mj-ea"/>
                <a:ea typeface="+mj-ea"/>
                <a:cs typeface="+mn-cs"/>
              </a:rPr>
              <a:t>您的内容打在这里，或者通过复制您的文本后，在此框中选择粘贴，并选择只保留文字。在此录入上述图表的综合描述说明。</a:t>
            </a:r>
            <a:endParaRPr kumimoji="0" lang="zh-CN" altLang="zh-CN" sz="900" b="0" i="0" u="none" strike="noStrike" kern="1200" cap="none" spc="0" normalizeH="0" baseline="0" noProof="0" dirty="0">
              <a:ln>
                <a:noFill/>
              </a:ln>
              <a:effectLst/>
              <a:uLnTx/>
              <a:uFillTx/>
              <a:latin typeface="+mj-ea"/>
              <a:ea typeface="+mj-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2" presetClass="entr" presetSubtype="1" accel="52000" fill="hold" nodeType="afterEffect" p14:presetBounceEnd="68000">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14:bounceEnd="68000">
                                          <p:cBhvr additive="base">
                                            <p:cTn id="17" dur="1000" fill="hold"/>
                                            <p:tgtEl>
                                              <p:spTgt spid="10"/>
                                            </p:tgtEl>
                                            <p:attrNameLst>
                                              <p:attrName>ppt_x</p:attrName>
                                            </p:attrNameLst>
                                          </p:cBhvr>
                                          <p:tavLst>
                                            <p:tav tm="0">
                                              <p:val>
                                                <p:strVal val="#ppt_x"/>
                                              </p:val>
                                            </p:tav>
                                            <p:tav tm="100000">
                                              <p:val>
                                                <p:strVal val="#ppt_x"/>
                                              </p:val>
                                            </p:tav>
                                          </p:tavLst>
                                        </p:anim>
                                        <p:anim calcmode="lin" valueType="num" p14:bounceEnd="68000">
                                          <p:cBhvr additive="base">
                                            <p:cTn id="18" dur="10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14:presetBounceEnd="68000">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14:bounceEnd="68000">
                                          <p:cBhvr additive="base">
                                            <p:cTn id="21" dur="1000" fill="hold"/>
                                            <p:tgtEl>
                                              <p:spTgt spid="13"/>
                                            </p:tgtEl>
                                            <p:attrNameLst>
                                              <p:attrName>ppt_x</p:attrName>
                                            </p:attrNameLst>
                                          </p:cBhvr>
                                          <p:tavLst>
                                            <p:tav tm="0">
                                              <p:val>
                                                <p:strVal val="#ppt_x"/>
                                              </p:val>
                                            </p:tav>
                                            <p:tav tm="100000">
                                              <p:val>
                                                <p:strVal val="#ppt_x"/>
                                              </p:val>
                                            </p:tav>
                                          </p:tavLst>
                                        </p:anim>
                                        <p:anim calcmode="lin" valueType="num" p14:bounceEnd="68000">
                                          <p:cBhvr additive="base">
                                            <p:cTn id="22" dur="10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14:presetBounceEnd="68000">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14:bounceEnd="68000">
                                          <p:cBhvr additive="base">
                                            <p:cTn id="25" dur="1000" fill="hold"/>
                                            <p:tgtEl>
                                              <p:spTgt spid="16"/>
                                            </p:tgtEl>
                                            <p:attrNameLst>
                                              <p:attrName>ppt_x</p:attrName>
                                            </p:attrNameLst>
                                          </p:cBhvr>
                                          <p:tavLst>
                                            <p:tav tm="0">
                                              <p:val>
                                                <p:strVal val="#ppt_x"/>
                                              </p:val>
                                            </p:tav>
                                            <p:tav tm="100000">
                                              <p:val>
                                                <p:strVal val="#ppt_x"/>
                                              </p:val>
                                            </p:tav>
                                          </p:tavLst>
                                        </p:anim>
                                        <p:anim calcmode="lin" valueType="num" p14:bounceEnd="68000">
                                          <p:cBhvr additive="base">
                                            <p:cTn id="26" dur="10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14:presetBounceEnd="68000">
                                      <p:stCondLst>
                                        <p:cond delay="700"/>
                                      </p:stCondLst>
                                      <p:childTnLst>
                                        <p:set>
                                          <p:cBhvr>
                                            <p:cTn id="28" dur="1" fill="hold">
                                              <p:stCondLst>
                                                <p:cond delay="0"/>
                                              </p:stCondLst>
                                            </p:cTn>
                                            <p:tgtEl>
                                              <p:spTgt spid="19"/>
                                            </p:tgtEl>
                                            <p:attrNameLst>
                                              <p:attrName>style.visibility</p:attrName>
                                            </p:attrNameLst>
                                          </p:cBhvr>
                                          <p:to>
                                            <p:strVal val="visible"/>
                                          </p:to>
                                        </p:set>
                                        <p:anim calcmode="lin" valueType="num" p14:bounceEnd="68000">
                                          <p:cBhvr additive="base">
                                            <p:cTn id="29" dur="1000" fill="hold"/>
                                            <p:tgtEl>
                                              <p:spTgt spid="19"/>
                                            </p:tgtEl>
                                            <p:attrNameLst>
                                              <p:attrName>ppt_x</p:attrName>
                                            </p:attrNameLst>
                                          </p:cBhvr>
                                          <p:tavLst>
                                            <p:tav tm="0">
                                              <p:val>
                                                <p:strVal val="#ppt_x"/>
                                              </p:val>
                                            </p:tav>
                                            <p:tav tm="100000">
                                              <p:val>
                                                <p:strVal val="#ppt_x"/>
                                              </p:val>
                                            </p:tav>
                                          </p:tavLst>
                                        </p:anim>
                                        <p:anim calcmode="lin" valueType="num" p14:bounceEnd="68000">
                                          <p:cBhvr additive="base">
                                            <p:cTn id="30" dur="1000" fill="hold"/>
                                            <p:tgtEl>
                                              <p:spTgt spid="19"/>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14:presetBounceEnd="68000">
                                      <p:stCondLst>
                                        <p:cond delay="1000"/>
                                      </p:stCondLst>
                                      <p:childTnLst>
                                        <p:set>
                                          <p:cBhvr>
                                            <p:cTn id="32" dur="1" fill="hold">
                                              <p:stCondLst>
                                                <p:cond delay="0"/>
                                              </p:stCondLst>
                                            </p:cTn>
                                            <p:tgtEl>
                                              <p:spTgt spid="22"/>
                                            </p:tgtEl>
                                            <p:attrNameLst>
                                              <p:attrName>style.visibility</p:attrName>
                                            </p:attrNameLst>
                                          </p:cBhvr>
                                          <p:to>
                                            <p:strVal val="visible"/>
                                          </p:to>
                                        </p:set>
                                        <p:anim calcmode="lin" valueType="num" p14:bounceEnd="68000">
                                          <p:cBhvr additive="base">
                                            <p:cTn id="33" dur="1000" fill="hold"/>
                                            <p:tgtEl>
                                              <p:spTgt spid="22"/>
                                            </p:tgtEl>
                                            <p:attrNameLst>
                                              <p:attrName>ppt_x</p:attrName>
                                            </p:attrNameLst>
                                          </p:cBhvr>
                                          <p:tavLst>
                                            <p:tav tm="0">
                                              <p:val>
                                                <p:strVal val="#ppt_x"/>
                                              </p:val>
                                            </p:tav>
                                            <p:tav tm="100000">
                                              <p:val>
                                                <p:strVal val="#ppt_x"/>
                                              </p:val>
                                            </p:tav>
                                          </p:tavLst>
                                        </p:anim>
                                        <p:anim calcmode="lin" valueType="num" p14:bounceEnd="68000">
                                          <p:cBhvr additive="base">
                                            <p:cTn id="34" dur="100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barn(inVertical)">
                                          <p:cBhvr>
                                            <p:cTn id="65" dur="500"/>
                                            <p:tgtEl>
                                              <p:spTgt spid="35"/>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500"/>
                                </p:stCondLst>
                                <p:childTnLst>
                                  <p:par>
                                    <p:cTn id="15" presetID="2" presetClass="entr" presetSubtype="1" accel="5200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accel="52000" fill="hold" nodeType="withEffect">
                                      <p:stCondLst>
                                        <p:cond delay="2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1000" fill="hold"/>
                                            <p:tgtEl>
                                              <p:spTgt spid="13"/>
                                            </p:tgtEl>
                                            <p:attrNameLst>
                                              <p:attrName>ppt_x</p:attrName>
                                            </p:attrNameLst>
                                          </p:cBhvr>
                                          <p:tavLst>
                                            <p:tav tm="0">
                                              <p:val>
                                                <p:strVal val="#ppt_x"/>
                                              </p:val>
                                            </p:tav>
                                            <p:tav tm="100000">
                                              <p:val>
                                                <p:strVal val="#ppt_x"/>
                                              </p:val>
                                            </p:tav>
                                          </p:tavLst>
                                        </p:anim>
                                        <p:anim calcmode="lin" valueType="num">
                                          <p:cBhvr additive="base">
                                            <p:cTn id="22" dur="1000" fill="hold"/>
                                            <p:tgtEl>
                                              <p:spTgt spid="13"/>
                                            </p:tgtEl>
                                            <p:attrNameLst>
                                              <p:attrName>ppt_y</p:attrName>
                                            </p:attrNameLst>
                                          </p:cBhvr>
                                          <p:tavLst>
                                            <p:tav tm="0">
                                              <p:val>
                                                <p:strVal val="0-#ppt_h/2"/>
                                              </p:val>
                                            </p:tav>
                                            <p:tav tm="100000">
                                              <p:val>
                                                <p:strVal val="#ppt_y"/>
                                              </p:val>
                                            </p:tav>
                                          </p:tavLst>
                                        </p:anim>
                                      </p:childTnLst>
                                    </p:cTn>
                                  </p:par>
                                  <p:par>
                                    <p:cTn id="23" presetID="2" presetClass="entr" presetSubtype="1" accel="52000" fill="hold" nodeType="withEffect">
                                      <p:stCondLst>
                                        <p:cond delay="4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ppt_x"/>
                                              </p:val>
                                            </p:tav>
                                            <p:tav tm="100000">
                                              <p:val>
                                                <p:strVal val="#ppt_x"/>
                                              </p:val>
                                            </p:tav>
                                          </p:tavLst>
                                        </p:anim>
                                        <p:anim calcmode="lin" valueType="num">
                                          <p:cBhvr additive="base">
                                            <p:cTn id="26" dur="1000" fill="hold"/>
                                            <p:tgtEl>
                                              <p:spTgt spid="16"/>
                                            </p:tgtEl>
                                            <p:attrNameLst>
                                              <p:attrName>ppt_y</p:attrName>
                                            </p:attrNameLst>
                                          </p:cBhvr>
                                          <p:tavLst>
                                            <p:tav tm="0">
                                              <p:val>
                                                <p:strVal val="0-#ppt_h/2"/>
                                              </p:val>
                                            </p:tav>
                                            <p:tav tm="100000">
                                              <p:val>
                                                <p:strVal val="#ppt_y"/>
                                              </p:val>
                                            </p:tav>
                                          </p:tavLst>
                                        </p:anim>
                                      </p:childTnLst>
                                    </p:cTn>
                                  </p:par>
                                  <p:par>
                                    <p:cTn id="27" presetID="2" presetClass="entr" presetSubtype="1" accel="52000" fill="hold" nodeType="withEffect">
                                      <p:stCondLst>
                                        <p:cond delay="7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000" fill="hold"/>
                                            <p:tgtEl>
                                              <p:spTgt spid="19"/>
                                            </p:tgtEl>
                                            <p:attrNameLst>
                                              <p:attrName>ppt_x</p:attrName>
                                            </p:attrNameLst>
                                          </p:cBhvr>
                                          <p:tavLst>
                                            <p:tav tm="0">
                                              <p:val>
                                                <p:strVal val="#ppt_x"/>
                                              </p:val>
                                            </p:tav>
                                            <p:tav tm="100000">
                                              <p:val>
                                                <p:strVal val="#ppt_x"/>
                                              </p:val>
                                            </p:tav>
                                          </p:tavLst>
                                        </p:anim>
                                        <p:anim calcmode="lin" valueType="num">
                                          <p:cBhvr additive="base">
                                            <p:cTn id="30" dur="1000" fill="hold"/>
                                            <p:tgtEl>
                                              <p:spTgt spid="19"/>
                                            </p:tgtEl>
                                            <p:attrNameLst>
                                              <p:attrName>ppt_y</p:attrName>
                                            </p:attrNameLst>
                                          </p:cBhvr>
                                          <p:tavLst>
                                            <p:tav tm="0">
                                              <p:val>
                                                <p:strVal val="0-#ppt_h/2"/>
                                              </p:val>
                                            </p:tav>
                                            <p:tav tm="100000">
                                              <p:val>
                                                <p:strVal val="#ppt_y"/>
                                              </p:val>
                                            </p:tav>
                                          </p:tavLst>
                                        </p:anim>
                                      </p:childTnLst>
                                    </p:cTn>
                                  </p:par>
                                  <p:par>
                                    <p:cTn id="31" presetID="2" presetClass="entr" presetSubtype="1" accel="52000" fill="hold" nodeType="withEffect">
                                      <p:stCondLst>
                                        <p:cond delay="100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ppt_x"/>
                                              </p:val>
                                            </p:tav>
                                            <p:tav tm="100000">
                                              <p:val>
                                                <p:strVal val="#ppt_x"/>
                                              </p:val>
                                            </p:tav>
                                          </p:tavLst>
                                        </p:anim>
                                        <p:anim calcmode="lin" valueType="num">
                                          <p:cBhvr additive="base">
                                            <p:cTn id="34" dur="1000" fill="hold"/>
                                            <p:tgtEl>
                                              <p:spTgt spid="22"/>
                                            </p:tgtEl>
                                            <p:attrNameLst>
                                              <p:attrName>ppt_y</p:attrName>
                                            </p:attrNameLst>
                                          </p:cBhvr>
                                          <p:tavLst>
                                            <p:tav tm="0">
                                              <p:val>
                                                <p:strVal val="0-#ppt_h/2"/>
                                              </p:val>
                                            </p:tav>
                                            <p:tav tm="100000">
                                              <p:val>
                                                <p:strVal val="#ppt_y"/>
                                              </p:val>
                                            </p:tav>
                                          </p:tavLst>
                                        </p:anim>
                                      </p:childTnLst>
                                    </p:cTn>
                                  </p:par>
                                </p:childTnLst>
                              </p:cTn>
                            </p:par>
                            <p:par>
                              <p:cTn id="35" fill="hold">
                                <p:stCondLst>
                                  <p:cond delay="2500"/>
                                </p:stCondLst>
                                <p:childTnLst>
                                  <p:par>
                                    <p:cTn id="36" presetID="16" presetClass="entr" presetSubtype="21"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arn(inVertical)">
                                          <p:cBhvr>
                                            <p:cTn id="44" dur="500"/>
                                            <p:tgtEl>
                                              <p:spTgt spid="28"/>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barn(inVertical)">
                                          <p:cBhvr>
                                            <p:cTn id="50" dur="500"/>
                                            <p:tgtEl>
                                              <p:spTgt spid="30"/>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barn(inVertical)">
                                          <p:cBhvr>
                                            <p:cTn id="62" dur="500"/>
                                            <p:tgtEl>
                                              <p:spTgt spid="34"/>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barn(inVertical)">
                                          <p:cBhvr>
                                            <p:cTn id="65" dur="500"/>
                                            <p:tgtEl>
                                              <p:spTgt spid="35"/>
                                            </p:tgtEl>
                                          </p:cBhvr>
                                        </p:animEffect>
                                      </p:childTnLst>
                                    </p:cTn>
                                  </p:par>
                                </p:childTnLst>
                              </p:cTn>
                            </p:par>
                            <p:par>
                              <p:cTn id="66" fill="hold">
                                <p:stCondLst>
                                  <p:cond delay="3000"/>
                                </p:stCondLst>
                                <p:childTnLst>
                                  <p:par>
                                    <p:cTn id="67" presetID="2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p:bldP spid="36"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微软雅黑" panose="020B0503020204020204" pitchFamily="34" charset="-122"/>
                <a:ea typeface="微软雅黑" panose="020B0503020204020204" pitchFamily="34" charset="-122"/>
              </a:rPr>
              <a:t> </a:t>
            </a:r>
            <a:r>
              <a:rPr lang="zh-CN" altLang="en-US" sz="2800" b="1" dirty="0">
                <a:solidFill>
                  <a:srgbClr val="080808"/>
                </a:solidFill>
                <a:latin typeface="微软雅黑" panose="020B0503020204020204" pitchFamily="34" charset="-122"/>
                <a:ea typeface="微软雅黑" panose="020B0503020204020204" pitchFamily="34" charset="-122"/>
              </a:rPr>
              <a:t>第四部分</a:t>
            </a:r>
            <a:endParaRPr lang="en-US" altLang="zh-CN" sz="2800" b="1" dirty="0">
              <a:solidFill>
                <a:srgbClr val="080808"/>
              </a:solidFill>
              <a:latin typeface="微软雅黑" panose="020B0503020204020204" pitchFamily="34" charset="-122"/>
              <a:ea typeface="微软雅黑" panose="020B0503020204020204" pitchFamily="34" charset="-122"/>
            </a:endParaRPr>
          </a:p>
          <a:p>
            <a:pPr marL="0" lvl="1" algn="ctr"/>
            <a:r>
              <a:rPr lang="zh-CN" altLang="en-US" sz="3600" b="1" dirty="0">
                <a:solidFill>
                  <a:schemeClr val="accent4"/>
                </a:solidFill>
                <a:latin typeface="微软雅黑" panose="020B0503020204020204" pitchFamily="34" charset="-122"/>
                <a:ea typeface="微软雅黑" panose="020B0503020204020204" pitchFamily="34" charset="-122"/>
              </a:rPr>
              <a:t>标题文字内容</a:t>
            </a:r>
            <a:endParaRPr lang="en-US" altLang="zh-CN" sz="3600" b="1" dirty="0">
              <a:solidFill>
                <a:schemeClr val="accent4"/>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微软雅黑" panose="020B0503020204020204" pitchFamily="34" charset="-122"/>
                <a:ea typeface="微软雅黑" panose="020B0503020204020204" pitchFamily="34" charset="-122"/>
              </a:rPr>
              <a:t>PART 04</a:t>
            </a:r>
            <a:endParaRPr lang="zh-CN" altLang="en-US" sz="1600" dirty="0">
              <a:solidFill>
                <a:srgbClr val="080808"/>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微软雅黑" panose="020B0503020204020204" pitchFamily="34" charset="-122"/>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微软雅黑" panose="020B0503020204020204" pitchFamily="34" charset="-122"/>
                <a:ea typeface="微软雅黑" panose="020B0503020204020204" pitchFamily="34" charset="-122"/>
              </a:rPr>
              <a:t>※ </a:t>
            </a:r>
            <a:r>
              <a:rPr lang="zh-CN" altLang="en-US" sz="1200" dirty="0">
                <a:solidFill>
                  <a:srgbClr val="080808"/>
                </a:solidFill>
                <a:latin typeface="微软雅黑" panose="020B0503020204020204" pitchFamily="34" charset="-122"/>
                <a:ea typeface="微软雅黑" panose="020B0503020204020204" pitchFamily="34" charset="-122"/>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4"/>
                </a:solidFill>
                <a:latin typeface="微软雅黑" panose="020B0503020204020204" pitchFamily="34" charset="-122"/>
                <a:ea typeface="微软雅黑" panose="020B0503020204020204" pitchFamily="34" charset="-122"/>
              </a:rPr>
              <a:t>04</a:t>
            </a:r>
            <a:endParaRPr lang="zh-CN" altLang="en-US" sz="5000" b="1" dirty="0">
              <a:solidFill>
                <a:schemeClr val="accent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971600" y="2050687"/>
            <a:ext cx="1423450" cy="1423450"/>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j-ea"/>
              <a:ea typeface="+mj-ea"/>
            </a:endParaRPr>
          </a:p>
        </p:txBody>
      </p:sp>
      <p:grpSp>
        <p:nvGrpSpPr>
          <p:cNvPr id="5" name="组合 4"/>
          <p:cNvGrpSpPr/>
          <p:nvPr/>
        </p:nvGrpSpPr>
        <p:grpSpPr>
          <a:xfrm>
            <a:off x="3004805" y="1381576"/>
            <a:ext cx="2846358" cy="2846358"/>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8" name="组合 7"/>
          <p:cNvGrpSpPr/>
          <p:nvPr/>
        </p:nvGrpSpPr>
        <p:grpSpPr>
          <a:xfrm>
            <a:off x="4932040" y="1410570"/>
            <a:ext cx="623903" cy="623903"/>
            <a:chOff x="304800" y="673100"/>
            <a:chExt cx="4000500" cy="4000500"/>
          </a:xfrm>
          <a:effectLst>
            <a:outerShdw blurRad="317500" dist="1905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mj-ea"/>
                <a:ea typeface="+mj-ea"/>
              </a:endParaRPr>
            </a:p>
          </p:txBody>
        </p:sp>
        <p:sp>
          <p:nvSpPr>
            <p:cNvPr id="10" name="椭圆 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3"/>
                  </a:solidFill>
                  <a:latin typeface="+mj-ea"/>
                  <a:ea typeface="+mj-ea"/>
                </a:rPr>
                <a:t>1</a:t>
              </a:r>
              <a:endParaRPr lang="zh-CN" altLang="en-US" sz="2500" b="1" dirty="0">
                <a:solidFill>
                  <a:schemeClr val="accent3"/>
                </a:solidFill>
                <a:latin typeface="+mj-ea"/>
                <a:ea typeface="+mj-ea"/>
              </a:endParaRPr>
            </a:p>
          </p:txBody>
        </p:sp>
      </p:grpSp>
      <p:grpSp>
        <p:nvGrpSpPr>
          <p:cNvPr id="11" name="组合 10"/>
          <p:cNvGrpSpPr/>
          <p:nvPr/>
        </p:nvGrpSpPr>
        <p:grpSpPr>
          <a:xfrm>
            <a:off x="5477088" y="2450460"/>
            <a:ext cx="623903" cy="623903"/>
            <a:chOff x="304800" y="673100"/>
            <a:chExt cx="4000500" cy="4000500"/>
          </a:xfrm>
          <a:effectLst>
            <a:outerShdw blurRad="317500" dist="1905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mj-ea"/>
                <a:ea typeface="+mj-ea"/>
              </a:endParaRPr>
            </a:p>
          </p:txBody>
        </p:sp>
        <p:sp>
          <p:nvSpPr>
            <p:cNvPr id="13" name="椭圆 1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4"/>
                  </a:solidFill>
                  <a:latin typeface="+mj-ea"/>
                  <a:ea typeface="+mj-ea"/>
                </a:rPr>
                <a:t>2</a:t>
              </a:r>
              <a:endParaRPr lang="zh-CN" altLang="en-US" sz="2500" b="1" dirty="0">
                <a:solidFill>
                  <a:schemeClr val="accent4"/>
                </a:solidFill>
                <a:latin typeface="+mj-ea"/>
                <a:ea typeface="+mj-ea"/>
              </a:endParaRPr>
            </a:p>
          </p:txBody>
        </p:sp>
      </p:grpSp>
      <p:grpSp>
        <p:nvGrpSpPr>
          <p:cNvPr id="14" name="组合 13"/>
          <p:cNvGrpSpPr/>
          <p:nvPr/>
        </p:nvGrpSpPr>
        <p:grpSpPr>
          <a:xfrm>
            <a:off x="4932040" y="3541908"/>
            <a:ext cx="623903" cy="623903"/>
            <a:chOff x="304800" y="673100"/>
            <a:chExt cx="4000500" cy="4000500"/>
          </a:xfrm>
          <a:effectLst>
            <a:outerShdw blurRad="317500" dist="1905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00" b="1">
                <a:solidFill>
                  <a:schemeClr val="accent3"/>
                </a:solidFill>
                <a:latin typeface="+mj-ea"/>
                <a:ea typeface="+mj-ea"/>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500" b="1" dirty="0">
                  <a:solidFill>
                    <a:schemeClr val="accent2"/>
                  </a:solidFill>
                  <a:latin typeface="+mj-ea"/>
                  <a:ea typeface="+mj-ea"/>
                </a:rPr>
                <a:t>3</a:t>
              </a:r>
              <a:endParaRPr lang="zh-CN" altLang="en-US" sz="2500" b="1" dirty="0">
                <a:solidFill>
                  <a:schemeClr val="accent2"/>
                </a:solidFill>
                <a:latin typeface="+mj-ea"/>
                <a:ea typeface="+mj-ea"/>
              </a:endParaRPr>
            </a:p>
          </p:txBody>
        </p:sp>
      </p:grpSp>
      <p:sp>
        <p:nvSpPr>
          <p:cNvPr id="17" name="TextBox 15"/>
          <p:cNvSpPr txBox="1"/>
          <p:nvPr/>
        </p:nvSpPr>
        <p:spPr>
          <a:xfrm>
            <a:off x="1426843" y="2460253"/>
            <a:ext cx="512961" cy="615553"/>
          </a:xfrm>
          <a:prstGeom prst="rect">
            <a:avLst/>
          </a:prstGeom>
          <a:noFill/>
        </p:spPr>
        <p:txBody>
          <a:bodyPr wrap="none" lIns="0" tIns="0" rIns="0" bIns="0" rtlCol="0">
            <a:spAutoFit/>
          </a:bodyPr>
          <a:lstStyle/>
          <a:p>
            <a:pPr algn="ctr"/>
            <a:r>
              <a:rPr lang="zh-CN" altLang="en-US" sz="2000" b="1" dirty="0">
                <a:solidFill>
                  <a:schemeClr val="bg1"/>
                </a:solidFill>
                <a:latin typeface="+mj-ea"/>
                <a:ea typeface="+mj-ea"/>
              </a:rPr>
              <a:t>标题</a:t>
            </a:r>
            <a:endParaRPr lang="en-US" altLang="zh-CN" sz="2000" b="1" dirty="0">
              <a:solidFill>
                <a:schemeClr val="bg1"/>
              </a:solidFill>
              <a:latin typeface="+mj-ea"/>
              <a:ea typeface="+mj-ea"/>
            </a:endParaRPr>
          </a:p>
          <a:p>
            <a:pPr algn="ctr"/>
            <a:r>
              <a:rPr lang="zh-CN" altLang="en-US" sz="2000" b="1" dirty="0">
                <a:solidFill>
                  <a:schemeClr val="bg1"/>
                </a:solidFill>
                <a:latin typeface="+mj-ea"/>
                <a:ea typeface="+mj-ea"/>
              </a:rPr>
              <a:t>内容</a:t>
            </a:r>
          </a:p>
        </p:txBody>
      </p:sp>
      <p:sp>
        <p:nvSpPr>
          <p:cNvPr id="18" name="TextBox 16"/>
          <p:cNvSpPr txBox="1"/>
          <p:nvPr/>
        </p:nvSpPr>
        <p:spPr>
          <a:xfrm>
            <a:off x="5827796" y="1438817"/>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j-ea"/>
                <a:ea typeface="+mj-ea"/>
              </a:rPr>
              <a:t>点击输入简要文字内容，文字内容需概括精炼，不用多余的文字修饰，言简意赅的说明分项内容</a:t>
            </a:r>
            <a:r>
              <a:rPr lang="en-US" altLang="zh-CN" sz="1000" dirty="0">
                <a:latin typeface="+mj-ea"/>
                <a:ea typeface="+mj-ea"/>
              </a:rPr>
              <a:t>……</a:t>
            </a:r>
            <a:r>
              <a:rPr lang="zh-CN" altLang="en-US" sz="1000" dirty="0">
                <a:latin typeface="+mj-ea"/>
                <a:ea typeface="+mj-ea"/>
              </a:rPr>
              <a:t>。</a:t>
            </a:r>
            <a:endParaRPr lang="en-US" altLang="zh-CN" sz="1000" dirty="0">
              <a:latin typeface="+mj-ea"/>
              <a:ea typeface="+mj-ea"/>
            </a:endParaRPr>
          </a:p>
        </p:txBody>
      </p:sp>
      <p:sp>
        <p:nvSpPr>
          <p:cNvPr id="19" name="TextBox 17"/>
          <p:cNvSpPr txBox="1"/>
          <p:nvPr/>
        </p:nvSpPr>
        <p:spPr>
          <a:xfrm>
            <a:off x="6259844" y="2478885"/>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j-ea"/>
                <a:ea typeface="+mj-ea"/>
              </a:rPr>
              <a:t>点击输入简要文字内容，文字内容需概括精炼，不用多余的文字修饰，言简意赅的说明分项内容</a:t>
            </a:r>
            <a:r>
              <a:rPr lang="en-US" altLang="zh-CN" sz="1000" dirty="0">
                <a:latin typeface="+mj-ea"/>
                <a:ea typeface="+mj-ea"/>
              </a:rPr>
              <a:t>……</a:t>
            </a:r>
            <a:r>
              <a:rPr lang="zh-CN" altLang="en-US" sz="1000" dirty="0">
                <a:latin typeface="+mj-ea"/>
                <a:ea typeface="+mj-ea"/>
              </a:rPr>
              <a:t>。</a:t>
            </a:r>
            <a:endParaRPr lang="en-US" altLang="zh-CN" sz="1000" dirty="0">
              <a:latin typeface="+mj-ea"/>
              <a:ea typeface="+mj-ea"/>
            </a:endParaRPr>
          </a:p>
        </p:txBody>
      </p:sp>
      <p:sp>
        <p:nvSpPr>
          <p:cNvPr id="20" name="TextBox 18"/>
          <p:cNvSpPr txBox="1"/>
          <p:nvPr/>
        </p:nvSpPr>
        <p:spPr>
          <a:xfrm>
            <a:off x="5774440" y="3593199"/>
            <a:ext cx="2200588" cy="577081"/>
          </a:xfrm>
          <a:prstGeom prst="rect">
            <a:avLst/>
          </a:prstGeom>
          <a:noFill/>
        </p:spPr>
        <p:txBody>
          <a:bodyPr wrap="square" lIns="0" tIns="0" rIns="0" bIns="0" rtlCol="0">
            <a:spAutoFit/>
          </a:bodyPr>
          <a:lstStyle/>
          <a:p>
            <a:pPr algn="just">
              <a:lnSpc>
                <a:spcPts val="1500"/>
              </a:lnSpc>
            </a:pPr>
            <a:r>
              <a:rPr lang="zh-CN" altLang="en-US" sz="1000" dirty="0">
                <a:latin typeface="+mj-ea"/>
                <a:ea typeface="+mj-ea"/>
              </a:rPr>
              <a:t>点击输入简要文字内容，文字内容需概括精炼，不用多余的文字修饰，言简意赅的说明分项内容</a:t>
            </a:r>
            <a:r>
              <a:rPr lang="en-US" altLang="zh-CN" sz="1000" dirty="0">
                <a:latin typeface="+mj-ea"/>
                <a:ea typeface="+mj-ea"/>
              </a:rPr>
              <a:t>……</a:t>
            </a:r>
            <a:r>
              <a:rPr lang="zh-CN" altLang="en-US" sz="1000" dirty="0">
                <a:latin typeface="+mj-ea"/>
                <a:ea typeface="+mj-ea"/>
              </a:rPr>
              <a:t>。</a:t>
            </a:r>
            <a:endParaRPr lang="en-US" altLang="zh-CN" sz="1000" dirty="0">
              <a:latin typeface="+mj-ea"/>
              <a:ea typeface="+mj-ea"/>
            </a:endParaRPr>
          </a:p>
        </p:txBody>
      </p:sp>
      <p:sp>
        <p:nvSpPr>
          <p:cNvPr id="21" name="TextBox 19"/>
          <p:cNvSpPr txBox="1"/>
          <p:nvPr/>
        </p:nvSpPr>
        <p:spPr>
          <a:xfrm>
            <a:off x="3491879" y="2069425"/>
            <a:ext cx="1752111" cy="1373068"/>
          </a:xfrm>
          <a:prstGeom prst="rect">
            <a:avLst/>
          </a:prstGeom>
          <a:noFill/>
        </p:spPr>
        <p:txBody>
          <a:bodyPr wrap="square" lIns="0" tIns="0" rIns="0" bIns="0" rtlCol="0">
            <a:spAutoFit/>
          </a:bodyPr>
          <a:lstStyle/>
          <a:p>
            <a:pPr algn="just">
              <a:lnSpc>
                <a:spcPct val="130000"/>
              </a:lnSpc>
            </a:pPr>
            <a:r>
              <a:rPr lang="zh-CN" altLang="en-US" sz="1400" dirty="0">
                <a:latin typeface="+mj-ea"/>
                <a:ea typeface="+mj-ea"/>
              </a:rPr>
              <a:t>点击输入简要文字内容，文字内容需概括精炼，不用多余的文字修饰，言简意赅的说明分项内容</a:t>
            </a:r>
            <a:r>
              <a:rPr lang="en-US" altLang="zh-CN" sz="1400" dirty="0">
                <a:latin typeface="+mj-ea"/>
                <a:ea typeface="+mj-ea"/>
              </a:rPr>
              <a:t>……</a:t>
            </a:r>
          </a:p>
        </p:txBody>
      </p:sp>
      <p:sp>
        <p:nvSpPr>
          <p:cNvPr id="22" name="Half Frame 12"/>
          <p:cNvSpPr/>
          <p:nvPr/>
        </p:nvSpPr>
        <p:spPr>
          <a:xfrm rot="8097294">
            <a:off x="2428709" y="2569527"/>
            <a:ext cx="360168" cy="395798"/>
          </a:xfrm>
          <a:prstGeom prst="halfFrame">
            <a:avLst/>
          </a:prstGeom>
          <a:solidFill>
            <a:schemeClr val="accent1"/>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14:presetBounceEnd="4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4000">
                                          <p:cBhvr additive="base">
                                            <p:cTn id="7" dur="1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14:presetBounceEnd="44000">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14:bounceEnd="44000">
                                          <p:cBhvr additive="base">
                                            <p:cTn id="22" dur="1000" fill="hold"/>
                                            <p:tgtEl>
                                              <p:spTgt spid="5"/>
                                            </p:tgtEl>
                                            <p:attrNameLst>
                                              <p:attrName>ppt_x</p:attrName>
                                            </p:attrNameLst>
                                          </p:cBhvr>
                                          <p:tavLst>
                                            <p:tav tm="0">
                                              <p:val>
                                                <p:strVal val="#ppt_x"/>
                                              </p:val>
                                            </p:tav>
                                            <p:tav tm="100000">
                                              <p:val>
                                                <p:strVal val="#ppt_x"/>
                                              </p:val>
                                            </p:tav>
                                          </p:tavLst>
                                        </p:anim>
                                        <p:anim calcmode="lin" valueType="num" p14:bounceEnd="44000">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14:presetBounceEnd="55000">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14:bounceEnd="55000">
                                          <p:cBhvr additive="base">
                                            <p:cTn id="31" dur="1600" fill="hold"/>
                                            <p:tgtEl>
                                              <p:spTgt spid="8"/>
                                            </p:tgtEl>
                                            <p:attrNameLst>
                                              <p:attrName>ppt_x</p:attrName>
                                            </p:attrNameLst>
                                          </p:cBhvr>
                                          <p:tavLst>
                                            <p:tav tm="0">
                                              <p:val>
                                                <p:strVal val="1+#ppt_w/2"/>
                                              </p:val>
                                            </p:tav>
                                            <p:tav tm="100000">
                                              <p:val>
                                                <p:strVal val="#ppt_x"/>
                                              </p:val>
                                            </p:tav>
                                          </p:tavLst>
                                        </p:anim>
                                        <p:anim calcmode="lin" valueType="num" p14:bounceEnd="55000">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14:presetBounceEnd="55000">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14:bounceEnd="55000">
                                          <p:cBhvr additive="base">
                                            <p:cTn id="35" dur="1600" fill="hold"/>
                                            <p:tgtEl>
                                              <p:spTgt spid="11"/>
                                            </p:tgtEl>
                                            <p:attrNameLst>
                                              <p:attrName>ppt_x</p:attrName>
                                            </p:attrNameLst>
                                          </p:cBhvr>
                                          <p:tavLst>
                                            <p:tav tm="0">
                                              <p:val>
                                                <p:strVal val="1+#ppt_w/2"/>
                                              </p:val>
                                            </p:tav>
                                            <p:tav tm="100000">
                                              <p:val>
                                                <p:strVal val="#ppt_x"/>
                                              </p:val>
                                            </p:tav>
                                          </p:tavLst>
                                        </p:anim>
                                        <p:anim calcmode="lin" valueType="num" p14:bounceEnd="55000">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14:presetBounceEnd="55000">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14:bounceEnd="55000">
                                          <p:cBhvr additive="base">
                                            <p:cTn id="39" dur="1600" fill="hold"/>
                                            <p:tgtEl>
                                              <p:spTgt spid="14"/>
                                            </p:tgtEl>
                                            <p:attrNameLst>
                                              <p:attrName>ppt_x</p:attrName>
                                            </p:attrNameLst>
                                          </p:cBhvr>
                                          <p:tavLst>
                                            <p:tav tm="0">
                                              <p:val>
                                                <p:strVal val="1+#ppt_w/2"/>
                                              </p:val>
                                            </p:tav>
                                            <p:tav tm="100000">
                                              <p:val>
                                                <p:strVal val="#ppt_x"/>
                                              </p:val>
                                            </p:tav>
                                          </p:tavLst>
                                        </p:anim>
                                        <p:anim calcmode="lin" valueType="num" p14:bounceEnd="55000">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2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childTnLst>
                              </p:cTn>
                            </p:par>
                            <p:par>
                              <p:cTn id="19" fill="hold">
                                <p:stCondLst>
                                  <p:cond delay="2000"/>
                                </p:stCondLst>
                                <p:childTnLst>
                                  <p:par>
                                    <p:cTn id="20" presetID="2" presetClass="entr" presetSubtype="4" accel="4200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1000" fill="hold"/>
                                            <p:tgtEl>
                                              <p:spTgt spid="5"/>
                                            </p:tgtEl>
                                            <p:attrNameLst>
                                              <p:attrName>ppt_x</p:attrName>
                                            </p:attrNameLst>
                                          </p:cBhvr>
                                          <p:tavLst>
                                            <p:tav tm="0">
                                              <p:val>
                                                <p:strVal val="#ppt_x"/>
                                              </p:val>
                                            </p:tav>
                                            <p:tav tm="100000">
                                              <p:val>
                                                <p:strVal val="#ppt_x"/>
                                              </p:val>
                                            </p:tav>
                                          </p:tavLst>
                                        </p:anim>
                                        <p:anim calcmode="lin" valueType="num">
                                          <p:cBhvr additive="base">
                                            <p:cTn id="23" dur="10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3500"/>
                                </p:stCondLst>
                                <p:childTnLst>
                                  <p:par>
                                    <p:cTn id="29" presetID="2" presetClass="entr" presetSubtype="3" accel="5200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600" fill="hold"/>
                                            <p:tgtEl>
                                              <p:spTgt spid="8"/>
                                            </p:tgtEl>
                                            <p:attrNameLst>
                                              <p:attrName>ppt_x</p:attrName>
                                            </p:attrNameLst>
                                          </p:cBhvr>
                                          <p:tavLst>
                                            <p:tav tm="0">
                                              <p:val>
                                                <p:strVal val="1+#ppt_w/2"/>
                                              </p:val>
                                            </p:tav>
                                            <p:tav tm="100000">
                                              <p:val>
                                                <p:strVal val="#ppt_x"/>
                                              </p:val>
                                            </p:tav>
                                          </p:tavLst>
                                        </p:anim>
                                        <p:anim calcmode="lin" valueType="num">
                                          <p:cBhvr additive="base">
                                            <p:cTn id="32" dur="1600" fill="hold"/>
                                            <p:tgtEl>
                                              <p:spTgt spid="8"/>
                                            </p:tgtEl>
                                            <p:attrNameLst>
                                              <p:attrName>ppt_y</p:attrName>
                                            </p:attrNameLst>
                                          </p:cBhvr>
                                          <p:tavLst>
                                            <p:tav tm="0">
                                              <p:val>
                                                <p:strVal val="0-#ppt_h/2"/>
                                              </p:val>
                                            </p:tav>
                                            <p:tav tm="100000">
                                              <p:val>
                                                <p:strVal val="#ppt_y"/>
                                              </p:val>
                                            </p:tav>
                                          </p:tavLst>
                                        </p:anim>
                                      </p:childTnLst>
                                    </p:cTn>
                                  </p:par>
                                  <p:par>
                                    <p:cTn id="33" presetID="2" presetClass="entr" presetSubtype="2" accel="5200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600" fill="hold"/>
                                            <p:tgtEl>
                                              <p:spTgt spid="11"/>
                                            </p:tgtEl>
                                            <p:attrNameLst>
                                              <p:attrName>ppt_x</p:attrName>
                                            </p:attrNameLst>
                                          </p:cBhvr>
                                          <p:tavLst>
                                            <p:tav tm="0">
                                              <p:val>
                                                <p:strVal val="1+#ppt_w/2"/>
                                              </p:val>
                                            </p:tav>
                                            <p:tav tm="100000">
                                              <p:val>
                                                <p:strVal val="#ppt_x"/>
                                              </p:val>
                                            </p:tav>
                                          </p:tavLst>
                                        </p:anim>
                                        <p:anim calcmode="lin" valueType="num">
                                          <p:cBhvr additive="base">
                                            <p:cTn id="36" dur="1600" fill="hold"/>
                                            <p:tgtEl>
                                              <p:spTgt spid="11"/>
                                            </p:tgtEl>
                                            <p:attrNameLst>
                                              <p:attrName>ppt_y</p:attrName>
                                            </p:attrNameLst>
                                          </p:cBhvr>
                                          <p:tavLst>
                                            <p:tav tm="0">
                                              <p:val>
                                                <p:strVal val="#ppt_y"/>
                                              </p:val>
                                            </p:tav>
                                            <p:tav tm="100000">
                                              <p:val>
                                                <p:strVal val="#ppt_y"/>
                                              </p:val>
                                            </p:tav>
                                          </p:tavLst>
                                        </p:anim>
                                      </p:childTnLst>
                                    </p:cTn>
                                  </p:par>
                                  <p:par>
                                    <p:cTn id="37" presetID="2" presetClass="entr" presetSubtype="6" accel="5200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600" fill="hold"/>
                                            <p:tgtEl>
                                              <p:spTgt spid="14"/>
                                            </p:tgtEl>
                                            <p:attrNameLst>
                                              <p:attrName>ppt_x</p:attrName>
                                            </p:attrNameLst>
                                          </p:cBhvr>
                                          <p:tavLst>
                                            <p:tav tm="0">
                                              <p:val>
                                                <p:strVal val="1+#ppt_w/2"/>
                                              </p:val>
                                            </p:tav>
                                            <p:tav tm="100000">
                                              <p:val>
                                                <p:strVal val="#ppt_x"/>
                                              </p:val>
                                            </p:tav>
                                          </p:tavLst>
                                        </p:anim>
                                        <p:anim calcmode="lin" valueType="num">
                                          <p:cBhvr additive="base">
                                            <p:cTn id="40" dur="1600" fill="hold"/>
                                            <p:tgtEl>
                                              <p:spTgt spid="14"/>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par>
                                    <p:cTn id="45" presetID="22" presetClass="entr" presetSubtype="8" fill="hold" grpId="0" nodeType="withEffect">
                                      <p:stCondLst>
                                        <p:cond delay="20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par>
                                    <p:cTn id="48" presetID="22" presetClass="entr" presetSubtype="8" fill="hold" grpId="0" nodeType="withEffect">
                                      <p:stCondLst>
                                        <p:cond delay="40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18" grpId="0"/>
          <p:bldP spid="19" grpId="0"/>
          <p:bldP spid="20" grpId="0"/>
          <p:bldP spid="2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bwMode="auto">
          <a:xfrm>
            <a:off x="586952" y="853215"/>
            <a:ext cx="3192960" cy="3950783"/>
            <a:chOff x="865232" y="1286330"/>
            <a:chExt cx="4013321" cy="4966128"/>
          </a:xfrm>
        </p:grpSpPr>
        <p:pic>
          <p:nvPicPr>
            <p:cNvPr id="5"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6" name="Rectangle 4"/>
            <p:cNvSpPr/>
            <p:nvPr/>
          </p:nvSpPr>
          <p:spPr>
            <a:xfrm>
              <a:off x="1454212" y="1875344"/>
              <a:ext cx="2840124" cy="3699194"/>
            </a:xfrm>
            <a:prstGeom prst="rect">
              <a:avLst/>
            </a:prstGeom>
            <a:blipFill>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en-US" sz="3200">
                <a:solidFill>
                  <a:prstClr val="white"/>
                </a:solidFill>
                <a:latin typeface="+mj-ea"/>
                <a:ea typeface="+mj-ea"/>
              </a:endParaRPr>
            </a:p>
          </p:txBody>
        </p:sp>
      </p:grpSp>
      <p:sp>
        <p:nvSpPr>
          <p:cNvPr id="7" name="矩形 6"/>
          <p:cNvSpPr>
            <a:spLocks noChangeArrowheads="1"/>
          </p:cNvSpPr>
          <p:nvPr/>
        </p:nvSpPr>
        <p:spPr bwMode="auto">
          <a:xfrm>
            <a:off x="4208606" y="3534278"/>
            <a:ext cx="1083474" cy="307775"/>
          </a:xfrm>
          <a:prstGeom prst="rect">
            <a:avLst/>
          </a:prstGeom>
          <a:noFill/>
          <a:ln w="9525">
            <a:noFill/>
            <a:miter lim="800000"/>
          </a:ln>
        </p:spPr>
        <p:txBody>
          <a:bodyPr wrap="square" lIns="91435" tIns="45719" rIns="91435" bIns="45719">
            <a:spAutoFit/>
          </a:bodyPr>
          <a:lstStyle/>
          <a:p>
            <a:r>
              <a:rPr lang="zh-CN" altLang="en-US" sz="1400" b="1" dirty="0">
                <a:solidFill>
                  <a:schemeClr val="accent1"/>
                </a:solidFill>
                <a:latin typeface="+mj-ea"/>
                <a:ea typeface="+mj-ea"/>
              </a:rPr>
              <a:t>添加标题</a:t>
            </a:r>
            <a:endParaRPr lang="en-US" altLang="zh-CN" sz="1400" b="1" dirty="0">
              <a:solidFill>
                <a:schemeClr val="accent1"/>
              </a:solidFill>
              <a:latin typeface="+mj-ea"/>
              <a:ea typeface="+mj-ea"/>
            </a:endParaRPr>
          </a:p>
        </p:txBody>
      </p:sp>
      <p:sp>
        <p:nvSpPr>
          <p:cNvPr id="8"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defTabSz="913765" fontAlgn="auto">
              <a:lnSpc>
                <a:spcPct val="120000"/>
              </a:lnSpc>
              <a:spcAft>
                <a:spcPts val="0"/>
              </a:spcAft>
              <a:buFont typeface="Arial" panose="020B0604020202020204" pitchFamily="34" charset="0"/>
              <a:buNone/>
              <a:defRPr/>
            </a:pPr>
            <a:r>
              <a:rPr lang="zh-CN" altLang="en-US" sz="1100" dirty="0">
                <a:solidFill>
                  <a:srgbClr val="080808"/>
                </a:solidFill>
                <a:latin typeface="+mj-ea"/>
                <a:ea typeface="+mj-ea"/>
                <a:sym typeface="微软雅黑" panose="020B0503020204020204" pitchFamily="34" charset="-122"/>
              </a:rPr>
              <a:t>在此录入本图表的综合描述说明，在此录入本图表的综合描述说明。</a:t>
            </a:r>
          </a:p>
        </p:txBody>
      </p:sp>
      <p:sp>
        <p:nvSpPr>
          <p:cNvPr id="9" name="矩形 8"/>
          <p:cNvSpPr>
            <a:spLocks noChangeArrowheads="1"/>
          </p:cNvSpPr>
          <p:nvPr/>
        </p:nvSpPr>
        <p:spPr bwMode="auto">
          <a:xfrm>
            <a:off x="6402282" y="3534278"/>
            <a:ext cx="978029" cy="307775"/>
          </a:xfrm>
          <a:prstGeom prst="rect">
            <a:avLst/>
          </a:prstGeom>
          <a:noFill/>
          <a:ln w="9525">
            <a:noFill/>
            <a:miter lim="800000"/>
          </a:ln>
        </p:spPr>
        <p:txBody>
          <a:bodyPr wrap="square" lIns="91435" tIns="45719" rIns="91435" bIns="45719">
            <a:spAutoFit/>
          </a:bodyPr>
          <a:lstStyle/>
          <a:p>
            <a:r>
              <a:rPr lang="zh-CN" altLang="en-US" sz="1400" b="1" dirty="0">
                <a:solidFill>
                  <a:schemeClr val="accent2"/>
                </a:solidFill>
                <a:latin typeface="+mj-ea"/>
                <a:ea typeface="+mj-ea"/>
              </a:rPr>
              <a:t>添加标题</a:t>
            </a:r>
            <a:endParaRPr lang="en-US" altLang="zh-CN" sz="1400" b="1" dirty="0">
              <a:solidFill>
                <a:schemeClr val="accent2"/>
              </a:solidFill>
              <a:latin typeface="+mj-ea"/>
              <a:ea typeface="+mj-ea"/>
            </a:endParaRPr>
          </a:p>
        </p:txBody>
      </p:sp>
      <p:sp>
        <p:nvSpPr>
          <p:cNvPr id="10" name="矩形 9"/>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defTabSz="913765" fontAlgn="auto">
              <a:lnSpc>
                <a:spcPct val="120000"/>
              </a:lnSpc>
              <a:spcAft>
                <a:spcPts val="0"/>
              </a:spcAft>
              <a:buFont typeface="Arial" panose="020B0604020202020204" pitchFamily="34" charset="0"/>
              <a:buNone/>
              <a:defRPr/>
            </a:pPr>
            <a:r>
              <a:rPr lang="zh-CN" altLang="en-US" sz="1100" dirty="0">
                <a:solidFill>
                  <a:srgbClr val="080808"/>
                </a:solidFill>
                <a:latin typeface="+mj-ea"/>
                <a:ea typeface="+mj-ea"/>
                <a:sym typeface="微软雅黑" panose="020B0503020204020204" pitchFamily="34" charset="-122"/>
              </a:rPr>
              <a:t>在此录入本图表的综合描述说明，在此录入本图表的综合描述说明。</a:t>
            </a:r>
          </a:p>
        </p:txBody>
      </p:sp>
      <p:grpSp>
        <p:nvGrpSpPr>
          <p:cNvPr id="11" name="组合 10"/>
          <p:cNvGrpSpPr/>
          <p:nvPr/>
        </p:nvGrpSpPr>
        <p:grpSpPr>
          <a:xfrm>
            <a:off x="4390421" y="1357643"/>
            <a:ext cx="2263519" cy="350012"/>
            <a:chOff x="814328" y="3219334"/>
            <a:chExt cx="2797200" cy="432536"/>
          </a:xfrm>
        </p:grpSpPr>
        <p:grpSp>
          <p:nvGrpSpPr>
            <p:cNvPr id="12" name="组合 11"/>
            <p:cNvGrpSpPr/>
            <p:nvPr/>
          </p:nvGrpSpPr>
          <p:grpSpPr>
            <a:xfrm>
              <a:off x="814328" y="3219334"/>
              <a:ext cx="2797200" cy="432536"/>
              <a:chOff x="2173927" y="3285519"/>
              <a:chExt cx="3549387" cy="548848"/>
            </a:xfrm>
          </p:grpSpPr>
          <p:grpSp>
            <p:nvGrpSpPr>
              <p:cNvPr id="14" name="组合 13"/>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6" name="圆角矩形 15"/>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17" name="圆角矩形 16"/>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15" name="椭圆 14"/>
              <p:cNvSpPr/>
              <p:nvPr/>
            </p:nvSpPr>
            <p:spPr>
              <a:xfrm>
                <a:off x="2307128" y="3420211"/>
                <a:ext cx="279463" cy="279463"/>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13" name="TextBox 24"/>
            <p:cNvSpPr txBox="1"/>
            <p:nvPr/>
          </p:nvSpPr>
          <p:spPr>
            <a:xfrm>
              <a:off x="1224125" y="3331792"/>
              <a:ext cx="2191136"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点击输入标题文本小标签</a:t>
              </a:r>
            </a:p>
          </p:txBody>
        </p:sp>
      </p:grpSp>
      <p:grpSp>
        <p:nvGrpSpPr>
          <p:cNvPr id="18" name="组合 17"/>
          <p:cNvGrpSpPr/>
          <p:nvPr/>
        </p:nvGrpSpPr>
        <p:grpSpPr>
          <a:xfrm>
            <a:off x="4392304" y="1871726"/>
            <a:ext cx="2916000" cy="350012"/>
            <a:chOff x="814327" y="3219334"/>
            <a:chExt cx="3603522" cy="432536"/>
          </a:xfrm>
        </p:grpSpPr>
        <p:grpSp>
          <p:nvGrpSpPr>
            <p:cNvPr id="19" name="组合 18"/>
            <p:cNvGrpSpPr/>
            <p:nvPr/>
          </p:nvGrpSpPr>
          <p:grpSpPr>
            <a:xfrm>
              <a:off x="814327" y="3219334"/>
              <a:ext cx="3603522" cy="432536"/>
              <a:chOff x="2173926" y="3285519"/>
              <a:chExt cx="4572535" cy="548848"/>
            </a:xfrm>
          </p:grpSpPr>
          <p:grpSp>
            <p:nvGrpSpPr>
              <p:cNvPr id="21" name="组合 20"/>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3" name="圆角矩形 22"/>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24" name="圆角矩形 23"/>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2" name="椭圆 21"/>
              <p:cNvSpPr/>
              <p:nvPr/>
            </p:nvSpPr>
            <p:spPr>
              <a:xfrm>
                <a:off x="2307128" y="3420211"/>
                <a:ext cx="279463" cy="279463"/>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0" name="TextBox 31"/>
            <p:cNvSpPr txBox="1"/>
            <p:nvPr/>
          </p:nvSpPr>
          <p:spPr>
            <a:xfrm>
              <a:off x="1224125" y="3331792"/>
              <a:ext cx="2989681"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点击输入标题文本及描述说明</a:t>
              </a:r>
            </a:p>
          </p:txBody>
        </p:sp>
      </p:grpSp>
      <p:grpSp>
        <p:nvGrpSpPr>
          <p:cNvPr id="25" name="组合 24"/>
          <p:cNvGrpSpPr/>
          <p:nvPr/>
        </p:nvGrpSpPr>
        <p:grpSpPr>
          <a:xfrm>
            <a:off x="4403535" y="2365754"/>
            <a:ext cx="2401200" cy="350012"/>
            <a:chOff x="814328" y="3219334"/>
            <a:chExt cx="2967344" cy="432536"/>
          </a:xfrm>
        </p:grpSpPr>
        <p:grpSp>
          <p:nvGrpSpPr>
            <p:cNvPr id="26" name="组合 25"/>
            <p:cNvGrpSpPr/>
            <p:nvPr/>
          </p:nvGrpSpPr>
          <p:grpSpPr>
            <a:xfrm>
              <a:off x="814328" y="3219334"/>
              <a:ext cx="2967344" cy="432536"/>
              <a:chOff x="2173927" y="3285519"/>
              <a:chExt cx="3765284" cy="548848"/>
            </a:xfrm>
          </p:grpSpPr>
          <p:grpSp>
            <p:nvGrpSpPr>
              <p:cNvPr id="28" name="组合 27"/>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0" name="圆角矩形 29"/>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31" name="圆角矩形 30"/>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9" name="椭圆 28"/>
              <p:cNvSpPr/>
              <p:nvPr/>
            </p:nvSpPr>
            <p:spPr>
              <a:xfrm>
                <a:off x="2307128" y="3420211"/>
                <a:ext cx="279463" cy="279463"/>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27" name="TextBox 38"/>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点击输入标题文本小标签</a:t>
              </a:r>
            </a:p>
          </p:txBody>
        </p:sp>
      </p:grpSp>
      <p:grpSp>
        <p:nvGrpSpPr>
          <p:cNvPr id="32" name="组合 31"/>
          <p:cNvGrpSpPr/>
          <p:nvPr/>
        </p:nvGrpSpPr>
        <p:grpSpPr>
          <a:xfrm>
            <a:off x="4401064" y="2869810"/>
            <a:ext cx="1972203" cy="350012"/>
            <a:chOff x="814328" y="3219334"/>
            <a:chExt cx="2437200" cy="432536"/>
          </a:xfrm>
        </p:grpSpPr>
        <p:grpSp>
          <p:nvGrpSpPr>
            <p:cNvPr id="33" name="组合 32"/>
            <p:cNvGrpSpPr/>
            <p:nvPr/>
          </p:nvGrpSpPr>
          <p:grpSpPr>
            <a:xfrm>
              <a:off x="814328" y="3219334"/>
              <a:ext cx="2437200" cy="432536"/>
              <a:chOff x="2173927" y="3285519"/>
              <a:chExt cx="3092581" cy="548848"/>
            </a:xfrm>
          </p:grpSpPr>
          <p:grpSp>
            <p:nvGrpSpPr>
              <p:cNvPr id="35" name="组合 34"/>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37" name="圆角矩形 36"/>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sp>
              <p:nvSpPr>
                <p:cNvPr id="38" name="圆角矩形 37"/>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36" name="椭圆 35"/>
              <p:cNvSpPr/>
              <p:nvPr/>
            </p:nvSpPr>
            <p:spPr>
              <a:xfrm>
                <a:off x="2307128" y="3420211"/>
                <a:ext cx="279463" cy="279463"/>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100">
                  <a:solidFill>
                    <a:srgbClr val="080808"/>
                  </a:solidFill>
                  <a:latin typeface="+mj-ea"/>
                  <a:ea typeface="+mj-ea"/>
                </a:endParaRPr>
              </a:p>
            </p:txBody>
          </p:sp>
        </p:grpSp>
        <p:sp>
          <p:nvSpPr>
            <p:cNvPr id="34" name="TextBox 45"/>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100" b="0" dirty="0">
                  <a:solidFill>
                    <a:srgbClr val="080808"/>
                  </a:solidFill>
                  <a:latin typeface="+mj-ea"/>
                  <a:ea typeface="+mj-ea"/>
                </a:rPr>
                <a:t>点击输入标题文本</a:t>
              </a:r>
            </a:p>
          </p:txBody>
        </p:sp>
      </p:gr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350"/>
                                        <p:tgtEl>
                                          <p:spTgt spid="11"/>
                                        </p:tgtEl>
                                        <p:attrNameLst>
                                          <p:attrName>ppt_x</p:attrName>
                                        </p:attrNameLst>
                                      </p:cBhvr>
                                      <p:tavLst>
                                        <p:tav tm="0">
                                          <p:val>
                                            <p:strVal val="#ppt_x-#ppt_w*1.125000"/>
                                          </p:val>
                                        </p:tav>
                                        <p:tav tm="100000">
                                          <p:val>
                                            <p:strVal val="#ppt_x"/>
                                          </p:val>
                                        </p:tav>
                                      </p:tavLst>
                                    </p:anim>
                                    <p:animEffect transition="in" filter="wipe(right)">
                                      <p:cBhvr>
                                        <p:cTn id="13" dur="350"/>
                                        <p:tgtEl>
                                          <p:spTgt spid="11"/>
                                        </p:tgtEl>
                                      </p:cBhvr>
                                    </p:animEffect>
                                  </p:childTnLst>
                                </p:cTn>
                              </p:par>
                              <p:par>
                                <p:cTn id="14" presetID="12" presetClass="entr" presetSubtype="8" fill="hold" nodeType="withEffect">
                                  <p:stCondLst>
                                    <p:cond delay="10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350"/>
                                        <p:tgtEl>
                                          <p:spTgt spid="18"/>
                                        </p:tgtEl>
                                        <p:attrNameLst>
                                          <p:attrName>ppt_x</p:attrName>
                                        </p:attrNameLst>
                                      </p:cBhvr>
                                      <p:tavLst>
                                        <p:tav tm="0">
                                          <p:val>
                                            <p:strVal val="#ppt_x-#ppt_w*1.125000"/>
                                          </p:val>
                                        </p:tav>
                                        <p:tav tm="100000">
                                          <p:val>
                                            <p:strVal val="#ppt_x"/>
                                          </p:val>
                                        </p:tav>
                                      </p:tavLst>
                                    </p:anim>
                                    <p:animEffect transition="in" filter="wipe(right)">
                                      <p:cBhvr>
                                        <p:cTn id="17" dur="350"/>
                                        <p:tgtEl>
                                          <p:spTgt spid="18"/>
                                        </p:tgtEl>
                                      </p:cBhvr>
                                    </p:animEffect>
                                  </p:childTnLst>
                                </p:cTn>
                              </p:par>
                              <p:par>
                                <p:cTn id="18" presetID="12" presetClass="entr" presetSubtype="8" fill="hold" nodeType="withEffect">
                                  <p:stCondLst>
                                    <p:cond delay="20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350"/>
                                        <p:tgtEl>
                                          <p:spTgt spid="25"/>
                                        </p:tgtEl>
                                        <p:attrNameLst>
                                          <p:attrName>ppt_x</p:attrName>
                                        </p:attrNameLst>
                                      </p:cBhvr>
                                      <p:tavLst>
                                        <p:tav tm="0">
                                          <p:val>
                                            <p:strVal val="#ppt_x-#ppt_w*1.125000"/>
                                          </p:val>
                                        </p:tav>
                                        <p:tav tm="100000">
                                          <p:val>
                                            <p:strVal val="#ppt_x"/>
                                          </p:val>
                                        </p:tav>
                                      </p:tavLst>
                                    </p:anim>
                                    <p:animEffect transition="in" filter="wipe(right)">
                                      <p:cBhvr>
                                        <p:cTn id="21" dur="350"/>
                                        <p:tgtEl>
                                          <p:spTgt spid="25"/>
                                        </p:tgtEl>
                                      </p:cBhvr>
                                    </p:animEffect>
                                  </p:childTnLst>
                                </p:cTn>
                              </p:par>
                              <p:par>
                                <p:cTn id="22" presetID="12" presetClass="entr" presetSubtype="8" fill="hold" nodeType="withEffect">
                                  <p:stCondLst>
                                    <p:cond delay="30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350"/>
                                        <p:tgtEl>
                                          <p:spTgt spid="32"/>
                                        </p:tgtEl>
                                        <p:attrNameLst>
                                          <p:attrName>ppt_x</p:attrName>
                                        </p:attrNameLst>
                                      </p:cBhvr>
                                      <p:tavLst>
                                        <p:tav tm="0">
                                          <p:val>
                                            <p:strVal val="#ppt_x-#ppt_w*1.125000"/>
                                          </p:val>
                                        </p:tav>
                                        <p:tav tm="100000">
                                          <p:val>
                                            <p:strVal val="#ppt_x"/>
                                          </p:val>
                                        </p:tav>
                                      </p:tavLst>
                                    </p:anim>
                                    <p:animEffect transition="in" filter="wipe(right)">
                                      <p:cBhvr>
                                        <p:cTn id="25" dur="350"/>
                                        <p:tgtEl>
                                          <p:spTgt spid="32"/>
                                        </p:tgtEl>
                                      </p:cBhvr>
                                    </p:animEffect>
                                  </p:childTnLst>
                                </p:cTn>
                              </p:par>
                            </p:childTnLst>
                          </p:cTn>
                        </p:par>
                        <p:par>
                          <p:cTn id="26" fill="hold">
                            <p:stCondLst>
                              <p:cond delay="1000"/>
                            </p:stCondLst>
                            <p:childTnLst>
                              <p:par>
                                <p:cTn id="27" presetID="1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par>
                                <p:cTn id="31" presetID="12" presetClass="entr" presetSubtype="4" fill="hold" grpId="0" nodeType="withEffect">
                                  <p:stCondLst>
                                    <p:cond delay="2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p:tgtEl>
                                          <p:spTgt spid="8"/>
                                        </p:tgtEl>
                                        <p:attrNameLst>
                                          <p:attrName>ppt_y</p:attrName>
                                        </p:attrNameLst>
                                      </p:cBhvr>
                                      <p:tavLst>
                                        <p:tav tm="0">
                                          <p:val>
                                            <p:strVal val="#ppt_y+#ppt_h*1.125000"/>
                                          </p:val>
                                        </p:tav>
                                        <p:tav tm="100000">
                                          <p:val>
                                            <p:strVal val="#ppt_y"/>
                                          </p:val>
                                        </p:tav>
                                      </p:tavLst>
                                    </p:anim>
                                    <p:animEffect transition="in" filter="wipe(up)">
                                      <p:cBhvr>
                                        <p:cTn id="34" dur="500"/>
                                        <p:tgtEl>
                                          <p:spTgt spid="8"/>
                                        </p:tgtEl>
                                      </p:cBhvr>
                                    </p:animEffect>
                                  </p:childTnLst>
                                </p:cTn>
                              </p:par>
                              <p:par>
                                <p:cTn id="35" presetID="12" presetClass="entr" presetSubtype="4" fill="hold" grpId="0" nodeType="withEffect">
                                  <p:stCondLst>
                                    <p:cond delay="4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p:tgtEl>
                                          <p:spTgt spid="9"/>
                                        </p:tgtEl>
                                        <p:attrNameLst>
                                          <p:attrName>ppt_y</p:attrName>
                                        </p:attrNameLst>
                                      </p:cBhvr>
                                      <p:tavLst>
                                        <p:tav tm="0">
                                          <p:val>
                                            <p:strVal val="#ppt_y+#ppt_h*1.125000"/>
                                          </p:val>
                                        </p:tav>
                                        <p:tav tm="100000">
                                          <p:val>
                                            <p:strVal val="#ppt_y"/>
                                          </p:val>
                                        </p:tav>
                                      </p:tavLst>
                                    </p:anim>
                                    <p:animEffect transition="in" filter="wipe(up)">
                                      <p:cBhvr>
                                        <p:cTn id="38" dur="500"/>
                                        <p:tgtEl>
                                          <p:spTgt spid="9"/>
                                        </p:tgtEl>
                                      </p:cBhvr>
                                    </p:animEffect>
                                  </p:childTnLst>
                                </p:cTn>
                              </p:par>
                              <p:par>
                                <p:cTn id="39" presetID="12" presetClass="entr" presetSubtype="4" fill="hold" grpId="0" nodeType="withEffect">
                                  <p:stCondLst>
                                    <p:cond delay="6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06852" y="1347614"/>
            <a:ext cx="2352980" cy="2352980"/>
            <a:chOff x="304800" y="673100"/>
            <a:chExt cx="4000500" cy="4000500"/>
          </a:xfrm>
          <a:effectLst>
            <a:outerShdw blurRad="444500" dist="254000" dir="684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sp>
          <p:nvSpPr>
            <p:cNvPr id="20" name="椭圆 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C00000"/>
                </a:solidFill>
                <a:latin typeface="+mj-ea"/>
                <a:ea typeface="+mj-ea"/>
              </a:endParaRPr>
            </a:p>
          </p:txBody>
        </p:sp>
      </p:grpSp>
      <p:sp>
        <p:nvSpPr>
          <p:cNvPr id="21" name="矩形 20"/>
          <p:cNvSpPr/>
          <p:nvPr/>
        </p:nvSpPr>
        <p:spPr>
          <a:xfrm>
            <a:off x="1033496" y="2002394"/>
            <a:ext cx="1652198" cy="861774"/>
          </a:xfrm>
          <a:prstGeom prst="rect">
            <a:avLst/>
          </a:prstGeom>
        </p:spPr>
        <p:txBody>
          <a:bodyPr wrap="square">
            <a:spAutoFit/>
          </a:bodyPr>
          <a:lstStyle/>
          <a:p>
            <a:pPr marL="0" marR="0" lvl="0" indent="0" defTabSz="934085" eaLnBrk="1" fontAlgn="auto" latinLnBrk="0" hangingPunct="1">
              <a:lnSpc>
                <a:spcPct val="100000"/>
              </a:lnSpc>
              <a:spcBef>
                <a:spcPts val="0"/>
              </a:spcBef>
              <a:spcAft>
                <a:spcPts val="0"/>
              </a:spcAft>
              <a:buClrTx/>
              <a:buSzTx/>
              <a:buFontTx/>
              <a:buNone/>
              <a:defRPr/>
            </a:pPr>
            <a:r>
              <a:rPr kumimoji="0" lang="zh-CN" altLang="en-US" sz="5000" b="1" i="0" u="none" strike="noStrike" kern="0" cap="none" spc="0" normalizeH="0" baseline="0" noProof="0" dirty="0">
                <a:ln>
                  <a:noFill/>
                </a:ln>
                <a:solidFill>
                  <a:srgbClr val="080808"/>
                </a:solidFill>
                <a:effectLst/>
                <a:uLnTx/>
                <a:uFillTx/>
                <a:latin typeface="+mj-ea"/>
                <a:ea typeface="+mj-ea"/>
              </a:rPr>
              <a:t>目 录</a:t>
            </a:r>
          </a:p>
        </p:txBody>
      </p:sp>
      <p:sp>
        <p:nvSpPr>
          <p:cNvPr id="22" name="Rectangle 4"/>
          <p:cNvSpPr txBox="1">
            <a:spLocks noChangeArrowheads="1"/>
          </p:cNvSpPr>
          <p:nvPr/>
        </p:nvSpPr>
        <p:spPr bwMode="auto">
          <a:xfrm>
            <a:off x="1143145" y="2852870"/>
            <a:ext cx="1372458"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1" tIns="34285" rIns="68571" bIns="34285"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anose="02010609030101010101"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lvl="0" fontAlgn="auto">
              <a:spcBef>
                <a:spcPts val="0"/>
              </a:spcBef>
              <a:spcAft>
                <a:spcPts val="0"/>
              </a:spcAft>
              <a:defRPr/>
            </a:pPr>
            <a:r>
              <a:rPr kumimoji="0" lang="en-US" altLang="zh-CN" sz="1500" b="0" i="0" u="none" strike="noStrike" kern="0" cap="none" spc="0" normalizeH="0" baseline="0" noProof="0" dirty="0">
                <a:ln>
                  <a:noFill/>
                </a:ln>
                <a:solidFill>
                  <a:srgbClr val="080808"/>
                </a:solidFill>
                <a:effectLst/>
                <a:uLnTx/>
                <a:uFillTx/>
                <a:latin typeface="+mj-ea"/>
              </a:rPr>
              <a:t>CATALOG</a:t>
            </a:r>
            <a:endParaRPr kumimoji="0" lang="zh-CN" altLang="en-US" sz="1500" b="0" i="0" u="none" strike="noStrike" kern="0" cap="none" spc="0" normalizeH="0" baseline="0" noProof="0" dirty="0">
              <a:ln>
                <a:noFill/>
              </a:ln>
              <a:solidFill>
                <a:srgbClr val="080808"/>
              </a:solidFill>
              <a:effectLst/>
              <a:uLnTx/>
              <a:uFillTx/>
              <a:latin typeface="+mj-ea"/>
            </a:endParaRPr>
          </a:p>
        </p:txBody>
      </p:sp>
      <p:grpSp>
        <p:nvGrpSpPr>
          <p:cNvPr id="84" name="组合 83"/>
          <p:cNvGrpSpPr/>
          <p:nvPr/>
        </p:nvGrpSpPr>
        <p:grpSpPr>
          <a:xfrm>
            <a:off x="5731949" y="1480847"/>
            <a:ext cx="1602228" cy="1359398"/>
            <a:chOff x="5553262" y="2638733"/>
            <a:chExt cx="2397222" cy="2093640"/>
          </a:xfrm>
        </p:grpSpPr>
        <p:grpSp>
          <p:nvGrpSpPr>
            <p:cNvPr id="85" name="组合 84"/>
            <p:cNvGrpSpPr/>
            <p:nvPr/>
          </p:nvGrpSpPr>
          <p:grpSpPr>
            <a:xfrm>
              <a:off x="5553262" y="2638733"/>
              <a:ext cx="2397222" cy="2093640"/>
              <a:chOff x="5553262" y="2638733"/>
              <a:chExt cx="2397222" cy="2093640"/>
            </a:xfrm>
          </p:grpSpPr>
          <p:grpSp>
            <p:nvGrpSpPr>
              <p:cNvPr id="87" name="组合 86"/>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8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88"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86" name="TextBox 85"/>
            <p:cNvSpPr txBox="1"/>
            <p:nvPr/>
          </p:nvSpPr>
          <p:spPr>
            <a:xfrm>
              <a:off x="6259489" y="3110169"/>
              <a:ext cx="1273333" cy="995429"/>
            </a:xfrm>
            <a:prstGeom prst="rect">
              <a:avLst/>
            </a:prstGeom>
            <a:noFill/>
          </p:spPr>
          <p:txBody>
            <a:bodyPr wrap="square" rtlCol="0">
              <a:spAutoFit/>
            </a:bodyPr>
            <a:lstStyle/>
            <a:p>
              <a:r>
                <a:rPr lang="en-US" altLang="zh-CN" sz="3600" dirty="0">
                  <a:solidFill>
                    <a:schemeClr val="bg1"/>
                  </a:solidFill>
                  <a:latin typeface="+mj-ea"/>
                  <a:ea typeface="+mj-ea"/>
                </a:rPr>
                <a:t>03</a:t>
              </a:r>
              <a:endParaRPr lang="zh-CN" altLang="en-US" sz="3600" dirty="0">
                <a:solidFill>
                  <a:schemeClr val="bg1"/>
                </a:solidFill>
                <a:latin typeface="+mj-ea"/>
                <a:ea typeface="+mj-ea"/>
              </a:endParaRPr>
            </a:p>
          </p:txBody>
        </p:sp>
      </p:grpSp>
      <p:grpSp>
        <p:nvGrpSpPr>
          <p:cNvPr id="91" name="组合 90"/>
          <p:cNvGrpSpPr/>
          <p:nvPr/>
        </p:nvGrpSpPr>
        <p:grpSpPr>
          <a:xfrm>
            <a:off x="3278088" y="1492091"/>
            <a:ext cx="1602228" cy="1359398"/>
            <a:chOff x="1881842" y="2656049"/>
            <a:chExt cx="2397222" cy="2093640"/>
          </a:xfrm>
        </p:grpSpPr>
        <p:grpSp>
          <p:nvGrpSpPr>
            <p:cNvPr id="92" name="组合 91"/>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95"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6"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93"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94" name="TextBox 93"/>
            <p:cNvSpPr txBox="1"/>
            <p:nvPr/>
          </p:nvSpPr>
          <p:spPr>
            <a:xfrm>
              <a:off x="2575311" y="3250047"/>
              <a:ext cx="1157729" cy="995429"/>
            </a:xfrm>
            <a:prstGeom prst="rect">
              <a:avLst/>
            </a:prstGeom>
            <a:noFill/>
          </p:spPr>
          <p:txBody>
            <a:bodyPr wrap="square" rtlCol="0">
              <a:spAutoFit/>
            </a:bodyPr>
            <a:lstStyle/>
            <a:p>
              <a:r>
                <a:rPr lang="en-US" altLang="zh-CN" sz="3600" dirty="0">
                  <a:solidFill>
                    <a:schemeClr val="bg1"/>
                  </a:solidFill>
                  <a:latin typeface="+mj-ea"/>
                  <a:ea typeface="+mj-ea"/>
                </a:rPr>
                <a:t>01</a:t>
              </a:r>
              <a:endParaRPr lang="zh-CN" altLang="en-US" sz="3600" dirty="0">
                <a:solidFill>
                  <a:schemeClr val="bg1"/>
                </a:solidFill>
                <a:latin typeface="+mj-ea"/>
                <a:ea typeface="+mj-ea"/>
              </a:endParaRPr>
            </a:p>
          </p:txBody>
        </p:sp>
      </p:grpSp>
      <p:grpSp>
        <p:nvGrpSpPr>
          <p:cNvPr id="97" name="组合 96"/>
          <p:cNvGrpSpPr/>
          <p:nvPr/>
        </p:nvGrpSpPr>
        <p:grpSpPr>
          <a:xfrm>
            <a:off x="4507954" y="2171789"/>
            <a:ext cx="1602228" cy="1359398"/>
            <a:chOff x="3721944" y="3702869"/>
            <a:chExt cx="2397222" cy="2093640"/>
          </a:xfrm>
        </p:grpSpPr>
        <p:grpSp>
          <p:nvGrpSpPr>
            <p:cNvPr id="98" name="组合 97"/>
            <p:cNvGrpSpPr/>
            <p:nvPr/>
          </p:nvGrpSpPr>
          <p:grpSpPr>
            <a:xfrm>
              <a:off x="3721944" y="3702869"/>
              <a:ext cx="2397222" cy="2093640"/>
              <a:chOff x="3721944" y="3702869"/>
              <a:chExt cx="2397222" cy="2093640"/>
            </a:xfrm>
          </p:grpSpPr>
          <p:grpSp>
            <p:nvGrpSpPr>
              <p:cNvPr id="100" name="组合 99"/>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102"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03"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1" name="Freeform 7"/>
              <p:cNvSpPr/>
              <p:nvPr/>
            </p:nvSpPr>
            <p:spPr bwMode="auto">
              <a:xfrm>
                <a:off x="4033627" y="3946819"/>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99" name="TextBox 98"/>
            <p:cNvSpPr txBox="1"/>
            <p:nvPr/>
          </p:nvSpPr>
          <p:spPr>
            <a:xfrm>
              <a:off x="4382515" y="4183862"/>
              <a:ext cx="1220570" cy="995429"/>
            </a:xfrm>
            <a:prstGeom prst="rect">
              <a:avLst/>
            </a:prstGeom>
            <a:noFill/>
          </p:spPr>
          <p:txBody>
            <a:bodyPr wrap="square" rtlCol="0">
              <a:spAutoFit/>
            </a:bodyPr>
            <a:lstStyle/>
            <a:p>
              <a:r>
                <a:rPr lang="en-US" altLang="zh-CN" sz="3600" dirty="0">
                  <a:solidFill>
                    <a:schemeClr val="bg1"/>
                  </a:solidFill>
                  <a:latin typeface="+mj-ea"/>
                  <a:ea typeface="+mj-ea"/>
                </a:rPr>
                <a:t>02</a:t>
              </a:r>
              <a:endParaRPr lang="zh-CN" altLang="en-US" sz="3600" dirty="0">
                <a:solidFill>
                  <a:schemeClr val="bg1"/>
                </a:solidFill>
                <a:latin typeface="+mj-ea"/>
                <a:ea typeface="+mj-ea"/>
              </a:endParaRPr>
            </a:p>
          </p:txBody>
        </p:sp>
      </p:grpSp>
      <p:grpSp>
        <p:nvGrpSpPr>
          <p:cNvPr id="104" name="组合 103"/>
          <p:cNvGrpSpPr/>
          <p:nvPr/>
        </p:nvGrpSpPr>
        <p:grpSpPr>
          <a:xfrm>
            <a:off x="6958451" y="2164982"/>
            <a:ext cx="1602228" cy="1359398"/>
            <a:chOff x="7388330" y="3692384"/>
            <a:chExt cx="2397222" cy="2093640"/>
          </a:xfrm>
        </p:grpSpPr>
        <p:grpSp>
          <p:nvGrpSpPr>
            <p:cNvPr id="105" name="组合 104"/>
            <p:cNvGrpSpPr/>
            <p:nvPr/>
          </p:nvGrpSpPr>
          <p:grpSpPr>
            <a:xfrm>
              <a:off x="7388330" y="3692384"/>
              <a:ext cx="2397222" cy="2093640"/>
              <a:chOff x="7388330" y="3692384"/>
              <a:chExt cx="2397222" cy="2093640"/>
            </a:xfrm>
          </p:grpSpPr>
          <p:grpSp>
            <p:nvGrpSpPr>
              <p:cNvPr id="107" name="组合 106"/>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10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11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8" name="Freeform 7"/>
              <p:cNvSpPr/>
              <p:nvPr/>
            </p:nvSpPr>
            <p:spPr bwMode="auto">
              <a:xfrm>
                <a:off x="7700013" y="3936334"/>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06" name="TextBox 105"/>
            <p:cNvSpPr txBox="1"/>
            <p:nvPr/>
          </p:nvSpPr>
          <p:spPr>
            <a:xfrm>
              <a:off x="8048903" y="4173377"/>
              <a:ext cx="1185202" cy="995429"/>
            </a:xfrm>
            <a:prstGeom prst="rect">
              <a:avLst/>
            </a:prstGeom>
            <a:noFill/>
          </p:spPr>
          <p:txBody>
            <a:bodyPr wrap="square" rtlCol="0">
              <a:spAutoFit/>
            </a:bodyPr>
            <a:lstStyle/>
            <a:p>
              <a:r>
                <a:rPr lang="en-US" altLang="zh-CN" sz="3600" dirty="0">
                  <a:solidFill>
                    <a:schemeClr val="bg1"/>
                  </a:solidFill>
                  <a:latin typeface="+mj-ea"/>
                  <a:ea typeface="+mj-ea"/>
                </a:rPr>
                <a:t>04</a:t>
              </a:r>
              <a:endParaRPr lang="zh-CN" altLang="en-US" sz="3600" dirty="0">
                <a:solidFill>
                  <a:schemeClr val="bg1"/>
                </a:solidFill>
                <a:latin typeface="+mj-ea"/>
                <a:ea typeface="+mj-ea"/>
              </a:endParaRPr>
            </a:p>
          </p:txBody>
        </p:sp>
      </p:grpSp>
      <p:grpSp>
        <p:nvGrpSpPr>
          <p:cNvPr id="111" name="组合 110"/>
          <p:cNvGrpSpPr/>
          <p:nvPr/>
        </p:nvGrpSpPr>
        <p:grpSpPr>
          <a:xfrm>
            <a:off x="3639327" y="2967176"/>
            <a:ext cx="1027882" cy="471555"/>
            <a:chOff x="2328257" y="4927865"/>
            <a:chExt cx="1537897" cy="726254"/>
          </a:xfrm>
        </p:grpSpPr>
        <p:sp>
          <p:nvSpPr>
            <p:cNvPr id="112" name="TextBox 111"/>
            <p:cNvSpPr txBox="1"/>
            <p:nvPr/>
          </p:nvSpPr>
          <p:spPr>
            <a:xfrm>
              <a:off x="2328257" y="4927865"/>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13" name="TextBox 112"/>
            <p:cNvSpPr txBox="1"/>
            <p:nvPr/>
          </p:nvSpPr>
          <p:spPr>
            <a:xfrm>
              <a:off x="2419469" y="5322308"/>
              <a:ext cx="1379770" cy="331811"/>
            </a:xfrm>
            <a:prstGeom prst="rect">
              <a:avLst/>
            </a:prstGeom>
            <a:noFill/>
          </p:spPr>
          <p:txBody>
            <a:bodyPr wrap="square" rtlCol="0">
              <a:spAutoFit/>
            </a:bodyPr>
            <a:lstStyle/>
            <a:p>
              <a:r>
                <a:rPr lang="en-US" altLang="zh-CN" sz="800" dirty="0">
                  <a:solidFill>
                    <a:schemeClr val="tx1">
                      <a:lumMod val="50000"/>
                      <a:lumOff val="50000"/>
                    </a:schemeClr>
                  </a:solidFill>
                  <a:latin typeface="+mj-ea"/>
                  <a:ea typeface="+mj-ea"/>
                </a:rPr>
                <a:t>WORKREPORT</a:t>
              </a:r>
              <a:endParaRPr lang="zh-CN" altLang="en-US" sz="800" dirty="0">
                <a:solidFill>
                  <a:schemeClr val="tx1">
                    <a:lumMod val="50000"/>
                    <a:lumOff val="50000"/>
                  </a:schemeClr>
                </a:solidFill>
                <a:latin typeface="+mj-ea"/>
                <a:ea typeface="+mj-ea"/>
              </a:endParaRPr>
            </a:p>
          </p:txBody>
        </p:sp>
      </p:grpSp>
      <p:grpSp>
        <p:nvGrpSpPr>
          <p:cNvPr id="114" name="组合 113"/>
          <p:cNvGrpSpPr/>
          <p:nvPr/>
        </p:nvGrpSpPr>
        <p:grpSpPr>
          <a:xfrm>
            <a:off x="4858857" y="1541057"/>
            <a:ext cx="1027882" cy="446865"/>
            <a:chOff x="4246958" y="2731461"/>
            <a:chExt cx="1537897" cy="688227"/>
          </a:xfrm>
        </p:grpSpPr>
        <p:sp>
          <p:nvSpPr>
            <p:cNvPr id="115" name="TextBox 114"/>
            <p:cNvSpPr txBox="1"/>
            <p:nvPr/>
          </p:nvSpPr>
          <p:spPr>
            <a:xfrm>
              <a:off x="4246958" y="2731461"/>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16" name="TextBox 115"/>
            <p:cNvSpPr txBox="1"/>
            <p:nvPr/>
          </p:nvSpPr>
          <p:spPr>
            <a:xfrm>
              <a:off x="4335082"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grpSp>
        <p:nvGrpSpPr>
          <p:cNvPr id="117" name="组合 116"/>
          <p:cNvGrpSpPr/>
          <p:nvPr/>
        </p:nvGrpSpPr>
        <p:grpSpPr>
          <a:xfrm>
            <a:off x="6093849" y="3000164"/>
            <a:ext cx="1027882" cy="466656"/>
            <a:chOff x="5982926" y="4927865"/>
            <a:chExt cx="1537897" cy="718707"/>
          </a:xfrm>
        </p:grpSpPr>
        <p:sp>
          <p:nvSpPr>
            <p:cNvPr id="118" name="TextBox 117"/>
            <p:cNvSpPr txBox="1"/>
            <p:nvPr/>
          </p:nvSpPr>
          <p:spPr>
            <a:xfrm>
              <a:off x="5982926" y="4927865"/>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19" name="TextBox 118"/>
            <p:cNvSpPr txBox="1"/>
            <p:nvPr/>
          </p:nvSpPr>
          <p:spPr>
            <a:xfrm>
              <a:off x="6071050" y="5338463"/>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grpSp>
        <p:nvGrpSpPr>
          <p:cNvPr id="120" name="组合 119"/>
          <p:cNvGrpSpPr/>
          <p:nvPr/>
        </p:nvGrpSpPr>
        <p:grpSpPr>
          <a:xfrm>
            <a:off x="7259916" y="1541057"/>
            <a:ext cx="1027882" cy="446865"/>
            <a:chOff x="7839376" y="2731461"/>
            <a:chExt cx="1537897" cy="688227"/>
          </a:xfrm>
        </p:grpSpPr>
        <p:sp>
          <p:nvSpPr>
            <p:cNvPr id="121" name="TextBox 120"/>
            <p:cNvSpPr txBox="1"/>
            <p:nvPr/>
          </p:nvSpPr>
          <p:spPr>
            <a:xfrm>
              <a:off x="7839376" y="2731461"/>
              <a:ext cx="1537897" cy="497714"/>
            </a:xfrm>
            <a:prstGeom prst="rect">
              <a:avLst/>
            </a:prstGeom>
            <a:noFill/>
          </p:spPr>
          <p:txBody>
            <a:bodyPr wrap="square" rtlCol="0">
              <a:spAutoFit/>
            </a:bodyPr>
            <a:lstStyle/>
            <a:p>
              <a:r>
                <a:rPr lang="zh-CN" altLang="en-US" sz="1500" dirty="0">
                  <a:solidFill>
                    <a:schemeClr val="tx1">
                      <a:lumMod val="65000"/>
                      <a:lumOff val="35000"/>
                    </a:schemeClr>
                  </a:solidFill>
                  <a:latin typeface="+mj-ea"/>
                  <a:ea typeface="+mj-ea"/>
                </a:rPr>
                <a:t>标题内容</a:t>
              </a:r>
            </a:p>
          </p:txBody>
        </p:sp>
        <p:sp>
          <p:nvSpPr>
            <p:cNvPr id="122" name="TextBox 121"/>
            <p:cNvSpPr txBox="1"/>
            <p:nvPr/>
          </p:nvSpPr>
          <p:spPr>
            <a:xfrm>
              <a:off x="7947821" y="3111579"/>
              <a:ext cx="1286284" cy="308109"/>
            </a:xfrm>
            <a:prstGeom prst="rect">
              <a:avLst/>
            </a:prstGeom>
            <a:noFill/>
          </p:spPr>
          <p:txBody>
            <a:bodyPr wrap="square" rtlCol="0">
              <a:spAutoFit/>
            </a:bodyPr>
            <a:lstStyle/>
            <a:p>
              <a:r>
                <a:rPr lang="en-US" altLang="zh-CN" sz="700" dirty="0">
                  <a:solidFill>
                    <a:schemeClr val="tx1">
                      <a:lumMod val="50000"/>
                      <a:lumOff val="50000"/>
                    </a:schemeClr>
                  </a:solidFill>
                  <a:latin typeface="+mj-ea"/>
                  <a:ea typeface="+mj-ea"/>
                </a:rPr>
                <a:t>WORKREPORT</a:t>
              </a:r>
              <a:endParaRPr lang="zh-CN" altLang="en-US" sz="700" dirty="0">
                <a:solidFill>
                  <a:schemeClr val="tx1">
                    <a:lumMod val="50000"/>
                    <a:lumOff val="50000"/>
                  </a:schemeClr>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14:presetBounceEnd="55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55000">
                                          <p:cBhvr additive="base">
                                            <p:cTn id="7" dur="2000" fill="hold"/>
                                            <p:tgtEl>
                                              <p:spTgt spid="18"/>
                                            </p:tgtEl>
                                            <p:attrNameLst>
                                              <p:attrName>ppt_x</p:attrName>
                                            </p:attrNameLst>
                                          </p:cBhvr>
                                          <p:tavLst>
                                            <p:tav tm="0">
                                              <p:val>
                                                <p:strVal val="#ppt_x"/>
                                              </p:val>
                                            </p:tav>
                                            <p:tav tm="100000">
                                              <p:val>
                                                <p:strVal val="#ppt_x"/>
                                              </p:val>
                                            </p:tav>
                                          </p:tavLst>
                                        </p:anim>
                                        <p:anim calcmode="lin" valueType="num" p14:bounceEnd="55000">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14:presetBounceEnd="38000">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14:bounceEnd="38000">
                                          <p:cBhvr additive="base">
                                            <p:cTn id="21" dur="2000" fill="hold"/>
                                            <p:tgtEl>
                                              <p:spTgt spid="91"/>
                                            </p:tgtEl>
                                            <p:attrNameLst>
                                              <p:attrName>ppt_x</p:attrName>
                                            </p:attrNameLst>
                                          </p:cBhvr>
                                          <p:tavLst>
                                            <p:tav tm="0">
                                              <p:val>
                                                <p:strVal val="1+#ppt_w/2"/>
                                              </p:val>
                                            </p:tav>
                                            <p:tav tm="100000">
                                              <p:val>
                                                <p:strVal val="#ppt_x"/>
                                              </p:val>
                                            </p:tav>
                                          </p:tavLst>
                                        </p:anim>
                                        <p:anim calcmode="lin" valueType="num" p14:bounceEnd="38000">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14:presetBounceEnd="38000">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14:bounceEnd="38000">
                                          <p:cBhvr additive="base">
                                            <p:cTn id="25" dur="2000" fill="hold"/>
                                            <p:tgtEl>
                                              <p:spTgt spid="97"/>
                                            </p:tgtEl>
                                            <p:attrNameLst>
                                              <p:attrName>ppt_x</p:attrName>
                                            </p:attrNameLst>
                                          </p:cBhvr>
                                          <p:tavLst>
                                            <p:tav tm="0">
                                              <p:val>
                                                <p:strVal val="0-#ppt_w/2"/>
                                              </p:val>
                                            </p:tav>
                                            <p:tav tm="100000">
                                              <p:val>
                                                <p:strVal val="#ppt_x"/>
                                              </p:val>
                                            </p:tav>
                                          </p:tavLst>
                                        </p:anim>
                                        <p:anim calcmode="lin" valueType="num" p14:bounceEnd="38000">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14:presetBounceEnd="38000">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14:bounceEnd="38000">
                                          <p:cBhvr additive="base">
                                            <p:cTn id="29" dur="2000" fill="hold"/>
                                            <p:tgtEl>
                                              <p:spTgt spid="84"/>
                                            </p:tgtEl>
                                            <p:attrNameLst>
                                              <p:attrName>ppt_x</p:attrName>
                                            </p:attrNameLst>
                                          </p:cBhvr>
                                          <p:tavLst>
                                            <p:tav tm="0">
                                              <p:val>
                                                <p:strVal val="1+#ppt_w/2"/>
                                              </p:val>
                                            </p:tav>
                                            <p:tav tm="100000">
                                              <p:val>
                                                <p:strVal val="#ppt_x"/>
                                              </p:val>
                                            </p:tav>
                                          </p:tavLst>
                                        </p:anim>
                                        <p:anim calcmode="lin" valueType="num" p14:bounceEnd="38000">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14:presetBounceEnd="38000">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14:bounceEnd="38000">
                                          <p:cBhvr additive="base">
                                            <p:cTn id="33" dur="2000" fill="hold"/>
                                            <p:tgtEl>
                                              <p:spTgt spid="104"/>
                                            </p:tgtEl>
                                            <p:attrNameLst>
                                              <p:attrName>ppt_x</p:attrName>
                                            </p:attrNameLst>
                                          </p:cBhvr>
                                          <p:tavLst>
                                            <p:tav tm="0">
                                              <p:val>
                                                <p:strVal val="0-#ppt_w/2"/>
                                              </p:val>
                                            </p:tav>
                                            <p:tav tm="100000">
                                              <p:val>
                                                <p:strVal val="#ppt_x"/>
                                              </p:val>
                                            </p:tav>
                                          </p:tavLst>
                                        </p:anim>
                                        <p:anim calcmode="lin" valueType="num" p14:bounceEnd="38000">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3500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2000" fill="hold"/>
                                            <p:tgtEl>
                                              <p:spTgt spid="18"/>
                                            </p:tgtEl>
                                            <p:attrNameLst>
                                              <p:attrName>ppt_x</p:attrName>
                                            </p:attrNameLst>
                                          </p:cBhvr>
                                          <p:tavLst>
                                            <p:tav tm="0">
                                              <p:val>
                                                <p:strVal val="#ppt_x"/>
                                              </p:val>
                                            </p:tav>
                                            <p:tav tm="100000">
                                              <p:val>
                                                <p:strVal val="#ppt_x"/>
                                              </p:val>
                                            </p:tav>
                                          </p:tavLst>
                                        </p:anim>
                                        <p:anim calcmode="lin" valueType="num">
                                          <p:cBhvr additive="base">
                                            <p:cTn id="8" dur="2000" fill="hold"/>
                                            <p:tgtEl>
                                              <p:spTgt spid="18"/>
                                            </p:tgtEl>
                                            <p:attrNameLst>
                                              <p:attrName>ppt_y</p:attrName>
                                            </p:attrNameLst>
                                          </p:cBhvr>
                                          <p:tavLst>
                                            <p:tav tm="0">
                                              <p:val>
                                                <p:strVal val="0-#ppt_h/2"/>
                                              </p:val>
                                            </p:tav>
                                            <p:tav tm="100000">
                                              <p:val>
                                                <p:strVal val="#ppt_y"/>
                                              </p:val>
                                            </p:tav>
                                          </p:tavLst>
                                        </p:anim>
                                      </p:childTnLst>
                                    </p:cTn>
                                  </p:par>
                                  <p:par>
                                    <p:cTn id="9" presetID="56" presetClass="entr" presetSubtype="0" fill="hold" grpId="0" nodeType="withEffect">
                                      <p:stCondLst>
                                        <p:cond delay="100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500" autoRev="1" fill="hold">
                                              <p:stCondLst>
                                                <p:cond delay="0"/>
                                              </p:stCondLst>
                                            </p:cTn>
                                            <p:tgtEl>
                                              <p:spTgt spid="21"/>
                                            </p:tgtEl>
                                            <p:attrNameLst>
                                              <p:attrName>ppt_w</p:attrName>
                                            </p:attrNameLst>
                                          </p:cBhvr>
                                        </p:anim>
                                        <p:anim by="(#ppt_w*0.50)" calcmode="lin" valueType="num">
                                          <p:cBhvr>
                                            <p:cTn id="12" dur="500" decel="50000" autoRev="1" fill="hold">
                                              <p:stCondLst>
                                                <p:cond delay="0"/>
                                              </p:stCondLst>
                                            </p:cTn>
                                            <p:tgtEl>
                                              <p:spTgt spid="21"/>
                                            </p:tgtEl>
                                            <p:attrNameLst>
                                              <p:attrName>ppt_x</p:attrName>
                                            </p:attrNameLst>
                                          </p:cBhvr>
                                        </p:anim>
                                        <p:anim from="(-#ppt_h/2)" to="(#ppt_y)" calcmode="lin" valueType="num">
                                          <p:cBhvr>
                                            <p:cTn id="13" dur="1000" fill="hold">
                                              <p:stCondLst>
                                                <p:cond delay="0"/>
                                              </p:stCondLst>
                                            </p:cTn>
                                            <p:tgtEl>
                                              <p:spTgt spid="21"/>
                                            </p:tgtEl>
                                            <p:attrNameLst>
                                              <p:attrName>ppt_y</p:attrName>
                                            </p:attrNameLst>
                                          </p:cBhvr>
                                        </p:anim>
                                        <p:animRot by="21600000">
                                          <p:cBhvr>
                                            <p:cTn id="14" dur="1000" fill="hold">
                                              <p:stCondLst>
                                                <p:cond delay="0"/>
                                              </p:stCondLst>
                                            </p:cTn>
                                            <p:tgtEl>
                                              <p:spTgt spid="21"/>
                                            </p:tgtEl>
                                            <p:attrNameLst>
                                              <p:attrName>r</p:attrName>
                                            </p:attrNameLst>
                                          </p:cBhvr>
                                        </p:animRot>
                                      </p:childTnLst>
                                    </p:cTn>
                                  </p:par>
                                  <p:par>
                                    <p:cTn id="15" presetID="22" presetClass="entr" presetSubtype="8" fill="hold" grpId="0" nodeType="withEffect">
                                      <p:stCondLst>
                                        <p:cond delay="150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par>
                              <p:cTn id="18" fill="hold">
                                <p:stCondLst>
                                  <p:cond delay="0"/>
                                </p:stCondLst>
                                <p:childTnLst>
                                  <p:par>
                                    <p:cTn id="19" presetID="2" presetClass="entr" presetSubtype="3" accel="52000"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000" fill="hold"/>
                                            <p:tgtEl>
                                              <p:spTgt spid="91"/>
                                            </p:tgtEl>
                                            <p:attrNameLst>
                                              <p:attrName>ppt_x</p:attrName>
                                            </p:attrNameLst>
                                          </p:cBhvr>
                                          <p:tavLst>
                                            <p:tav tm="0">
                                              <p:val>
                                                <p:strVal val="1+#ppt_w/2"/>
                                              </p:val>
                                            </p:tav>
                                            <p:tav tm="100000">
                                              <p:val>
                                                <p:strVal val="#ppt_x"/>
                                              </p:val>
                                            </p:tav>
                                          </p:tavLst>
                                        </p:anim>
                                        <p:anim calcmode="lin" valueType="num">
                                          <p:cBhvr additive="base">
                                            <p:cTn id="22" dur="2000" fill="hold"/>
                                            <p:tgtEl>
                                              <p:spTgt spid="91"/>
                                            </p:tgtEl>
                                            <p:attrNameLst>
                                              <p:attrName>ppt_y</p:attrName>
                                            </p:attrNameLst>
                                          </p:cBhvr>
                                          <p:tavLst>
                                            <p:tav tm="0">
                                              <p:val>
                                                <p:strVal val="0-#ppt_h/2"/>
                                              </p:val>
                                            </p:tav>
                                            <p:tav tm="100000">
                                              <p:val>
                                                <p:strVal val="#ppt_y"/>
                                              </p:val>
                                            </p:tav>
                                          </p:tavLst>
                                        </p:anim>
                                      </p:childTnLst>
                                    </p:cTn>
                                  </p:par>
                                  <p:par>
                                    <p:cTn id="23" presetID="2" presetClass="entr" presetSubtype="12" accel="5200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additive="base">
                                            <p:cTn id="25" dur="2000" fill="hold"/>
                                            <p:tgtEl>
                                              <p:spTgt spid="97"/>
                                            </p:tgtEl>
                                            <p:attrNameLst>
                                              <p:attrName>ppt_x</p:attrName>
                                            </p:attrNameLst>
                                          </p:cBhvr>
                                          <p:tavLst>
                                            <p:tav tm="0">
                                              <p:val>
                                                <p:strVal val="0-#ppt_w/2"/>
                                              </p:val>
                                            </p:tav>
                                            <p:tav tm="100000">
                                              <p:val>
                                                <p:strVal val="#ppt_x"/>
                                              </p:val>
                                            </p:tav>
                                          </p:tavLst>
                                        </p:anim>
                                        <p:anim calcmode="lin" valueType="num">
                                          <p:cBhvr additive="base">
                                            <p:cTn id="26" dur="2000" fill="hold"/>
                                            <p:tgtEl>
                                              <p:spTgt spid="97"/>
                                            </p:tgtEl>
                                            <p:attrNameLst>
                                              <p:attrName>ppt_y</p:attrName>
                                            </p:attrNameLst>
                                          </p:cBhvr>
                                          <p:tavLst>
                                            <p:tav tm="0">
                                              <p:val>
                                                <p:strVal val="1+#ppt_h/2"/>
                                              </p:val>
                                            </p:tav>
                                            <p:tav tm="100000">
                                              <p:val>
                                                <p:strVal val="#ppt_y"/>
                                              </p:val>
                                            </p:tav>
                                          </p:tavLst>
                                        </p:anim>
                                      </p:childTnLst>
                                    </p:cTn>
                                  </p:par>
                                  <p:par>
                                    <p:cTn id="27" presetID="2" presetClass="entr" presetSubtype="3" accel="5200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additive="base">
                                            <p:cTn id="29" dur="2000" fill="hold"/>
                                            <p:tgtEl>
                                              <p:spTgt spid="84"/>
                                            </p:tgtEl>
                                            <p:attrNameLst>
                                              <p:attrName>ppt_x</p:attrName>
                                            </p:attrNameLst>
                                          </p:cBhvr>
                                          <p:tavLst>
                                            <p:tav tm="0">
                                              <p:val>
                                                <p:strVal val="1+#ppt_w/2"/>
                                              </p:val>
                                            </p:tav>
                                            <p:tav tm="100000">
                                              <p:val>
                                                <p:strVal val="#ppt_x"/>
                                              </p:val>
                                            </p:tav>
                                          </p:tavLst>
                                        </p:anim>
                                        <p:anim calcmode="lin" valueType="num">
                                          <p:cBhvr additive="base">
                                            <p:cTn id="30" dur="2000" fill="hold"/>
                                            <p:tgtEl>
                                              <p:spTgt spid="84"/>
                                            </p:tgtEl>
                                            <p:attrNameLst>
                                              <p:attrName>ppt_y</p:attrName>
                                            </p:attrNameLst>
                                          </p:cBhvr>
                                          <p:tavLst>
                                            <p:tav tm="0">
                                              <p:val>
                                                <p:strVal val="0-#ppt_h/2"/>
                                              </p:val>
                                            </p:tav>
                                            <p:tav tm="100000">
                                              <p:val>
                                                <p:strVal val="#ppt_y"/>
                                              </p:val>
                                            </p:tav>
                                          </p:tavLst>
                                        </p:anim>
                                      </p:childTnLst>
                                    </p:cTn>
                                  </p:par>
                                  <p:par>
                                    <p:cTn id="31" presetID="2" presetClass="entr" presetSubtype="12" accel="52000" fill="hold" nodeType="withEffect">
                                      <p:stCondLst>
                                        <p:cond delay="0"/>
                                      </p:stCondLst>
                                      <p:childTnLst>
                                        <p:set>
                                          <p:cBhvr>
                                            <p:cTn id="32" dur="1" fill="hold">
                                              <p:stCondLst>
                                                <p:cond delay="0"/>
                                              </p:stCondLst>
                                            </p:cTn>
                                            <p:tgtEl>
                                              <p:spTgt spid="104"/>
                                            </p:tgtEl>
                                            <p:attrNameLst>
                                              <p:attrName>style.visibility</p:attrName>
                                            </p:attrNameLst>
                                          </p:cBhvr>
                                          <p:to>
                                            <p:strVal val="visible"/>
                                          </p:to>
                                        </p:set>
                                        <p:anim calcmode="lin" valueType="num">
                                          <p:cBhvr additive="base">
                                            <p:cTn id="33" dur="2000" fill="hold"/>
                                            <p:tgtEl>
                                              <p:spTgt spid="104"/>
                                            </p:tgtEl>
                                            <p:attrNameLst>
                                              <p:attrName>ppt_x</p:attrName>
                                            </p:attrNameLst>
                                          </p:cBhvr>
                                          <p:tavLst>
                                            <p:tav tm="0">
                                              <p:val>
                                                <p:strVal val="0-#ppt_w/2"/>
                                              </p:val>
                                            </p:tav>
                                            <p:tav tm="100000">
                                              <p:val>
                                                <p:strVal val="#ppt_x"/>
                                              </p:val>
                                            </p:tav>
                                          </p:tavLst>
                                        </p:anim>
                                        <p:anim calcmode="lin" valueType="num">
                                          <p:cBhvr additive="base">
                                            <p:cTn id="34" dur="2000" fill="hold"/>
                                            <p:tgtEl>
                                              <p:spTgt spid="104"/>
                                            </p:tgtEl>
                                            <p:attrNameLst>
                                              <p:attrName>ppt_y</p:attrName>
                                            </p:attrNameLst>
                                          </p:cBhvr>
                                          <p:tavLst>
                                            <p:tav tm="0">
                                              <p:val>
                                                <p:strVal val="1+#ppt_h/2"/>
                                              </p:val>
                                            </p:tav>
                                            <p:tav tm="100000">
                                              <p:val>
                                                <p:strVal val="#ppt_y"/>
                                              </p:val>
                                            </p:tav>
                                          </p:tavLst>
                                        </p:anim>
                                      </p:childTnLst>
                                    </p:cTn>
                                  </p:par>
                                  <p:par>
                                    <p:cTn id="35" presetID="42" presetClass="entr" presetSubtype="0" fill="hold" nodeType="withEffect">
                                      <p:stCondLst>
                                        <p:cond delay="1400"/>
                                      </p:stCondLst>
                                      <p:childTnLst>
                                        <p:set>
                                          <p:cBhvr>
                                            <p:cTn id="36" dur="1" fill="hold">
                                              <p:stCondLst>
                                                <p:cond delay="0"/>
                                              </p:stCondLst>
                                            </p:cTn>
                                            <p:tgtEl>
                                              <p:spTgt spid="111"/>
                                            </p:tgtEl>
                                            <p:attrNameLst>
                                              <p:attrName>style.visibility</p:attrName>
                                            </p:attrNameLst>
                                          </p:cBhvr>
                                          <p:to>
                                            <p:strVal val="visible"/>
                                          </p:to>
                                        </p:set>
                                        <p:animEffect transition="in" filter="fade">
                                          <p:cBhvr>
                                            <p:cTn id="37" dur="1000"/>
                                            <p:tgtEl>
                                              <p:spTgt spid="111"/>
                                            </p:tgtEl>
                                          </p:cBhvr>
                                        </p:animEffect>
                                        <p:anim calcmode="lin" valueType="num">
                                          <p:cBhvr>
                                            <p:cTn id="38" dur="1000" fill="hold"/>
                                            <p:tgtEl>
                                              <p:spTgt spid="111"/>
                                            </p:tgtEl>
                                            <p:attrNameLst>
                                              <p:attrName>ppt_x</p:attrName>
                                            </p:attrNameLst>
                                          </p:cBhvr>
                                          <p:tavLst>
                                            <p:tav tm="0">
                                              <p:val>
                                                <p:strVal val="#ppt_x"/>
                                              </p:val>
                                            </p:tav>
                                            <p:tav tm="100000">
                                              <p:val>
                                                <p:strVal val="#ppt_x"/>
                                              </p:val>
                                            </p:tav>
                                          </p:tavLst>
                                        </p:anim>
                                        <p:anim calcmode="lin" valueType="num">
                                          <p:cBhvr>
                                            <p:cTn id="39" dur="1000" fill="hold"/>
                                            <p:tgtEl>
                                              <p:spTgt spid="111"/>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1600"/>
                                      </p:stCondLst>
                                      <p:childTnLst>
                                        <p:set>
                                          <p:cBhvr>
                                            <p:cTn id="41" dur="1" fill="hold">
                                              <p:stCondLst>
                                                <p:cond delay="0"/>
                                              </p:stCondLst>
                                            </p:cTn>
                                            <p:tgtEl>
                                              <p:spTgt spid="114"/>
                                            </p:tgtEl>
                                            <p:attrNameLst>
                                              <p:attrName>style.visibility</p:attrName>
                                            </p:attrNameLst>
                                          </p:cBhvr>
                                          <p:to>
                                            <p:strVal val="visible"/>
                                          </p:to>
                                        </p:set>
                                        <p:animEffect transition="in" filter="fade">
                                          <p:cBhvr>
                                            <p:cTn id="42" dur="1000"/>
                                            <p:tgtEl>
                                              <p:spTgt spid="114"/>
                                            </p:tgtEl>
                                          </p:cBhvr>
                                        </p:animEffect>
                                        <p:anim calcmode="lin" valueType="num">
                                          <p:cBhvr>
                                            <p:cTn id="43" dur="1000" fill="hold"/>
                                            <p:tgtEl>
                                              <p:spTgt spid="114"/>
                                            </p:tgtEl>
                                            <p:attrNameLst>
                                              <p:attrName>ppt_x</p:attrName>
                                            </p:attrNameLst>
                                          </p:cBhvr>
                                          <p:tavLst>
                                            <p:tav tm="0">
                                              <p:val>
                                                <p:strVal val="#ppt_x"/>
                                              </p:val>
                                            </p:tav>
                                            <p:tav tm="100000">
                                              <p:val>
                                                <p:strVal val="#ppt_x"/>
                                              </p:val>
                                            </p:tav>
                                          </p:tavLst>
                                        </p:anim>
                                        <p:anim calcmode="lin" valueType="num">
                                          <p:cBhvr>
                                            <p:cTn id="44" dur="1000" fill="hold"/>
                                            <p:tgtEl>
                                              <p:spTgt spid="114"/>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1800"/>
                                      </p:stCondLst>
                                      <p:childTnLst>
                                        <p:set>
                                          <p:cBhvr>
                                            <p:cTn id="46" dur="1" fill="hold">
                                              <p:stCondLst>
                                                <p:cond delay="0"/>
                                              </p:stCondLst>
                                            </p:cTn>
                                            <p:tgtEl>
                                              <p:spTgt spid="117"/>
                                            </p:tgtEl>
                                            <p:attrNameLst>
                                              <p:attrName>style.visibility</p:attrName>
                                            </p:attrNameLst>
                                          </p:cBhvr>
                                          <p:to>
                                            <p:strVal val="visible"/>
                                          </p:to>
                                        </p:set>
                                        <p:animEffect transition="in" filter="fade">
                                          <p:cBhvr>
                                            <p:cTn id="47" dur="1000"/>
                                            <p:tgtEl>
                                              <p:spTgt spid="117"/>
                                            </p:tgtEl>
                                          </p:cBhvr>
                                        </p:animEffect>
                                        <p:anim calcmode="lin" valueType="num">
                                          <p:cBhvr>
                                            <p:cTn id="48" dur="1000" fill="hold"/>
                                            <p:tgtEl>
                                              <p:spTgt spid="117"/>
                                            </p:tgtEl>
                                            <p:attrNameLst>
                                              <p:attrName>ppt_x</p:attrName>
                                            </p:attrNameLst>
                                          </p:cBhvr>
                                          <p:tavLst>
                                            <p:tav tm="0">
                                              <p:val>
                                                <p:strVal val="#ppt_x"/>
                                              </p:val>
                                            </p:tav>
                                            <p:tav tm="100000">
                                              <p:val>
                                                <p:strVal val="#ppt_x"/>
                                              </p:val>
                                            </p:tav>
                                          </p:tavLst>
                                        </p:anim>
                                        <p:anim calcmode="lin" valueType="num">
                                          <p:cBhvr>
                                            <p:cTn id="49" dur="1000" fill="hold"/>
                                            <p:tgtEl>
                                              <p:spTgt spid="1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200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1000"/>
                                            <p:tgtEl>
                                              <p:spTgt spid="120"/>
                                            </p:tgtEl>
                                          </p:cBhvr>
                                        </p:animEffect>
                                        <p:anim calcmode="lin" valueType="num">
                                          <p:cBhvr>
                                            <p:cTn id="53" dur="1000" fill="hold"/>
                                            <p:tgtEl>
                                              <p:spTgt spid="120"/>
                                            </p:tgtEl>
                                            <p:attrNameLst>
                                              <p:attrName>ppt_x</p:attrName>
                                            </p:attrNameLst>
                                          </p:cBhvr>
                                          <p:tavLst>
                                            <p:tav tm="0">
                                              <p:val>
                                                <p:strVal val="#ppt_x"/>
                                              </p:val>
                                            </p:tav>
                                            <p:tav tm="100000">
                                              <p:val>
                                                <p:strVal val="#ppt_x"/>
                                              </p:val>
                                            </p:tav>
                                          </p:tavLst>
                                        </p:anim>
                                        <p:anim calcmode="lin" valueType="num">
                                          <p:cBhvr>
                                            <p:cTn id="54"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58772" y="1379423"/>
            <a:ext cx="1902058" cy="1282133"/>
            <a:chOff x="3237545" y="4561747"/>
            <a:chExt cx="1146960" cy="1146960"/>
          </a:xfrm>
        </p:grpSpPr>
        <p:sp>
          <p:nvSpPr>
            <p:cNvPr id="5" name="圆角矩形 4"/>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6" name="圆角矩形 5"/>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7" name="组合 6"/>
          <p:cNvGrpSpPr/>
          <p:nvPr/>
        </p:nvGrpSpPr>
        <p:grpSpPr>
          <a:xfrm>
            <a:off x="3620972" y="1379423"/>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0" name="组合 9"/>
          <p:cNvGrpSpPr/>
          <p:nvPr/>
        </p:nvGrpSpPr>
        <p:grpSpPr>
          <a:xfrm>
            <a:off x="5983173" y="1379423"/>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chemeClr val="accent3"/>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3" name="组合 12"/>
          <p:cNvGrpSpPr/>
          <p:nvPr/>
        </p:nvGrpSpPr>
        <p:grpSpPr>
          <a:xfrm>
            <a:off x="1258772" y="2931998"/>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chemeClr val="accent4"/>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6" name="组合 15"/>
          <p:cNvGrpSpPr/>
          <p:nvPr/>
        </p:nvGrpSpPr>
        <p:grpSpPr>
          <a:xfrm>
            <a:off x="3620972" y="2931998"/>
            <a:ext cx="1902058" cy="1282133"/>
            <a:chOff x="3237545" y="4561747"/>
            <a:chExt cx="1146960" cy="1146960"/>
          </a:xfrm>
        </p:grpSpPr>
        <p:sp>
          <p:nvSpPr>
            <p:cNvPr id="17" name="圆角矩形 16"/>
            <p:cNvSpPr/>
            <p:nvPr/>
          </p:nvSpPr>
          <p:spPr>
            <a:xfrm>
              <a:off x="3237545" y="4561747"/>
              <a:ext cx="1146960" cy="1146960"/>
            </a:xfrm>
            <a:prstGeom prst="roundRect">
              <a:avLst>
                <a:gd name="adj" fmla="val 9039"/>
              </a:avLst>
            </a:prstGeom>
            <a:solidFill>
              <a:schemeClr val="accent1"/>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8" name="圆角矩形 17"/>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9" name="组合 18"/>
          <p:cNvGrpSpPr/>
          <p:nvPr/>
        </p:nvGrpSpPr>
        <p:grpSpPr>
          <a:xfrm>
            <a:off x="5983173" y="2931998"/>
            <a:ext cx="1902058" cy="1282133"/>
            <a:chOff x="3237545" y="4561747"/>
            <a:chExt cx="1146960" cy="1146960"/>
          </a:xfrm>
        </p:grpSpPr>
        <p:sp>
          <p:nvSpPr>
            <p:cNvPr id="20" name="圆角矩形 19"/>
            <p:cNvSpPr/>
            <p:nvPr/>
          </p:nvSpPr>
          <p:spPr>
            <a:xfrm>
              <a:off x="3237545" y="4561747"/>
              <a:ext cx="1146960" cy="1146960"/>
            </a:xfrm>
            <a:prstGeom prst="roundRect">
              <a:avLst>
                <a:gd name="adj" fmla="val 9039"/>
              </a:avLst>
            </a:prstGeom>
            <a:solidFill>
              <a:schemeClr val="accent2"/>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21" name="圆角矩形 20"/>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22" name="组合 21"/>
          <p:cNvGrpSpPr/>
          <p:nvPr/>
        </p:nvGrpSpPr>
        <p:grpSpPr>
          <a:xfrm>
            <a:off x="2070588" y="1704468"/>
            <a:ext cx="271519" cy="241276"/>
            <a:chOff x="3843406" y="5497220"/>
            <a:chExt cx="438051" cy="389258"/>
          </a:xfrm>
          <a:solidFill>
            <a:schemeClr val="accent1"/>
          </a:solidFill>
        </p:grpSpPr>
        <p:sp>
          <p:nvSpPr>
            <p:cNvPr id="23" name="Freeform 63"/>
            <p:cNvSpPr>
              <a:spLocks noEditPoints="1"/>
            </p:cNvSpPr>
            <p:nvPr/>
          </p:nvSpPr>
          <p:spPr bwMode="auto">
            <a:xfrm>
              <a:off x="3843406" y="5497220"/>
              <a:ext cx="438051" cy="389258"/>
            </a:xfrm>
            <a:custGeom>
              <a:avLst/>
              <a:gdLst>
                <a:gd name="T0" fmla="*/ 165 w 171"/>
                <a:gd name="T1" fmla="*/ 0 h 152"/>
                <a:gd name="T2" fmla="*/ 5 w 171"/>
                <a:gd name="T3" fmla="*/ 0 h 152"/>
                <a:gd name="T4" fmla="*/ 0 w 171"/>
                <a:gd name="T5" fmla="*/ 5 h 152"/>
                <a:gd name="T6" fmla="*/ 0 w 171"/>
                <a:gd name="T7" fmla="*/ 146 h 152"/>
                <a:gd name="T8" fmla="*/ 5 w 171"/>
                <a:gd name="T9" fmla="*/ 152 h 152"/>
                <a:gd name="T10" fmla="*/ 165 w 171"/>
                <a:gd name="T11" fmla="*/ 152 h 152"/>
                <a:gd name="T12" fmla="*/ 171 w 171"/>
                <a:gd name="T13" fmla="*/ 146 h 152"/>
                <a:gd name="T14" fmla="*/ 171 w 171"/>
                <a:gd name="T15" fmla="*/ 5 h 152"/>
                <a:gd name="T16" fmla="*/ 165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5" y="0"/>
                  </a:moveTo>
                  <a:cubicBezTo>
                    <a:pt x="5" y="0"/>
                    <a:pt x="5" y="0"/>
                    <a:pt x="5" y="0"/>
                  </a:cubicBezTo>
                  <a:cubicBezTo>
                    <a:pt x="2" y="0"/>
                    <a:pt x="0" y="2"/>
                    <a:pt x="0" y="5"/>
                  </a:cubicBezTo>
                  <a:cubicBezTo>
                    <a:pt x="0" y="146"/>
                    <a:pt x="0" y="146"/>
                    <a:pt x="0" y="146"/>
                  </a:cubicBezTo>
                  <a:cubicBezTo>
                    <a:pt x="0" y="149"/>
                    <a:pt x="2" y="152"/>
                    <a:pt x="5" y="152"/>
                  </a:cubicBezTo>
                  <a:cubicBezTo>
                    <a:pt x="165" y="152"/>
                    <a:pt x="165" y="152"/>
                    <a:pt x="165" y="152"/>
                  </a:cubicBezTo>
                  <a:cubicBezTo>
                    <a:pt x="168" y="152"/>
                    <a:pt x="171" y="149"/>
                    <a:pt x="171" y="146"/>
                  </a:cubicBezTo>
                  <a:cubicBezTo>
                    <a:pt x="171" y="5"/>
                    <a:pt x="171" y="5"/>
                    <a:pt x="171" y="5"/>
                  </a:cubicBezTo>
                  <a:cubicBezTo>
                    <a:pt x="171" y="2"/>
                    <a:pt x="168" y="0"/>
                    <a:pt x="165"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4" name="Freeform 64"/>
            <p:cNvSpPr>
              <a:spLocks noEditPoints="1"/>
            </p:cNvSpPr>
            <p:nvPr/>
          </p:nvSpPr>
          <p:spPr bwMode="auto">
            <a:xfrm>
              <a:off x="3864007" y="5619744"/>
              <a:ext cx="394679" cy="249385"/>
            </a:xfrm>
            <a:custGeom>
              <a:avLst/>
              <a:gdLst>
                <a:gd name="T0" fmla="*/ 0 w 154"/>
                <a:gd name="T1" fmla="*/ 76 h 97"/>
                <a:gd name="T2" fmla="*/ 12 w 154"/>
                <a:gd name="T3" fmla="*/ 97 h 97"/>
                <a:gd name="T4" fmla="*/ 9 w 154"/>
                <a:gd name="T5" fmla="*/ 66 h 97"/>
                <a:gd name="T6" fmla="*/ 8 w 154"/>
                <a:gd name="T7" fmla="*/ 64 h 97"/>
                <a:gd name="T8" fmla="*/ 24 w 154"/>
                <a:gd name="T9" fmla="*/ 32 h 97"/>
                <a:gd name="T10" fmla="*/ 27 w 154"/>
                <a:gd name="T11" fmla="*/ 30 h 97"/>
                <a:gd name="T12" fmla="*/ 27 w 154"/>
                <a:gd name="T13" fmla="*/ 28 h 97"/>
                <a:gd name="T14" fmla="*/ 30 w 154"/>
                <a:gd name="T15" fmla="*/ 26 h 97"/>
                <a:gd name="T16" fmla="*/ 31 w 154"/>
                <a:gd name="T17" fmla="*/ 25 h 97"/>
                <a:gd name="T18" fmla="*/ 30 w 154"/>
                <a:gd name="T19" fmla="*/ 25 h 97"/>
                <a:gd name="T20" fmla="*/ 31 w 154"/>
                <a:gd name="T21" fmla="*/ 23 h 97"/>
                <a:gd name="T22" fmla="*/ 33 w 154"/>
                <a:gd name="T23" fmla="*/ 24 h 97"/>
                <a:gd name="T24" fmla="*/ 44 w 154"/>
                <a:gd name="T25" fmla="*/ 14 h 97"/>
                <a:gd name="T26" fmla="*/ 42 w 154"/>
                <a:gd name="T27" fmla="*/ 16 h 97"/>
                <a:gd name="T28" fmla="*/ 77 w 154"/>
                <a:gd name="T29" fmla="*/ 8 h 97"/>
                <a:gd name="T30" fmla="*/ 114 w 154"/>
                <a:gd name="T31" fmla="*/ 19 h 97"/>
                <a:gd name="T32" fmla="*/ 118 w 154"/>
                <a:gd name="T33" fmla="*/ 22 h 97"/>
                <a:gd name="T34" fmla="*/ 122 w 154"/>
                <a:gd name="T35" fmla="*/ 23 h 97"/>
                <a:gd name="T36" fmla="*/ 123 w 154"/>
                <a:gd name="T37" fmla="*/ 25 h 97"/>
                <a:gd name="T38" fmla="*/ 124 w 154"/>
                <a:gd name="T39" fmla="*/ 26 h 97"/>
                <a:gd name="T40" fmla="*/ 139 w 154"/>
                <a:gd name="T41" fmla="*/ 44 h 97"/>
                <a:gd name="T42" fmla="*/ 140 w 154"/>
                <a:gd name="T43" fmla="*/ 45 h 97"/>
                <a:gd name="T44" fmla="*/ 141 w 154"/>
                <a:gd name="T45" fmla="*/ 52 h 97"/>
                <a:gd name="T46" fmla="*/ 142 w 154"/>
                <a:gd name="T47" fmla="*/ 55 h 97"/>
                <a:gd name="T48" fmla="*/ 143 w 154"/>
                <a:gd name="T49" fmla="*/ 54 h 97"/>
                <a:gd name="T50" fmla="*/ 144 w 154"/>
                <a:gd name="T51" fmla="*/ 57 h 97"/>
                <a:gd name="T52" fmla="*/ 142 w 154"/>
                <a:gd name="T53" fmla="*/ 56 h 97"/>
                <a:gd name="T54" fmla="*/ 143 w 154"/>
                <a:gd name="T55" fmla="*/ 57 h 97"/>
                <a:gd name="T56" fmla="*/ 144 w 154"/>
                <a:gd name="T57" fmla="*/ 62 h 97"/>
                <a:gd name="T58" fmla="*/ 145 w 154"/>
                <a:gd name="T59" fmla="*/ 76 h 97"/>
                <a:gd name="T60" fmla="*/ 144 w 154"/>
                <a:gd name="T61" fmla="*/ 89 h 97"/>
                <a:gd name="T62" fmla="*/ 144 w 154"/>
                <a:gd name="T63" fmla="*/ 95 h 97"/>
                <a:gd name="T64" fmla="*/ 143 w 154"/>
                <a:gd name="T65" fmla="*/ 93 h 97"/>
                <a:gd name="T66" fmla="*/ 151 w 154"/>
                <a:gd name="T67" fmla="*/ 97 h 97"/>
                <a:gd name="T68" fmla="*/ 77 w 154"/>
                <a:gd name="T69" fmla="*/ 0 h 97"/>
                <a:gd name="T70" fmla="*/ 142 w 154"/>
                <a:gd name="T71" fmla="*/ 5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4" h="97">
                  <a:moveTo>
                    <a:pt x="77" y="0"/>
                  </a:moveTo>
                  <a:cubicBezTo>
                    <a:pt x="35" y="0"/>
                    <a:pt x="0" y="34"/>
                    <a:pt x="0" y="76"/>
                  </a:cubicBezTo>
                  <a:cubicBezTo>
                    <a:pt x="0" y="83"/>
                    <a:pt x="1" y="90"/>
                    <a:pt x="3" y="97"/>
                  </a:cubicBezTo>
                  <a:cubicBezTo>
                    <a:pt x="12" y="97"/>
                    <a:pt x="12" y="97"/>
                    <a:pt x="12" y="97"/>
                  </a:cubicBezTo>
                  <a:cubicBezTo>
                    <a:pt x="10" y="91"/>
                    <a:pt x="8" y="84"/>
                    <a:pt x="8" y="76"/>
                  </a:cubicBezTo>
                  <a:cubicBezTo>
                    <a:pt x="8" y="73"/>
                    <a:pt x="9" y="70"/>
                    <a:pt x="9" y="66"/>
                  </a:cubicBezTo>
                  <a:cubicBezTo>
                    <a:pt x="9" y="66"/>
                    <a:pt x="9" y="65"/>
                    <a:pt x="9" y="64"/>
                  </a:cubicBezTo>
                  <a:cubicBezTo>
                    <a:pt x="8" y="64"/>
                    <a:pt x="8" y="64"/>
                    <a:pt x="8" y="64"/>
                  </a:cubicBezTo>
                  <a:cubicBezTo>
                    <a:pt x="10" y="52"/>
                    <a:pt x="15" y="41"/>
                    <a:pt x="23" y="32"/>
                  </a:cubicBezTo>
                  <a:cubicBezTo>
                    <a:pt x="23" y="32"/>
                    <a:pt x="24" y="32"/>
                    <a:pt x="24" y="32"/>
                  </a:cubicBezTo>
                  <a:cubicBezTo>
                    <a:pt x="25" y="32"/>
                    <a:pt x="25" y="31"/>
                    <a:pt x="26" y="31"/>
                  </a:cubicBezTo>
                  <a:cubicBezTo>
                    <a:pt x="26" y="31"/>
                    <a:pt x="26" y="30"/>
                    <a:pt x="27" y="30"/>
                  </a:cubicBezTo>
                  <a:cubicBezTo>
                    <a:pt x="27" y="30"/>
                    <a:pt x="27" y="29"/>
                    <a:pt x="26" y="29"/>
                  </a:cubicBezTo>
                  <a:cubicBezTo>
                    <a:pt x="26" y="28"/>
                    <a:pt x="27" y="29"/>
                    <a:pt x="27" y="28"/>
                  </a:cubicBezTo>
                  <a:cubicBezTo>
                    <a:pt x="27" y="28"/>
                    <a:pt x="28" y="28"/>
                    <a:pt x="28" y="28"/>
                  </a:cubicBezTo>
                  <a:cubicBezTo>
                    <a:pt x="29" y="28"/>
                    <a:pt x="30" y="27"/>
                    <a:pt x="30" y="26"/>
                  </a:cubicBezTo>
                  <a:cubicBezTo>
                    <a:pt x="31" y="26"/>
                    <a:pt x="31" y="25"/>
                    <a:pt x="31" y="25"/>
                  </a:cubicBezTo>
                  <a:cubicBezTo>
                    <a:pt x="31" y="25"/>
                    <a:pt x="31" y="25"/>
                    <a:pt x="31" y="25"/>
                  </a:cubicBezTo>
                  <a:cubicBezTo>
                    <a:pt x="32" y="25"/>
                    <a:pt x="32" y="25"/>
                    <a:pt x="32" y="25"/>
                  </a:cubicBezTo>
                  <a:cubicBezTo>
                    <a:pt x="31" y="25"/>
                    <a:pt x="31" y="25"/>
                    <a:pt x="30" y="25"/>
                  </a:cubicBezTo>
                  <a:cubicBezTo>
                    <a:pt x="30" y="25"/>
                    <a:pt x="30" y="24"/>
                    <a:pt x="30" y="24"/>
                  </a:cubicBezTo>
                  <a:cubicBezTo>
                    <a:pt x="30" y="24"/>
                    <a:pt x="31" y="24"/>
                    <a:pt x="31" y="23"/>
                  </a:cubicBezTo>
                  <a:cubicBezTo>
                    <a:pt x="31" y="24"/>
                    <a:pt x="32" y="24"/>
                    <a:pt x="33" y="24"/>
                  </a:cubicBezTo>
                  <a:cubicBezTo>
                    <a:pt x="33" y="24"/>
                    <a:pt x="33" y="24"/>
                    <a:pt x="33" y="24"/>
                  </a:cubicBezTo>
                  <a:cubicBezTo>
                    <a:pt x="33" y="23"/>
                    <a:pt x="32" y="23"/>
                    <a:pt x="32" y="23"/>
                  </a:cubicBezTo>
                  <a:cubicBezTo>
                    <a:pt x="36" y="19"/>
                    <a:pt x="40" y="17"/>
                    <a:pt x="44" y="14"/>
                  </a:cubicBezTo>
                  <a:cubicBezTo>
                    <a:pt x="44" y="15"/>
                    <a:pt x="45" y="14"/>
                    <a:pt x="45" y="15"/>
                  </a:cubicBezTo>
                  <a:cubicBezTo>
                    <a:pt x="45" y="16"/>
                    <a:pt x="43" y="16"/>
                    <a:pt x="42" y="16"/>
                  </a:cubicBezTo>
                  <a:cubicBezTo>
                    <a:pt x="42" y="16"/>
                    <a:pt x="42" y="17"/>
                    <a:pt x="42" y="17"/>
                  </a:cubicBezTo>
                  <a:cubicBezTo>
                    <a:pt x="52" y="11"/>
                    <a:pt x="64" y="8"/>
                    <a:pt x="77" y="8"/>
                  </a:cubicBezTo>
                  <a:cubicBezTo>
                    <a:pt x="90" y="8"/>
                    <a:pt x="102" y="11"/>
                    <a:pt x="112" y="17"/>
                  </a:cubicBezTo>
                  <a:cubicBezTo>
                    <a:pt x="113" y="18"/>
                    <a:pt x="114" y="18"/>
                    <a:pt x="114" y="19"/>
                  </a:cubicBezTo>
                  <a:cubicBezTo>
                    <a:pt x="114" y="19"/>
                    <a:pt x="114" y="19"/>
                    <a:pt x="114" y="19"/>
                  </a:cubicBezTo>
                  <a:cubicBezTo>
                    <a:pt x="115" y="20"/>
                    <a:pt x="117" y="21"/>
                    <a:pt x="118" y="22"/>
                  </a:cubicBezTo>
                  <a:cubicBezTo>
                    <a:pt x="119" y="22"/>
                    <a:pt x="120" y="22"/>
                    <a:pt x="120" y="22"/>
                  </a:cubicBezTo>
                  <a:cubicBezTo>
                    <a:pt x="121" y="22"/>
                    <a:pt x="121" y="23"/>
                    <a:pt x="122" y="23"/>
                  </a:cubicBezTo>
                  <a:cubicBezTo>
                    <a:pt x="122" y="24"/>
                    <a:pt x="122" y="24"/>
                    <a:pt x="121" y="24"/>
                  </a:cubicBezTo>
                  <a:cubicBezTo>
                    <a:pt x="122" y="25"/>
                    <a:pt x="122" y="25"/>
                    <a:pt x="123" y="25"/>
                  </a:cubicBezTo>
                  <a:cubicBezTo>
                    <a:pt x="123" y="25"/>
                    <a:pt x="123" y="26"/>
                    <a:pt x="123" y="26"/>
                  </a:cubicBezTo>
                  <a:cubicBezTo>
                    <a:pt x="124" y="26"/>
                    <a:pt x="124" y="26"/>
                    <a:pt x="124" y="26"/>
                  </a:cubicBezTo>
                  <a:cubicBezTo>
                    <a:pt x="125" y="26"/>
                    <a:pt x="125" y="26"/>
                    <a:pt x="126" y="26"/>
                  </a:cubicBezTo>
                  <a:cubicBezTo>
                    <a:pt x="131" y="31"/>
                    <a:pt x="136" y="37"/>
                    <a:pt x="139" y="44"/>
                  </a:cubicBezTo>
                  <a:cubicBezTo>
                    <a:pt x="139" y="44"/>
                    <a:pt x="138" y="44"/>
                    <a:pt x="138" y="45"/>
                  </a:cubicBezTo>
                  <a:cubicBezTo>
                    <a:pt x="138" y="46"/>
                    <a:pt x="139" y="46"/>
                    <a:pt x="140" y="45"/>
                  </a:cubicBezTo>
                  <a:cubicBezTo>
                    <a:pt x="140" y="46"/>
                    <a:pt x="141" y="47"/>
                    <a:pt x="141" y="48"/>
                  </a:cubicBezTo>
                  <a:cubicBezTo>
                    <a:pt x="141" y="49"/>
                    <a:pt x="141" y="51"/>
                    <a:pt x="141" y="52"/>
                  </a:cubicBezTo>
                  <a:cubicBezTo>
                    <a:pt x="141" y="52"/>
                    <a:pt x="141" y="52"/>
                    <a:pt x="141" y="52"/>
                  </a:cubicBezTo>
                  <a:cubicBezTo>
                    <a:pt x="141" y="53"/>
                    <a:pt x="142" y="54"/>
                    <a:pt x="142" y="55"/>
                  </a:cubicBezTo>
                  <a:cubicBezTo>
                    <a:pt x="142" y="54"/>
                    <a:pt x="142" y="54"/>
                    <a:pt x="142" y="53"/>
                  </a:cubicBezTo>
                  <a:cubicBezTo>
                    <a:pt x="143" y="53"/>
                    <a:pt x="143" y="53"/>
                    <a:pt x="143" y="54"/>
                  </a:cubicBezTo>
                  <a:cubicBezTo>
                    <a:pt x="144" y="55"/>
                    <a:pt x="144" y="55"/>
                    <a:pt x="144" y="56"/>
                  </a:cubicBezTo>
                  <a:cubicBezTo>
                    <a:pt x="144" y="56"/>
                    <a:pt x="144" y="57"/>
                    <a:pt x="144" y="57"/>
                  </a:cubicBezTo>
                  <a:cubicBezTo>
                    <a:pt x="143" y="57"/>
                    <a:pt x="144" y="56"/>
                    <a:pt x="143" y="56"/>
                  </a:cubicBezTo>
                  <a:cubicBezTo>
                    <a:pt x="143" y="56"/>
                    <a:pt x="143" y="56"/>
                    <a:pt x="142" y="56"/>
                  </a:cubicBezTo>
                  <a:cubicBezTo>
                    <a:pt x="143" y="56"/>
                    <a:pt x="143" y="57"/>
                    <a:pt x="143" y="57"/>
                  </a:cubicBezTo>
                  <a:cubicBezTo>
                    <a:pt x="143" y="57"/>
                    <a:pt x="143" y="57"/>
                    <a:pt x="143" y="57"/>
                  </a:cubicBezTo>
                  <a:cubicBezTo>
                    <a:pt x="143" y="57"/>
                    <a:pt x="143" y="57"/>
                    <a:pt x="143" y="57"/>
                  </a:cubicBezTo>
                  <a:cubicBezTo>
                    <a:pt x="143" y="59"/>
                    <a:pt x="144" y="60"/>
                    <a:pt x="144" y="62"/>
                  </a:cubicBezTo>
                  <a:cubicBezTo>
                    <a:pt x="144" y="62"/>
                    <a:pt x="144" y="62"/>
                    <a:pt x="144" y="62"/>
                  </a:cubicBezTo>
                  <a:cubicBezTo>
                    <a:pt x="145" y="67"/>
                    <a:pt x="145" y="71"/>
                    <a:pt x="145" y="76"/>
                  </a:cubicBezTo>
                  <a:cubicBezTo>
                    <a:pt x="145" y="81"/>
                    <a:pt x="145" y="85"/>
                    <a:pt x="144" y="89"/>
                  </a:cubicBezTo>
                  <a:cubicBezTo>
                    <a:pt x="144" y="89"/>
                    <a:pt x="144" y="89"/>
                    <a:pt x="144" y="89"/>
                  </a:cubicBezTo>
                  <a:cubicBezTo>
                    <a:pt x="145" y="90"/>
                    <a:pt x="145" y="90"/>
                    <a:pt x="146" y="90"/>
                  </a:cubicBezTo>
                  <a:cubicBezTo>
                    <a:pt x="145" y="92"/>
                    <a:pt x="145" y="94"/>
                    <a:pt x="144" y="95"/>
                  </a:cubicBezTo>
                  <a:cubicBezTo>
                    <a:pt x="144" y="95"/>
                    <a:pt x="144" y="94"/>
                    <a:pt x="144" y="94"/>
                  </a:cubicBezTo>
                  <a:cubicBezTo>
                    <a:pt x="144" y="93"/>
                    <a:pt x="144" y="93"/>
                    <a:pt x="143" y="93"/>
                  </a:cubicBezTo>
                  <a:cubicBezTo>
                    <a:pt x="143" y="94"/>
                    <a:pt x="143" y="96"/>
                    <a:pt x="142" y="97"/>
                  </a:cubicBezTo>
                  <a:cubicBezTo>
                    <a:pt x="151" y="97"/>
                    <a:pt x="151" y="97"/>
                    <a:pt x="151" y="97"/>
                  </a:cubicBezTo>
                  <a:cubicBezTo>
                    <a:pt x="153" y="90"/>
                    <a:pt x="154" y="83"/>
                    <a:pt x="154" y="76"/>
                  </a:cubicBezTo>
                  <a:cubicBezTo>
                    <a:pt x="154" y="34"/>
                    <a:pt x="119" y="0"/>
                    <a:pt x="77" y="0"/>
                  </a:cubicBezTo>
                  <a:close/>
                  <a:moveTo>
                    <a:pt x="143" y="53"/>
                  </a:moveTo>
                  <a:cubicBezTo>
                    <a:pt x="142" y="52"/>
                    <a:pt x="142" y="51"/>
                    <a:pt x="142" y="50"/>
                  </a:cubicBezTo>
                  <a:cubicBezTo>
                    <a:pt x="142" y="51"/>
                    <a:pt x="143" y="52"/>
                    <a:pt x="143"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5" name="Freeform 65"/>
            <p:cNvSpPr/>
            <p:nvPr/>
          </p:nvSpPr>
          <p:spPr bwMode="auto">
            <a:xfrm>
              <a:off x="3961592" y="5668537"/>
              <a:ext cx="5422" cy="3253"/>
            </a:xfrm>
            <a:custGeom>
              <a:avLst/>
              <a:gdLst>
                <a:gd name="T0" fmla="*/ 0 w 2"/>
                <a:gd name="T1" fmla="*/ 1 h 1"/>
                <a:gd name="T2" fmla="*/ 2 w 2"/>
                <a:gd name="T3" fmla="*/ 0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0" y="1"/>
                  </a:moveTo>
                  <a:cubicBezTo>
                    <a:pt x="1" y="1"/>
                    <a:pt x="1" y="0"/>
                    <a:pt x="2" y="0"/>
                  </a:cubicBezTo>
                  <a:cubicBezTo>
                    <a:pt x="1" y="0"/>
                    <a:pt x="1"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6" name="Freeform 66"/>
            <p:cNvSpPr/>
            <p:nvPr/>
          </p:nvSpPr>
          <p:spPr bwMode="auto">
            <a:xfrm>
              <a:off x="3969183" y="5666368"/>
              <a:ext cx="21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0" y="0"/>
                    <a:pt x="1"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7" name="Freeform 67"/>
            <p:cNvSpPr>
              <a:spLocks noEditPoints="1"/>
            </p:cNvSpPr>
            <p:nvPr/>
          </p:nvSpPr>
          <p:spPr bwMode="auto">
            <a:xfrm>
              <a:off x="3884608" y="5683717"/>
              <a:ext cx="114934" cy="185413"/>
            </a:xfrm>
            <a:custGeom>
              <a:avLst/>
              <a:gdLst>
                <a:gd name="T0" fmla="*/ 23 w 45"/>
                <a:gd name="T1" fmla="*/ 6 h 72"/>
                <a:gd name="T2" fmla="*/ 20 w 45"/>
                <a:gd name="T3" fmla="*/ 3 h 72"/>
                <a:gd name="T4" fmla="*/ 18 w 45"/>
                <a:gd name="T5" fmla="*/ 4 h 72"/>
                <a:gd name="T6" fmla="*/ 18 w 45"/>
                <a:gd name="T7" fmla="*/ 6 h 72"/>
                <a:gd name="T8" fmla="*/ 15 w 45"/>
                <a:gd name="T9" fmla="*/ 7 h 72"/>
                <a:gd name="T10" fmla="*/ 1 w 45"/>
                <a:gd name="T11" fmla="*/ 41 h 72"/>
                <a:gd name="T12" fmla="*/ 3 w 45"/>
                <a:gd name="T13" fmla="*/ 47 h 72"/>
                <a:gd name="T14" fmla="*/ 4 w 45"/>
                <a:gd name="T15" fmla="*/ 44 h 72"/>
                <a:gd name="T16" fmla="*/ 7 w 45"/>
                <a:gd name="T17" fmla="*/ 47 h 72"/>
                <a:gd name="T18" fmla="*/ 14 w 45"/>
                <a:gd name="T19" fmla="*/ 55 h 72"/>
                <a:gd name="T20" fmla="*/ 17 w 45"/>
                <a:gd name="T21" fmla="*/ 57 h 72"/>
                <a:gd name="T22" fmla="*/ 21 w 45"/>
                <a:gd name="T23" fmla="*/ 61 h 72"/>
                <a:gd name="T24" fmla="*/ 20 w 45"/>
                <a:gd name="T25" fmla="*/ 68 h 72"/>
                <a:gd name="T26" fmla="*/ 21 w 45"/>
                <a:gd name="T27" fmla="*/ 72 h 72"/>
                <a:gd name="T28" fmla="*/ 45 w 45"/>
                <a:gd name="T29" fmla="*/ 70 h 72"/>
                <a:gd name="T30" fmla="*/ 42 w 45"/>
                <a:gd name="T31" fmla="*/ 66 h 72"/>
                <a:gd name="T32" fmla="*/ 36 w 45"/>
                <a:gd name="T33" fmla="*/ 64 h 72"/>
                <a:gd name="T34" fmla="*/ 29 w 45"/>
                <a:gd name="T35" fmla="*/ 56 h 72"/>
                <a:gd name="T36" fmla="*/ 26 w 45"/>
                <a:gd name="T37" fmla="*/ 55 h 72"/>
                <a:gd name="T38" fmla="*/ 21 w 45"/>
                <a:gd name="T39" fmla="*/ 58 h 72"/>
                <a:gd name="T40" fmla="*/ 19 w 45"/>
                <a:gd name="T41" fmla="*/ 53 h 72"/>
                <a:gd name="T42" fmla="*/ 14 w 45"/>
                <a:gd name="T43" fmla="*/ 48 h 72"/>
                <a:gd name="T44" fmla="*/ 14 w 45"/>
                <a:gd name="T45" fmla="*/ 43 h 72"/>
                <a:gd name="T46" fmla="*/ 20 w 45"/>
                <a:gd name="T47" fmla="*/ 43 h 72"/>
                <a:gd name="T48" fmla="*/ 20 w 45"/>
                <a:gd name="T49" fmla="*/ 42 h 72"/>
                <a:gd name="T50" fmla="*/ 25 w 45"/>
                <a:gd name="T51" fmla="*/ 37 h 72"/>
                <a:gd name="T52" fmla="*/ 27 w 45"/>
                <a:gd name="T53" fmla="*/ 31 h 72"/>
                <a:gd name="T54" fmla="*/ 32 w 45"/>
                <a:gd name="T55" fmla="*/ 29 h 72"/>
                <a:gd name="T56" fmla="*/ 32 w 45"/>
                <a:gd name="T57" fmla="*/ 25 h 72"/>
                <a:gd name="T58" fmla="*/ 35 w 45"/>
                <a:gd name="T59" fmla="*/ 27 h 72"/>
                <a:gd name="T60" fmla="*/ 37 w 45"/>
                <a:gd name="T61" fmla="*/ 27 h 72"/>
                <a:gd name="T62" fmla="*/ 34 w 45"/>
                <a:gd name="T63" fmla="*/ 21 h 72"/>
                <a:gd name="T64" fmla="*/ 31 w 45"/>
                <a:gd name="T65" fmla="*/ 15 h 72"/>
                <a:gd name="T66" fmla="*/ 30 w 45"/>
                <a:gd name="T67" fmla="*/ 14 h 72"/>
                <a:gd name="T68" fmla="*/ 25 w 45"/>
                <a:gd name="T69" fmla="*/ 13 h 72"/>
                <a:gd name="T70" fmla="*/ 24 w 45"/>
                <a:gd name="T71" fmla="*/ 20 h 72"/>
                <a:gd name="T72" fmla="*/ 21 w 45"/>
                <a:gd name="T73" fmla="*/ 20 h 72"/>
                <a:gd name="T74" fmla="*/ 17 w 45"/>
                <a:gd name="T75" fmla="*/ 16 h 72"/>
                <a:gd name="T76" fmla="*/ 22 w 45"/>
                <a:gd name="T77" fmla="*/ 11 h 72"/>
                <a:gd name="T78" fmla="*/ 25 w 45"/>
                <a:gd name="T79" fmla="*/ 6 h 72"/>
                <a:gd name="T80" fmla="*/ 28 w 45"/>
                <a:gd name="T81" fmla="*/ 6 h 72"/>
                <a:gd name="T82" fmla="*/ 28 w 45"/>
                <a:gd name="T83" fmla="*/ 11 h 72"/>
                <a:gd name="T84" fmla="*/ 32 w 45"/>
                <a:gd name="T85" fmla="*/ 9 h 72"/>
                <a:gd name="T86" fmla="*/ 35 w 45"/>
                <a:gd name="T87" fmla="*/ 8 h 72"/>
                <a:gd name="T88" fmla="*/ 32 w 45"/>
                <a:gd name="T89" fmla="*/ 5 h 72"/>
                <a:gd name="T90" fmla="*/ 29 w 45"/>
                <a:gd name="T91" fmla="*/ 2 h 72"/>
                <a:gd name="T92" fmla="*/ 23 w 45"/>
                <a:gd name="T93" fmla="*/ 0 h 72"/>
                <a:gd name="T94" fmla="*/ 34 w 45"/>
                <a:gd name="T95" fmla="*/ 22 h 72"/>
                <a:gd name="T96" fmla="*/ 3 w 45"/>
                <a:gd name="T97" fmla="*/ 42 h 72"/>
                <a:gd name="T98" fmla="*/ 3 w 45"/>
                <a:gd name="T99" fmla="*/ 4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72">
                  <a:moveTo>
                    <a:pt x="22" y="1"/>
                  </a:moveTo>
                  <a:cubicBezTo>
                    <a:pt x="21" y="2"/>
                    <a:pt x="21" y="4"/>
                    <a:pt x="22" y="5"/>
                  </a:cubicBezTo>
                  <a:cubicBezTo>
                    <a:pt x="22" y="5"/>
                    <a:pt x="23" y="5"/>
                    <a:pt x="23" y="6"/>
                  </a:cubicBezTo>
                  <a:cubicBezTo>
                    <a:pt x="23" y="6"/>
                    <a:pt x="23" y="7"/>
                    <a:pt x="22" y="8"/>
                  </a:cubicBezTo>
                  <a:cubicBezTo>
                    <a:pt x="22" y="7"/>
                    <a:pt x="23" y="7"/>
                    <a:pt x="22" y="6"/>
                  </a:cubicBezTo>
                  <a:cubicBezTo>
                    <a:pt x="22" y="5"/>
                    <a:pt x="21" y="5"/>
                    <a:pt x="20" y="3"/>
                  </a:cubicBezTo>
                  <a:cubicBezTo>
                    <a:pt x="20" y="3"/>
                    <a:pt x="20" y="3"/>
                    <a:pt x="20" y="3"/>
                  </a:cubicBezTo>
                  <a:cubicBezTo>
                    <a:pt x="20" y="3"/>
                    <a:pt x="19" y="3"/>
                    <a:pt x="19" y="3"/>
                  </a:cubicBezTo>
                  <a:cubicBezTo>
                    <a:pt x="19" y="4"/>
                    <a:pt x="18" y="3"/>
                    <a:pt x="18" y="4"/>
                  </a:cubicBezTo>
                  <a:cubicBezTo>
                    <a:pt x="19" y="4"/>
                    <a:pt x="19" y="5"/>
                    <a:pt x="19" y="5"/>
                  </a:cubicBezTo>
                  <a:cubicBezTo>
                    <a:pt x="19" y="6"/>
                    <a:pt x="19" y="7"/>
                    <a:pt x="18" y="7"/>
                  </a:cubicBezTo>
                  <a:cubicBezTo>
                    <a:pt x="18" y="7"/>
                    <a:pt x="18" y="7"/>
                    <a:pt x="18" y="6"/>
                  </a:cubicBezTo>
                  <a:cubicBezTo>
                    <a:pt x="18" y="6"/>
                    <a:pt x="18" y="6"/>
                    <a:pt x="18" y="6"/>
                  </a:cubicBezTo>
                  <a:cubicBezTo>
                    <a:pt x="17" y="6"/>
                    <a:pt x="17" y="7"/>
                    <a:pt x="16" y="7"/>
                  </a:cubicBezTo>
                  <a:cubicBezTo>
                    <a:pt x="16" y="7"/>
                    <a:pt x="15" y="7"/>
                    <a:pt x="15" y="7"/>
                  </a:cubicBezTo>
                  <a:cubicBezTo>
                    <a:pt x="7" y="16"/>
                    <a:pt x="2" y="27"/>
                    <a:pt x="0" y="39"/>
                  </a:cubicBezTo>
                  <a:cubicBezTo>
                    <a:pt x="0" y="39"/>
                    <a:pt x="0" y="39"/>
                    <a:pt x="1" y="39"/>
                  </a:cubicBezTo>
                  <a:cubicBezTo>
                    <a:pt x="1" y="40"/>
                    <a:pt x="1" y="41"/>
                    <a:pt x="1" y="41"/>
                  </a:cubicBezTo>
                  <a:cubicBezTo>
                    <a:pt x="1" y="42"/>
                    <a:pt x="2" y="43"/>
                    <a:pt x="2" y="43"/>
                  </a:cubicBezTo>
                  <a:cubicBezTo>
                    <a:pt x="2" y="43"/>
                    <a:pt x="2" y="44"/>
                    <a:pt x="2" y="44"/>
                  </a:cubicBezTo>
                  <a:cubicBezTo>
                    <a:pt x="3" y="44"/>
                    <a:pt x="3" y="46"/>
                    <a:pt x="3" y="47"/>
                  </a:cubicBezTo>
                  <a:cubicBezTo>
                    <a:pt x="4" y="46"/>
                    <a:pt x="4" y="47"/>
                    <a:pt x="5" y="47"/>
                  </a:cubicBezTo>
                  <a:cubicBezTo>
                    <a:pt x="5" y="46"/>
                    <a:pt x="4" y="46"/>
                    <a:pt x="4" y="44"/>
                  </a:cubicBezTo>
                  <a:cubicBezTo>
                    <a:pt x="4" y="44"/>
                    <a:pt x="4" y="44"/>
                    <a:pt x="4" y="44"/>
                  </a:cubicBezTo>
                  <a:cubicBezTo>
                    <a:pt x="4" y="44"/>
                    <a:pt x="4" y="44"/>
                    <a:pt x="4" y="44"/>
                  </a:cubicBezTo>
                  <a:cubicBezTo>
                    <a:pt x="5" y="44"/>
                    <a:pt x="5" y="45"/>
                    <a:pt x="5" y="45"/>
                  </a:cubicBezTo>
                  <a:cubicBezTo>
                    <a:pt x="5" y="46"/>
                    <a:pt x="6" y="47"/>
                    <a:pt x="7" y="47"/>
                  </a:cubicBezTo>
                  <a:cubicBezTo>
                    <a:pt x="6" y="49"/>
                    <a:pt x="7" y="50"/>
                    <a:pt x="8" y="52"/>
                  </a:cubicBezTo>
                  <a:cubicBezTo>
                    <a:pt x="10" y="52"/>
                    <a:pt x="11" y="54"/>
                    <a:pt x="13" y="53"/>
                  </a:cubicBezTo>
                  <a:cubicBezTo>
                    <a:pt x="13" y="54"/>
                    <a:pt x="14" y="54"/>
                    <a:pt x="14" y="55"/>
                  </a:cubicBezTo>
                  <a:cubicBezTo>
                    <a:pt x="15" y="55"/>
                    <a:pt x="15" y="55"/>
                    <a:pt x="16" y="55"/>
                  </a:cubicBezTo>
                  <a:cubicBezTo>
                    <a:pt x="16" y="56"/>
                    <a:pt x="16" y="56"/>
                    <a:pt x="17" y="57"/>
                  </a:cubicBezTo>
                  <a:cubicBezTo>
                    <a:pt x="17" y="57"/>
                    <a:pt x="17" y="57"/>
                    <a:pt x="17" y="57"/>
                  </a:cubicBezTo>
                  <a:cubicBezTo>
                    <a:pt x="18" y="57"/>
                    <a:pt x="19" y="59"/>
                    <a:pt x="20" y="59"/>
                  </a:cubicBezTo>
                  <a:cubicBezTo>
                    <a:pt x="20" y="59"/>
                    <a:pt x="20" y="58"/>
                    <a:pt x="20" y="58"/>
                  </a:cubicBezTo>
                  <a:cubicBezTo>
                    <a:pt x="21" y="59"/>
                    <a:pt x="21" y="60"/>
                    <a:pt x="21" y="61"/>
                  </a:cubicBezTo>
                  <a:cubicBezTo>
                    <a:pt x="21" y="61"/>
                    <a:pt x="21" y="61"/>
                    <a:pt x="21" y="62"/>
                  </a:cubicBezTo>
                  <a:cubicBezTo>
                    <a:pt x="21" y="63"/>
                    <a:pt x="20" y="63"/>
                    <a:pt x="20" y="64"/>
                  </a:cubicBezTo>
                  <a:cubicBezTo>
                    <a:pt x="19" y="66"/>
                    <a:pt x="21" y="67"/>
                    <a:pt x="20" y="68"/>
                  </a:cubicBezTo>
                  <a:cubicBezTo>
                    <a:pt x="20" y="69"/>
                    <a:pt x="21" y="69"/>
                    <a:pt x="21" y="69"/>
                  </a:cubicBezTo>
                  <a:cubicBezTo>
                    <a:pt x="21" y="70"/>
                    <a:pt x="21" y="70"/>
                    <a:pt x="20" y="70"/>
                  </a:cubicBezTo>
                  <a:cubicBezTo>
                    <a:pt x="20" y="71"/>
                    <a:pt x="20" y="72"/>
                    <a:pt x="21" y="72"/>
                  </a:cubicBezTo>
                  <a:cubicBezTo>
                    <a:pt x="45" y="72"/>
                    <a:pt x="45" y="72"/>
                    <a:pt x="45" y="72"/>
                  </a:cubicBezTo>
                  <a:cubicBezTo>
                    <a:pt x="45" y="72"/>
                    <a:pt x="45" y="71"/>
                    <a:pt x="45" y="71"/>
                  </a:cubicBezTo>
                  <a:cubicBezTo>
                    <a:pt x="45" y="70"/>
                    <a:pt x="45" y="70"/>
                    <a:pt x="45" y="70"/>
                  </a:cubicBezTo>
                  <a:cubicBezTo>
                    <a:pt x="45" y="69"/>
                    <a:pt x="45" y="68"/>
                    <a:pt x="45" y="67"/>
                  </a:cubicBezTo>
                  <a:cubicBezTo>
                    <a:pt x="44" y="67"/>
                    <a:pt x="44" y="67"/>
                    <a:pt x="44" y="67"/>
                  </a:cubicBezTo>
                  <a:cubicBezTo>
                    <a:pt x="43" y="67"/>
                    <a:pt x="42" y="66"/>
                    <a:pt x="42" y="66"/>
                  </a:cubicBezTo>
                  <a:cubicBezTo>
                    <a:pt x="41" y="66"/>
                    <a:pt x="40" y="66"/>
                    <a:pt x="40" y="66"/>
                  </a:cubicBezTo>
                  <a:cubicBezTo>
                    <a:pt x="39" y="65"/>
                    <a:pt x="38" y="66"/>
                    <a:pt x="38" y="64"/>
                  </a:cubicBezTo>
                  <a:cubicBezTo>
                    <a:pt x="37" y="64"/>
                    <a:pt x="36" y="65"/>
                    <a:pt x="36" y="64"/>
                  </a:cubicBezTo>
                  <a:cubicBezTo>
                    <a:pt x="37" y="63"/>
                    <a:pt x="36" y="59"/>
                    <a:pt x="34" y="60"/>
                  </a:cubicBezTo>
                  <a:cubicBezTo>
                    <a:pt x="33" y="60"/>
                    <a:pt x="32" y="59"/>
                    <a:pt x="32" y="58"/>
                  </a:cubicBezTo>
                  <a:cubicBezTo>
                    <a:pt x="31" y="57"/>
                    <a:pt x="30" y="57"/>
                    <a:pt x="29" y="56"/>
                  </a:cubicBezTo>
                  <a:cubicBezTo>
                    <a:pt x="29" y="56"/>
                    <a:pt x="29" y="57"/>
                    <a:pt x="28" y="57"/>
                  </a:cubicBezTo>
                  <a:cubicBezTo>
                    <a:pt x="28" y="56"/>
                    <a:pt x="27" y="56"/>
                    <a:pt x="27" y="55"/>
                  </a:cubicBezTo>
                  <a:cubicBezTo>
                    <a:pt x="26" y="54"/>
                    <a:pt x="26" y="55"/>
                    <a:pt x="26" y="55"/>
                  </a:cubicBezTo>
                  <a:cubicBezTo>
                    <a:pt x="25" y="55"/>
                    <a:pt x="25" y="55"/>
                    <a:pt x="24" y="54"/>
                  </a:cubicBezTo>
                  <a:cubicBezTo>
                    <a:pt x="24" y="55"/>
                    <a:pt x="24" y="55"/>
                    <a:pt x="23" y="55"/>
                  </a:cubicBezTo>
                  <a:cubicBezTo>
                    <a:pt x="23" y="56"/>
                    <a:pt x="22" y="57"/>
                    <a:pt x="21" y="58"/>
                  </a:cubicBezTo>
                  <a:cubicBezTo>
                    <a:pt x="21" y="57"/>
                    <a:pt x="21" y="56"/>
                    <a:pt x="20" y="56"/>
                  </a:cubicBezTo>
                  <a:cubicBezTo>
                    <a:pt x="20" y="57"/>
                    <a:pt x="20" y="57"/>
                    <a:pt x="19" y="57"/>
                  </a:cubicBezTo>
                  <a:cubicBezTo>
                    <a:pt x="18" y="56"/>
                    <a:pt x="19" y="55"/>
                    <a:pt x="19" y="53"/>
                  </a:cubicBezTo>
                  <a:cubicBezTo>
                    <a:pt x="18" y="52"/>
                    <a:pt x="17" y="52"/>
                    <a:pt x="16" y="52"/>
                  </a:cubicBezTo>
                  <a:cubicBezTo>
                    <a:pt x="16" y="51"/>
                    <a:pt x="17" y="50"/>
                    <a:pt x="17" y="48"/>
                  </a:cubicBezTo>
                  <a:cubicBezTo>
                    <a:pt x="16" y="48"/>
                    <a:pt x="16" y="48"/>
                    <a:pt x="14" y="48"/>
                  </a:cubicBezTo>
                  <a:cubicBezTo>
                    <a:pt x="14" y="49"/>
                    <a:pt x="14" y="50"/>
                    <a:pt x="13" y="50"/>
                  </a:cubicBezTo>
                  <a:cubicBezTo>
                    <a:pt x="10" y="51"/>
                    <a:pt x="12" y="46"/>
                    <a:pt x="12" y="44"/>
                  </a:cubicBezTo>
                  <a:cubicBezTo>
                    <a:pt x="12" y="43"/>
                    <a:pt x="13" y="43"/>
                    <a:pt x="14" y="43"/>
                  </a:cubicBezTo>
                  <a:cubicBezTo>
                    <a:pt x="15" y="42"/>
                    <a:pt x="15" y="43"/>
                    <a:pt x="16" y="43"/>
                  </a:cubicBezTo>
                  <a:cubicBezTo>
                    <a:pt x="16" y="43"/>
                    <a:pt x="16" y="43"/>
                    <a:pt x="17" y="43"/>
                  </a:cubicBezTo>
                  <a:cubicBezTo>
                    <a:pt x="18" y="43"/>
                    <a:pt x="19" y="42"/>
                    <a:pt x="20" y="43"/>
                  </a:cubicBezTo>
                  <a:cubicBezTo>
                    <a:pt x="19" y="45"/>
                    <a:pt x="20" y="46"/>
                    <a:pt x="21" y="46"/>
                  </a:cubicBezTo>
                  <a:cubicBezTo>
                    <a:pt x="21" y="44"/>
                    <a:pt x="21" y="44"/>
                    <a:pt x="21" y="43"/>
                  </a:cubicBezTo>
                  <a:cubicBezTo>
                    <a:pt x="21" y="43"/>
                    <a:pt x="20" y="42"/>
                    <a:pt x="20" y="42"/>
                  </a:cubicBezTo>
                  <a:cubicBezTo>
                    <a:pt x="21" y="40"/>
                    <a:pt x="22" y="39"/>
                    <a:pt x="23" y="38"/>
                  </a:cubicBezTo>
                  <a:cubicBezTo>
                    <a:pt x="24" y="38"/>
                    <a:pt x="24" y="38"/>
                    <a:pt x="23" y="37"/>
                  </a:cubicBezTo>
                  <a:cubicBezTo>
                    <a:pt x="24" y="37"/>
                    <a:pt x="24" y="37"/>
                    <a:pt x="25" y="37"/>
                  </a:cubicBezTo>
                  <a:cubicBezTo>
                    <a:pt x="24" y="35"/>
                    <a:pt x="25" y="35"/>
                    <a:pt x="25" y="34"/>
                  </a:cubicBezTo>
                  <a:cubicBezTo>
                    <a:pt x="26" y="33"/>
                    <a:pt x="27" y="33"/>
                    <a:pt x="27" y="32"/>
                  </a:cubicBezTo>
                  <a:cubicBezTo>
                    <a:pt x="28" y="32"/>
                    <a:pt x="27" y="32"/>
                    <a:pt x="27" y="31"/>
                  </a:cubicBezTo>
                  <a:cubicBezTo>
                    <a:pt x="28" y="30"/>
                    <a:pt x="29" y="30"/>
                    <a:pt x="30" y="29"/>
                  </a:cubicBezTo>
                  <a:cubicBezTo>
                    <a:pt x="30" y="30"/>
                    <a:pt x="30" y="30"/>
                    <a:pt x="30" y="30"/>
                  </a:cubicBezTo>
                  <a:cubicBezTo>
                    <a:pt x="31" y="30"/>
                    <a:pt x="32" y="29"/>
                    <a:pt x="32" y="29"/>
                  </a:cubicBezTo>
                  <a:cubicBezTo>
                    <a:pt x="32" y="28"/>
                    <a:pt x="31" y="28"/>
                    <a:pt x="31" y="27"/>
                  </a:cubicBezTo>
                  <a:cubicBezTo>
                    <a:pt x="31" y="26"/>
                    <a:pt x="32" y="26"/>
                    <a:pt x="32" y="26"/>
                  </a:cubicBezTo>
                  <a:cubicBezTo>
                    <a:pt x="32" y="25"/>
                    <a:pt x="32" y="26"/>
                    <a:pt x="32" y="25"/>
                  </a:cubicBezTo>
                  <a:cubicBezTo>
                    <a:pt x="33" y="26"/>
                    <a:pt x="34" y="23"/>
                    <a:pt x="35" y="24"/>
                  </a:cubicBezTo>
                  <a:cubicBezTo>
                    <a:pt x="35" y="25"/>
                    <a:pt x="34" y="26"/>
                    <a:pt x="33" y="28"/>
                  </a:cubicBezTo>
                  <a:cubicBezTo>
                    <a:pt x="34" y="28"/>
                    <a:pt x="34" y="27"/>
                    <a:pt x="35" y="27"/>
                  </a:cubicBezTo>
                  <a:cubicBezTo>
                    <a:pt x="35" y="28"/>
                    <a:pt x="35" y="29"/>
                    <a:pt x="35" y="29"/>
                  </a:cubicBezTo>
                  <a:cubicBezTo>
                    <a:pt x="35" y="28"/>
                    <a:pt x="36" y="29"/>
                    <a:pt x="37" y="29"/>
                  </a:cubicBezTo>
                  <a:cubicBezTo>
                    <a:pt x="37" y="28"/>
                    <a:pt x="36" y="27"/>
                    <a:pt x="37" y="27"/>
                  </a:cubicBezTo>
                  <a:cubicBezTo>
                    <a:pt x="36" y="27"/>
                    <a:pt x="36" y="26"/>
                    <a:pt x="35" y="25"/>
                  </a:cubicBezTo>
                  <a:cubicBezTo>
                    <a:pt x="36" y="23"/>
                    <a:pt x="36" y="23"/>
                    <a:pt x="35" y="21"/>
                  </a:cubicBezTo>
                  <a:cubicBezTo>
                    <a:pt x="35" y="21"/>
                    <a:pt x="35" y="21"/>
                    <a:pt x="34" y="21"/>
                  </a:cubicBezTo>
                  <a:cubicBezTo>
                    <a:pt x="34" y="20"/>
                    <a:pt x="33" y="20"/>
                    <a:pt x="33" y="19"/>
                  </a:cubicBezTo>
                  <a:cubicBezTo>
                    <a:pt x="33" y="19"/>
                    <a:pt x="33" y="18"/>
                    <a:pt x="33" y="18"/>
                  </a:cubicBezTo>
                  <a:cubicBezTo>
                    <a:pt x="32" y="17"/>
                    <a:pt x="33" y="15"/>
                    <a:pt x="31" y="15"/>
                  </a:cubicBezTo>
                  <a:cubicBezTo>
                    <a:pt x="31" y="16"/>
                    <a:pt x="32" y="17"/>
                    <a:pt x="31" y="17"/>
                  </a:cubicBezTo>
                  <a:cubicBezTo>
                    <a:pt x="31" y="16"/>
                    <a:pt x="30" y="17"/>
                    <a:pt x="30" y="16"/>
                  </a:cubicBezTo>
                  <a:cubicBezTo>
                    <a:pt x="30" y="15"/>
                    <a:pt x="30" y="14"/>
                    <a:pt x="30" y="14"/>
                  </a:cubicBezTo>
                  <a:cubicBezTo>
                    <a:pt x="28" y="14"/>
                    <a:pt x="29" y="13"/>
                    <a:pt x="27" y="13"/>
                  </a:cubicBezTo>
                  <a:cubicBezTo>
                    <a:pt x="27" y="13"/>
                    <a:pt x="27" y="12"/>
                    <a:pt x="26" y="12"/>
                  </a:cubicBezTo>
                  <a:cubicBezTo>
                    <a:pt x="26" y="12"/>
                    <a:pt x="26" y="13"/>
                    <a:pt x="25" y="13"/>
                  </a:cubicBezTo>
                  <a:cubicBezTo>
                    <a:pt x="25" y="15"/>
                    <a:pt x="24" y="17"/>
                    <a:pt x="25" y="19"/>
                  </a:cubicBezTo>
                  <a:cubicBezTo>
                    <a:pt x="24" y="19"/>
                    <a:pt x="24" y="18"/>
                    <a:pt x="23" y="19"/>
                  </a:cubicBezTo>
                  <a:cubicBezTo>
                    <a:pt x="24" y="20"/>
                    <a:pt x="24" y="19"/>
                    <a:pt x="24" y="20"/>
                  </a:cubicBezTo>
                  <a:cubicBezTo>
                    <a:pt x="24" y="20"/>
                    <a:pt x="24" y="22"/>
                    <a:pt x="23" y="23"/>
                  </a:cubicBezTo>
                  <a:cubicBezTo>
                    <a:pt x="23" y="22"/>
                    <a:pt x="23" y="21"/>
                    <a:pt x="22" y="20"/>
                  </a:cubicBezTo>
                  <a:cubicBezTo>
                    <a:pt x="22" y="19"/>
                    <a:pt x="22" y="20"/>
                    <a:pt x="21" y="20"/>
                  </a:cubicBezTo>
                  <a:cubicBezTo>
                    <a:pt x="21" y="19"/>
                    <a:pt x="21" y="20"/>
                    <a:pt x="20" y="20"/>
                  </a:cubicBezTo>
                  <a:cubicBezTo>
                    <a:pt x="20" y="19"/>
                    <a:pt x="19" y="18"/>
                    <a:pt x="18" y="18"/>
                  </a:cubicBezTo>
                  <a:cubicBezTo>
                    <a:pt x="18" y="16"/>
                    <a:pt x="17" y="17"/>
                    <a:pt x="17" y="16"/>
                  </a:cubicBezTo>
                  <a:cubicBezTo>
                    <a:pt x="18" y="16"/>
                    <a:pt x="18" y="15"/>
                    <a:pt x="18" y="15"/>
                  </a:cubicBezTo>
                  <a:cubicBezTo>
                    <a:pt x="18" y="14"/>
                    <a:pt x="19" y="13"/>
                    <a:pt x="20" y="13"/>
                  </a:cubicBezTo>
                  <a:cubicBezTo>
                    <a:pt x="20" y="12"/>
                    <a:pt x="20" y="11"/>
                    <a:pt x="22" y="11"/>
                  </a:cubicBezTo>
                  <a:cubicBezTo>
                    <a:pt x="22" y="10"/>
                    <a:pt x="21" y="10"/>
                    <a:pt x="21" y="10"/>
                  </a:cubicBezTo>
                  <a:cubicBezTo>
                    <a:pt x="23" y="9"/>
                    <a:pt x="24" y="9"/>
                    <a:pt x="25" y="9"/>
                  </a:cubicBezTo>
                  <a:cubicBezTo>
                    <a:pt x="25" y="8"/>
                    <a:pt x="25" y="7"/>
                    <a:pt x="25" y="6"/>
                  </a:cubicBezTo>
                  <a:cubicBezTo>
                    <a:pt x="25" y="5"/>
                    <a:pt x="24" y="5"/>
                    <a:pt x="24" y="5"/>
                  </a:cubicBezTo>
                  <a:cubicBezTo>
                    <a:pt x="25" y="5"/>
                    <a:pt x="26" y="5"/>
                    <a:pt x="26" y="6"/>
                  </a:cubicBezTo>
                  <a:cubicBezTo>
                    <a:pt x="27" y="5"/>
                    <a:pt x="27" y="6"/>
                    <a:pt x="28" y="6"/>
                  </a:cubicBezTo>
                  <a:cubicBezTo>
                    <a:pt x="28" y="7"/>
                    <a:pt x="29" y="6"/>
                    <a:pt x="29" y="8"/>
                  </a:cubicBezTo>
                  <a:cubicBezTo>
                    <a:pt x="29" y="10"/>
                    <a:pt x="26" y="9"/>
                    <a:pt x="26" y="11"/>
                  </a:cubicBezTo>
                  <a:cubicBezTo>
                    <a:pt x="26" y="11"/>
                    <a:pt x="27" y="11"/>
                    <a:pt x="28" y="11"/>
                  </a:cubicBezTo>
                  <a:cubicBezTo>
                    <a:pt x="30" y="12"/>
                    <a:pt x="30" y="14"/>
                    <a:pt x="32" y="14"/>
                  </a:cubicBezTo>
                  <a:cubicBezTo>
                    <a:pt x="32" y="13"/>
                    <a:pt x="33" y="13"/>
                    <a:pt x="32" y="11"/>
                  </a:cubicBezTo>
                  <a:cubicBezTo>
                    <a:pt x="32" y="10"/>
                    <a:pt x="32" y="10"/>
                    <a:pt x="32" y="9"/>
                  </a:cubicBezTo>
                  <a:cubicBezTo>
                    <a:pt x="33" y="9"/>
                    <a:pt x="33" y="10"/>
                    <a:pt x="34" y="11"/>
                  </a:cubicBezTo>
                  <a:cubicBezTo>
                    <a:pt x="34" y="10"/>
                    <a:pt x="33" y="9"/>
                    <a:pt x="34" y="9"/>
                  </a:cubicBezTo>
                  <a:cubicBezTo>
                    <a:pt x="34" y="9"/>
                    <a:pt x="35" y="8"/>
                    <a:pt x="35" y="8"/>
                  </a:cubicBezTo>
                  <a:cubicBezTo>
                    <a:pt x="34" y="8"/>
                    <a:pt x="34" y="7"/>
                    <a:pt x="34" y="7"/>
                  </a:cubicBezTo>
                  <a:cubicBezTo>
                    <a:pt x="33" y="7"/>
                    <a:pt x="32" y="6"/>
                    <a:pt x="32" y="6"/>
                  </a:cubicBezTo>
                  <a:cubicBezTo>
                    <a:pt x="32" y="6"/>
                    <a:pt x="32" y="6"/>
                    <a:pt x="32" y="5"/>
                  </a:cubicBezTo>
                  <a:cubicBezTo>
                    <a:pt x="32" y="4"/>
                    <a:pt x="31" y="4"/>
                    <a:pt x="31" y="3"/>
                  </a:cubicBezTo>
                  <a:cubicBezTo>
                    <a:pt x="31" y="3"/>
                    <a:pt x="30" y="3"/>
                    <a:pt x="29" y="3"/>
                  </a:cubicBezTo>
                  <a:cubicBezTo>
                    <a:pt x="29" y="2"/>
                    <a:pt x="29" y="2"/>
                    <a:pt x="29" y="2"/>
                  </a:cubicBezTo>
                  <a:cubicBezTo>
                    <a:pt x="28" y="2"/>
                    <a:pt x="27" y="2"/>
                    <a:pt x="26" y="2"/>
                  </a:cubicBezTo>
                  <a:cubicBezTo>
                    <a:pt x="26" y="0"/>
                    <a:pt x="24" y="1"/>
                    <a:pt x="24" y="2"/>
                  </a:cubicBezTo>
                  <a:cubicBezTo>
                    <a:pt x="24" y="1"/>
                    <a:pt x="24" y="0"/>
                    <a:pt x="23" y="0"/>
                  </a:cubicBezTo>
                  <a:cubicBezTo>
                    <a:pt x="23" y="0"/>
                    <a:pt x="23" y="0"/>
                    <a:pt x="23" y="0"/>
                  </a:cubicBezTo>
                  <a:cubicBezTo>
                    <a:pt x="23" y="0"/>
                    <a:pt x="23" y="1"/>
                    <a:pt x="22" y="1"/>
                  </a:cubicBezTo>
                  <a:close/>
                  <a:moveTo>
                    <a:pt x="34" y="22"/>
                  </a:moveTo>
                  <a:cubicBezTo>
                    <a:pt x="34" y="22"/>
                    <a:pt x="34" y="22"/>
                    <a:pt x="34" y="22"/>
                  </a:cubicBezTo>
                  <a:cubicBezTo>
                    <a:pt x="34" y="22"/>
                    <a:pt x="34" y="22"/>
                    <a:pt x="34" y="22"/>
                  </a:cubicBezTo>
                  <a:close/>
                  <a:moveTo>
                    <a:pt x="3" y="42"/>
                  </a:moveTo>
                  <a:cubicBezTo>
                    <a:pt x="3" y="41"/>
                    <a:pt x="3" y="42"/>
                    <a:pt x="3" y="42"/>
                  </a:cubicBezTo>
                  <a:cubicBezTo>
                    <a:pt x="3" y="42"/>
                    <a:pt x="3" y="42"/>
                    <a:pt x="3" y="42"/>
                  </a:cubicBezTo>
                  <a:close/>
                  <a:moveTo>
                    <a:pt x="3" y="42"/>
                  </a:moveTo>
                  <a:cubicBezTo>
                    <a:pt x="4" y="42"/>
                    <a:pt x="4" y="43"/>
                    <a:pt x="4" y="43"/>
                  </a:cubicBezTo>
                  <a:cubicBezTo>
                    <a:pt x="4" y="44"/>
                    <a:pt x="3" y="43"/>
                    <a:pt x="3"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8" name="Freeform 68"/>
            <p:cNvSpPr>
              <a:spLocks noEditPoints="1"/>
            </p:cNvSpPr>
            <p:nvPr/>
          </p:nvSpPr>
          <p:spPr bwMode="auto">
            <a:xfrm>
              <a:off x="3940991" y="5655525"/>
              <a:ext cx="37950" cy="31445"/>
            </a:xfrm>
            <a:custGeom>
              <a:avLst/>
              <a:gdLst>
                <a:gd name="T0" fmla="*/ 12 w 15"/>
                <a:gd name="T1" fmla="*/ 2 h 12"/>
                <a:gd name="T2" fmla="*/ 15 w 15"/>
                <a:gd name="T3" fmla="*/ 1 h 12"/>
                <a:gd name="T4" fmla="*/ 14 w 15"/>
                <a:gd name="T5" fmla="*/ 0 h 12"/>
                <a:gd name="T6" fmla="*/ 2 w 15"/>
                <a:gd name="T7" fmla="*/ 9 h 12"/>
                <a:gd name="T8" fmla="*/ 3 w 15"/>
                <a:gd name="T9" fmla="*/ 10 h 12"/>
                <a:gd name="T10" fmla="*/ 3 w 15"/>
                <a:gd name="T11" fmla="*/ 10 h 12"/>
                <a:gd name="T12" fmla="*/ 3 w 15"/>
                <a:gd name="T13" fmla="*/ 10 h 12"/>
                <a:gd name="T14" fmla="*/ 1 w 15"/>
                <a:gd name="T15" fmla="*/ 9 h 12"/>
                <a:gd name="T16" fmla="*/ 0 w 15"/>
                <a:gd name="T17" fmla="*/ 10 h 12"/>
                <a:gd name="T18" fmla="*/ 0 w 15"/>
                <a:gd name="T19" fmla="*/ 11 h 12"/>
                <a:gd name="T20" fmla="*/ 2 w 15"/>
                <a:gd name="T21" fmla="*/ 11 h 12"/>
                <a:gd name="T22" fmla="*/ 5 w 15"/>
                <a:gd name="T23" fmla="*/ 10 h 12"/>
                <a:gd name="T24" fmla="*/ 6 w 15"/>
                <a:gd name="T25" fmla="*/ 9 h 12"/>
                <a:gd name="T26" fmla="*/ 5 w 15"/>
                <a:gd name="T27" fmla="*/ 9 h 12"/>
                <a:gd name="T28" fmla="*/ 7 w 15"/>
                <a:gd name="T29" fmla="*/ 9 h 12"/>
                <a:gd name="T30" fmla="*/ 8 w 15"/>
                <a:gd name="T31" fmla="*/ 6 h 12"/>
                <a:gd name="T32" fmla="*/ 8 w 15"/>
                <a:gd name="T33" fmla="*/ 6 h 12"/>
                <a:gd name="T34" fmla="*/ 10 w 15"/>
                <a:gd name="T35" fmla="*/ 5 h 12"/>
                <a:gd name="T36" fmla="*/ 11 w 15"/>
                <a:gd name="T37" fmla="*/ 5 h 12"/>
                <a:gd name="T38" fmla="*/ 11 w 15"/>
                <a:gd name="T39" fmla="*/ 4 h 12"/>
                <a:gd name="T40" fmla="*/ 12 w 15"/>
                <a:gd name="T41" fmla="*/ 4 h 12"/>
                <a:gd name="T42" fmla="*/ 12 w 15"/>
                <a:gd name="T43" fmla="*/ 3 h 12"/>
                <a:gd name="T44" fmla="*/ 12 w 15"/>
                <a:gd name="T45" fmla="*/ 3 h 12"/>
                <a:gd name="T46" fmla="*/ 12 w 15"/>
                <a:gd name="T47" fmla="*/ 2 h 12"/>
                <a:gd name="T48" fmla="*/ 4 w 15"/>
                <a:gd name="T49" fmla="*/ 10 h 12"/>
                <a:gd name="T50" fmla="*/ 4 w 15"/>
                <a:gd name="T51" fmla="*/ 10 h 12"/>
                <a:gd name="T52" fmla="*/ 4 w 15"/>
                <a:gd name="T53"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12">
                  <a:moveTo>
                    <a:pt x="12" y="2"/>
                  </a:moveTo>
                  <a:cubicBezTo>
                    <a:pt x="13" y="2"/>
                    <a:pt x="15" y="2"/>
                    <a:pt x="15" y="1"/>
                  </a:cubicBezTo>
                  <a:cubicBezTo>
                    <a:pt x="15" y="0"/>
                    <a:pt x="14" y="1"/>
                    <a:pt x="14" y="0"/>
                  </a:cubicBezTo>
                  <a:cubicBezTo>
                    <a:pt x="10" y="3"/>
                    <a:pt x="6" y="5"/>
                    <a:pt x="2" y="9"/>
                  </a:cubicBezTo>
                  <a:cubicBezTo>
                    <a:pt x="2" y="9"/>
                    <a:pt x="3" y="9"/>
                    <a:pt x="3" y="10"/>
                  </a:cubicBezTo>
                  <a:cubicBezTo>
                    <a:pt x="3" y="10"/>
                    <a:pt x="3" y="10"/>
                    <a:pt x="3" y="10"/>
                  </a:cubicBezTo>
                  <a:cubicBezTo>
                    <a:pt x="3" y="10"/>
                    <a:pt x="3" y="10"/>
                    <a:pt x="3" y="10"/>
                  </a:cubicBezTo>
                  <a:cubicBezTo>
                    <a:pt x="2" y="10"/>
                    <a:pt x="1" y="10"/>
                    <a:pt x="1" y="9"/>
                  </a:cubicBezTo>
                  <a:cubicBezTo>
                    <a:pt x="1" y="10"/>
                    <a:pt x="0" y="10"/>
                    <a:pt x="0" y="10"/>
                  </a:cubicBezTo>
                  <a:cubicBezTo>
                    <a:pt x="0" y="10"/>
                    <a:pt x="0" y="11"/>
                    <a:pt x="0" y="11"/>
                  </a:cubicBezTo>
                  <a:cubicBezTo>
                    <a:pt x="1" y="11"/>
                    <a:pt x="1" y="11"/>
                    <a:pt x="2" y="11"/>
                  </a:cubicBezTo>
                  <a:cubicBezTo>
                    <a:pt x="3" y="11"/>
                    <a:pt x="5" y="12"/>
                    <a:pt x="5" y="10"/>
                  </a:cubicBezTo>
                  <a:cubicBezTo>
                    <a:pt x="6" y="10"/>
                    <a:pt x="6" y="10"/>
                    <a:pt x="6" y="9"/>
                  </a:cubicBezTo>
                  <a:cubicBezTo>
                    <a:pt x="6" y="8"/>
                    <a:pt x="5" y="9"/>
                    <a:pt x="5" y="9"/>
                  </a:cubicBezTo>
                  <a:cubicBezTo>
                    <a:pt x="6" y="9"/>
                    <a:pt x="6" y="9"/>
                    <a:pt x="7" y="9"/>
                  </a:cubicBezTo>
                  <a:cubicBezTo>
                    <a:pt x="7" y="7"/>
                    <a:pt x="8" y="7"/>
                    <a:pt x="8" y="6"/>
                  </a:cubicBezTo>
                  <a:cubicBezTo>
                    <a:pt x="8" y="6"/>
                    <a:pt x="8" y="6"/>
                    <a:pt x="8" y="6"/>
                  </a:cubicBezTo>
                  <a:cubicBezTo>
                    <a:pt x="9" y="6"/>
                    <a:pt x="9" y="5"/>
                    <a:pt x="10" y="5"/>
                  </a:cubicBezTo>
                  <a:cubicBezTo>
                    <a:pt x="10" y="5"/>
                    <a:pt x="10" y="5"/>
                    <a:pt x="11" y="5"/>
                  </a:cubicBezTo>
                  <a:cubicBezTo>
                    <a:pt x="11" y="4"/>
                    <a:pt x="11" y="4"/>
                    <a:pt x="11" y="4"/>
                  </a:cubicBezTo>
                  <a:cubicBezTo>
                    <a:pt x="11" y="4"/>
                    <a:pt x="11" y="4"/>
                    <a:pt x="12" y="4"/>
                  </a:cubicBezTo>
                  <a:cubicBezTo>
                    <a:pt x="12" y="4"/>
                    <a:pt x="12" y="3"/>
                    <a:pt x="12" y="3"/>
                  </a:cubicBezTo>
                  <a:cubicBezTo>
                    <a:pt x="12" y="3"/>
                    <a:pt x="12" y="3"/>
                    <a:pt x="12" y="3"/>
                  </a:cubicBezTo>
                  <a:cubicBezTo>
                    <a:pt x="12" y="3"/>
                    <a:pt x="12" y="2"/>
                    <a:pt x="12" y="2"/>
                  </a:cubicBezTo>
                  <a:close/>
                  <a:moveTo>
                    <a:pt x="4" y="10"/>
                  </a:moveTo>
                  <a:cubicBezTo>
                    <a:pt x="4" y="10"/>
                    <a:pt x="4" y="10"/>
                    <a:pt x="4" y="10"/>
                  </a:cubicBezTo>
                  <a:cubicBezTo>
                    <a:pt x="4" y="10"/>
                    <a:pt x="4" y="10"/>
                    <a:pt x="4"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9" name="Freeform 69"/>
            <p:cNvSpPr/>
            <p:nvPr/>
          </p:nvSpPr>
          <p:spPr bwMode="auto">
            <a:xfrm>
              <a:off x="4192545" y="5812747"/>
              <a:ext cx="2169" cy="4337"/>
            </a:xfrm>
            <a:custGeom>
              <a:avLst/>
              <a:gdLst>
                <a:gd name="T0" fmla="*/ 0 w 1"/>
                <a:gd name="T1" fmla="*/ 2 h 2"/>
                <a:gd name="T2" fmla="*/ 1 w 1"/>
                <a:gd name="T3" fmla="*/ 0 h 2"/>
                <a:gd name="T4" fmla="*/ 0 w 1"/>
                <a:gd name="T5" fmla="*/ 0 h 2"/>
                <a:gd name="T6" fmla="*/ 0 w 1"/>
                <a:gd name="T7" fmla="*/ 2 h 2"/>
              </a:gdLst>
              <a:ahLst/>
              <a:cxnLst>
                <a:cxn ang="0">
                  <a:pos x="T0" y="T1"/>
                </a:cxn>
                <a:cxn ang="0">
                  <a:pos x="T2" y="T3"/>
                </a:cxn>
                <a:cxn ang="0">
                  <a:pos x="T4" y="T5"/>
                </a:cxn>
                <a:cxn ang="0">
                  <a:pos x="T6" y="T7"/>
                </a:cxn>
              </a:cxnLst>
              <a:rect l="0" t="0" r="r" b="b"/>
              <a:pathLst>
                <a:path w="1" h="2">
                  <a:moveTo>
                    <a:pt x="0" y="2"/>
                  </a:moveTo>
                  <a:cubicBezTo>
                    <a:pt x="1" y="2"/>
                    <a:pt x="1" y="1"/>
                    <a:pt x="1" y="0"/>
                  </a:cubicBezTo>
                  <a:cubicBezTo>
                    <a:pt x="1" y="0"/>
                    <a:pt x="1" y="0"/>
                    <a:pt x="0" y="0"/>
                  </a:cubicBezTo>
                  <a:cubicBezTo>
                    <a:pt x="0"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0" name="Freeform 70"/>
            <p:cNvSpPr/>
            <p:nvPr/>
          </p:nvSpPr>
          <p:spPr bwMode="auto">
            <a:xfrm>
              <a:off x="4072189" y="5779134"/>
              <a:ext cx="2169" cy="2169"/>
            </a:xfrm>
            <a:custGeom>
              <a:avLst/>
              <a:gdLst>
                <a:gd name="T0" fmla="*/ 0 w 1"/>
                <a:gd name="T1" fmla="*/ 0 h 1"/>
                <a:gd name="T2" fmla="*/ 1 w 1"/>
                <a:gd name="T3" fmla="*/ 1 h 1"/>
                <a:gd name="T4" fmla="*/ 0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1"/>
                    <a:pt x="1" y="0"/>
                    <a:pt x="1" y="1"/>
                  </a:cubicBezTo>
                  <a:cubicBezTo>
                    <a:pt x="1"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1" name="Freeform 71"/>
            <p:cNvSpPr/>
            <p:nvPr/>
          </p:nvSpPr>
          <p:spPr bwMode="auto">
            <a:xfrm>
              <a:off x="4030986" y="5724920"/>
              <a:ext cx="9759" cy="22770"/>
            </a:xfrm>
            <a:custGeom>
              <a:avLst/>
              <a:gdLst>
                <a:gd name="T0" fmla="*/ 3 w 4"/>
                <a:gd name="T1" fmla="*/ 5 h 9"/>
                <a:gd name="T2" fmla="*/ 3 w 4"/>
                <a:gd name="T3" fmla="*/ 2 h 9"/>
                <a:gd name="T4" fmla="*/ 2 w 4"/>
                <a:gd name="T5" fmla="*/ 1 h 9"/>
                <a:gd name="T6" fmla="*/ 2 w 4"/>
                <a:gd name="T7" fmla="*/ 0 h 9"/>
                <a:gd name="T8" fmla="*/ 1 w 4"/>
                <a:gd name="T9" fmla="*/ 0 h 9"/>
                <a:gd name="T10" fmla="*/ 0 w 4"/>
                <a:gd name="T11" fmla="*/ 4 h 9"/>
                <a:gd name="T12" fmla="*/ 2 w 4"/>
                <a:gd name="T13" fmla="*/ 4 h 9"/>
                <a:gd name="T14" fmla="*/ 0 w 4"/>
                <a:gd name="T15" fmla="*/ 5 h 9"/>
                <a:gd name="T16" fmla="*/ 1 w 4"/>
                <a:gd name="T17" fmla="*/ 8 h 9"/>
                <a:gd name="T18" fmla="*/ 0 w 4"/>
                <a:gd name="T19" fmla="*/ 9 h 9"/>
                <a:gd name="T20" fmla="*/ 3 w 4"/>
                <a:gd name="T21" fmla="*/ 8 h 9"/>
                <a:gd name="T22" fmla="*/ 4 w 4"/>
                <a:gd name="T23" fmla="*/ 6 h 9"/>
                <a:gd name="T24" fmla="*/ 3 w 4"/>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3" y="5"/>
                  </a:moveTo>
                  <a:cubicBezTo>
                    <a:pt x="4" y="3"/>
                    <a:pt x="2" y="3"/>
                    <a:pt x="3" y="2"/>
                  </a:cubicBezTo>
                  <a:cubicBezTo>
                    <a:pt x="2" y="1"/>
                    <a:pt x="2" y="1"/>
                    <a:pt x="2" y="1"/>
                  </a:cubicBezTo>
                  <a:cubicBezTo>
                    <a:pt x="2" y="1"/>
                    <a:pt x="2" y="0"/>
                    <a:pt x="2" y="0"/>
                  </a:cubicBezTo>
                  <a:cubicBezTo>
                    <a:pt x="2" y="0"/>
                    <a:pt x="1" y="0"/>
                    <a:pt x="1" y="0"/>
                  </a:cubicBezTo>
                  <a:cubicBezTo>
                    <a:pt x="1" y="2"/>
                    <a:pt x="0" y="2"/>
                    <a:pt x="0" y="4"/>
                  </a:cubicBezTo>
                  <a:cubicBezTo>
                    <a:pt x="1" y="4"/>
                    <a:pt x="1" y="4"/>
                    <a:pt x="2" y="4"/>
                  </a:cubicBezTo>
                  <a:cubicBezTo>
                    <a:pt x="2" y="5"/>
                    <a:pt x="1" y="6"/>
                    <a:pt x="0" y="5"/>
                  </a:cubicBezTo>
                  <a:cubicBezTo>
                    <a:pt x="0" y="7"/>
                    <a:pt x="0" y="7"/>
                    <a:pt x="1" y="8"/>
                  </a:cubicBezTo>
                  <a:cubicBezTo>
                    <a:pt x="0" y="8"/>
                    <a:pt x="0" y="8"/>
                    <a:pt x="0" y="9"/>
                  </a:cubicBezTo>
                  <a:cubicBezTo>
                    <a:pt x="1" y="9"/>
                    <a:pt x="2" y="8"/>
                    <a:pt x="3" y="8"/>
                  </a:cubicBezTo>
                  <a:cubicBezTo>
                    <a:pt x="4" y="7"/>
                    <a:pt x="3" y="7"/>
                    <a:pt x="4" y="6"/>
                  </a:cubicBezTo>
                  <a:cubicBezTo>
                    <a:pt x="4" y="5"/>
                    <a:pt x="4" y="5"/>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2" name="Freeform 72"/>
            <p:cNvSpPr>
              <a:spLocks noEditPoints="1"/>
            </p:cNvSpPr>
            <p:nvPr/>
          </p:nvSpPr>
          <p:spPr bwMode="auto">
            <a:xfrm>
              <a:off x="4015806" y="5673959"/>
              <a:ext cx="209267" cy="195171"/>
            </a:xfrm>
            <a:custGeom>
              <a:avLst/>
              <a:gdLst>
                <a:gd name="T0" fmla="*/ 80 w 82"/>
                <a:gd name="T1" fmla="*/ 23 h 76"/>
                <a:gd name="T2" fmla="*/ 64 w 82"/>
                <a:gd name="T3" fmla="*/ 4 h 76"/>
                <a:gd name="T4" fmla="*/ 61 w 82"/>
                <a:gd name="T5" fmla="*/ 1 h 76"/>
                <a:gd name="T6" fmla="*/ 56 w 82"/>
                <a:gd name="T7" fmla="*/ 2 h 76"/>
                <a:gd name="T8" fmla="*/ 50 w 82"/>
                <a:gd name="T9" fmla="*/ 4 h 76"/>
                <a:gd name="T10" fmla="*/ 46 w 82"/>
                <a:gd name="T11" fmla="*/ 6 h 76"/>
                <a:gd name="T12" fmla="*/ 43 w 82"/>
                <a:gd name="T13" fmla="*/ 6 h 76"/>
                <a:gd name="T14" fmla="*/ 35 w 82"/>
                <a:gd name="T15" fmla="*/ 10 h 76"/>
                <a:gd name="T16" fmla="*/ 29 w 82"/>
                <a:gd name="T17" fmla="*/ 13 h 76"/>
                <a:gd name="T18" fmla="*/ 29 w 82"/>
                <a:gd name="T19" fmla="*/ 13 h 76"/>
                <a:gd name="T20" fmla="*/ 21 w 82"/>
                <a:gd name="T21" fmla="*/ 7 h 76"/>
                <a:gd name="T22" fmla="*/ 15 w 82"/>
                <a:gd name="T23" fmla="*/ 15 h 76"/>
                <a:gd name="T24" fmla="*/ 12 w 82"/>
                <a:gd name="T25" fmla="*/ 21 h 76"/>
                <a:gd name="T26" fmla="*/ 11 w 82"/>
                <a:gd name="T27" fmla="*/ 25 h 76"/>
                <a:gd name="T28" fmla="*/ 7 w 82"/>
                <a:gd name="T29" fmla="*/ 30 h 76"/>
                <a:gd name="T30" fmla="*/ 8 w 82"/>
                <a:gd name="T31" fmla="*/ 35 h 76"/>
                <a:gd name="T32" fmla="*/ 7 w 82"/>
                <a:gd name="T33" fmla="*/ 41 h 76"/>
                <a:gd name="T34" fmla="*/ 14 w 82"/>
                <a:gd name="T35" fmla="*/ 34 h 76"/>
                <a:gd name="T36" fmla="*/ 15 w 82"/>
                <a:gd name="T37" fmla="*/ 36 h 76"/>
                <a:gd name="T38" fmla="*/ 18 w 82"/>
                <a:gd name="T39" fmla="*/ 40 h 76"/>
                <a:gd name="T40" fmla="*/ 17 w 82"/>
                <a:gd name="T41" fmla="*/ 34 h 76"/>
                <a:gd name="T42" fmla="*/ 20 w 82"/>
                <a:gd name="T43" fmla="*/ 41 h 76"/>
                <a:gd name="T44" fmla="*/ 23 w 82"/>
                <a:gd name="T45" fmla="*/ 40 h 76"/>
                <a:gd name="T46" fmla="*/ 28 w 82"/>
                <a:gd name="T47" fmla="*/ 41 h 76"/>
                <a:gd name="T48" fmla="*/ 20 w 82"/>
                <a:gd name="T49" fmla="*/ 45 h 76"/>
                <a:gd name="T50" fmla="*/ 12 w 82"/>
                <a:gd name="T51" fmla="*/ 41 h 76"/>
                <a:gd name="T52" fmla="*/ 3 w 82"/>
                <a:gd name="T53" fmla="*/ 47 h 76"/>
                <a:gd name="T54" fmla="*/ 2 w 82"/>
                <a:gd name="T55" fmla="*/ 64 h 76"/>
                <a:gd name="T56" fmla="*/ 10 w 82"/>
                <a:gd name="T57" fmla="*/ 65 h 76"/>
                <a:gd name="T58" fmla="*/ 15 w 82"/>
                <a:gd name="T59" fmla="*/ 74 h 76"/>
                <a:gd name="T60" fmla="*/ 32 w 82"/>
                <a:gd name="T61" fmla="*/ 69 h 76"/>
                <a:gd name="T62" fmla="*/ 35 w 82"/>
                <a:gd name="T63" fmla="*/ 60 h 76"/>
                <a:gd name="T64" fmla="*/ 29 w 82"/>
                <a:gd name="T65" fmla="*/ 51 h 76"/>
                <a:gd name="T66" fmla="*/ 34 w 82"/>
                <a:gd name="T67" fmla="*/ 59 h 76"/>
                <a:gd name="T68" fmla="*/ 42 w 82"/>
                <a:gd name="T69" fmla="*/ 52 h 76"/>
                <a:gd name="T70" fmla="*/ 37 w 82"/>
                <a:gd name="T71" fmla="*/ 46 h 76"/>
                <a:gd name="T72" fmla="*/ 44 w 82"/>
                <a:gd name="T73" fmla="*/ 50 h 76"/>
                <a:gd name="T74" fmla="*/ 48 w 82"/>
                <a:gd name="T75" fmla="*/ 53 h 76"/>
                <a:gd name="T76" fmla="*/ 51 w 82"/>
                <a:gd name="T77" fmla="*/ 62 h 76"/>
                <a:gd name="T78" fmla="*/ 55 w 82"/>
                <a:gd name="T79" fmla="*/ 56 h 76"/>
                <a:gd name="T80" fmla="*/ 60 w 82"/>
                <a:gd name="T81" fmla="*/ 55 h 76"/>
                <a:gd name="T82" fmla="*/ 63 w 82"/>
                <a:gd name="T83" fmla="*/ 60 h 76"/>
                <a:gd name="T84" fmla="*/ 66 w 82"/>
                <a:gd name="T85" fmla="*/ 63 h 76"/>
                <a:gd name="T86" fmla="*/ 67 w 82"/>
                <a:gd name="T87" fmla="*/ 62 h 76"/>
                <a:gd name="T88" fmla="*/ 69 w 82"/>
                <a:gd name="T89" fmla="*/ 54 h 76"/>
                <a:gd name="T90" fmla="*/ 75 w 82"/>
                <a:gd name="T91" fmla="*/ 45 h 76"/>
                <a:gd name="T92" fmla="*/ 75 w 82"/>
                <a:gd name="T93" fmla="*/ 40 h 76"/>
                <a:gd name="T94" fmla="*/ 78 w 82"/>
                <a:gd name="T95" fmla="*/ 36 h 76"/>
                <a:gd name="T96" fmla="*/ 82 w 82"/>
                <a:gd name="T97" fmla="*/ 27 h 76"/>
                <a:gd name="T98" fmla="*/ 19 w 82"/>
                <a:gd name="T99" fmla="*/ 24 h 76"/>
                <a:gd name="T100" fmla="*/ 15 w 82"/>
                <a:gd name="T101" fmla="*/ 24 h 76"/>
                <a:gd name="T102" fmla="*/ 18 w 82"/>
                <a:gd name="T103" fmla="*/ 19 h 76"/>
                <a:gd name="T104" fmla="*/ 21 w 82"/>
                <a:gd name="T105" fmla="*/ 19 h 76"/>
                <a:gd name="T106" fmla="*/ 24 w 82"/>
                <a:gd name="T107" fmla="*/ 9 h 76"/>
                <a:gd name="T108" fmla="*/ 28 w 82"/>
                <a:gd name="T109" fmla="*/ 48 h 76"/>
                <a:gd name="T110" fmla="*/ 28 w 82"/>
                <a:gd name="T111" fmla="*/ 15 h 76"/>
                <a:gd name="T112" fmla="*/ 45 w 82"/>
                <a:gd name="T113" fmla="*/ 9 h 76"/>
                <a:gd name="T114" fmla="*/ 61 w 82"/>
                <a:gd name="T115" fmla="*/ 5 h 76"/>
                <a:gd name="T116" fmla="*/ 62 w 82"/>
                <a:gd name="T117" fmla="*/ 4 h 76"/>
                <a:gd name="T118" fmla="*/ 74 w 82"/>
                <a:gd name="T119"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2" h="76">
                  <a:moveTo>
                    <a:pt x="82" y="27"/>
                  </a:moveTo>
                  <a:cubicBezTo>
                    <a:pt x="82" y="26"/>
                    <a:pt x="81" y="25"/>
                    <a:pt x="81" y="24"/>
                  </a:cubicBezTo>
                  <a:cubicBezTo>
                    <a:pt x="80" y="25"/>
                    <a:pt x="79" y="25"/>
                    <a:pt x="79" y="24"/>
                  </a:cubicBezTo>
                  <a:cubicBezTo>
                    <a:pt x="79" y="23"/>
                    <a:pt x="80" y="23"/>
                    <a:pt x="80" y="23"/>
                  </a:cubicBezTo>
                  <a:cubicBezTo>
                    <a:pt x="77" y="16"/>
                    <a:pt x="72" y="10"/>
                    <a:pt x="67" y="5"/>
                  </a:cubicBezTo>
                  <a:cubicBezTo>
                    <a:pt x="66" y="5"/>
                    <a:pt x="66" y="5"/>
                    <a:pt x="65" y="5"/>
                  </a:cubicBezTo>
                  <a:cubicBezTo>
                    <a:pt x="65" y="5"/>
                    <a:pt x="65" y="5"/>
                    <a:pt x="64" y="5"/>
                  </a:cubicBezTo>
                  <a:cubicBezTo>
                    <a:pt x="64" y="5"/>
                    <a:pt x="64" y="4"/>
                    <a:pt x="64" y="4"/>
                  </a:cubicBezTo>
                  <a:cubicBezTo>
                    <a:pt x="63" y="4"/>
                    <a:pt x="63" y="4"/>
                    <a:pt x="62" y="4"/>
                  </a:cubicBezTo>
                  <a:cubicBezTo>
                    <a:pt x="62" y="4"/>
                    <a:pt x="62" y="4"/>
                    <a:pt x="62" y="3"/>
                  </a:cubicBezTo>
                  <a:cubicBezTo>
                    <a:pt x="63" y="3"/>
                    <a:pt x="63" y="3"/>
                    <a:pt x="63" y="2"/>
                  </a:cubicBezTo>
                  <a:cubicBezTo>
                    <a:pt x="62" y="2"/>
                    <a:pt x="62" y="1"/>
                    <a:pt x="61" y="1"/>
                  </a:cubicBezTo>
                  <a:cubicBezTo>
                    <a:pt x="61" y="1"/>
                    <a:pt x="60" y="1"/>
                    <a:pt x="59" y="1"/>
                  </a:cubicBezTo>
                  <a:cubicBezTo>
                    <a:pt x="59" y="1"/>
                    <a:pt x="59" y="1"/>
                    <a:pt x="59" y="1"/>
                  </a:cubicBezTo>
                  <a:cubicBezTo>
                    <a:pt x="58" y="1"/>
                    <a:pt x="58" y="0"/>
                    <a:pt x="57" y="0"/>
                  </a:cubicBezTo>
                  <a:cubicBezTo>
                    <a:pt x="57" y="0"/>
                    <a:pt x="56" y="1"/>
                    <a:pt x="56" y="2"/>
                  </a:cubicBezTo>
                  <a:cubicBezTo>
                    <a:pt x="55" y="1"/>
                    <a:pt x="56" y="3"/>
                    <a:pt x="55" y="2"/>
                  </a:cubicBezTo>
                  <a:cubicBezTo>
                    <a:pt x="54" y="2"/>
                    <a:pt x="55" y="1"/>
                    <a:pt x="54" y="2"/>
                  </a:cubicBezTo>
                  <a:cubicBezTo>
                    <a:pt x="53" y="2"/>
                    <a:pt x="52" y="3"/>
                    <a:pt x="51" y="3"/>
                  </a:cubicBezTo>
                  <a:cubicBezTo>
                    <a:pt x="51" y="3"/>
                    <a:pt x="50" y="4"/>
                    <a:pt x="50" y="4"/>
                  </a:cubicBezTo>
                  <a:cubicBezTo>
                    <a:pt x="49" y="4"/>
                    <a:pt x="50" y="5"/>
                    <a:pt x="49" y="5"/>
                  </a:cubicBezTo>
                  <a:cubicBezTo>
                    <a:pt x="48" y="5"/>
                    <a:pt x="47" y="4"/>
                    <a:pt x="48" y="5"/>
                  </a:cubicBezTo>
                  <a:cubicBezTo>
                    <a:pt x="48" y="6"/>
                    <a:pt x="49" y="6"/>
                    <a:pt x="49" y="7"/>
                  </a:cubicBezTo>
                  <a:cubicBezTo>
                    <a:pt x="48" y="7"/>
                    <a:pt x="48" y="6"/>
                    <a:pt x="46" y="6"/>
                  </a:cubicBezTo>
                  <a:cubicBezTo>
                    <a:pt x="46" y="7"/>
                    <a:pt x="46" y="8"/>
                    <a:pt x="46" y="8"/>
                  </a:cubicBezTo>
                  <a:cubicBezTo>
                    <a:pt x="46" y="7"/>
                    <a:pt x="46" y="7"/>
                    <a:pt x="46" y="6"/>
                  </a:cubicBezTo>
                  <a:cubicBezTo>
                    <a:pt x="45" y="6"/>
                    <a:pt x="45" y="7"/>
                    <a:pt x="44" y="7"/>
                  </a:cubicBezTo>
                  <a:cubicBezTo>
                    <a:pt x="44" y="6"/>
                    <a:pt x="44" y="5"/>
                    <a:pt x="43" y="6"/>
                  </a:cubicBezTo>
                  <a:cubicBezTo>
                    <a:pt x="42" y="7"/>
                    <a:pt x="41" y="8"/>
                    <a:pt x="40" y="9"/>
                  </a:cubicBezTo>
                  <a:cubicBezTo>
                    <a:pt x="39" y="9"/>
                    <a:pt x="39" y="8"/>
                    <a:pt x="37" y="8"/>
                  </a:cubicBezTo>
                  <a:cubicBezTo>
                    <a:pt x="37" y="10"/>
                    <a:pt x="39" y="9"/>
                    <a:pt x="38" y="10"/>
                  </a:cubicBezTo>
                  <a:cubicBezTo>
                    <a:pt x="37" y="10"/>
                    <a:pt x="36" y="10"/>
                    <a:pt x="35" y="10"/>
                  </a:cubicBezTo>
                  <a:cubicBezTo>
                    <a:pt x="34" y="10"/>
                    <a:pt x="33" y="11"/>
                    <a:pt x="32" y="12"/>
                  </a:cubicBezTo>
                  <a:cubicBezTo>
                    <a:pt x="32" y="11"/>
                    <a:pt x="32" y="11"/>
                    <a:pt x="32" y="10"/>
                  </a:cubicBezTo>
                  <a:cubicBezTo>
                    <a:pt x="31" y="10"/>
                    <a:pt x="31" y="10"/>
                    <a:pt x="31" y="10"/>
                  </a:cubicBezTo>
                  <a:cubicBezTo>
                    <a:pt x="31" y="11"/>
                    <a:pt x="31" y="13"/>
                    <a:pt x="29" y="13"/>
                  </a:cubicBezTo>
                  <a:cubicBezTo>
                    <a:pt x="29" y="14"/>
                    <a:pt x="28" y="13"/>
                    <a:pt x="28" y="14"/>
                  </a:cubicBezTo>
                  <a:cubicBezTo>
                    <a:pt x="27" y="14"/>
                    <a:pt x="28" y="15"/>
                    <a:pt x="28" y="15"/>
                  </a:cubicBezTo>
                  <a:cubicBezTo>
                    <a:pt x="26" y="15"/>
                    <a:pt x="26" y="13"/>
                    <a:pt x="26" y="12"/>
                  </a:cubicBezTo>
                  <a:cubicBezTo>
                    <a:pt x="27" y="12"/>
                    <a:pt x="29" y="12"/>
                    <a:pt x="29" y="13"/>
                  </a:cubicBezTo>
                  <a:cubicBezTo>
                    <a:pt x="30" y="11"/>
                    <a:pt x="28" y="10"/>
                    <a:pt x="26" y="10"/>
                  </a:cubicBezTo>
                  <a:cubicBezTo>
                    <a:pt x="26" y="9"/>
                    <a:pt x="25" y="9"/>
                    <a:pt x="25" y="9"/>
                  </a:cubicBezTo>
                  <a:cubicBezTo>
                    <a:pt x="24" y="8"/>
                    <a:pt x="24" y="8"/>
                    <a:pt x="23" y="7"/>
                  </a:cubicBezTo>
                  <a:cubicBezTo>
                    <a:pt x="23" y="7"/>
                    <a:pt x="22" y="7"/>
                    <a:pt x="21" y="7"/>
                  </a:cubicBezTo>
                  <a:cubicBezTo>
                    <a:pt x="21" y="8"/>
                    <a:pt x="20" y="8"/>
                    <a:pt x="19" y="9"/>
                  </a:cubicBezTo>
                  <a:cubicBezTo>
                    <a:pt x="19" y="8"/>
                    <a:pt x="19" y="9"/>
                    <a:pt x="19" y="9"/>
                  </a:cubicBezTo>
                  <a:cubicBezTo>
                    <a:pt x="18" y="10"/>
                    <a:pt x="17" y="11"/>
                    <a:pt x="16" y="12"/>
                  </a:cubicBezTo>
                  <a:cubicBezTo>
                    <a:pt x="16" y="13"/>
                    <a:pt x="15" y="14"/>
                    <a:pt x="15" y="15"/>
                  </a:cubicBezTo>
                  <a:cubicBezTo>
                    <a:pt x="14" y="14"/>
                    <a:pt x="14" y="14"/>
                    <a:pt x="14" y="14"/>
                  </a:cubicBezTo>
                  <a:cubicBezTo>
                    <a:pt x="14" y="15"/>
                    <a:pt x="14" y="15"/>
                    <a:pt x="14" y="15"/>
                  </a:cubicBezTo>
                  <a:cubicBezTo>
                    <a:pt x="12" y="15"/>
                    <a:pt x="12" y="17"/>
                    <a:pt x="12" y="18"/>
                  </a:cubicBezTo>
                  <a:cubicBezTo>
                    <a:pt x="12" y="19"/>
                    <a:pt x="12" y="20"/>
                    <a:pt x="12" y="21"/>
                  </a:cubicBezTo>
                  <a:cubicBezTo>
                    <a:pt x="12" y="22"/>
                    <a:pt x="14" y="22"/>
                    <a:pt x="14" y="22"/>
                  </a:cubicBezTo>
                  <a:cubicBezTo>
                    <a:pt x="14" y="23"/>
                    <a:pt x="13" y="23"/>
                    <a:pt x="13" y="24"/>
                  </a:cubicBezTo>
                  <a:cubicBezTo>
                    <a:pt x="14" y="24"/>
                    <a:pt x="14" y="24"/>
                    <a:pt x="14" y="25"/>
                  </a:cubicBezTo>
                  <a:cubicBezTo>
                    <a:pt x="13" y="25"/>
                    <a:pt x="12" y="25"/>
                    <a:pt x="11" y="25"/>
                  </a:cubicBezTo>
                  <a:cubicBezTo>
                    <a:pt x="11" y="26"/>
                    <a:pt x="11" y="26"/>
                    <a:pt x="11" y="27"/>
                  </a:cubicBezTo>
                  <a:cubicBezTo>
                    <a:pt x="10" y="27"/>
                    <a:pt x="10" y="29"/>
                    <a:pt x="9" y="28"/>
                  </a:cubicBezTo>
                  <a:cubicBezTo>
                    <a:pt x="9" y="29"/>
                    <a:pt x="9" y="29"/>
                    <a:pt x="9" y="29"/>
                  </a:cubicBezTo>
                  <a:cubicBezTo>
                    <a:pt x="8" y="29"/>
                    <a:pt x="8" y="30"/>
                    <a:pt x="7" y="30"/>
                  </a:cubicBezTo>
                  <a:cubicBezTo>
                    <a:pt x="7" y="30"/>
                    <a:pt x="6" y="30"/>
                    <a:pt x="6" y="31"/>
                  </a:cubicBezTo>
                  <a:cubicBezTo>
                    <a:pt x="6" y="32"/>
                    <a:pt x="7" y="31"/>
                    <a:pt x="8" y="31"/>
                  </a:cubicBezTo>
                  <a:cubicBezTo>
                    <a:pt x="8" y="33"/>
                    <a:pt x="9" y="32"/>
                    <a:pt x="9" y="34"/>
                  </a:cubicBezTo>
                  <a:cubicBezTo>
                    <a:pt x="8" y="34"/>
                    <a:pt x="8" y="35"/>
                    <a:pt x="8" y="35"/>
                  </a:cubicBezTo>
                  <a:cubicBezTo>
                    <a:pt x="7" y="34"/>
                    <a:pt x="6" y="35"/>
                    <a:pt x="4" y="35"/>
                  </a:cubicBezTo>
                  <a:cubicBezTo>
                    <a:pt x="4" y="36"/>
                    <a:pt x="5" y="38"/>
                    <a:pt x="4" y="38"/>
                  </a:cubicBezTo>
                  <a:cubicBezTo>
                    <a:pt x="4" y="39"/>
                    <a:pt x="5" y="39"/>
                    <a:pt x="4" y="40"/>
                  </a:cubicBezTo>
                  <a:cubicBezTo>
                    <a:pt x="6" y="40"/>
                    <a:pt x="6" y="41"/>
                    <a:pt x="7" y="41"/>
                  </a:cubicBezTo>
                  <a:cubicBezTo>
                    <a:pt x="7" y="40"/>
                    <a:pt x="8" y="40"/>
                    <a:pt x="8" y="41"/>
                  </a:cubicBezTo>
                  <a:cubicBezTo>
                    <a:pt x="9" y="40"/>
                    <a:pt x="10" y="39"/>
                    <a:pt x="10" y="37"/>
                  </a:cubicBezTo>
                  <a:cubicBezTo>
                    <a:pt x="11" y="37"/>
                    <a:pt x="10" y="35"/>
                    <a:pt x="12" y="35"/>
                  </a:cubicBezTo>
                  <a:cubicBezTo>
                    <a:pt x="13" y="35"/>
                    <a:pt x="13" y="35"/>
                    <a:pt x="14" y="34"/>
                  </a:cubicBezTo>
                  <a:cubicBezTo>
                    <a:pt x="13" y="36"/>
                    <a:pt x="14" y="37"/>
                    <a:pt x="14" y="39"/>
                  </a:cubicBezTo>
                  <a:cubicBezTo>
                    <a:pt x="16" y="38"/>
                    <a:pt x="15" y="37"/>
                    <a:pt x="15" y="36"/>
                  </a:cubicBezTo>
                  <a:cubicBezTo>
                    <a:pt x="15" y="36"/>
                    <a:pt x="14" y="35"/>
                    <a:pt x="15" y="35"/>
                  </a:cubicBezTo>
                  <a:cubicBezTo>
                    <a:pt x="15" y="35"/>
                    <a:pt x="15" y="35"/>
                    <a:pt x="15" y="36"/>
                  </a:cubicBezTo>
                  <a:cubicBezTo>
                    <a:pt x="15" y="36"/>
                    <a:pt x="15" y="36"/>
                    <a:pt x="15" y="37"/>
                  </a:cubicBezTo>
                  <a:cubicBezTo>
                    <a:pt x="17" y="37"/>
                    <a:pt x="17" y="37"/>
                    <a:pt x="18" y="38"/>
                  </a:cubicBezTo>
                  <a:cubicBezTo>
                    <a:pt x="18" y="39"/>
                    <a:pt x="17" y="39"/>
                    <a:pt x="16" y="39"/>
                  </a:cubicBezTo>
                  <a:cubicBezTo>
                    <a:pt x="16" y="40"/>
                    <a:pt x="17" y="40"/>
                    <a:pt x="18" y="40"/>
                  </a:cubicBezTo>
                  <a:cubicBezTo>
                    <a:pt x="17" y="39"/>
                    <a:pt x="18" y="39"/>
                    <a:pt x="19" y="38"/>
                  </a:cubicBezTo>
                  <a:cubicBezTo>
                    <a:pt x="19" y="38"/>
                    <a:pt x="18" y="38"/>
                    <a:pt x="18" y="38"/>
                  </a:cubicBezTo>
                  <a:cubicBezTo>
                    <a:pt x="19" y="37"/>
                    <a:pt x="19" y="38"/>
                    <a:pt x="19" y="38"/>
                  </a:cubicBezTo>
                  <a:cubicBezTo>
                    <a:pt x="19" y="36"/>
                    <a:pt x="16" y="36"/>
                    <a:pt x="17" y="34"/>
                  </a:cubicBezTo>
                  <a:cubicBezTo>
                    <a:pt x="17" y="35"/>
                    <a:pt x="19" y="36"/>
                    <a:pt x="19" y="37"/>
                  </a:cubicBezTo>
                  <a:cubicBezTo>
                    <a:pt x="20" y="37"/>
                    <a:pt x="20" y="38"/>
                    <a:pt x="20" y="38"/>
                  </a:cubicBezTo>
                  <a:cubicBezTo>
                    <a:pt x="20" y="38"/>
                    <a:pt x="20" y="38"/>
                    <a:pt x="20" y="39"/>
                  </a:cubicBezTo>
                  <a:cubicBezTo>
                    <a:pt x="20" y="39"/>
                    <a:pt x="20" y="40"/>
                    <a:pt x="20" y="41"/>
                  </a:cubicBezTo>
                  <a:cubicBezTo>
                    <a:pt x="21" y="41"/>
                    <a:pt x="21" y="41"/>
                    <a:pt x="22" y="41"/>
                  </a:cubicBezTo>
                  <a:cubicBezTo>
                    <a:pt x="22" y="40"/>
                    <a:pt x="22" y="39"/>
                    <a:pt x="22" y="38"/>
                  </a:cubicBezTo>
                  <a:cubicBezTo>
                    <a:pt x="22" y="38"/>
                    <a:pt x="23" y="38"/>
                    <a:pt x="23" y="38"/>
                  </a:cubicBezTo>
                  <a:cubicBezTo>
                    <a:pt x="23" y="39"/>
                    <a:pt x="23" y="39"/>
                    <a:pt x="23" y="40"/>
                  </a:cubicBezTo>
                  <a:cubicBezTo>
                    <a:pt x="23" y="40"/>
                    <a:pt x="23" y="40"/>
                    <a:pt x="23" y="41"/>
                  </a:cubicBezTo>
                  <a:cubicBezTo>
                    <a:pt x="24" y="41"/>
                    <a:pt x="26" y="41"/>
                    <a:pt x="26" y="41"/>
                  </a:cubicBezTo>
                  <a:cubicBezTo>
                    <a:pt x="27" y="41"/>
                    <a:pt x="26" y="42"/>
                    <a:pt x="27" y="42"/>
                  </a:cubicBezTo>
                  <a:cubicBezTo>
                    <a:pt x="28" y="42"/>
                    <a:pt x="27" y="40"/>
                    <a:pt x="28" y="41"/>
                  </a:cubicBezTo>
                  <a:cubicBezTo>
                    <a:pt x="28" y="41"/>
                    <a:pt x="28" y="42"/>
                    <a:pt x="28" y="42"/>
                  </a:cubicBezTo>
                  <a:cubicBezTo>
                    <a:pt x="27" y="43"/>
                    <a:pt x="28" y="45"/>
                    <a:pt x="27" y="45"/>
                  </a:cubicBezTo>
                  <a:cubicBezTo>
                    <a:pt x="25" y="44"/>
                    <a:pt x="23" y="44"/>
                    <a:pt x="21" y="44"/>
                  </a:cubicBezTo>
                  <a:cubicBezTo>
                    <a:pt x="20" y="44"/>
                    <a:pt x="20" y="45"/>
                    <a:pt x="20" y="45"/>
                  </a:cubicBezTo>
                  <a:cubicBezTo>
                    <a:pt x="19" y="44"/>
                    <a:pt x="16" y="44"/>
                    <a:pt x="15" y="43"/>
                  </a:cubicBezTo>
                  <a:cubicBezTo>
                    <a:pt x="16" y="42"/>
                    <a:pt x="15" y="42"/>
                    <a:pt x="15" y="41"/>
                  </a:cubicBezTo>
                  <a:cubicBezTo>
                    <a:pt x="16" y="41"/>
                    <a:pt x="16" y="40"/>
                    <a:pt x="15" y="40"/>
                  </a:cubicBezTo>
                  <a:cubicBezTo>
                    <a:pt x="14" y="40"/>
                    <a:pt x="13" y="40"/>
                    <a:pt x="12" y="41"/>
                  </a:cubicBezTo>
                  <a:cubicBezTo>
                    <a:pt x="10" y="41"/>
                    <a:pt x="8" y="41"/>
                    <a:pt x="7" y="42"/>
                  </a:cubicBezTo>
                  <a:cubicBezTo>
                    <a:pt x="7" y="41"/>
                    <a:pt x="7" y="41"/>
                    <a:pt x="6" y="41"/>
                  </a:cubicBezTo>
                  <a:cubicBezTo>
                    <a:pt x="6" y="42"/>
                    <a:pt x="5" y="42"/>
                    <a:pt x="4" y="43"/>
                  </a:cubicBezTo>
                  <a:cubicBezTo>
                    <a:pt x="4" y="44"/>
                    <a:pt x="4" y="46"/>
                    <a:pt x="3" y="47"/>
                  </a:cubicBezTo>
                  <a:cubicBezTo>
                    <a:pt x="3" y="48"/>
                    <a:pt x="2" y="48"/>
                    <a:pt x="1" y="49"/>
                  </a:cubicBezTo>
                  <a:cubicBezTo>
                    <a:pt x="1" y="51"/>
                    <a:pt x="1" y="52"/>
                    <a:pt x="0" y="53"/>
                  </a:cubicBezTo>
                  <a:cubicBezTo>
                    <a:pt x="0" y="55"/>
                    <a:pt x="0" y="57"/>
                    <a:pt x="0" y="60"/>
                  </a:cubicBezTo>
                  <a:cubicBezTo>
                    <a:pt x="1" y="61"/>
                    <a:pt x="2" y="62"/>
                    <a:pt x="2" y="64"/>
                  </a:cubicBezTo>
                  <a:cubicBezTo>
                    <a:pt x="3" y="64"/>
                    <a:pt x="4" y="65"/>
                    <a:pt x="5" y="66"/>
                  </a:cubicBezTo>
                  <a:cubicBezTo>
                    <a:pt x="6" y="65"/>
                    <a:pt x="7" y="65"/>
                    <a:pt x="8" y="65"/>
                  </a:cubicBezTo>
                  <a:cubicBezTo>
                    <a:pt x="9" y="65"/>
                    <a:pt x="9" y="64"/>
                    <a:pt x="10" y="64"/>
                  </a:cubicBezTo>
                  <a:cubicBezTo>
                    <a:pt x="10" y="64"/>
                    <a:pt x="10" y="65"/>
                    <a:pt x="10" y="65"/>
                  </a:cubicBezTo>
                  <a:cubicBezTo>
                    <a:pt x="11" y="65"/>
                    <a:pt x="12" y="66"/>
                    <a:pt x="13" y="66"/>
                  </a:cubicBezTo>
                  <a:cubicBezTo>
                    <a:pt x="13" y="65"/>
                    <a:pt x="13" y="65"/>
                    <a:pt x="14" y="65"/>
                  </a:cubicBezTo>
                  <a:cubicBezTo>
                    <a:pt x="14" y="67"/>
                    <a:pt x="14" y="68"/>
                    <a:pt x="14" y="70"/>
                  </a:cubicBezTo>
                  <a:cubicBezTo>
                    <a:pt x="14" y="71"/>
                    <a:pt x="15" y="73"/>
                    <a:pt x="15" y="74"/>
                  </a:cubicBezTo>
                  <a:cubicBezTo>
                    <a:pt x="15" y="75"/>
                    <a:pt x="15" y="75"/>
                    <a:pt x="16" y="76"/>
                  </a:cubicBezTo>
                  <a:cubicBezTo>
                    <a:pt x="31" y="76"/>
                    <a:pt x="31" y="76"/>
                    <a:pt x="31" y="76"/>
                  </a:cubicBezTo>
                  <a:cubicBezTo>
                    <a:pt x="31" y="75"/>
                    <a:pt x="31" y="74"/>
                    <a:pt x="31" y="73"/>
                  </a:cubicBezTo>
                  <a:cubicBezTo>
                    <a:pt x="32" y="72"/>
                    <a:pt x="32" y="71"/>
                    <a:pt x="32" y="69"/>
                  </a:cubicBezTo>
                  <a:cubicBezTo>
                    <a:pt x="33" y="69"/>
                    <a:pt x="33" y="68"/>
                    <a:pt x="34" y="68"/>
                  </a:cubicBezTo>
                  <a:cubicBezTo>
                    <a:pt x="35" y="66"/>
                    <a:pt x="36" y="64"/>
                    <a:pt x="37" y="62"/>
                  </a:cubicBezTo>
                  <a:cubicBezTo>
                    <a:pt x="37" y="61"/>
                    <a:pt x="38" y="60"/>
                    <a:pt x="37" y="59"/>
                  </a:cubicBezTo>
                  <a:cubicBezTo>
                    <a:pt x="36" y="59"/>
                    <a:pt x="36" y="60"/>
                    <a:pt x="35" y="60"/>
                  </a:cubicBezTo>
                  <a:cubicBezTo>
                    <a:pt x="34" y="60"/>
                    <a:pt x="34" y="60"/>
                    <a:pt x="33" y="60"/>
                  </a:cubicBezTo>
                  <a:cubicBezTo>
                    <a:pt x="33" y="58"/>
                    <a:pt x="32" y="57"/>
                    <a:pt x="31" y="56"/>
                  </a:cubicBezTo>
                  <a:cubicBezTo>
                    <a:pt x="31" y="55"/>
                    <a:pt x="30" y="55"/>
                    <a:pt x="30" y="53"/>
                  </a:cubicBezTo>
                  <a:cubicBezTo>
                    <a:pt x="30" y="52"/>
                    <a:pt x="29" y="52"/>
                    <a:pt x="29" y="51"/>
                  </a:cubicBezTo>
                  <a:cubicBezTo>
                    <a:pt x="29" y="50"/>
                    <a:pt x="28" y="49"/>
                    <a:pt x="29" y="49"/>
                  </a:cubicBezTo>
                  <a:cubicBezTo>
                    <a:pt x="29" y="49"/>
                    <a:pt x="30" y="51"/>
                    <a:pt x="30" y="51"/>
                  </a:cubicBezTo>
                  <a:cubicBezTo>
                    <a:pt x="30" y="53"/>
                    <a:pt x="31" y="54"/>
                    <a:pt x="32" y="55"/>
                  </a:cubicBezTo>
                  <a:cubicBezTo>
                    <a:pt x="33" y="56"/>
                    <a:pt x="33" y="58"/>
                    <a:pt x="34" y="59"/>
                  </a:cubicBezTo>
                  <a:cubicBezTo>
                    <a:pt x="35" y="59"/>
                    <a:pt x="36" y="57"/>
                    <a:pt x="38" y="57"/>
                  </a:cubicBezTo>
                  <a:cubicBezTo>
                    <a:pt x="39" y="57"/>
                    <a:pt x="38" y="56"/>
                    <a:pt x="39" y="56"/>
                  </a:cubicBezTo>
                  <a:cubicBezTo>
                    <a:pt x="40" y="56"/>
                    <a:pt x="40" y="55"/>
                    <a:pt x="41" y="54"/>
                  </a:cubicBezTo>
                  <a:cubicBezTo>
                    <a:pt x="41" y="53"/>
                    <a:pt x="42" y="53"/>
                    <a:pt x="42" y="52"/>
                  </a:cubicBezTo>
                  <a:cubicBezTo>
                    <a:pt x="42" y="51"/>
                    <a:pt x="40" y="51"/>
                    <a:pt x="40" y="50"/>
                  </a:cubicBezTo>
                  <a:cubicBezTo>
                    <a:pt x="40" y="49"/>
                    <a:pt x="39" y="50"/>
                    <a:pt x="39" y="50"/>
                  </a:cubicBezTo>
                  <a:cubicBezTo>
                    <a:pt x="38" y="49"/>
                    <a:pt x="38" y="49"/>
                    <a:pt x="38" y="47"/>
                  </a:cubicBezTo>
                  <a:cubicBezTo>
                    <a:pt x="37" y="47"/>
                    <a:pt x="37" y="47"/>
                    <a:pt x="37" y="46"/>
                  </a:cubicBezTo>
                  <a:cubicBezTo>
                    <a:pt x="37" y="46"/>
                    <a:pt x="37" y="46"/>
                    <a:pt x="37" y="46"/>
                  </a:cubicBezTo>
                  <a:cubicBezTo>
                    <a:pt x="39" y="47"/>
                    <a:pt x="38" y="50"/>
                    <a:pt x="41" y="49"/>
                  </a:cubicBezTo>
                  <a:cubicBezTo>
                    <a:pt x="41" y="50"/>
                    <a:pt x="41" y="50"/>
                    <a:pt x="41" y="51"/>
                  </a:cubicBezTo>
                  <a:cubicBezTo>
                    <a:pt x="42" y="51"/>
                    <a:pt x="42" y="50"/>
                    <a:pt x="44" y="50"/>
                  </a:cubicBezTo>
                  <a:cubicBezTo>
                    <a:pt x="44" y="50"/>
                    <a:pt x="44" y="50"/>
                    <a:pt x="44" y="50"/>
                  </a:cubicBezTo>
                  <a:cubicBezTo>
                    <a:pt x="46" y="50"/>
                    <a:pt x="46" y="51"/>
                    <a:pt x="47" y="52"/>
                  </a:cubicBezTo>
                  <a:cubicBezTo>
                    <a:pt x="47" y="52"/>
                    <a:pt x="47" y="52"/>
                    <a:pt x="47" y="52"/>
                  </a:cubicBezTo>
                  <a:cubicBezTo>
                    <a:pt x="47" y="53"/>
                    <a:pt x="48" y="53"/>
                    <a:pt x="48" y="53"/>
                  </a:cubicBezTo>
                  <a:cubicBezTo>
                    <a:pt x="48" y="54"/>
                    <a:pt x="49" y="54"/>
                    <a:pt x="48" y="55"/>
                  </a:cubicBezTo>
                  <a:cubicBezTo>
                    <a:pt x="49" y="56"/>
                    <a:pt x="49" y="57"/>
                    <a:pt x="50" y="59"/>
                  </a:cubicBezTo>
                  <a:cubicBezTo>
                    <a:pt x="50" y="59"/>
                    <a:pt x="51" y="60"/>
                    <a:pt x="51" y="61"/>
                  </a:cubicBezTo>
                  <a:cubicBezTo>
                    <a:pt x="51" y="61"/>
                    <a:pt x="51" y="62"/>
                    <a:pt x="51" y="62"/>
                  </a:cubicBezTo>
                  <a:cubicBezTo>
                    <a:pt x="51" y="63"/>
                    <a:pt x="52" y="62"/>
                    <a:pt x="53" y="62"/>
                  </a:cubicBezTo>
                  <a:cubicBezTo>
                    <a:pt x="53" y="61"/>
                    <a:pt x="54" y="60"/>
                    <a:pt x="54" y="57"/>
                  </a:cubicBezTo>
                  <a:cubicBezTo>
                    <a:pt x="54" y="57"/>
                    <a:pt x="54" y="57"/>
                    <a:pt x="55" y="57"/>
                  </a:cubicBezTo>
                  <a:cubicBezTo>
                    <a:pt x="55" y="57"/>
                    <a:pt x="55" y="56"/>
                    <a:pt x="55" y="56"/>
                  </a:cubicBezTo>
                  <a:cubicBezTo>
                    <a:pt x="55" y="57"/>
                    <a:pt x="55" y="55"/>
                    <a:pt x="56" y="56"/>
                  </a:cubicBezTo>
                  <a:cubicBezTo>
                    <a:pt x="56" y="54"/>
                    <a:pt x="57" y="54"/>
                    <a:pt x="57" y="53"/>
                  </a:cubicBezTo>
                  <a:cubicBezTo>
                    <a:pt x="57" y="53"/>
                    <a:pt x="58" y="52"/>
                    <a:pt x="59" y="52"/>
                  </a:cubicBezTo>
                  <a:cubicBezTo>
                    <a:pt x="60" y="53"/>
                    <a:pt x="60" y="54"/>
                    <a:pt x="60" y="55"/>
                  </a:cubicBezTo>
                  <a:cubicBezTo>
                    <a:pt x="60" y="55"/>
                    <a:pt x="60" y="55"/>
                    <a:pt x="60" y="56"/>
                  </a:cubicBezTo>
                  <a:cubicBezTo>
                    <a:pt x="60" y="57"/>
                    <a:pt x="62" y="56"/>
                    <a:pt x="63" y="57"/>
                  </a:cubicBezTo>
                  <a:cubicBezTo>
                    <a:pt x="62" y="58"/>
                    <a:pt x="63" y="58"/>
                    <a:pt x="62" y="59"/>
                  </a:cubicBezTo>
                  <a:cubicBezTo>
                    <a:pt x="63" y="59"/>
                    <a:pt x="63" y="59"/>
                    <a:pt x="63" y="60"/>
                  </a:cubicBezTo>
                  <a:cubicBezTo>
                    <a:pt x="63" y="61"/>
                    <a:pt x="63" y="61"/>
                    <a:pt x="63" y="62"/>
                  </a:cubicBezTo>
                  <a:cubicBezTo>
                    <a:pt x="63" y="62"/>
                    <a:pt x="64" y="63"/>
                    <a:pt x="63" y="64"/>
                  </a:cubicBezTo>
                  <a:cubicBezTo>
                    <a:pt x="65" y="65"/>
                    <a:pt x="66" y="66"/>
                    <a:pt x="67" y="67"/>
                  </a:cubicBezTo>
                  <a:cubicBezTo>
                    <a:pt x="67" y="65"/>
                    <a:pt x="66" y="65"/>
                    <a:pt x="66" y="63"/>
                  </a:cubicBezTo>
                  <a:cubicBezTo>
                    <a:pt x="65" y="63"/>
                    <a:pt x="64" y="62"/>
                    <a:pt x="64" y="61"/>
                  </a:cubicBezTo>
                  <a:cubicBezTo>
                    <a:pt x="64" y="60"/>
                    <a:pt x="64" y="59"/>
                    <a:pt x="65" y="59"/>
                  </a:cubicBezTo>
                  <a:cubicBezTo>
                    <a:pt x="65" y="60"/>
                    <a:pt x="65" y="61"/>
                    <a:pt x="66" y="61"/>
                  </a:cubicBezTo>
                  <a:cubicBezTo>
                    <a:pt x="67" y="61"/>
                    <a:pt x="67" y="61"/>
                    <a:pt x="67" y="62"/>
                  </a:cubicBezTo>
                  <a:cubicBezTo>
                    <a:pt x="69" y="62"/>
                    <a:pt x="70" y="59"/>
                    <a:pt x="69" y="56"/>
                  </a:cubicBezTo>
                  <a:cubicBezTo>
                    <a:pt x="69" y="56"/>
                    <a:pt x="68" y="56"/>
                    <a:pt x="68" y="55"/>
                  </a:cubicBezTo>
                  <a:cubicBezTo>
                    <a:pt x="68" y="54"/>
                    <a:pt x="67" y="54"/>
                    <a:pt x="68" y="53"/>
                  </a:cubicBezTo>
                  <a:cubicBezTo>
                    <a:pt x="68" y="53"/>
                    <a:pt x="68" y="54"/>
                    <a:pt x="69" y="54"/>
                  </a:cubicBezTo>
                  <a:cubicBezTo>
                    <a:pt x="69" y="53"/>
                    <a:pt x="71" y="53"/>
                    <a:pt x="72" y="53"/>
                  </a:cubicBezTo>
                  <a:cubicBezTo>
                    <a:pt x="73" y="52"/>
                    <a:pt x="74" y="51"/>
                    <a:pt x="74" y="49"/>
                  </a:cubicBezTo>
                  <a:cubicBezTo>
                    <a:pt x="74" y="49"/>
                    <a:pt x="74" y="48"/>
                    <a:pt x="75" y="48"/>
                  </a:cubicBezTo>
                  <a:cubicBezTo>
                    <a:pt x="75" y="47"/>
                    <a:pt x="75" y="45"/>
                    <a:pt x="75" y="45"/>
                  </a:cubicBezTo>
                  <a:cubicBezTo>
                    <a:pt x="75" y="44"/>
                    <a:pt x="75" y="44"/>
                    <a:pt x="75" y="43"/>
                  </a:cubicBezTo>
                  <a:cubicBezTo>
                    <a:pt x="74" y="43"/>
                    <a:pt x="74" y="42"/>
                    <a:pt x="74" y="42"/>
                  </a:cubicBezTo>
                  <a:cubicBezTo>
                    <a:pt x="74" y="41"/>
                    <a:pt x="74" y="41"/>
                    <a:pt x="74" y="40"/>
                  </a:cubicBezTo>
                  <a:cubicBezTo>
                    <a:pt x="74" y="40"/>
                    <a:pt x="75" y="40"/>
                    <a:pt x="75" y="40"/>
                  </a:cubicBezTo>
                  <a:cubicBezTo>
                    <a:pt x="75" y="39"/>
                    <a:pt x="74" y="38"/>
                    <a:pt x="75" y="38"/>
                  </a:cubicBezTo>
                  <a:cubicBezTo>
                    <a:pt x="75" y="39"/>
                    <a:pt x="76" y="39"/>
                    <a:pt x="77" y="40"/>
                  </a:cubicBezTo>
                  <a:cubicBezTo>
                    <a:pt x="76" y="41"/>
                    <a:pt x="77" y="42"/>
                    <a:pt x="78" y="42"/>
                  </a:cubicBezTo>
                  <a:cubicBezTo>
                    <a:pt x="79" y="41"/>
                    <a:pt x="78" y="38"/>
                    <a:pt x="78" y="36"/>
                  </a:cubicBezTo>
                  <a:cubicBezTo>
                    <a:pt x="79" y="35"/>
                    <a:pt x="80" y="35"/>
                    <a:pt x="80" y="35"/>
                  </a:cubicBezTo>
                  <a:cubicBezTo>
                    <a:pt x="81" y="34"/>
                    <a:pt x="81" y="32"/>
                    <a:pt x="82" y="31"/>
                  </a:cubicBezTo>
                  <a:cubicBezTo>
                    <a:pt x="82" y="31"/>
                    <a:pt x="82" y="31"/>
                    <a:pt x="82" y="31"/>
                  </a:cubicBezTo>
                  <a:cubicBezTo>
                    <a:pt x="82" y="30"/>
                    <a:pt x="82" y="28"/>
                    <a:pt x="82" y="27"/>
                  </a:cubicBezTo>
                  <a:close/>
                  <a:moveTo>
                    <a:pt x="21" y="19"/>
                  </a:moveTo>
                  <a:cubicBezTo>
                    <a:pt x="21" y="20"/>
                    <a:pt x="21" y="21"/>
                    <a:pt x="21" y="22"/>
                  </a:cubicBezTo>
                  <a:cubicBezTo>
                    <a:pt x="21" y="22"/>
                    <a:pt x="21" y="20"/>
                    <a:pt x="20" y="21"/>
                  </a:cubicBezTo>
                  <a:cubicBezTo>
                    <a:pt x="20" y="21"/>
                    <a:pt x="20" y="23"/>
                    <a:pt x="19" y="24"/>
                  </a:cubicBezTo>
                  <a:cubicBezTo>
                    <a:pt x="19" y="24"/>
                    <a:pt x="18" y="24"/>
                    <a:pt x="18" y="24"/>
                  </a:cubicBezTo>
                  <a:cubicBezTo>
                    <a:pt x="17" y="24"/>
                    <a:pt x="17" y="25"/>
                    <a:pt x="16" y="25"/>
                  </a:cubicBezTo>
                  <a:cubicBezTo>
                    <a:pt x="16" y="25"/>
                    <a:pt x="15" y="24"/>
                    <a:pt x="15" y="25"/>
                  </a:cubicBezTo>
                  <a:cubicBezTo>
                    <a:pt x="15" y="25"/>
                    <a:pt x="15" y="24"/>
                    <a:pt x="15" y="24"/>
                  </a:cubicBezTo>
                  <a:cubicBezTo>
                    <a:pt x="15" y="23"/>
                    <a:pt x="15" y="22"/>
                    <a:pt x="15" y="21"/>
                  </a:cubicBezTo>
                  <a:cubicBezTo>
                    <a:pt x="16" y="21"/>
                    <a:pt x="15" y="25"/>
                    <a:pt x="17" y="24"/>
                  </a:cubicBezTo>
                  <a:cubicBezTo>
                    <a:pt x="18" y="23"/>
                    <a:pt x="18" y="21"/>
                    <a:pt x="19" y="20"/>
                  </a:cubicBezTo>
                  <a:cubicBezTo>
                    <a:pt x="19" y="20"/>
                    <a:pt x="18" y="19"/>
                    <a:pt x="18" y="19"/>
                  </a:cubicBezTo>
                  <a:cubicBezTo>
                    <a:pt x="18" y="16"/>
                    <a:pt x="20" y="15"/>
                    <a:pt x="21" y="13"/>
                  </a:cubicBezTo>
                  <a:cubicBezTo>
                    <a:pt x="21" y="13"/>
                    <a:pt x="21" y="13"/>
                    <a:pt x="21" y="14"/>
                  </a:cubicBezTo>
                  <a:cubicBezTo>
                    <a:pt x="21" y="16"/>
                    <a:pt x="19" y="15"/>
                    <a:pt x="19" y="18"/>
                  </a:cubicBezTo>
                  <a:cubicBezTo>
                    <a:pt x="20" y="18"/>
                    <a:pt x="21" y="19"/>
                    <a:pt x="21" y="19"/>
                  </a:cubicBezTo>
                  <a:close/>
                  <a:moveTo>
                    <a:pt x="22" y="20"/>
                  </a:moveTo>
                  <a:cubicBezTo>
                    <a:pt x="22" y="19"/>
                    <a:pt x="23" y="19"/>
                    <a:pt x="23" y="19"/>
                  </a:cubicBezTo>
                  <a:cubicBezTo>
                    <a:pt x="23" y="20"/>
                    <a:pt x="23" y="20"/>
                    <a:pt x="22" y="20"/>
                  </a:cubicBezTo>
                  <a:close/>
                  <a:moveTo>
                    <a:pt x="24" y="9"/>
                  </a:moveTo>
                  <a:cubicBezTo>
                    <a:pt x="24" y="9"/>
                    <a:pt x="24" y="9"/>
                    <a:pt x="24" y="9"/>
                  </a:cubicBezTo>
                  <a:cubicBezTo>
                    <a:pt x="24" y="9"/>
                    <a:pt x="24" y="9"/>
                    <a:pt x="24" y="9"/>
                  </a:cubicBezTo>
                  <a:close/>
                  <a:moveTo>
                    <a:pt x="28" y="48"/>
                  </a:moveTo>
                  <a:cubicBezTo>
                    <a:pt x="28" y="48"/>
                    <a:pt x="28" y="48"/>
                    <a:pt x="28" y="48"/>
                  </a:cubicBezTo>
                  <a:cubicBezTo>
                    <a:pt x="28" y="48"/>
                    <a:pt x="28" y="49"/>
                    <a:pt x="28" y="48"/>
                  </a:cubicBezTo>
                  <a:close/>
                  <a:moveTo>
                    <a:pt x="28" y="15"/>
                  </a:moveTo>
                  <a:cubicBezTo>
                    <a:pt x="28" y="14"/>
                    <a:pt x="29" y="14"/>
                    <a:pt x="29" y="14"/>
                  </a:cubicBezTo>
                  <a:cubicBezTo>
                    <a:pt x="29" y="14"/>
                    <a:pt x="28" y="15"/>
                    <a:pt x="28" y="15"/>
                  </a:cubicBezTo>
                  <a:close/>
                  <a:moveTo>
                    <a:pt x="45" y="9"/>
                  </a:moveTo>
                  <a:cubicBezTo>
                    <a:pt x="44" y="9"/>
                    <a:pt x="45" y="8"/>
                    <a:pt x="45" y="9"/>
                  </a:cubicBezTo>
                  <a:cubicBezTo>
                    <a:pt x="45" y="10"/>
                    <a:pt x="46" y="9"/>
                    <a:pt x="46" y="10"/>
                  </a:cubicBezTo>
                  <a:cubicBezTo>
                    <a:pt x="45" y="10"/>
                    <a:pt x="45" y="10"/>
                    <a:pt x="45" y="9"/>
                  </a:cubicBezTo>
                  <a:close/>
                  <a:moveTo>
                    <a:pt x="60" y="5"/>
                  </a:moveTo>
                  <a:cubicBezTo>
                    <a:pt x="60" y="5"/>
                    <a:pt x="60" y="5"/>
                    <a:pt x="60" y="5"/>
                  </a:cubicBezTo>
                  <a:cubicBezTo>
                    <a:pt x="61" y="5"/>
                    <a:pt x="60" y="5"/>
                    <a:pt x="60" y="5"/>
                  </a:cubicBezTo>
                  <a:close/>
                  <a:moveTo>
                    <a:pt x="61" y="5"/>
                  </a:moveTo>
                  <a:cubicBezTo>
                    <a:pt x="61" y="5"/>
                    <a:pt x="61" y="5"/>
                    <a:pt x="61" y="5"/>
                  </a:cubicBezTo>
                  <a:cubicBezTo>
                    <a:pt x="61" y="5"/>
                    <a:pt x="61" y="5"/>
                    <a:pt x="61" y="5"/>
                  </a:cubicBezTo>
                  <a:close/>
                  <a:moveTo>
                    <a:pt x="62" y="4"/>
                  </a:moveTo>
                  <a:cubicBezTo>
                    <a:pt x="61" y="4"/>
                    <a:pt x="62" y="4"/>
                    <a:pt x="62" y="4"/>
                  </a:cubicBezTo>
                  <a:cubicBezTo>
                    <a:pt x="62" y="4"/>
                    <a:pt x="62" y="4"/>
                    <a:pt x="62" y="4"/>
                  </a:cubicBezTo>
                  <a:close/>
                  <a:moveTo>
                    <a:pt x="72" y="39"/>
                  </a:moveTo>
                  <a:cubicBezTo>
                    <a:pt x="72" y="38"/>
                    <a:pt x="73" y="38"/>
                    <a:pt x="74" y="38"/>
                  </a:cubicBezTo>
                  <a:cubicBezTo>
                    <a:pt x="74" y="38"/>
                    <a:pt x="73" y="39"/>
                    <a:pt x="74" y="39"/>
                  </a:cubicBezTo>
                  <a:cubicBezTo>
                    <a:pt x="73" y="40"/>
                    <a:pt x="73" y="39"/>
                    <a:pt x="7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3" name="Freeform 73"/>
            <p:cNvSpPr/>
            <p:nvPr/>
          </p:nvSpPr>
          <p:spPr bwMode="auto">
            <a:xfrm>
              <a:off x="4228326" y="5756364"/>
              <a:ext cx="4337" cy="9759"/>
            </a:xfrm>
            <a:custGeom>
              <a:avLst/>
              <a:gdLst>
                <a:gd name="T0" fmla="*/ 1 w 2"/>
                <a:gd name="T1" fmla="*/ 3 h 4"/>
                <a:gd name="T2" fmla="*/ 2 w 2"/>
                <a:gd name="T3" fmla="*/ 4 h 4"/>
                <a:gd name="T4" fmla="*/ 2 w 2"/>
                <a:gd name="T5" fmla="*/ 3 h 4"/>
                <a:gd name="T6" fmla="*/ 1 w 2"/>
                <a:gd name="T7" fmla="*/ 1 h 4"/>
                <a:gd name="T8" fmla="*/ 0 w 2"/>
                <a:gd name="T9" fmla="*/ 0 h 4"/>
                <a:gd name="T10" fmla="*/ 0 w 2"/>
                <a:gd name="T11" fmla="*/ 2 h 4"/>
                <a:gd name="T12" fmla="*/ 0 w 2"/>
                <a:gd name="T13" fmla="*/ 3 h 4"/>
                <a:gd name="T14" fmla="*/ 0 w 2"/>
                <a:gd name="T15" fmla="*/ 3 h 4"/>
                <a:gd name="T16" fmla="*/ 1 w 2"/>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3"/>
                  </a:moveTo>
                  <a:cubicBezTo>
                    <a:pt x="2" y="3"/>
                    <a:pt x="1" y="4"/>
                    <a:pt x="2" y="4"/>
                  </a:cubicBezTo>
                  <a:cubicBezTo>
                    <a:pt x="2" y="4"/>
                    <a:pt x="2" y="3"/>
                    <a:pt x="2" y="3"/>
                  </a:cubicBezTo>
                  <a:cubicBezTo>
                    <a:pt x="2" y="2"/>
                    <a:pt x="2" y="2"/>
                    <a:pt x="1" y="1"/>
                  </a:cubicBezTo>
                  <a:cubicBezTo>
                    <a:pt x="1" y="0"/>
                    <a:pt x="1" y="0"/>
                    <a:pt x="0" y="0"/>
                  </a:cubicBezTo>
                  <a:cubicBezTo>
                    <a:pt x="0" y="1"/>
                    <a:pt x="0" y="1"/>
                    <a:pt x="0" y="2"/>
                  </a:cubicBezTo>
                  <a:cubicBezTo>
                    <a:pt x="0" y="2"/>
                    <a:pt x="0" y="3"/>
                    <a:pt x="0" y="3"/>
                  </a:cubicBezTo>
                  <a:cubicBezTo>
                    <a:pt x="0" y="4"/>
                    <a:pt x="0" y="4"/>
                    <a:pt x="0" y="3"/>
                  </a:cubicBezTo>
                  <a:cubicBezTo>
                    <a:pt x="1" y="3"/>
                    <a:pt x="1"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4" name="Freeform 74"/>
            <p:cNvSpPr/>
            <p:nvPr/>
          </p:nvSpPr>
          <p:spPr bwMode="auto">
            <a:xfrm>
              <a:off x="4213146" y="5820337"/>
              <a:ext cx="9759" cy="9759"/>
            </a:xfrm>
            <a:custGeom>
              <a:avLst/>
              <a:gdLst>
                <a:gd name="T0" fmla="*/ 0 w 4"/>
                <a:gd name="T1" fmla="*/ 3 h 4"/>
                <a:gd name="T2" fmla="*/ 1 w 4"/>
                <a:gd name="T3" fmla="*/ 3 h 4"/>
                <a:gd name="T4" fmla="*/ 1 w 4"/>
                <a:gd name="T5" fmla="*/ 4 h 4"/>
                <a:gd name="T6" fmla="*/ 4 w 4"/>
                <a:gd name="T7" fmla="*/ 3 h 4"/>
                <a:gd name="T8" fmla="*/ 2 w 4"/>
                <a:gd name="T9" fmla="*/ 2 h 4"/>
                <a:gd name="T10" fmla="*/ 1 w 4"/>
                <a:gd name="T11" fmla="*/ 0 h 4"/>
                <a:gd name="T12" fmla="*/ 1 w 4"/>
                <a:gd name="T13" fmla="*/ 2 h 4"/>
                <a:gd name="T14" fmla="*/ 0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0" y="3"/>
                  </a:moveTo>
                  <a:cubicBezTo>
                    <a:pt x="0" y="4"/>
                    <a:pt x="0" y="3"/>
                    <a:pt x="1" y="3"/>
                  </a:cubicBezTo>
                  <a:cubicBezTo>
                    <a:pt x="1" y="4"/>
                    <a:pt x="1" y="4"/>
                    <a:pt x="1" y="4"/>
                  </a:cubicBezTo>
                  <a:cubicBezTo>
                    <a:pt x="2" y="4"/>
                    <a:pt x="2" y="3"/>
                    <a:pt x="4" y="3"/>
                  </a:cubicBezTo>
                  <a:cubicBezTo>
                    <a:pt x="4" y="2"/>
                    <a:pt x="3" y="2"/>
                    <a:pt x="2" y="2"/>
                  </a:cubicBezTo>
                  <a:cubicBezTo>
                    <a:pt x="2" y="1"/>
                    <a:pt x="2" y="0"/>
                    <a:pt x="1" y="0"/>
                  </a:cubicBezTo>
                  <a:cubicBezTo>
                    <a:pt x="1" y="1"/>
                    <a:pt x="1" y="1"/>
                    <a:pt x="1" y="2"/>
                  </a:cubicBezTo>
                  <a:cubicBezTo>
                    <a:pt x="0" y="2"/>
                    <a:pt x="0"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5" name="Freeform 75"/>
            <p:cNvSpPr/>
            <p:nvPr/>
          </p:nvSpPr>
          <p:spPr bwMode="auto">
            <a:xfrm>
              <a:off x="4204472" y="5845275"/>
              <a:ext cx="10843" cy="13011"/>
            </a:xfrm>
            <a:custGeom>
              <a:avLst/>
              <a:gdLst>
                <a:gd name="T0" fmla="*/ 4 w 4"/>
                <a:gd name="T1" fmla="*/ 1 h 5"/>
                <a:gd name="T2" fmla="*/ 2 w 4"/>
                <a:gd name="T3" fmla="*/ 0 h 5"/>
                <a:gd name="T4" fmla="*/ 2 w 4"/>
                <a:gd name="T5" fmla="*/ 5 h 5"/>
                <a:gd name="T6" fmla="*/ 2 w 4"/>
                <a:gd name="T7" fmla="*/ 3 h 5"/>
                <a:gd name="T8" fmla="*/ 3 w 4"/>
                <a:gd name="T9" fmla="*/ 4 h 5"/>
                <a:gd name="T10" fmla="*/ 3 w 4"/>
                <a:gd name="T11" fmla="*/ 1 h 5"/>
                <a:gd name="T12" fmla="*/ 4 w 4"/>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1"/>
                  </a:moveTo>
                  <a:cubicBezTo>
                    <a:pt x="4" y="0"/>
                    <a:pt x="2" y="1"/>
                    <a:pt x="2" y="0"/>
                  </a:cubicBezTo>
                  <a:cubicBezTo>
                    <a:pt x="1" y="1"/>
                    <a:pt x="0" y="4"/>
                    <a:pt x="2" y="5"/>
                  </a:cubicBezTo>
                  <a:cubicBezTo>
                    <a:pt x="2" y="4"/>
                    <a:pt x="2" y="4"/>
                    <a:pt x="2" y="3"/>
                  </a:cubicBezTo>
                  <a:cubicBezTo>
                    <a:pt x="3" y="4"/>
                    <a:pt x="3" y="5"/>
                    <a:pt x="3" y="4"/>
                  </a:cubicBezTo>
                  <a:cubicBezTo>
                    <a:pt x="3" y="3"/>
                    <a:pt x="3" y="3"/>
                    <a:pt x="3" y="1"/>
                  </a:cubicBezTo>
                  <a:cubicBezTo>
                    <a:pt x="3" y="2"/>
                    <a:pt x="3"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6" name="Freeform 76"/>
            <p:cNvSpPr/>
            <p:nvPr/>
          </p:nvSpPr>
          <p:spPr bwMode="auto">
            <a:xfrm>
              <a:off x="4192545" y="5835516"/>
              <a:ext cx="15180" cy="22770"/>
            </a:xfrm>
            <a:custGeom>
              <a:avLst/>
              <a:gdLst>
                <a:gd name="T0" fmla="*/ 0 w 6"/>
                <a:gd name="T1" fmla="*/ 5 h 9"/>
                <a:gd name="T2" fmla="*/ 1 w 6"/>
                <a:gd name="T3" fmla="*/ 8 h 9"/>
                <a:gd name="T4" fmla="*/ 4 w 6"/>
                <a:gd name="T5" fmla="*/ 9 h 9"/>
                <a:gd name="T6" fmla="*/ 5 w 6"/>
                <a:gd name="T7" fmla="*/ 8 h 9"/>
                <a:gd name="T8" fmla="*/ 4 w 6"/>
                <a:gd name="T9" fmla="*/ 8 h 9"/>
                <a:gd name="T10" fmla="*/ 5 w 6"/>
                <a:gd name="T11" fmla="*/ 5 h 9"/>
                <a:gd name="T12" fmla="*/ 5 w 6"/>
                <a:gd name="T13" fmla="*/ 3 h 9"/>
                <a:gd name="T14" fmla="*/ 6 w 6"/>
                <a:gd name="T15" fmla="*/ 1 h 9"/>
                <a:gd name="T16" fmla="*/ 4 w 6"/>
                <a:gd name="T17" fmla="*/ 0 h 9"/>
                <a:gd name="T18" fmla="*/ 0 w 6"/>
                <a:gd name="T1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0" y="5"/>
                  </a:moveTo>
                  <a:cubicBezTo>
                    <a:pt x="0" y="6"/>
                    <a:pt x="1" y="6"/>
                    <a:pt x="1" y="8"/>
                  </a:cubicBezTo>
                  <a:cubicBezTo>
                    <a:pt x="3" y="7"/>
                    <a:pt x="3" y="9"/>
                    <a:pt x="4" y="9"/>
                  </a:cubicBezTo>
                  <a:cubicBezTo>
                    <a:pt x="4" y="8"/>
                    <a:pt x="5" y="8"/>
                    <a:pt x="5" y="8"/>
                  </a:cubicBezTo>
                  <a:cubicBezTo>
                    <a:pt x="5" y="8"/>
                    <a:pt x="4" y="8"/>
                    <a:pt x="4" y="8"/>
                  </a:cubicBezTo>
                  <a:cubicBezTo>
                    <a:pt x="5" y="7"/>
                    <a:pt x="5" y="6"/>
                    <a:pt x="5" y="5"/>
                  </a:cubicBezTo>
                  <a:cubicBezTo>
                    <a:pt x="5" y="4"/>
                    <a:pt x="6" y="3"/>
                    <a:pt x="5" y="3"/>
                  </a:cubicBezTo>
                  <a:cubicBezTo>
                    <a:pt x="6" y="2"/>
                    <a:pt x="6" y="2"/>
                    <a:pt x="6" y="1"/>
                  </a:cubicBezTo>
                  <a:cubicBezTo>
                    <a:pt x="5" y="1"/>
                    <a:pt x="5" y="0"/>
                    <a:pt x="4" y="0"/>
                  </a:cubicBezTo>
                  <a:cubicBezTo>
                    <a:pt x="4" y="3"/>
                    <a:pt x="0"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7" name="Freeform 77"/>
            <p:cNvSpPr/>
            <p:nvPr/>
          </p:nvSpPr>
          <p:spPr bwMode="auto">
            <a:xfrm>
              <a:off x="4187123" y="5858287"/>
              <a:ext cx="15180" cy="7590"/>
            </a:xfrm>
            <a:custGeom>
              <a:avLst/>
              <a:gdLst>
                <a:gd name="T0" fmla="*/ 0 w 6"/>
                <a:gd name="T1" fmla="*/ 2 h 3"/>
                <a:gd name="T2" fmla="*/ 6 w 6"/>
                <a:gd name="T3" fmla="*/ 3 h 3"/>
                <a:gd name="T4" fmla="*/ 5 w 6"/>
                <a:gd name="T5" fmla="*/ 1 h 3"/>
                <a:gd name="T6" fmla="*/ 1 w 6"/>
                <a:gd name="T7" fmla="*/ 0 h 3"/>
                <a:gd name="T8" fmla="*/ 0 w 6"/>
                <a:gd name="T9" fmla="*/ 2 h 3"/>
              </a:gdLst>
              <a:ahLst/>
              <a:cxnLst>
                <a:cxn ang="0">
                  <a:pos x="T0" y="T1"/>
                </a:cxn>
                <a:cxn ang="0">
                  <a:pos x="T2" y="T3"/>
                </a:cxn>
                <a:cxn ang="0">
                  <a:pos x="T4" y="T5"/>
                </a:cxn>
                <a:cxn ang="0">
                  <a:pos x="T6" y="T7"/>
                </a:cxn>
                <a:cxn ang="0">
                  <a:pos x="T8" y="T9"/>
                </a:cxn>
              </a:cxnLst>
              <a:rect l="0" t="0" r="r" b="b"/>
              <a:pathLst>
                <a:path w="6" h="3">
                  <a:moveTo>
                    <a:pt x="0" y="2"/>
                  </a:moveTo>
                  <a:cubicBezTo>
                    <a:pt x="2" y="2"/>
                    <a:pt x="3" y="3"/>
                    <a:pt x="6" y="3"/>
                  </a:cubicBezTo>
                  <a:cubicBezTo>
                    <a:pt x="6" y="2"/>
                    <a:pt x="5" y="2"/>
                    <a:pt x="5" y="1"/>
                  </a:cubicBezTo>
                  <a:cubicBezTo>
                    <a:pt x="3" y="1"/>
                    <a:pt x="2" y="1"/>
                    <a:pt x="1" y="0"/>
                  </a:cubicBezTo>
                  <a:cubicBezTo>
                    <a:pt x="0"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8" name="Freeform 78"/>
            <p:cNvSpPr/>
            <p:nvPr/>
          </p:nvSpPr>
          <p:spPr bwMode="auto">
            <a:xfrm>
              <a:off x="4204472" y="5799735"/>
              <a:ext cx="5422" cy="7590"/>
            </a:xfrm>
            <a:custGeom>
              <a:avLst/>
              <a:gdLst>
                <a:gd name="T0" fmla="*/ 0 w 2"/>
                <a:gd name="T1" fmla="*/ 1 h 3"/>
                <a:gd name="T2" fmla="*/ 1 w 2"/>
                <a:gd name="T3" fmla="*/ 3 h 3"/>
                <a:gd name="T4" fmla="*/ 2 w 2"/>
                <a:gd name="T5" fmla="*/ 1 h 3"/>
                <a:gd name="T6" fmla="*/ 0 w 2"/>
                <a:gd name="T7" fmla="*/ 1 h 3"/>
              </a:gdLst>
              <a:ahLst/>
              <a:cxnLst>
                <a:cxn ang="0">
                  <a:pos x="T0" y="T1"/>
                </a:cxn>
                <a:cxn ang="0">
                  <a:pos x="T2" y="T3"/>
                </a:cxn>
                <a:cxn ang="0">
                  <a:pos x="T4" y="T5"/>
                </a:cxn>
                <a:cxn ang="0">
                  <a:pos x="T6" y="T7"/>
                </a:cxn>
              </a:cxnLst>
              <a:rect l="0" t="0" r="r" b="b"/>
              <a:pathLst>
                <a:path w="2" h="3">
                  <a:moveTo>
                    <a:pt x="0" y="1"/>
                  </a:moveTo>
                  <a:cubicBezTo>
                    <a:pt x="0" y="2"/>
                    <a:pt x="1" y="2"/>
                    <a:pt x="1" y="3"/>
                  </a:cubicBezTo>
                  <a:cubicBezTo>
                    <a:pt x="2" y="3"/>
                    <a:pt x="2" y="2"/>
                    <a:pt x="2" y="1"/>
                  </a:cubicBezTo>
                  <a:cubicBezTo>
                    <a:pt x="1"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9" name="Freeform 79"/>
            <p:cNvSpPr/>
            <p:nvPr/>
          </p:nvSpPr>
          <p:spPr bwMode="auto">
            <a:xfrm>
              <a:off x="4207725" y="5809494"/>
              <a:ext cx="5422" cy="10843"/>
            </a:xfrm>
            <a:custGeom>
              <a:avLst/>
              <a:gdLst>
                <a:gd name="T0" fmla="*/ 0 w 2"/>
                <a:gd name="T1" fmla="*/ 2 h 4"/>
                <a:gd name="T2" fmla="*/ 1 w 2"/>
                <a:gd name="T3" fmla="*/ 4 h 4"/>
                <a:gd name="T4" fmla="*/ 2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3"/>
                    <a:pt x="2" y="3"/>
                    <a:pt x="2" y="1"/>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0" name="Freeform 80"/>
            <p:cNvSpPr/>
            <p:nvPr/>
          </p:nvSpPr>
          <p:spPr bwMode="auto">
            <a:xfrm>
              <a:off x="4220736" y="5845275"/>
              <a:ext cx="7590" cy="5422"/>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0"/>
                    <a:pt x="0" y="0"/>
                    <a:pt x="0" y="1"/>
                  </a:cubicBezTo>
                  <a:cubicBezTo>
                    <a:pt x="1" y="2"/>
                    <a:pt x="3"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1" name="Freeform 81"/>
            <p:cNvSpPr/>
            <p:nvPr/>
          </p:nvSpPr>
          <p:spPr bwMode="auto">
            <a:xfrm>
              <a:off x="4217483" y="5766122"/>
              <a:ext cx="15180" cy="22770"/>
            </a:xfrm>
            <a:custGeom>
              <a:avLst/>
              <a:gdLst>
                <a:gd name="T0" fmla="*/ 5 w 6"/>
                <a:gd name="T1" fmla="*/ 0 h 9"/>
                <a:gd name="T2" fmla="*/ 5 w 6"/>
                <a:gd name="T3" fmla="*/ 0 h 9"/>
                <a:gd name="T4" fmla="*/ 5 w 6"/>
                <a:gd name="T5" fmla="*/ 0 h 9"/>
                <a:gd name="T6" fmla="*/ 5 w 6"/>
                <a:gd name="T7" fmla="*/ 3 h 9"/>
                <a:gd name="T8" fmla="*/ 5 w 6"/>
                <a:gd name="T9" fmla="*/ 3 h 9"/>
                <a:gd name="T10" fmla="*/ 2 w 6"/>
                <a:gd name="T11" fmla="*/ 5 h 9"/>
                <a:gd name="T12" fmla="*/ 0 w 6"/>
                <a:gd name="T13" fmla="*/ 7 h 9"/>
                <a:gd name="T14" fmla="*/ 1 w 6"/>
                <a:gd name="T15" fmla="*/ 7 h 9"/>
                <a:gd name="T16" fmla="*/ 0 w 6"/>
                <a:gd name="T17" fmla="*/ 7 h 9"/>
                <a:gd name="T18" fmla="*/ 1 w 6"/>
                <a:gd name="T19" fmla="*/ 9 h 9"/>
                <a:gd name="T20" fmla="*/ 2 w 6"/>
                <a:gd name="T21" fmla="*/ 7 h 9"/>
                <a:gd name="T22" fmla="*/ 3 w 6"/>
                <a:gd name="T23" fmla="*/ 7 h 9"/>
                <a:gd name="T24" fmla="*/ 6 w 6"/>
                <a:gd name="T25" fmla="*/ 5 h 9"/>
                <a:gd name="T26" fmla="*/ 6 w 6"/>
                <a:gd name="T27" fmla="*/ 5 h 9"/>
                <a:gd name="T28" fmla="*/ 5 w 6"/>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9">
                  <a:moveTo>
                    <a:pt x="5" y="0"/>
                  </a:moveTo>
                  <a:cubicBezTo>
                    <a:pt x="5" y="0"/>
                    <a:pt x="5" y="0"/>
                    <a:pt x="5" y="0"/>
                  </a:cubicBezTo>
                  <a:cubicBezTo>
                    <a:pt x="5" y="0"/>
                    <a:pt x="5" y="0"/>
                    <a:pt x="5" y="0"/>
                  </a:cubicBezTo>
                  <a:cubicBezTo>
                    <a:pt x="5" y="1"/>
                    <a:pt x="4" y="2"/>
                    <a:pt x="5" y="3"/>
                  </a:cubicBezTo>
                  <a:cubicBezTo>
                    <a:pt x="5" y="3"/>
                    <a:pt x="5" y="3"/>
                    <a:pt x="5" y="3"/>
                  </a:cubicBezTo>
                  <a:cubicBezTo>
                    <a:pt x="4" y="4"/>
                    <a:pt x="3" y="4"/>
                    <a:pt x="2" y="5"/>
                  </a:cubicBezTo>
                  <a:cubicBezTo>
                    <a:pt x="2" y="6"/>
                    <a:pt x="0" y="5"/>
                    <a:pt x="0" y="7"/>
                  </a:cubicBezTo>
                  <a:cubicBezTo>
                    <a:pt x="0" y="7"/>
                    <a:pt x="1" y="6"/>
                    <a:pt x="1" y="7"/>
                  </a:cubicBezTo>
                  <a:cubicBezTo>
                    <a:pt x="1" y="7"/>
                    <a:pt x="0" y="7"/>
                    <a:pt x="0" y="7"/>
                  </a:cubicBezTo>
                  <a:cubicBezTo>
                    <a:pt x="0" y="8"/>
                    <a:pt x="0" y="8"/>
                    <a:pt x="1" y="9"/>
                  </a:cubicBezTo>
                  <a:cubicBezTo>
                    <a:pt x="1" y="8"/>
                    <a:pt x="2" y="7"/>
                    <a:pt x="2" y="7"/>
                  </a:cubicBezTo>
                  <a:cubicBezTo>
                    <a:pt x="3" y="7"/>
                    <a:pt x="3" y="7"/>
                    <a:pt x="3" y="7"/>
                  </a:cubicBezTo>
                  <a:cubicBezTo>
                    <a:pt x="4" y="6"/>
                    <a:pt x="5" y="6"/>
                    <a:pt x="6" y="5"/>
                  </a:cubicBezTo>
                  <a:cubicBezTo>
                    <a:pt x="6" y="5"/>
                    <a:pt x="6" y="5"/>
                    <a:pt x="6" y="5"/>
                  </a:cubicBezTo>
                  <a:cubicBezTo>
                    <a:pt x="6" y="3"/>
                    <a:pt x="5" y="2"/>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2" name="Freeform 82"/>
            <p:cNvSpPr/>
            <p:nvPr/>
          </p:nvSpPr>
          <p:spPr bwMode="auto">
            <a:xfrm>
              <a:off x="4228326" y="5747690"/>
              <a:ext cx="2169" cy="8674"/>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1" y="2"/>
                    <a:pt x="0" y="1"/>
                    <a:pt x="0" y="0"/>
                  </a:cubicBezTo>
                  <a:cubicBezTo>
                    <a:pt x="0"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3" name="Freeform 83"/>
            <p:cNvSpPr/>
            <p:nvPr/>
          </p:nvSpPr>
          <p:spPr bwMode="auto">
            <a:xfrm>
              <a:off x="4174112" y="5837685"/>
              <a:ext cx="13011" cy="20602"/>
            </a:xfrm>
            <a:custGeom>
              <a:avLst/>
              <a:gdLst>
                <a:gd name="T0" fmla="*/ 5 w 5"/>
                <a:gd name="T1" fmla="*/ 8 h 8"/>
                <a:gd name="T2" fmla="*/ 4 w 5"/>
                <a:gd name="T3" fmla="*/ 4 h 8"/>
                <a:gd name="T4" fmla="*/ 3 w 5"/>
                <a:gd name="T5" fmla="*/ 2 h 8"/>
                <a:gd name="T6" fmla="*/ 2 w 5"/>
                <a:gd name="T7" fmla="*/ 0 h 8"/>
                <a:gd name="T8" fmla="*/ 1 w 5"/>
                <a:gd name="T9" fmla="*/ 0 h 8"/>
                <a:gd name="T10" fmla="*/ 0 w 5"/>
                <a:gd name="T11" fmla="*/ 0 h 8"/>
                <a:gd name="T12" fmla="*/ 2 w 5"/>
                <a:gd name="T13" fmla="*/ 6 h 8"/>
                <a:gd name="T14" fmla="*/ 5 w 5"/>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8"/>
                  </a:moveTo>
                  <a:cubicBezTo>
                    <a:pt x="5" y="7"/>
                    <a:pt x="4" y="5"/>
                    <a:pt x="4" y="4"/>
                  </a:cubicBezTo>
                  <a:cubicBezTo>
                    <a:pt x="4" y="4"/>
                    <a:pt x="3" y="3"/>
                    <a:pt x="3" y="2"/>
                  </a:cubicBezTo>
                  <a:cubicBezTo>
                    <a:pt x="2" y="2"/>
                    <a:pt x="2" y="1"/>
                    <a:pt x="2" y="0"/>
                  </a:cubicBezTo>
                  <a:cubicBezTo>
                    <a:pt x="1" y="1"/>
                    <a:pt x="1" y="0"/>
                    <a:pt x="1" y="0"/>
                  </a:cubicBezTo>
                  <a:cubicBezTo>
                    <a:pt x="1" y="1"/>
                    <a:pt x="0" y="0"/>
                    <a:pt x="0" y="0"/>
                  </a:cubicBezTo>
                  <a:cubicBezTo>
                    <a:pt x="0" y="3"/>
                    <a:pt x="3" y="3"/>
                    <a:pt x="2" y="6"/>
                  </a:cubicBezTo>
                  <a:cubicBezTo>
                    <a:pt x="4" y="7"/>
                    <a:pt x="4" y="8"/>
                    <a:pt x="5"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4" name="Freeform 84"/>
            <p:cNvSpPr/>
            <p:nvPr/>
          </p:nvSpPr>
          <p:spPr bwMode="auto">
            <a:xfrm>
              <a:off x="4151342" y="5830095"/>
              <a:ext cx="5422" cy="7590"/>
            </a:xfrm>
            <a:custGeom>
              <a:avLst/>
              <a:gdLst>
                <a:gd name="T0" fmla="*/ 1 w 2"/>
                <a:gd name="T1" fmla="*/ 3 h 3"/>
                <a:gd name="T2" fmla="*/ 2 w 2"/>
                <a:gd name="T3" fmla="*/ 2 h 3"/>
                <a:gd name="T4" fmla="*/ 1 w 2"/>
                <a:gd name="T5" fmla="*/ 0 h 3"/>
                <a:gd name="T6" fmla="*/ 1 w 2"/>
                <a:gd name="T7" fmla="*/ 3 h 3"/>
              </a:gdLst>
              <a:ahLst/>
              <a:cxnLst>
                <a:cxn ang="0">
                  <a:pos x="T0" y="T1"/>
                </a:cxn>
                <a:cxn ang="0">
                  <a:pos x="T2" y="T3"/>
                </a:cxn>
                <a:cxn ang="0">
                  <a:pos x="T4" y="T5"/>
                </a:cxn>
                <a:cxn ang="0">
                  <a:pos x="T6" y="T7"/>
                </a:cxn>
              </a:cxnLst>
              <a:rect l="0" t="0" r="r" b="b"/>
              <a:pathLst>
                <a:path w="2" h="3">
                  <a:moveTo>
                    <a:pt x="1" y="3"/>
                  </a:moveTo>
                  <a:cubicBezTo>
                    <a:pt x="1" y="3"/>
                    <a:pt x="1" y="2"/>
                    <a:pt x="2" y="2"/>
                  </a:cubicBezTo>
                  <a:cubicBezTo>
                    <a:pt x="2" y="1"/>
                    <a:pt x="1" y="0"/>
                    <a:pt x="1" y="0"/>
                  </a:cubicBezTo>
                  <a:cubicBezTo>
                    <a:pt x="1" y="1"/>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5" name="Freeform 85"/>
            <p:cNvSpPr>
              <a:spLocks noEditPoints="1"/>
            </p:cNvSpPr>
            <p:nvPr/>
          </p:nvSpPr>
          <p:spPr bwMode="auto">
            <a:xfrm>
              <a:off x="3963761" y="5651188"/>
              <a:ext cx="74816" cy="73731"/>
            </a:xfrm>
            <a:custGeom>
              <a:avLst/>
              <a:gdLst>
                <a:gd name="T0" fmla="*/ 9 w 29"/>
                <a:gd name="T1" fmla="*/ 28 h 29"/>
                <a:gd name="T2" fmla="*/ 10 w 29"/>
                <a:gd name="T3" fmla="*/ 28 h 29"/>
                <a:gd name="T4" fmla="*/ 11 w 29"/>
                <a:gd name="T5" fmla="*/ 29 h 29"/>
                <a:gd name="T6" fmla="*/ 12 w 29"/>
                <a:gd name="T7" fmla="*/ 28 h 29"/>
                <a:gd name="T8" fmla="*/ 13 w 29"/>
                <a:gd name="T9" fmla="*/ 24 h 29"/>
                <a:gd name="T10" fmla="*/ 14 w 29"/>
                <a:gd name="T11" fmla="*/ 22 h 29"/>
                <a:gd name="T12" fmla="*/ 16 w 29"/>
                <a:gd name="T13" fmla="*/ 22 h 29"/>
                <a:gd name="T14" fmla="*/ 17 w 29"/>
                <a:gd name="T15" fmla="*/ 21 h 29"/>
                <a:gd name="T16" fmla="*/ 20 w 29"/>
                <a:gd name="T17" fmla="*/ 20 h 29"/>
                <a:gd name="T18" fmla="*/ 22 w 29"/>
                <a:gd name="T19" fmla="*/ 17 h 29"/>
                <a:gd name="T20" fmla="*/ 19 w 29"/>
                <a:gd name="T21" fmla="*/ 17 h 29"/>
                <a:gd name="T22" fmla="*/ 20 w 29"/>
                <a:gd name="T23" fmla="*/ 16 h 29"/>
                <a:gd name="T24" fmla="*/ 23 w 29"/>
                <a:gd name="T25" fmla="*/ 17 h 29"/>
                <a:gd name="T26" fmla="*/ 22 w 29"/>
                <a:gd name="T27" fmla="*/ 16 h 29"/>
                <a:gd name="T28" fmla="*/ 23 w 29"/>
                <a:gd name="T29" fmla="*/ 16 h 29"/>
                <a:gd name="T30" fmla="*/ 23 w 29"/>
                <a:gd name="T31" fmla="*/ 15 h 29"/>
                <a:gd name="T32" fmla="*/ 24 w 29"/>
                <a:gd name="T33" fmla="*/ 10 h 29"/>
                <a:gd name="T34" fmla="*/ 26 w 29"/>
                <a:gd name="T35" fmla="*/ 10 h 29"/>
                <a:gd name="T36" fmla="*/ 24 w 29"/>
                <a:gd name="T37" fmla="*/ 8 h 29"/>
                <a:gd name="T38" fmla="*/ 25 w 29"/>
                <a:gd name="T39" fmla="*/ 8 h 29"/>
                <a:gd name="T40" fmla="*/ 25 w 29"/>
                <a:gd name="T41" fmla="*/ 6 h 29"/>
                <a:gd name="T42" fmla="*/ 27 w 29"/>
                <a:gd name="T43" fmla="*/ 5 h 29"/>
                <a:gd name="T44" fmla="*/ 29 w 29"/>
                <a:gd name="T45" fmla="*/ 5 h 29"/>
                <a:gd name="T46" fmla="*/ 27 w 29"/>
                <a:gd name="T47" fmla="*/ 4 h 29"/>
                <a:gd name="T48" fmla="*/ 26 w 29"/>
                <a:gd name="T49" fmla="*/ 3 h 29"/>
                <a:gd name="T50" fmla="*/ 24 w 29"/>
                <a:gd name="T51" fmla="*/ 4 h 29"/>
                <a:gd name="T52" fmla="*/ 26 w 29"/>
                <a:gd name="T53" fmla="*/ 2 h 29"/>
                <a:gd name="T54" fmla="*/ 23 w 29"/>
                <a:gd name="T55" fmla="*/ 1 h 29"/>
                <a:gd name="T56" fmla="*/ 21 w 29"/>
                <a:gd name="T57" fmla="*/ 1 h 29"/>
                <a:gd name="T58" fmla="*/ 20 w 29"/>
                <a:gd name="T59" fmla="*/ 1 h 29"/>
                <a:gd name="T60" fmla="*/ 16 w 29"/>
                <a:gd name="T61" fmla="*/ 1 h 29"/>
                <a:gd name="T62" fmla="*/ 13 w 29"/>
                <a:gd name="T63" fmla="*/ 2 h 29"/>
                <a:gd name="T64" fmla="*/ 13 w 29"/>
                <a:gd name="T65" fmla="*/ 4 h 29"/>
                <a:gd name="T66" fmla="*/ 9 w 29"/>
                <a:gd name="T67" fmla="*/ 3 h 29"/>
                <a:gd name="T68" fmla="*/ 3 w 29"/>
                <a:gd name="T69" fmla="*/ 6 h 29"/>
                <a:gd name="T70" fmla="*/ 4 w 29"/>
                <a:gd name="T71" fmla="*/ 7 h 29"/>
                <a:gd name="T72" fmla="*/ 1 w 29"/>
                <a:gd name="T73" fmla="*/ 8 h 29"/>
                <a:gd name="T74" fmla="*/ 0 w 29"/>
                <a:gd name="T75" fmla="*/ 9 h 29"/>
                <a:gd name="T76" fmla="*/ 1 w 29"/>
                <a:gd name="T77" fmla="*/ 10 h 29"/>
                <a:gd name="T78" fmla="*/ 2 w 29"/>
                <a:gd name="T79" fmla="*/ 10 h 29"/>
                <a:gd name="T80" fmla="*/ 4 w 29"/>
                <a:gd name="T81" fmla="*/ 10 h 29"/>
                <a:gd name="T82" fmla="*/ 1 w 29"/>
                <a:gd name="T83" fmla="*/ 10 h 29"/>
                <a:gd name="T84" fmla="*/ 3 w 29"/>
                <a:gd name="T85" fmla="*/ 12 h 29"/>
                <a:gd name="T86" fmla="*/ 4 w 29"/>
                <a:gd name="T87" fmla="*/ 11 h 29"/>
                <a:gd name="T88" fmla="*/ 7 w 29"/>
                <a:gd name="T89" fmla="*/ 12 h 29"/>
                <a:gd name="T90" fmla="*/ 7 w 29"/>
                <a:gd name="T91" fmla="*/ 14 h 29"/>
                <a:gd name="T92" fmla="*/ 7 w 29"/>
                <a:gd name="T93" fmla="*/ 16 h 29"/>
                <a:gd name="T94" fmla="*/ 8 w 29"/>
                <a:gd name="T95" fmla="*/ 16 h 29"/>
                <a:gd name="T96" fmla="*/ 7 w 29"/>
                <a:gd name="T97" fmla="*/ 17 h 29"/>
                <a:gd name="T98" fmla="*/ 9 w 29"/>
                <a:gd name="T99" fmla="*/ 19 h 29"/>
                <a:gd name="T100" fmla="*/ 7 w 29"/>
                <a:gd name="T101" fmla="*/ 20 h 29"/>
                <a:gd name="T102" fmla="*/ 7 w 29"/>
                <a:gd name="T103" fmla="*/ 22 h 29"/>
                <a:gd name="T104" fmla="*/ 9 w 29"/>
                <a:gd name="T105" fmla="*/ 28 h 29"/>
                <a:gd name="T106" fmla="*/ 22 w 29"/>
                <a:gd name="T107" fmla="*/ 16 h 29"/>
                <a:gd name="T108" fmla="*/ 22 w 29"/>
                <a:gd name="T109" fmla="*/ 14 h 29"/>
                <a:gd name="T110" fmla="*/ 22 w 29"/>
                <a:gd name="T111" fmla="*/ 16 h 29"/>
                <a:gd name="T112" fmla="*/ 23 w 29"/>
                <a:gd name="T113" fmla="*/ 3 h 29"/>
                <a:gd name="T114" fmla="*/ 22 w 29"/>
                <a:gd name="T115" fmla="*/ 4 h 29"/>
                <a:gd name="T116" fmla="*/ 19 w 29"/>
                <a:gd name="T117" fmla="*/ 4 h 29"/>
                <a:gd name="T118" fmla="*/ 23 w 29"/>
                <a:gd name="T119" fmla="*/ 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 h="29">
                  <a:moveTo>
                    <a:pt x="9" y="28"/>
                  </a:moveTo>
                  <a:cubicBezTo>
                    <a:pt x="9" y="28"/>
                    <a:pt x="10" y="28"/>
                    <a:pt x="10" y="28"/>
                  </a:cubicBezTo>
                  <a:cubicBezTo>
                    <a:pt x="11" y="28"/>
                    <a:pt x="11" y="29"/>
                    <a:pt x="11" y="29"/>
                  </a:cubicBezTo>
                  <a:cubicBezTo>
                    <a:pt x="12" y="28"/>
                    <a:pt x="12" y="28"/>
                    <a:pt x="12" y="28"/>
                  </a:cubicBezTo>
                  <a:cubicBezTo>
                    <a:pt x="12" y="26"/>
                    <a:pt x="14" y="26"/>
                    <a:pt x="13" y="24"/>
                  </a:cubicBezTo>
                  <a:cubicBezTo>
                    <a:pt x="14" y="23"/>
                    <a:pt x="14" y="22"/>
                    <a:pt x="14" y="22"/>
                  </a:cubicBezTo>
                  <a:cubicBezTo>
                    <a:pt x="15" y="23"/>
                    <a:pt x="15" y="22"/>
                    <a:pt x="16" y="22"/>
                  </a:cubicBezTo>
                  <a:cubicBezTo>
                    <a:pt x="17" y="22"/>
                    <a:pt x="17" y="22"/>
                    <a:pt x="17" y="21"/>
                  </a:cubicBezTo>
                  <a:cubicBezTo>
                    <a:pt x="18" y="21"/>
                    <a:pt x="19" y="20"/>
                    <a:pt x="20" y="20"/>
                  </a:cubicBezTo>
                  <a:cubicBezTo>
                    <a:pt x="20" y="19"/>
                    <a:pt x="22" y="18"/>
                    <a:pt x="22" y="17"/>
                  </a:cubicBezTo>
                  <a:cubicBezTo>
                    <a:pt x="21" y="18"/>
                    <a:pt x="20" y="17"/>
                    <a:pt x="19" y="17"/>
                  </a:cubicBezTo>
                  <a:cubicBezTo>
                    <a:pt x="20" y="17"/>
                    <a:pt x="20" y="16"/>
                    <a:pt x="20" y="16"/>
                  </a:cubicBezTo>
                  <a:cubicBezTo>
                    <a:pt x="21" y="17"/>
                    <a:pt x="22" y="18"/>
                    <a:pt x="23" y="17"/>
                  </a:cubicBezTo>
                  <a:cubicBezTo>
                    <a:pt x="24" y="17"/>
                    <a:pt x="22" y="16"/>
                    <a:pt x="22" y="16"/>
                  </a:cubicBezTo>
                  <a:cubicBezTo>
                    <a:pt x="23" y="16"/>
                    <a:pt x="23" y="16"/>
                    <a:pt x="23" y="16"/>
                  </a:cubicBezTo>
                  <a:cubicBezTo>
                    <a:pt x="24" y="15"/>
                    <a:pt x="23" y="15"/>
                    <a:pt x="23" y="15"/>
                  </a:cubicBezTo>
                  <a:cubicBezTo>
                    <a:pt x="25" y="15"/>
                    <a:pt x="24" y="12"/>
                    <a:pt x="24" y="10"/>
                  </a:cubicBezTo>
                  <a:cubicBezTo>
                    <a:pt x="24" y="10"/>
                    <a:pt x="25" y="10"/>
                    <a:pt x="26" y="10"/>
                  </a:cubicBezTo>
                  <a:cubicBezTo>
                    <a:pt x="26" y="9"/>
                    <a:pt x="25" y="9"/>
                    <a:pt x="24" y="8"/>
                  </a:cubicBezTo>
                  <a:cubicBezTo>
                    <a:pt x="25" y="9"/>
                    <a:pt x="25" y="8"/>
                    <a:pt x="25" y="8"/>
                  </a:cubicBezTo>
                  <a:cubicBezTo>
                    <a:pt x="26" y="7"/>
                    <a:pt x="25" y="7"/>
                    <a:pt x="25" y="6"/>
                  </a:cubicBezTo>
                  <a:cubicBezTo>
                    <a:pt x="26" y="6"/>
                    <a:pt x="26" y="5"/>
                    <a:pt x="27" y="5"/>
                  </a:cubicBezTo>
                  <a:cubicBezTo>
                    <a:pt x="27" y="5"/>
                    <a:pt x="29" y="6"/>
                    <a:pt x="29" y="5"/>
                  </a:cubicBezTo>
                  <a:cubicBezTo>
                    <a:pt x="29" y="4"/>
                    <a:pt x="28" y="5"/>
                    <a:pt x="27" y="4"/>
                  </a:cubicBezTo>
                  <a:cubicBezTo>
                    <a:pt x="27" y="4"/>
                    <a:pt x="27" y="3"/>
                    <a:pt x="26" y="3"/>
                  </a:cubicBezTo>
                  <a:cubicBezTo>
                    <a:pt x="25" y="3"/>
                    <a:pt x="24" y="4"/>
                    <a:pt x="24" y="4"/>
                  </a:cubicBezTo>
                  <a:cubicBezTo>
                    <a:pt x="24" y="2"/>
                    <a:pt x="26" y="3"/>
                    <a:pt x="26" y="2"/>
                  </a:cubicBezTo>
                  <a:cubicBezTo>
                    <a:pt x="25" y="1"/>
                    <a:pt x="24" y="1"/>
                    <a:pt x="23" y="1"/>
                  </a:cubicBezTo>
                  <a:cubicBezTo>
                    <a:pt x="22" y="1"/>
                    <a:pt x="21" y="0"/>
                    <a:pt x="21" y="1"/>
                  </a:cubicBezTo>
                  <a:cubicBezTo>
                    <a:pt x="21" y="1"/>
                    <a:pt x="20" y="1"/>
                    <a:pt x="20" y="1"/>
                  </a:cubicBezTo>
                  <a:cubicBezTo>
                    <a:pt x="19" y="1"/>
                    <a:pt x="17" y="0"/>
                    <a:pt x="16" y="1"/>
                  </a:cubicBezTo>
                  <a:cubicBezTo>
                    <a:pt x="15" y="1"/>
                    <a:pt x="13" y="1"/>
                    <a:pt x="13" y="2"/>
                  </a:cubicBezTo>
                  <a:cubicBezTo>
                    <a:pt x="13" y="2"/>
                    <a:pt x="13" y="3"/>
                    <a:pt x="13" y="4"/>
                  </a:cubicBezTo>
                  <a:cubicBezTo>
                    <a:pt x="11" y="3"/>
                    <a:pt x="10" y="4"/>
                    <a:pt x="9" y="3"/>
                  </a:cubicBezTo>
                  <a:cubicBezTo>
                    <a:pt x="7" y="4"/>
                    <a:pt x="5" y="5"/>
                    <a:pt x="3" y="6"/>
                  </a:cubicBezTo>
                  <a:cubicBezTo>
                    <a:pt x="3" y="7"/>
                    <a:pt x="4" y="6"/>
                    <a:pt x="4" y="7"/>
                  </a:cubicBezTo>
                  <a:cubicBezTo>
                    <a:pt x="3" y="7"/>
                    <a:pt x="2" y="7"/>
                    <a:pt x="1" y="8"/>
                  </a:cubicBezTo>
                  <a:cubicBezTo>
                    <a:pt x="1" y="8"/>
                    <a:pt x="0" y="8"/>
                    <a:pt x="0" y="9"/>
                  </a:cubicBezTo>
                  <a:cubicBezTo>
                    <a:pt x="0" y="9"/>
                    <a:pt x="0" y="9"/>
                    <a:pt x="1" y="10"/>
                  </a:cubicBezTo>
                  <a:cubicBezTo>
                    <a:pt x="1" y="9"/>
                    <a:pt x="2" y="9"/>
                    <a:pt x="2" y="10"/>
                  </a:cubicBezTo>
                  <a:cubicBezTo>
                    <a:pt x="3" y="9"/>
                    <a:pt x="4" y="8"/>
                    <a:pt x="4" y="10"/>
                  </a:cubicBezTo>
                  <a:cubicBezTo>
                    <a:pt x="3" y="10"/>
                    <a:pt x="1" y="10"/>
                    <a:pt x="1" y="10"/>
                  </a:cubicBezTo>
                  <a:cubicBezTo>
                    <a:pt x="1" y="11"/>
                    <a:pt x="2" y="11"/>
                    <a:pt x="3" y="12"/>
                  </a:cubicBezTo>
                  <a:cubicBezTo>
                    <a:pt x="3" y="12"/>
                    <a:pt x="3" y="11"/>
                    <a:pt x="4" y="11"/>
                  </a:cubicBezTo>
                  <a:cubicBezTo>
                    <a:pt x="4" y="12"/>
                    <a:pt x="5" y="12"/>
                    <a:pt x="7" y="12"/>
                  </a:cubicBezTo>
                  <a:cubicBezTo>
                    <a:pt x="6" y="13"/>
                    <a:pt x="7" y="14"/>
                    <a:pt x="7" y="14"/>
                  </a:cubicBezTo>
                  <a:cubicBezTo>
                    <a:pt x="7" y="15"/>
                    <a:pt x="7" y="16"/>
                    <a:pt x="7" y="16"/>
                  </a:cubicBezTo>
                  <a:cubicBezTo>
                    <a:pt x="8" y="17"/>
                    <a:pt x="8" y="15"/>
                    <a:pt x="8" y="16"/>
                  </a:cubicBezTo>
                  <a:cubicBezTo>
                    <a:pt x="9" y="17"/>
                    <a:pt x="8" y="17"/>
                    <a:pt x="7" y="17"/>
                  </a:cubicBezTo>
                  <a:cubicBezTo>
                    <a:pt x="7" y="18"/>
                    <a:pt x="9" y="18"/>
                    <a:pt x="9" y="19"/>
                  </a:cubicBezTo>
                  <a:cubicBezTo>
                    <a:pt x="9" y="19"/>
                    <a:pt x="8" y="20"/>
                    <a:pt x="7" y="20"/>
                  </a:cubicBezTo>
                  <a:cubicBezTo>
                    <a:pt x="8" y="21"/>
                    <a:pt x="7" y="21"/>
                    <a:pt x="7" y="22"/>
                  </a:cubicBezTo>
                  <a:cubicBezTo>
                    <a:pt x="9" y="23"/>
                    <a:pt x="7" y="26"/>
                    <a:pt x="9" y="28"/>
                  </a:cubicBezTo>
                  <a:close/>
                  <a:moveTo>
                    <a:pt x="22" y="16"/>
                  </a:moveTo>
                  <a:cubicBezTo>
                    <a:pt x="21" y="15"/>
                    <a:pt x="22" y="14"/>
                    <a:pt x="22" y="14"/>
                  </a:cubicBezTo>
                  <a:cubicBezTo>
                    <a:pt x="22" y="15"/>
                    <a:pt x="22" y="15"/>
                    <a:pt x="22" y="16"/>
                  </a:cubicBezTo>
                  <a:close/>
                  <a:moveTo>
                    <a:pt x="23" y="3"/>
                  </a:moveTo>
                  <a:cubicBezTo>
                    <a:pt x="23" y="4"/>
                    <a:pt x="23" y="4"/>
                    <a:pt x="22" y="4"/>
                  </a:cubicBezTo>
                  <a:cubicBezTo>
                    <a:pt x="22" y="4"/>
                    <a:pt x="21" y="3"/>
                    <a:pt x="19" y="4"/>
                  </a:cubicBezTo>
                  <a:cubicBezTo>
                    <a:pt x="20" y="2"/>
                    <a:pt x="22" y="3"/>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6" name="Freeform 86"/>
            <p:cNvSpPr/>
            <p:nvPr/>
          </p:nvSpPr>
          <p:spPr bwMode="auto">
            <a:xfrm>
              <a:off x="4048335" y="5660947"/>
              <a:ext cx="20602" cy="20602"/>
            </a:xfrm>
            <a:custGeom>
              <a:avLst/>
              <a:gdLst>
                <a:gd name="T0" fmla="*/ 0 w 8"/>
                <a:gd name="T1" fmla="*/ 2 h 8"/>
                <a:gd name="T2" fmla="*/ 1 w 8"/>
                <a:gd name="T3" fmla="*/ 4 h 8"/>
                <a:gd name="T4" fmla="*/ 1 w 8"/>
                <a:gd name="T5" fmla="*/ 5 h 8"/>
                <a:gd name="T6" fmla="*/ 3 w 8"/>
                <a:gd name="T7" fmla="*/ 4 h 8"/>
                <a:gd name="T8" fmla="*/ 2 w 8"/>
                <a:gd name="T9" fmla="*/ 6 h 8"/>
                <a:gd name="T10" fmla="*/ 4 w 8"/>
                <a:gd name="T11" fmla="*/ 7 h 8"/>
                <a:gd name="T12" fmla="*/ 5 w 8"/>
                <a:gd name="T13" fmla="*/ 8 h 8"/>
                <a:gd name="T14" fmla="*/ 5 w 8"/>
                <a:gd name="T15" fmla="*/ 5 h 8"/>
                <a:gd name="T16" fmla="*/ 8 w 8"/>
                <a:gd name="T17" fmla="*/ 6 h 8"/>
                <a:gd name="T18" fmla="*/ 6 w 8"/>
                <a:gd name="T19" fmla="*/ 3 h 8"/>
                <a:gd name="T20" fmla="*/ 5 w 8"/>
                <a:gd name="T21" fmla="*/ 3 h 8"/>
                <a:gd name="T22" fmla="*/ 4 w 8"/>
                <a:gd name="T23" fmla="*/ 2 h 8"/>
                <a:gd name="T24" fmla="*/ 3 w 8"/>
                <a:gd name="T25" fmla="*/ 1 h 8"/>
                <a:gd name="T26" fmla="*/ 3 w 8"/>
                <a:gd name="T27" fmla="*/ 2 h 8"/>
                <a:gd name="T28" fmla="*/ 0 w 8"/>
                <a:gd name="T29"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0" y="2"/>
                  </a:moveTo>
                  <a:cubicBezTo>
                    <a:pt x="0" y="3"/>
                    <a:pt x="1" y="3"/>
                    <a:pt x="1" y="4"/>
                  </a:cubicBezTo>
                  <a:cubicBezTo>
                    <a:pt x="1" y="4"/>
                    <a:pt x="1" y="4"/>
                    <a:pt x="1" y="5"/>
                  </a:cubicBezTo>
                  <a:cubicBezTo>
                    <a:pt x="2" y="5"/>
                    <a:pt x="2" y="4"/>
                    <a:pt x="3" y="4"/>
                  </a:cubicBezTo>
                  <a:cubicBezTo>
                    <a:pt x="3" y="5"/>
                    <a:pt x="2" y="5"/>
                    <a:pt x="2" y="6"/>
                  </a:cubicBezTo>
                  <a:cubicBezTo>
                    <a:pt x="2" y="7"/>
                    <a:pt x="3" y="7"/>
                    <a:pt x="4" y="7"/>
                  </a:cubicBezTo>
                  <a:cubicBezTo>
                    <a:pt x="4" y="8"/>
                    <a:pt x="4" y="8"/>
                    <a:pt x="5" y="8"/>
                  </a:cubicBezTo>
                  <a:cubicBezTo>
                    <a:pt x="5" y="7"/>
                    <a:pt x="5" y="6"/>
                    <a:pt x="5" y="5"/>
                  </a:cubicBezTo>
                  <a:cubicBezTo>
                    <a:pt x="6" y="5"/>
                    <a:pt x="6" y="7"/>
                    <a:pt x="8" y="6"/>
                  </a:cubicBezTo>
                  <a:cubicBezTo>
                    <a:pt x="8" y="4"/>
                    <a:pt x="7" y="4"/>
                    <a:pt x="6" y="3"/>
                  </a:cubicBezTo>
                  <a:cubicBezTo>
                    <a:pt x="6" y="3"/>
                    <a:pt x="6" y="3"/>
                    <a:pt x="5" y="3"/>
                  </a:cubicBezTo>
                  <a:cubicBezTo>
                    <a:pt x="5" y="3"/>
                    <a:pt x="4" y="2"/>
                    <a:pt x="4" y="2"/>
                  </a:cubicBezTo>
                  <a:cubicBezTo>
                    <a:pt x="5" y="1"/>
                    <a:pt x="4" y="0"/>
                    <a:pt x="3" y="1"/>
                  </a:cubicBezTo>
                  <a:cubicBezTo>
                    <a:pt x="2" y="1"/>
                    <a:pt x="3" y="2"/>
                    <a:pt x="3" y="2"/>
                  </a:cubicBezTo>
                  <a:cubicBezTo>
                    <a:pt x="2" y="1"/>
                    <a:pt x="0"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7" name="Freeform 87"/>
            <p:cNvSpPr/>
            <p:nvPr/>
          </p:nvSpPr>
          <p:spPr bwMode="auto">
            <a:xfrm>
              <a:off x="4061346" y="5660947"/>
              <a:ext cx="15180" cy="7590"/>
            </a:xfrm>
            <a:custGeom>
              <a:avLst/>
              <a:gdLst>
                <a:gd name="T0" fmla="*/ 5 w 6"/>
                <a:gd name="T1" fmla="*/ 2 h 3"/>
                <a:gd name="T2" fmla="*/ 6 w 6"/>
                <a:gd name="T3" fmla="*/ 1 h 3"/>
                <a:gd name="T4" fmla="*/ 0 w 6"/>
                <a:gd name="T5" fmla="*/ 0 h 3"/>
                <a:gd name="T6" fmla="*/ 0 w 6"/>
                <a:gd name="T7" fmla="*/ 1 h 3"/>
                <a:gd name="T8" fmla="*/ 5 w 6"/>
                <a:gd name="T9" fmla="*/ 2 h 3"/>
              </a:gdLst>
              <a:ahLst/>
              <a:cxnLst>
                <a:cxn ang="0">
                  <a:pos x="T0" y="T1"/>
                </a:cxn>
                <a:cxn ang="0">
                  <a:pos x="T2" y="T3"/>
                </a:cxn>
                <a:cxn ang="0">
                  <a:pos x="T4" y="T5"/>
                </a:cxn>
                <a:cxn ang="0">
                  <a:pos x="T6" y="T7"/>
                </a:cxn>
                <a:cxn ang="0">
                  <a:pos x="T8" y="T9"/>
                </a:cxn>
              </a:cxnLst>
              <a:rect l="0" t="0" r="r" b="b"/>
              <a:pathLst>
                <a:path w="6" h="3">
                  <a:moveTo>
                    <a:pt x="5" y="2"/>
                  </a:moveTo>
                  <a:cubicBezTo>
                    <a:pt x="5" y="1"/>
                    <a:pt x="6" y="2"/>
                    <a:pt x="6" y="1"/>
                  </a:cubicBezTo>
                  <a:cubicBezTo>
                    <a:pt x="4" y="0"/>
                    <a:pt x="2" y="0"/>
                    <a:pt x="0" y="0"/>
                  </a:cubicBezTo>
                  <a:cubicBezTo>
                    <a:pt x="0" y="1"/>
                    <a:pt x="0" y="1"/>
                    <a:pt x="0" y="1"/>
                  </a:cubicBezTo>
                  <a:cubicBezTo>
                    <a:pt x="2" y="2"/>
                    <a:pt x="3"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8" name="Freeform 88"/>
            <p:cNvSpPr/>
            <p:nvPr/>
          </p:nvSpPr>
          <p:spPr bwMode="auto">
            <a:xfrm>
              <a:off x="4025565" y="5735762"/>
              <a:ext cx="5422" cy="7590"/>
            </a:xfrm>
            <a:custGeom>
              <a:avLst/>
              <a:gdLst>
                <a:gd name="T0" fmla="*/ 1 w 2"/>
                <a:gd name="T1" fmla="*/ 0 h 3"/>
                <a:gd name="T2" fmla="*/ 0 w 2"/>
                <a:gd name="T3" fmla="*/ 1 h 3"/>
                <a:gd name="T4" fmla="*/ 0 w 2"/>
                <a:gd name="T5" fmla="*/ 3 h 3"/>
                <a:gd name="T6" fmla="*/ 2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0"/>
                    <a:pt x="0" y="1"/>
                  </a:cubicBezTo>
                  <a:cubicBezTo>
                    <a:pt x="0" y="1"/>
                    <a:pt x="0" y="2"/>
                    <a:pt x="0" y="3"/>
                  </a:cubicBezTo>
                  <a:cubicBezTo>
                    <a:pt x="1" y="3"/>
                    <a:pt x="1" y="3"/>
                    <a:pt x="2" y="2"/>
                  </a:cubicBezTo>
                  <a:cubicBezTo>
                    <a:pt x="2" y="1"/>
                    <a:pt x="2" y="1"/>
                    <a:pt x="2"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9" name="Freeform 89"/>
            <p:cNvSpPr/>
            <p:nvPr/>
          </p:nvSpPr>
          <p:spPr bwMode="auto">
            <a:xfrm>
              <a:off x="4020144" y="5702150"/>
              <a:ext cx="13011" cy="13011"/>
            </a:xfrm>
            <a:custGeom>
              <a:avLst/>
              <a:gdLst>
                <a:gd name="T0" fmla="*/ 5 w 5"/>
                <a:gd name="T1" fmla="*/ 4 h 5"/>
                <a:gd name="T2" fmla="*/ 5 w 5"/>
                <a:gd name="T3" fmla="*/ 1 h 5"/>
                <a:gd name="T4" fmla="*/ 2 w 5"/>
                <a:gd name="T5" fmla="*/ 2 h 5"/>
                <a:gd name="T6" fmla="*/ 1 w 5"/>
                <a:gd name="T7" fmla="*/ 1 h 5"/>
                <a:gd name="T8" fmla="*/ 0 w 5"/>
                <a:gd name="T9" fmla="*/ 2 h 5"/>
                <a:gd name="T10" fmla="*/ 1 w 5"/>
                <a:gd name="T11" fmla="*/ 2 h 5"/>
                <a:gd name="T12" fmla="*/ 0 w 5"/>
                <a:gd name="T13" fmla="*/ 4 h 5"/>
                <a:gd name="T14" fmla="*/ 2 w 5"/>
                <a:gd name="T15" fmla="*/ 5 h 5"/>
                <a:gd name="T16" fmla="*/ 4 w 5"/>
                <a:gd name="T17" fmla="*/ 5 h 5"/>
                <a:gd name="T18" fmla="*/ 5 w 5"/>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4"/>
                  </a:moveTo>
                  <a:cubicBezTo>
                    <a:pt x="5" y="3"/>
                    <a:pt x="5" y="3"/>
                    <a:pt x="5" y="1"/>
                  </a:cubicBezTo>
                  <a:cubicBezTo>
                    <a:pt x="4" y="2"/>
                    <a:pt x="3" y="1"/>
                    <a:pt x="2" y="2"/>
                  </a:cubicBezTo>
                  <a:cubicBezTo>
                    <a:pt x="2" y="1"/>
                    <a:pt x="2" y="0"/>
                    <a:pt x="1" y="1"/>
                  </a:cubicBezTo>
                  <a:cubicBezTo>
                    <a:pt x="1" y="2"/>
                    <a:pt x="0" y="1"/>
                    <a:pt x="0" y="2"/>
                  </a:cubicBezTo>
                  <a:cubicBezTo>
                    <a:pt x="1" y="3"/>
                    <a:pt x="1" y="2"/>
                    <a:pt x="1" y="2"/>
                  </a:cubicBezTo>
                  <a:cubicBezTo>
                    <a:pt x="1" y="3"/>
                    <a:pt x="0" y="3"/>
                    <a:pt x="0" y="4"/>
                  </a:cubicBezTo>
                  <a:cubicBezTo>
                    <a:pt x="2" y="3"/>
                    <a:pt x="1" y="5"/>
                    <a:pt x="2" y="5"/>
                  </a:cubicBezTo>
                  <a:cubicBezTo>
                    <a:pt x="2" y="4"/>
                    <a:pt x="4" y="5"/>
                    <a:pt x="4" y="5"/>
                  </a:cubicBezTo>
                  <a:cubicBezTo>
                    <a:pt x="4" y="4"/>
                    <a:pt x="5"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0" name="Freeform 90"/>
            <p:cNvSpPr/>
            <p:nvPr/>
          </p:nvSpPr>
          <p:spPr bwMode="auto">
            <a:xfrm>
              <a:off x="4102549" y="5676127"/>
              <a:ext cx="17349" cy="20602"/>
            </a:xfrm>
            <a:custGeom>
              <a:avLst/>
              <a:gdLst>
                <a:gd name="T0" fmla="*/ 1 w 7"/>
                <a:gd name="T1" fmla="*/ 5 h 8"/>
                <a:gd name="T2" fmla="*/ 0 w 7"/>
                <a:gd name="T3" fmla="*/ 6 h 8"/>
                <a:gd name="T4" fmla="*/ 2 w 7"/>
                <a:gd name="T5" fmla="*/ 8 h 8"/>
                <a:gd name="T6" fmla="*/ 3 w 7"/>
                <a:gd name="T7" fmla="*/ 7 h 8"/>
                <a:gd name="T8" fmla="*/ 2 w 7"/>
                <a:gd name="T9" fmla="*/ 4 h 8"/>
                <a:gd name="T10" fmla="*/ 5 w 7"/>
                <a:gd name="T11" fmla="*/ 2 h 8"/>
                <a:gd name="T12" fmla="*/ 7 w 7"/>
                <a:gd name="T13" fmla="*/ 0 h 8"/>
                <a:gd name="T14" fmla="*/ 6 w 7"/>
                <a:gd name="T15" fmla="*/ 0 h 8"/>
                <a:gd name="T16" fmla="*/ 6 w 7"/>
                <a:gd name="T17" fmla="*/ 0 h 8"/>
                <a:gd name="T18" fmla="*/ 2 w 7"/>
                <a:gd name="T19" fmla="*/ 2 h 8"/>
                <a:gd name="T20" fmla="*/ 1 w 7"/>
                <a:gd name="T2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5"/>
                  </a:moveTo>
                  <a:cubicBezTo>
                    <a:pt x="0" y="5"/>
                    <a:pt x="0" y="6"/>
                    <a:pt x="0" y="6"/>
                  </a:cubicBezTo>
                  <a:cubicBezTo>
                    <a:pt x="0" y="7"/>
                    <a:pt x="1" y="8"/>
                    <a:pt x="2" y="8"/>
                  </a:cubicBezTo>
                  <a:cubicBezTo>
                    <a:pt x="2" y="8"/>
                    <a:pt x="2" y="7"/>
                    <a:pt x="3" y="7"/>
                  </a:cubicBezTo>
                  <a:cubicBezTo>
                    <a:pt x="2" y="6"/>
                    <a:pt x="1" y="6"/>
                    <a:pt x="2" y="4"/>
                  </a:cubicBezTo>
                  <a:cubicBezTo>
                    <a:pt x="3" y="4"/>
                    <a:pt x="4" y="2"/>
                    <a:pt x="5" y="2"/>
                  </a:cubicBezTo>
                  <a:cubicBezTo>
                    <a:pt x="7" y="2"/>
                    <a:pt x="7" y="1"/>
                    <a:pt x="7" y="0"/>
                  </a:cubicBezTo>
                  <a:cubicBezTo>
                    <a:pt x="7" y="0"/>
                    <a:pt x="7" y="0"/>
                    <a:pt x="6" y="0"/>
                  </a:cubicBezTo>
                  <a:cubicBezTo>
                    <a:pt x="6" y="0"/>
                    <a:pt x="6" y="0"/>
                    <a:pt x="6" y="0"/>
                  </a:cubicBezTo>
                  <a:cubicBezTo>
                    <a:pt x="4" y="1"/>
                    <a:pt x="3" y="1"/>
                    <a:pt x="2" y="2"/>
                  </a:cubicBezTo>
                  <a:cubicBezTo>
                    <a:pt x="2" y="3"/>
                    <a:pt x="0" y="3"/>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1" name="Freeform 91"/>
            <p:cNvSpPr/>
            <p:nvPr/>
          </p:nvSpPr>
          <p:spPr bwMode="auto">
            <a:xfrm>
              <a:off x="4107971" y="5660947"/>
              <a:ext cx="4337" cy="7590"/>
            </a:xfrm>
            <a:custGeom>
              <a:avLst/>
              <a:gdLst>
                <a:gd name="T0" fmla="*/ 0 w 2"/>
                <a:gd name="T1" fmla="*/ 2 h 3"/>
                <a:gd name="T2" fmla="*/ 2 w 2"/>
                <a:gd name="T3" fmla="*/ 2 h 3"/>
                <a:gd name="T4" fmla="*/ 0 w 2"/>
                <a:gd name="T5" fmla="*/ 2 h 3"/>
              </a:gdLst>
              <a:ahLst/>
              <a:cxnLst>
                <a:cxn ang="0">
                  <a:pos x="T0" y="T1"/>
                </a:cxn>
                <a:cxn ang="0">
                  <a:pos x="T2" y="T3"/>
                </a:cxn>
                <a:cxn ang="0">
                  <a:pos x="T4" y="T5"/>
                </a:cxn>
              </a:cxnLst>
              <a:rect l="0" t="0" r="r" b="b"/>
              <a:pathLst>
                <a:path w="2" h="3">
                  <a:moveTo>
                    <a:pt x="0" y="2"/>
                  </a:moveTo>
                  <a:cubicBezTo>
                    <a:pt x="0" y="3"/>
                    <a:pt x="1" y="2"/>
                    <a:pt x="2" y="2"/>
                  </a:cubicBezTo>
                  <a:cubicBezTo>
                    <a:pt x="2" y="0"/>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2" name="Freeform 92"/>
            <p:cNvSpPr/>
            <p:nvPr/>
          </p:nvSpPr>
          <p:spPr bwMode="auto">
            <a:xfrm>
              <a:off x="4145920" y="5663116"/>
              <a:ext cx="10843" cy="8674"/>
            </a:xfrm>
            <a:custGeom>
              <a:avLst/>
              <a:gdLst>
                <a:gd name="T0" fmla="*/ 2 w 4"/>
                <a:gd name="T1" fmla="*/ 0 h 3"/>
                <a:gd name="T2" fmla="*/ 0 w 4"/>
                <a:gd name="T3" fmla="*/ 1 h 3"/>
                <a:gd name="T4" fmla="*/ 0 w 4"/>
                <a:gd name="T5" fmla="*/ 2 h 3"/>
                <a:gd name="T6" fmla="*/ 4 w 4"/>
                <a:gd name="T7" fmla="*/ 2 h 3"/>
                <a:gd name="T8" fmla="*/ 4 w 4"/>
                <a:gd name="T9" fmla="*/ 2 h 3"/>
                <a:gd name="T10" fmla="*/ 2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0"/>
                  </a:moveTo>
                  <a:cubicBezTo>
                    <a:pt x="1" y="0"/>
                    <a:pt x="1" y="0"/>
                    <a:pt x="0" y="1"/>
                  </a:cubicBezTo>
                  <a:cubicBezTo>
                    <a:pt x="0" y="1"/>
                    <a:pt x="0" y="2"/>
                    <a:pt x="0" y="2"/>
                  </a:cubicBezTo>
                  <a:cubicBezTo>
                    <a:pt x="2" y="2"/>
                    <a:pt x="3" y="3"/>
                    <a:pt x="4" y="2"/>
                  </a:cubicBezTo>
                  <a:cubicBezTo>
                    <a:pt x="4" y="2"/>
                    <a:pt x="4" y="2"/>
                    <a:pt x="4" y="2"/>
                  </a:cubicBezTo>
                  <a:cubicBezTo>
                    <a:pt x="4" y="1"/>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3" name="Freeform 93"/>
            <p:cNvSpPr/>
            <p:nvPr/>
          </p:nvSpPr>
          <p:spPr bwMode="auto">
            <a:xfrm>
              <a:off x="3938823" y="5709740"/>
              <a:ext cx="9759" cy="9759"/>
            </a:xfrm>
            <a:custGeom>
              <a:avLst/>
              <a:gdLst>
                <a:gd name="T0" fmla="*/ 2 w 4"/>
                <a:gd name="T1" fmla="*/ 0 h 4"/>
                <a:gd name="T2" fmla="*/ 0 w 4"/>
                <a:gd name="T3" fmla="*/ 2 h 4"/>
                <a:gd name="T4" fmla="*/ 2 w 4"/>
                <a:gd name="T5" fmla="*/ 3 h 4"/>
                <a:gd name="T6" fmla="*/ 4 w 4"/>
                <a:gd name="T7" fmla="*/ 2 h 4"/>
                <a:gd name="T8" fmla="*/ 3 w 4"/>
                <a:gd name="T9" fmla="*/ 1 h 4"/>
                <a:gd name="T10" fmla="*/ 2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2" y="0"/>
                  </a:moveTo>
                  <a:cubicBezTo>
                    <a:pt x="1" y="1"/>
                    <a:pt x="1" y="2"/>
                    <a:pt x="0" y="2"/>
                  </a:cubicBezTo>
                  <a:cubicBezTo>
                    <a:pt x="0" y="3"/>
                    <a:pt x="1" y="3"/>
                    <a:pt x="2" y="3"/>
                  </a:cubicBezTo>
                  <a:cubicBezTo>
                    <a:pt x="2" y="1"/>
                    <a:pt x="4" y="4"/>
                    <a:pt x="4" y="2"/>
                  </a:cubicBezTo>
                  <a:cubicBezTo>
                    <a:pt x="3" y="2"/>
                    <a:pt x="4" y="1"/>
                    <a:pt x="3" y="1"/>
                  </a:cubicBezTo>
                  <a:cubicBezTo>
                    <a:pt x="2"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4" name="Freeform 94"/>
            <p:cNvSpPr/>
            <p:nvPr/>
          </p:nvSpPr>
          <p:spPr bwMode="auto">
            <a:xfrm>
              <a:off x="3954003" y="5812747"/>
              <a:ext cx="4337" cy="4337"/>
            </a:xfrm>
            <a:custGeom>
              <a:avLst/>
              <a:gdLst>
                <a:gd name="T0" fmla="*/ 0 w 2"/>
                <a:gd name="T1" fmla="*/ 2 h 2"/>
                <a:gd name="T2" fmla="*/ 2 w 2"/>
                <a:gd name="T3" fmla="*/ 0 h 2"/>
                <a:gd name="T4" fmla="*/ 0 w 2"/>
                <a:gd name="T5" fmla="*/ 0 h 2"/>
                <a:gd name="T6" fmla="*/ 0 w 2"/>
                <a:gd name="T7" fmla="*/ 2 h 2"/>
              </a:gdLst>
              <a:ahLst/>
              <a:cxnLst>
                <a:cxn ang="0">
                  <a:pos x="T0" y="T1"/>
                </a:cxn>
                <a:cxn ang="0">
                  <a:pos x="T2" y="T3"/>
                </a:cxn>
                <a:cxn ang="0">
                  <a:pos x="T4" y="T5"/>
                </a:cxn>
                <a:cxn ang="0">
                  <a:pos x="T6" y="T7"/>
                </a:cxn>
              </a:cxnLst>
              <a:rect l="0" t="0" r="r" b="b"/>
              <a:pathLst>
                <a:path w="2" h="2">
                  <a:moveTo>
                    <a:pt x="0" y="2"/>
                  </a:moveTo>
                  <a:cubicBezTo>
                    <a:pt x="1" y="2"/>
                    <a:pt x="2" y="2"/>
                    <a:pt x="2" y="0"/>
                  </a:cubicBezTo>
                  <a:cubicBezTo>
                    <a:pt x="1" y="0"/>
                    <a:pt x="1" y="0"/>
                    <a:pt x="0" y="0"/>
                  </a:cubicBezTo>
                  <a:cubicBezTo>
                    <a:pt x="0" y="1"/>
                    <a:pt x="0" y="1"/>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5" name="Freeform 95"/>
            <p:cNvSpPr/>
            <p:nvPr/>
          </p:nvSpPr>
          <p:spPr bwMode="auto">
            <a:xfrm>
              <a:off x="3930148" y="5804073"/>
              <a:ext cx="23854" cy="13011"/>
            </a:xfrm>
            <a:custGeom>
              <a:avLst/>
              <a:gdLst>
                <a:gd name="T0" fmla="*/ 6 w 9"/>
                <a:gd name="T1" fmla="*/ 4 h 5"/>
                <a:gd name="T2" fmla="*/ 7 w 9"/>
                <a:gd name="T3" fmla="*/ 5 h 5"/>
                <a:gd name="T4" fmla="*/ 9 w 9"/>
                <a:gd name="T5" fmla="*/ 4 h 5"/>
                <a:gd name="T6" fmla="*/ 6 w 9"/>
                <a:gd name="T7" fmla="*/ 2 h 5"/>
                <a:gd name="T8" fmla="*/ 5 w 9"/>
                <a:gd name="T9" fmla="*/ 1 h 5"/>
                <a:gd name="T10" fmla="*/ 4 w 9"/>
                <a:gd name="T11" fmla="*/ 0 h 5"/>
                <a:gd name="T12" fmla="*/ 1 w 9"/>
                <a:gd name="T13" fmla="*/ 0 h 5"/>
                <a:gd name="T14" fmla="*/ 0 w 9"/>
                <a:gd name="T15" fmla="*/ 2 h 5"/>
                <a:gd name="T16" fmla="*/ 2 w 9"/>
                <a:gd name="T17" fmla="*/ 1 h 5"/>
                <a:gd name="T18" fmla="*/ 4 w 9"/>
                <a:gd name="T19" fmla="*/ 3 h 5"/>
                <a:gd name="T20" fmla="*/ 6 w 9"/>
                <a:gd name="T21" fmla="*/ 3 h 5"/>
                <a:gd name="T22" fmla="*/ 6 w 9"/>
                <a:gd name="T23"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6" y="4"/>
                  </a:moveTo>
                  <a:cubicBezTo>
                    <a:pt x="7" y="4"/>
                    <a:pt x="7" y="4"/>
                    <a:pt x="7" y="5"/>
                  </a:cubicBezTo>
                  <a:cubicBezTo>
                    <a:pt x="7" y="4"/>
                    <a:pt x="8" y="4"/>
                    <a:pt x="9" y="4"/>
                  </a:cubicBezTo>
                  <a:cubicBezTo>
                    <a:pt x="9" y="2"/>
                    <a:pt x="7" y="2"/>
                    <a:pt x="6" y="2"/>
                  </a:cubicBezTo>
                  <a:cubicBezTo>
                    <a:pt x="6" y="2"/>
                    <a:pt x="6" y="2"/>
                    <a:pt x="5" y="1"/>
                  </a:cubicBezTo>
                  <a:cubicBezTo>
                    <a:pt x="5" y="1"/>
                    <a:pt x="4" y="1"/>
                    <a:pt x="4" y="0"/>
                  </a:cubicBezTo>
                  <a:cubicBezTo>
                    <a:pt x="3" y="0"/>
                    <a:pt x="2" y="0"/>
                    <a:pt x="1" y="0"/>
                  </a:cubicBezTo>
                  <a:cubicBezTo>
                    <a:pt x="0" y="1"/>
                    <a:pt x="0" y="1"/>
                    <a:pt x="0" y="2"/>
                  </a:cubicBezTo>
                  <a:cubicBezTo>
                    <a:pt x="1" y="2"/>
                    <a:pt x="1" y="1"/>
                    <a:pt x="2" y="1"/>
                  </a:cubicBezTo>
                  <a:cubicBezTo>
                    <a:pt x="3" y="1"/>
                    <a:pt x="3" y="2"/>
                    <a:pt x="4" y="3"/>
                  </a:cubicBezTo>
                  <a:cubicBezTo>
                    <a:pt x="5" y="3"/>
                    <a:pt x="6" y="2"/>
                    <a:pt x="6" y="3"/>
                  </a:cubicBezTo>
                  <a:cubicBezTo>
                    <a:pt x="5" y="3"/>
                    <a:pt x="6" y="3"/>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6" name="Freeform 96"/>
            <p:cNvSpPr/>
            <p:nvPr/>
          </p:nvSpPr>
          <p:spPr bwMode="auto">
            <a:xfrm>
              <a:off x="3938823" y="5812747"/>
              <a:ext cx="4337" cy="4337"/>
            </a:xfrm>
            <a:custGeom>
              <a:avLst/>
              <a:gdLst>
                <a:gd name="T0" fmla="*/ 0 w 2"/>
                <a:gd name="T1" fmla="*/ 0 h 2"/>
                <a:gd name="T2" fmla="*/ 0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0" y="1"/>
                    <a:pt x="0" y="2"/>
                  </a:cubicBezTo>
                  <a:cubicBezTo>
                    <a:pt x="1" y="1"/>
                    <a:pt x="1" y="2"/>
                    <a:pt x="2" y="1"/>
                  </a:cubicBezTo>
                  <a:cubicBezTo>
                    <a:pt x="2" y="0"/>
                    <a:pt x="1"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7" name="Freeform 97"/>
            <p:cNvSpPr/>
            <p:nvPr/>
          </p:nvSpPr>
          <p:spPr bwMode="auto">
            <a:xfrm>
              <a:off x="3938823" y="5801904"/>
              <a:ext cx="2169" cy="2169"/>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8" name="Freeform 98"/>
            <p:cNvSpPr/>
            <p:nvPr/>
          </p:nvSpPr>
          <p:spPr bwMode="auto">
            <a:xfrm>
              <a:off x="3943160" y="5801904"/>
              <a:ext cx="3253" cy="2169"/>
            </a:xfrm>
            <a:custGeom>
              <a:avLst/>
              <a:gdLst>
                <a:gd name="T0" fmla="*/ 1 w 1"/>
                <a:gd name="T1" fmla="*/ 0 h 1"/>
                <a:gd name="T2" fmla="*/ 0 w 1"/>
                <a:gd name="T3" fmla="*/ 0 h 1"/>
                <a:gd name="T4" fmla="*/ 1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0" y="0"/>
                    <a:pt x="0" y="0"/>
                    <a:pt x="0" y="0"/>
                  </a:cubicBezTo>
                  <a:cubicBezTo>
                    <a:pt x="0" y="0"/>
                    <a:pt x="0" y="1"/>
                    <a:pt x="1" y="1"/>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59" name="Freeform 99"/>
            <p:cNvSpPr/>
            <p:nvPr/>
          </p:nvSpPr>
          <p:spPr bwMode="auto">
            <a:xfrm>
              <a:off x="3946412" y="5804073"/>
              <a:ext cx="2169" cy="3253"/>
            </a:xfrm>
            <a:custGeom>
              <a:avLst/>
              <a:gdLst>
                <a:gd name="T0" fmla="*/ 0 w 1"/>
                <a:gd name="T1" fmla="*/ 0 h 1"/>
                <a:gd name="T2" fmla="*/ 0 w 1"/>
                <a:gd name="T3" fmla="*/ 1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1"/>
                    <a:pt x="0" y="1"/>
                  </a:cubicBezTo>
                  <a:cubicBezTo>
                    <a:pt x="1" y="1"/>
                    <a:pt x="1" y="1"/>
                    <a:pt x="1" y="1"/>
                  </a:cubicBezTo>
                  <a:cubicBezTo>
                    <a:pt x="1"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0" name="Freeform 100"/>
            <p:cNvSpPr/>
            <p:nvPr/>
          </p:nvSpPr>
          <p:spPr bwMode="auto">
            <a:xfrm>
              <a:off x="3948581" y="5807325"/>
              <a:ext cx="2169" cy="2169"/>
            </a:xfrm>
            <a:custGeom>
              <a:avLst/>
              <a:gdLst>
                <a:gd name="T0" fmla="*/ 1 w 1"/>
                <a:gd name="T1" fmla="*/ 0 h 1"/>
                <a:gd name="T2" fmla="*/ 0 w 1"/>
                <a:gd name="T3" fmla="*/ 0 h 1"/>
                <a:gd name="T4" fmla="*/ 1 w 1"/>
                <a:gd name="T5" fmla="*/ 0 h 1"/>
              </a:gdLst>
              <a:ahLst/>
              <a:cxnLst>
                <a:cxn ang="0">
                  <a:pos x="T0" y="T1"/>
                </a:cxn>
                <a:cxn ang="0">
                  <a:pos x="T2" y="T3"/>
                </a:cxn>
                <a:cxn ang="0">
                  <a:pos x="T4" y="T5"/>
                </a:cxn>
              </a:cxnLst>
              <a:rect l="0" t="0" r="r" b="b"/>
              <a:pathLst>
                <a:path w="1" h="1">
                  <a:moveTo>
                    <a:pt x="1" y="0"/>
                  </a:moveTo>
                  <a:cubicBezTo>
                    <a:pt x="1" y="0"/>
                    <a:pt x="0" y="0"/>
                    <a:pt x="0" y="0"/>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1" name="Freeform 101"/>
            <p:cNvSpPr/>
            <p:nvPr/>
          </p:nvSpPr>
          <p:spPr bwMode="auto">
            <a:xfrm>
              <a:off x="4222905" y="5848528"/>
              <a:ext cx="15180" cy="15180"/>
            </a:xfrm>
            <a:custGeom>
              <a:avLst/>
              <a:gdLst>
                <a:gd name="T0" fmla="*/ 4 w 6"/>
                <a:gd name="T1" fmla="*/ 6 h 6"/>
                <a:gd name="T2" fmla="*/ 6 w 6"/>
                <a:gd name="T3" fmla="*/ 1 h 6"/>
                <a:gd name="T4" fmla="*/ 4 w 6"/>
                <a:gd name="T5" fmla="*/ 0 h 6"/>
                <a:gd name="T6" fmla="*/ 4 w 6"/>
                <a:gd name="T7" fmla="*/ 0 h 6"/>
                <a:gd name="T8" fmla="*/ 3 w 6"/>
                <a:gd name="T9" fmla="*/ 0 h 6"/>
                <a:gd name="T10" fmla="*/ 2 w 6"/>
                <a:gd name="T11" fmla="*/ 1 h 6"/>
                <a:gd name="T12" fmla="*/ 1 w 6"/>
                <a:gd name="T13" fmla="*/ 1 h 6"/>
                <a:gd name="T14" fmla="*/ 0 w 6"/>
                <a:gd name="T15" fmla="*/ 2 h 6"/>
                <a:gd name="T16" fmla="*/ 1 w 6"/>
                <a:gd name="T17" fmla="*/ 2 h 6"/>
                <a:gd name="T18" fmla="*/ 3 w 6"/>
                <a:gd name="T19" fmla="*/ 4 h 6"/>
                <a:gd name="T20" fmla="*/ 4 w 6"/>
                <a:gd name="T21" fmla="*/ 5 h 6"/>
                <a:gd name="T22" fmla="*/ 4 w 6"/>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6">
                  <a:moveTo>
                    <a:pt x="4" y="6"/>
                  </a:moveTo>
                  <a:cubicBezTo>
                    <a:pt x="5" y="5"/>
                    <a:pt x="5" y="3"/>
                    <a:pt x="6" y="1"/>
                  </a:cubicBezTo>
                  <a:cubicBezTo>
                    <a:pt x="5" y="1"/>
                    <a:pt x="5" y="1"/>
                    <a:pt x="4" y="0"/>
                  </a:cubicBezTo>
                  <a:cubicBezTo>
                    <a:pt x="4" y="0"/>
                    <a:pt x="4" y="0"/>
                    <a:pt x="4" y="0"/>
                  </a:cubicBezTo>
                  <a:cubicBezTo>
                    <a:pt x="4" y="0"/>
                    <a:pt x="3" y="0"/>
                    <a:pt x="3" y="0"/>
                  </a:cubicBezTo>
                  <a:cubicBezTo>
                    <a:pt x="3" y="1"/>
                    <a:pt x="2" y="1"/>
                    <a:pt x="2" y="1"/>
                  </a:cubicBezTo>
                  <a:cubicBezTo>
                    <a:pt x="1" y="1"/>
                    <a:pt x="1" y="1"/>
                    <a:pt x="1" y="1"/>
                  </a:cubicBezTo>
                  <a:cubicBezTo>
                    <a:pt x="1" y="1"/>
                    <a:pt x="0" y="1"/>
                    <a:pt x="0" y="2"/>
                  </a:cubicBezTo>
                  <a:cubicBezTo>
                    <a:pt x="0" y="2"/>
                    <a:pt x="1" y="1"/>
                    <a:pt x="1" y="2"/>
                  </a:cubicBezTo>
                  <a:cubicBezTo>
                    <a:pt x="2" y="2"/>
                    <a:pt x="3" y="3"/>
                    <a:pt x="3" y="4"/>
                  </a:cubicBezTo>
                  <a:cubicBezTo>
                    <a:pt x="4" y="4"/>
                    <a:pt x="4" y="4"/>
                    <a:pt x="4" y="5"/>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2" name="Freeform 102"/>
            <p:cNvSpPr/>
            <p:nvPr/>
          </p:nvSpPr>
          <p:spPr bwMode="auto">
            <a:xfrm>
              <a:off x="3950749" y="568154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3" name="Freeform 103"/>
            <p:cNvSpPr/>
            <p:nvPr/>
          </p:nvSpPr>
          <p:spPr bwMode="auto">
            <a:xfrm>
              <a:off x="4200135" y="5771544"/>
              <a:ext cx="4337" cy="4337"/>
            </a:xfrm>
            <a:custGeom>
              <a:avLst/>
              <a:gdLst>
                <a:gd name="T0" fmla="*/ 2 w 2"/>
                <a:gd name="T1" fmla="*/ 0 h 2"/>
                <a:gd name="T2" fmla="*/ 0 w 2"/>
                <a:gd name="T3" fmla="*/ 1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2" y="0"/>
                  </a:moveTo>
                  <a:cubicBezTo>
                    <a:pt x="1" y="0"/>
                    <a:pt x="0" y="0"/>
                    <a:pt x="0" y="1"/>
                  </a:cubicBezTo>
                  <a:cubicBezTo>
                    <a:pt x="1" y="1"/>
                    <a:pt x="1" y="2"/>
                    <a:pt x="2" y="1"/>
                  </a:cubicBezTo>
                  <a:cubicBezTo>
                    <a:pt x="1"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4" name="Freeform 104"/>
            <p:cNvSpPr/>
            <p:nvPr/>
          </p:nvSpPr>
          <p:spPr bwMode="auto">
            <a:xfrm>
              <a:off x="4168691" y="5686970"/>
              <a:ext cx="3253" cy="0"/>
            </a:xfrm>
            <a:custGeom>
              <a:avLst/>
              <a:gdLst>
                <a:gd name="T0" fmla="*/ 0 w 1"/>
                <a:gd name="T1" fmla="*/ 0 w 1"/>
                <a:gd name="T2" fmla="*/ 0 w 1"/>
              </a:gdLst>
              <a:ahLst/>
              <a:cxnLst>
                <a:cxn ang="0">
                  <a:pos x="T0" y="0"/>
                </a:cxn>
                <a:cxn ang="0">
                  <a:pos x="T1" y="0"/>
                </a:cxn>
                <a:cxn ang="0">
                  <a:pos x="T2" y="0"/>
                </a:cxn>
              </a:cxnLst>
              <a:rect l="0" t="0" r="r" b="b"/>
              <a:pathLst>
                <a:path w="1">
                  <a:moveTo>
                    <a:pt x="0" y="0"/>
                  </a:moveTo>
                  <a:cubicBezTo>
                    <a:pt x="0" y="0"/>
                    <a:pt x="1"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5" name="Freeform 105"/>
            <p:cNvSpPr/>
            <p:nvPr/>
          </p:nvSpPr>
          <p:spPr bwMode="auto">
            <a:xfrm>
              <a:off x="4171943" y="568697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6" name="Freeform 106"/>
            <p:cNvSpPr/>
            <p:nvPr/>
          </p:nvSpPr>
          <p:spPr bwMode="auto">
            <a:xfrm>
              <a:off x="4130741" y="5696728"/>
              <a:ext cx="2169" cy="3253"/>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0" y="1"/>
                    <a:pt x="1" y="1"/>
                  </a:cubicBezTo>
                  <a:cubicBezTo>
                    <a:pt x="1" y="0"/>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7" name="Freeform 107"/>
            <p:cNvSpPr/>
            <p:nvPr/>
          </p:nvSpPr>
          <p:spPr bwMode="auto">
            <a:xfrm>
              <a:off x="3894367" y="579648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8" name="Freeform 108"/>
            <p:cNvSpPr/>
            <p:nvPr/>
          </p:nvSpPr>
          <p:spPr bwMode="auto">
            <a:xfrm>
              <a:off x="4051588" y="5763954"/>
              <a:ext cx="2169" cy="2169"/>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1" y="0"/>
                    <a:pt x="1" y="0"/>
                  </a:cubicBezTo>
                  <a:cubicBezTo>
                    <a:pt x="0" y="0"/>
                    <a:pt x="1"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69" name="Freeform 109"/>
            <p:cNvSpPr/>
            <p:nvPr/>
          </p:nvSpPr>
          <p:spPr bwMode="auto">
            <a:xfrm>
              <a:off x="4053757" y="5707571"/>
              <a:ext cx="15180" cy="30360"/>
            </a:xfrm>
            <a:custGeom>
              <a:avLst/>
              <a:gdLst>
                <a:gd name="T0" fmla="*/ 6 w 6"/>
                <a:gd name="T1" fmla="*/ 0 h 12"/>
                <a:gd name="T2" fmla="*/ 3 w 6"/>
                <a:gd name="T3" fmla="*/ 6 h 12"/>
                <a:gd name="T4" fmla="*/ 4 w 6"/>
                <a:gd name="T5" fmla="*/ 7 h 12"/>
                <a:gd name="T6" fmla="*/ 2 w 6"/>
                <a:gd name="T7" fmla="*/ 11 h 12"/>
                <a:gd name="T8" fmla="*/ 0 w 6"/>
                <a:gd name="T9" fmla="*/ 8 h 12"/>
                <a:gd name="T10" fmla="*/ 0 w 6"/>
                <a:gd name="T11" fmla="*/ 11 h 12"/>
                <a:gd name="T12" fmla="*/ 0 w 6"/>
                <a:gd name="T13" fmla="*/ 12 h 12"/>
                <a:gd name="T14" fmla="*/ 1 w 6"/>
                <a:gd name="T15" fmla="*/ 12 h 12"/>
                <a:gd name="T16" fmla="*/ 3 w 6"/>
                <a:gd name="T17" fmla="*/ 11 h 12"/>
                <a:gd name="T18" fmla="*/ 4 w 6"/>
                <a:gd name="T19" fmla="*/ 11 h 12"/>
                <a:gd name="T20" fmla="*/ 5 w 6"/>
                <a:gd name="T21" fmla="*/ 8 h 12"/>
                <a:gd name="T22" fmla="*/ 6 w 6"/>
                <a:gd name="T23" fmla="*/ 9 h 12"/>
                <a:gd name="T24" fmla="*/ 6 w 6"/>
                <a:gd name="T25" fmla="*/ 6 h 12"/>
                <a:gd name="T26" fmla="*/ 4 w 6"/>
                <a:gd name="T27" fmla="*/ 5 h 12"/>
                <a:gd name="T28" fmla="*/ 6 w 6"/>
                <a:gd name="T29" fmla="*/ 1 h 12"/>
                <a:gd name="T30" fmla="*/ 6 w 6"/>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 h="12">
                  <a:moveTo>
                    <a:pt x="6" y="0"/>
                  </a:moveTo>
                  <a:cubicBezTo>
                    <a:pt x="5" y="2"/>
                    <a:pt x="3" y="3"/>
                    <a:pt x="3" y="6"/>
                  </a:cubicBezTo>
                  <a:cubicBezTo>
                    <a:pt x="3" y="6"/>
                    <a:pt x="4" y="7"/>
                    <a:pt x="4" y="7"/>
                  </a:cubicBezTo>
                  <a:cubicBezTo>
                    <a:pt x="3" y="8"/>
                    <a:pt x="3" y="10"/>
                    <a:pt x="2" y="11"/>
                  </a:cubicBezTo>
                  <a:cubicBezTo>
                    <a:pt x="0" y="12"/>
                    <a:pt x="1" y="8"/>
                    <a:pt x="0" y="8"/>
                  </a:cubicBezTo>
                  <a:cubicBezTo>
                    <a:pt x="0" y="9"/>
                    <a:pt x="0" y="10"/>
                    <a:pt x="0" y="11"/>
                  </a:cubicBezTo>
                  <a:cubicBezTo>
                    <a:pt x="0" y="11"/>
                    <a:pt x="0" y="12"/>
                    <a:pt x="0" y="12"/>
                  </a:cubicBezTo>
                  <a:cubicBezTo>
                    <a:pt x="0" y="11"/>
                    <a:pt x="1" y="12"/>
                    <a:pt x="1" y="12"/>
                  </a:cubicBezTo>
                  <a:cubicBezTo>
                    <a:pt x="2" y="12"/>
                    <a:pt x="2" y="11"/>
                    <a:pt x="3" y="11"/>
                  </a:cubicBezTo>
                  <a:cubicBezTo>
                    <a:pt x="3" y="11"/>
                    <a:pt x="4" y="11"/>
                    <a:pt x="4" y="11"/>
                  </a:cubicBezTo>
                  <a:cubicBezTo>
                    <a:pt x="5" y="10"/>
                    <a:pt x="5" y="8"/>
                    <a:pt x="5" y="8"/>
                  </a:cubicBezTo>
                  <a:cubicBezTo>
                    <a:pt x="6" y="7"/>
                    <a:pt x="6" y="9"/>
                    <a:pt x="6" y="9"/>
                  </a:cubicBezTo>
                  <a:cubicBezTo>
                    <a:pt x="6" y="8"/>
                    <a:pt x="6" y="7"/>
                    <a:pt x="6" y="6"/>
                  </a:cubicBezTo>
                  <a:cubicBezTo>
                    <a:pt x="6" y="6"/>
                    <a:pt x="5" y="5"/>
                    <a:pt x="4" y="5"/>
                  </a:cubicBezTo>
                  <a:cubicBezTo>
                    <a:pt x="4" y="2"/>
                    <a:pt x="6" y="3"/>
                    <a:pt x="6" y="1"/>
                  </a:cubicBezTo>
                  <a:cubicBezTo>
                    <a:pt x="6" y="0"/>
                    <a:pt x="6"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0" name="Freeform 110"/>
            <p:cNvSpPr/>
            <p:nvPr/>
          </p:nvSpPr>
          <p:spPr bwMode="auto">
            <a:xfrm>
              <a:off x="3971351" y="574009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1" name="Freeform 111"/>
            <p:cNvSpPr/>
            <p:nvPr/>
          </p:nvSpPr>
          <p:spPr bwMode="auto">
            <a:xfrm>
              <a:off x="4187123" y="5809494"/>
              <a:ext cx="5422" cy="7590"/>
            </a:xfrm>
            <a:custGeom>
              <a:avLst/>
              <a:gdLst>
                <a:gd name="T0" fmla="*/ 1 w 2"/>
                <a:gd name="T1" fmla="*/ 0 h 3"/>
                <a:gd name="T2" fmla="*/ 1 w 2"/>
                <a:gd name="T3" fmla="*/ 2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1" y="1"/>
                    <a:pt x="1" y="2"/>
                  </a:cubicBezTo>
                  <a:cubicBezTo>
                    <a:pt x="1" y="3"/>
                    <a:pt x="2" y="3"/>
                    <a:pt x="2" y="3"/>
                  </a:cubicBezTo>
                  <a:cubicBezTo>
                    <a:pt x="2" y="1"/>
                    <a:pt x="2" y="2"/>
                    <a:pt x="2" y="1"/>
                  </a:cubicBezTo>
                  <a:cubicBezTo>
                    <a:pt x="1" y="1"/>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2" name="Freeform 112"/>
            <p:cNvSpPr/>
            <p:nvPr/>
          </p:nvSpPr>
          <p:spPr bwMode="auto">
            <a:xfrm>
              <a:off x="4081948" y="5704318"/>
              <a:ext cx="7590" cy="7590"/>
            </a:xfrm>
            <a:custGeom>
              <a:avLst/>
              <a:gdLst>
                <a:gd name="T0" fmla="*/ 0 w 3"/>
                <a:gd name="T1" fmla="*/ 0 h 3"/>
                <a:gd name="T2" fmla="*/ 2 w 3"/>
                <a:gd name="T3" fmla="*/ 3 h 3"/>
                <a:gd name="T4" fmla="*/ 2 w 3"/>
                <a:gd name="T5" fmla="*/ 2 h 3"/>
                <a:gd name="T6" fmla="*/ 3 w 3"/>
                <a:gd name="T7" fmla="*/ 1 h 3"/>
                <a:gd name="T8" fmla="*/ 0 w 3"/>
                <a:gd name="T9" fmla="*/ 0 h 3"/>
              </a:gdLst>
              <a:ahLst/>
              <a:cxnLst>
                <a:cxn ang="0">
                  <a:pos x="T0" y="T1"/>
                </a:cxn>
                <a:cxn ang="0">
                  <a:pos x="T2" y="T3"/>
                </a:cxn>
                <a:cxn ang="0">
                  <a:pos x="T4" y="T5"/>
                </a:cxn>
                <a:cxn ang="0">
                  <a:pos x="T6" y="T7"/>
                </a:cxn>
                <a:cxn ang="0">
                  <a:pos x="T8" y="T9"/>
                </a:cxn>
              </a:cxnLst>
              <a:rect l="0" t="0" r="r" b="b"/>
              <a:pathLst>
                <a:path w="3" h="3">
                  <a:moveTo>
                    <a:pt x="0" y="0"/>
                  </a:moveTo>
                  <a:cubicBezTo>
                    <a:pt x="0" y="1"/>
                    <a:pt x="0" y="3"/>
                    <a:pt x="2" y="3"/>
                  </a:cubicBezTo>
                  <a:cubicBezTo>
                    <a:pt x="2" y="3"/>
                    <a:pt x="1" y="2"/>
                    <a:pt x="2" y="2"/>
                  </a:cubicBezTo>
                  <a:cubicBezTo>
                    <a:pt x="2" y="1"/>
                    <a:pt x="3" y="2"/>
                    <a:pt x="3" y="1"/>
                  </a:cubicBezTo>
                  <a:cubicBezTo>
                    <a:pt x="3" y="0"/>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3" name="Freeform 113"/>
            <p:cNvSpPr/>
            <p:nvPr/>
          </p:nvSpPr>
          <p:spPr bwMode="auto">
            <a:xfrm>
              <a:off x="4076526" y="56967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4" name="Freeform 114"/>
            <p:cNvSpPr/>
            <p:nvPr/>
          </p:nvSpPr>
          <p:spPr bwMode="auto">
            <a:xfrm>
              <a:off x="4087369" y="5796482"/>
              <a:ext cx="0" cy="3253"/>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1"/>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5" name="Freeform 115"/>
            <p:cNvSpPr/>
            <p:nvPr/>
          </p:nvSpPr>
          <p:spPr bwMode="auto">
            <a:xfrm>
              <a:off x="4087369" y="5709740"/>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6" name="Freeform 116"/>
            <p:cNvSpPr/>
            <p:nvPr/>
          </p:nvSpPr>
          <p:spPr bwMode="auto">
            <a:xfrm>
              <a:off x="4128572" y="5694560"/>
              <a:ext cx="2169" cy="216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7" name="Freeform 117"/>
            <p:cNvSpPr/>
            <p:nvPr/>
          </p:nvSpPr>
          <p:spPr bwMode="auto">
            <a:xfrm>
              <a:off x="4072189" y="5722751"/>
              <a:ext cx="2169" cy="2169"/>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1"/>
                    <a:pt x="1" y="0"/>
                  </a:cubicBezTo>
                  <a:cubicBezTo>
                    <a:pt x="1"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8" name="Freeform 118"/>
            <p:cNvSpPr/>
            <p:nvPr/>
          </p:nvSpPr>
          <p:spPr bwMode="auto">
            <a:xfrm>
              <a:off x="4171943" y="5683717"/>
              <a:ext cx="2169"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1"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79" name="Freeform 119"/>
            <p:cNvSpPr/>
            <p:nvPr/>
          </p:nvSpPr>
          <p:spPr bwMode="auto">
            <a:xfrm>
              <a:off x="4012554" y="5655525"/>
              <a:ext cx="10843" cy="5422"/>
            </a:xfrm>
            <a:custGeom>
              <a:avLst/>
              <a:gdLst>
                <a:gd name="T0" fmla="*/ 4 w 4"/>
                <a:gd name="T1" fmla="*/ 1 h 2"/>
                <a:gd name="T2" fmla="*/ 0 w 4"/>
                <a:gd name="T3" fmla="*/ 2 h 2"/>
                <a:gd name="T4" fmla="*/ 3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3" y="1"/>
                    <a:pt x="1" y="0"/>
                    <a:pt x="0" y="2"/>
                  </a:cubicBezTo>
                  <a:cubicBezTo>
                    <a:pt x="2" y="1"/>
                    <a:pt x="3" y="2"/>
                    <a:pt x="3" y="2"/>
                  </a:cubicBezTo>
                  <a:cubicBezTo>
                    <a:pt x="4" y="2"/>
                    <a:pt x="4" y="2"/>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0" name="Freeform 120"/>
            <p:cNvSpPr/>
            <p:nvPr/>
          </p:nvSpPr>
          <p:spPr bwMode="auto">
            <a:xfrm>
              <a:off x="4017975" y="5686970"/>
              <a:ext cx="2169" cy="4337"/>
            </a:xfrm>
            <a:custGeom>
              <a:avLst/>
              <a:gdLst>
                <a:gd name="T0" fmla="*/ 1 w 1"/>
                <a:gd name="T1" fmla="*/ 2 h 2"/>
                <a:gd name="T2" fmla="*/ 1 w 1"/>
                <a:gd name="T3" fmla="*/ 0 h 2"/>
                <a:gd name="T4" fmla="*/ 1 w 1"/>
                <a:gd name="T5" fmla="*/ 2 h 2"/>
              </a:gdLst>
              <a:ahLst/>
              <a:cxnLst>
                <a:cxn ang="0">
                  <a:pos x="T0" y="T1"/>
                </a:cxn>
                <a:cxn ang="0">
                  <a:pos x="T2" y="T3"/>
                </a:cxn>
                <a:cxn ang="0">
                  <a:pos x="T4" y="T5"/>
                </a:cxn>
              </a:cxnLst>
              <a:rect l="0" t="0" r="r" b="b"/>
              <a:pathLst>
                <a:path w="1" h="2">
                  <a:moveTo>
                    <a:pt x="1" y="2"/>
                  </a:moveTo>
                  <a:cubicBezTo>
                    <a:pt x="1" y="1"/>
                    <a:pt x="1" y="1"/>
                    <a:pt x="1" y="0"/>
                  </a:cubicBezTo>
                  <a:cubicBezTo>
                    <a:pt x="1"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1" name="Freeform 121"/>
            <p:cNvSpPr/>
            <p:nvPr/>
          </p:nvSpPr>
          <p:spPr bwMode="auto">
            <a:xfrm>
              <a:off x="3892198" y="5792145"/>
              <a:ext cx="2169" cy="4337"/>
            </a:xfrm>
            <a:custGeom>
              <a:avLst/>
              <a:gdLst>
                <a:gd name="T0" fmla="*/ 0 w 1"/>
                <a:gd name="T1" fmla="*/ 0 h 2"/>
                <a:gd name="T2" fmla="*/ 1 w 1"/>
                <a:gd name="T3" fmla="*/ 1 h 2"/>
                <a:gd name="T4" fmla="*/ 0 w 1"/>
                <a:gd name="T5" fmla="*/ 0 h 2"/>
              </a:gdLst>
              <a:ahLst/>
              <a:cxnLst>
                <a:cxn ang="0">
                  <a:pos x="T0" y="T1"/>
                </a:cxn>
                <a:cxn ang="0">
                  <a:pos x="T2" y="T3"/>
                </a:cxn>
                <a:cxn ang="0">
                  <a:pos x="T4" y="T5"/>
                </a:cxn>
              </a:cxnLst>
              <a:rect l="0" t="0" r="r" b="b"/>
              <a:pathLst>
                <a:path w="1" h="2">
                  <a:moveTo>
                    <a:pt x="0" y="0"/>
                  </a:moveTo>
                  <a:cubicBezTo>
                    <a:pt x="0" y="1"/>
                    <a:pt x="1" y="2"/>
                    <a:pt x="1" y="1"/>
                  </a:cubicBezTo>
                  <a:cubicBezTo>
                    <a:pt x="1" y="1"/>
                    <a:pt x="1"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2" name="Freeform 122"/>
            <p:cNvSpPr/>
            <p:nvPr/>
          </p:nvSpPr>
          <p:spPr bwMode="auto">
            <a:xfrm>
              <a:off x="3892198" y="5788893"/>
              <a:ext cx="0" cy="3253"/>
            </a:xfrm>
            <a:custGeom>
              <a:avLst/>
              <a:gdLst>
                <a:gd name="T0" fmla="*/ 1 h 1"/>
                <a:gd name="T1" fmla="*/ 1 h 1"/>
                <a:gd name="T2" fmla="*/ 1 h 1"/>
              </a:gdLst>
              <a:ahLst/>
              <a:cxnLst>
                <a:cxn ang="0">
                  <a:pos x="0" y="T0"/>
                </a:cxn>
                <a:cxn ang="0">
                  <a:pos x="0" y="T1"/>
                </a:cxn>
                <a:cxn ang="0">
                  <a:pos x="0" y="T2"/>
                </a:cxn>
              </a:cxnLst>
              <a:rect l="0" t="0" r="r" b="b"/>
              <a:pathLst>
                <a:path h="1">
                  <a:moveTo>
                    <a:pt x="0" y="1"/>
                  </a:moveTo>
                  <a:cubicBezTo>
                    <a:pt x="0" y="1"/>
                    <a:pt x="0" y="1"/>
                    <a:pt x="0" y="1"/>
                  </a:cubicBezTo>
                  <a:cubicBezTo>
                    <a:pt x="0" y="1"/>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83" name="组合 82"/>
          <p:cNvGrpSpPr/>
          <p:nvPr/>
        </p:nvGrpSpPr>
        <p:grpSpPr>
          <a:xfrm>
            <a:off x="4403552" y="1683634"/>
            <a:ext cx="329990" cy="282944"/>
            <a:chOff x="5964264" y="5437584"/>
            <a:chExt cx="532384" cy="456484"/>
          </a:xfrm>
          <a:solidFill>
            <a:schemeClr val="accent2"/>
          </a:solidFill>
        </p:grpSpPr>
        <p:sp>
          <p:nvSpPr>
            <p:cNvPr id="84" name="Freeform 212"/>
            <p:cNvSpPr>
              <a:spLocks noEditPoints="1"/>
            </p:cNvSpPr>
            <p:nvPr/>
          </p:nvSpPr>
          <p:spPr bwMode="auto">
            <a:xfrm>
              <a:off x="6141003" y="5437584"/>
              <a:ext cx="355645" cy="315527"/>
            </a:xfrm>
            <a:custGeom>
              <a:avLst/>
              <a:gdLst>
                <a:gd name="T0" fmla="*/ 8 w 139"/>
                <a:gd name="T1" fmla="*/ 123 h 123"/>
                <a:gd name="T2" fmla="*/ 20 w 139"/>
                <a:gd name="T3" fmla="*/ 90 h 123"/>
                <a:gd name="T4" fmla="*/ 0 w 139"/>
                <a:gd name="T5" fmla="*/ 53 h 123"/>
                <a:gd name="T6" fmla="*/ 69 w 139"/>
                <a:gd name="T7" fmla="*/ 0 h 123"/>
                <a:gd name="T8" fmla="*/ 139 w 139"/>
                <a:gd name="T9" fmla="*/ 53 h 123"/>
                <a:gd name="T10" fmla="*/ 69 w 139"/>
                <a:gd name="T11" fmla="*/ 106 h 123"/>
                <a:gd name="T12" fmla="*/ 45 w 139"/>
                <a:gd name="T13" fmla="*/ 103 h 123"/>
                <a:gd name="T14" fmla="*/ 22 w 139"/>
                <a:gd name="T15" fmla="*/ 115 h 123"/>
                <a:gd name="T16" fmla="*/ 8 w 139"/>
                <a:gd name="T17" fmla="*/ 123 h 123"/>
                <a:gd name="T18" fmla="*/ 69 w 139"/>
                <a:gd name="T19" fmla="*/ 12 h 123"/>
                <a:gd name="T20" fmla="*/ 12 w 139"/>
                <a:gd name="T21" fmla="*/ 53 h 123"/>
                <a:gd name="T22" fmla="*/ 30 w 139"/>
                <a:gd name="T23" fmla="*/ 83 h 123"/>
                <a:gd name="T24" fmla="*/ 34 w 139"/>
                <a:gd name="T25" fmla="*/ 85 h 123"/>
                <a:gd name="T26" fmla="*/ 30 w 139"/>
                <a:gd name="T27" fmla="*/ 97 h 123"/>
                <a:gd name="T28" fmla="*/ 45 w 139"/>
                <a:gd name="T29" fmla="*/ 91 h 123"/>
                <a:gd name="T30" fmla="*/ 46 w 139"/>
                <a:gd name="T31" fmla="*/ 91 h 123"/>
                <a:gd name="T32" fmla="*/ 47 w 139"/>
                <a:gd name="T33" fmla="*/ 91 h 123"/>
                <a:gd name="T34" fmla="*/ 69 w 139"/>
                <a:gd name="T35" fmla="*/ 94 h 123"/>
                <a:gd name="T36" fmla="*/ 127 w 139"/>
                <a:gd name="T37" fmla="*/ 53 h 123"/>
                <a:gd name="T38" fmla="*/ 69 w 139"/>
                <a:gd name="T39" fmla="*/ 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9" h="123">
                  <a:moveTo>
                    <a:pt x="8" y="123"/>
                  </a:moveTo>
                  <a:cubicBezTo>
                    <a:pt x="20" y="90"/>
                    <a:pt x="20" y="90"/>
                    <a:pt x="20" y="90"/>
                  </a:cubicBezTo>
                  <a:cubicBezTo>
                    <a:pt x="7" y="80"/>
                    <a:pt x="0" y="67"/>
                    <a:pt x="0" y="53"/>
                  </a:cubicBezTo>
                  <a:cubicBezTo>
                    <a:pt x="0" y="24"/>
                    <a:pt x="31" y="0"/>
                    <a:pt x="69" y="0"/>
                  </a:cubicBezTo>
                  <a:cubicBezTo>
                    <a:pt x="108" y="0"/>
                    <a:pt x="139" y="24"/>
                    <a:pt x="139" y="53"/>
                  </a:cubicBezTo>
                  <a:cubicBezTo>
                    <a:pt x="139" y="82"/>
                    <a:pt x="108" y="106"/>
                    <a:pt x="69" y="106"/>
                  </a:cubicBezTo>
                  <a:cubicBezTo>
                    <a:pt x="61" y="106"/>
                    <a:pt x="53" y="105"/>
                    <a:pt x="45" y="103"/>
                  </a:cubicBezTo>
                  <a:cubicBezTo>
                    <a:pt x="42" y="104"/>
                    <a:pt x="31" y="110"/>
                    <a:pt x="22" y="115"/>
                  </a:cubicBezTo>
                  <a:cubicBezTo>
                    <a:pt x="8" y="123"/>
                    <a:pt x="8" y="123"/>
                    <a:pt x="8" y="123"/>
                  </a:cubicBezTo>
                  <a:close/>
                  <a:moveTo>
                    <a:pt x="69" y="12"/>
                  </a:moveTo>
                  <a:cubicBezTo>
                    <a:pt x="38" y="12"/>
                    <a:pt x="12" y="30"/>
                    <a:pt x="12" y="53"/>
                  </a:cubicBezTo>
                  <a:cubicBezTo>
                    <a:pt x="12" y="64"/>
                    <a:pt x="18" y="75"/>
                    <a:pt x="30" y="83"/>
                  </a:cubicBezTo>
                  <a:cubicBezTo>
                    <a:pt x="34" y="85"/>
                    <a:pt x="34" y="85"/>
                    <a:pt x="34" y="85"/>
                  </a:cubicBezTo>
                  <a:cubicBezTo>
                    <a:pt x="30" y="97"/>
                    <a:pt x="30" y="97"/>
                    <a:pt x="30" y="97"/>
                  </a:cubicBezTo>
                  <a:cubicBezTo>
                    <a:pt x="42" y="91"/>
                    <a:pt x="44" y="91"/>
                    <a:pt x="45" y="91"/>
                  </a:cubicBezTo>
                  <a:cubicBezTo>
                    <a:pt x="46" y="91"/>
                    <a:pt x="46" y="91"/>
                    <a:pt x="46" y="91"/>
                  </a:cubicBezTo>
                  <a:cubicBezTo>
                    <a:pt x="47" y="91"/>
                    <a:pt x="47" y="91"/>
                    <a:pt x="47" y="91"/>
                  </a:cubicBezTo>
                  <a:cubicBezTo>
                    <a:pt x="54" y="93"/>
                    <a:pt x="62" y="94"/>
                    <a:pt x="69" y="94"/>
                  </a:cubicBezTo>
                  <a:cubicBezTo>
                    <a:pt x="101" y="94"/>
                    <a:pt x="127" y="76"/>
                    <a:pt x="127" y="53"/>
                  </a:cubicBezTo>
                  <a:cubicBezTo>
                    <a:pt x="127" y="30"/>
                    <a:pt x="101" y="12"/>
                    <a:pt x="69"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5" name="Freeform 213"/>
            <p:cNvSpPr/>
            <p:nvPr/>
          </p:nvSpPr>
          <p:spPr bwMode="auto">
            <a:xfrm>
              <a:off x="6238588" y="5529748"/>
              <a:ext cx="169148" cy="16265"/>
            </a:xfrm>
            <a:custGeom>
              <a:avLst/>
              <a:gdLst>
                <a:gd name="T0" fmla="*/ 156 w 156"/>
                <a:gd name="T1" fmla="*/ 15 h 15"/>
                <a:gd name="T2" fmla="*/ 0 w 156"/>
                <a:gd name="T3" fmla="*/ 15 h 15"/>
                <a:gd name="T4" fmla="*/ 0 w 156"/>
                <a:gd name="T5" fmla="*/ 0 h 15"/>
                <a:gd name="T6" fmla="*/ 156 w 156"/>
                <a:gd name="T7" fmla="*/ 0 h 15"/>
                <a:gd name="T8" fmla="*/ 156 w 156"/>
                <a:gd name="T9" fmla="*/ 15 h 15"/>
                <a:gd name="T10" fmla="*/ 156 w 156"/>
                <a:gd name="T11" fmla="*/ 15 h 15"/>
              </a:gdLst>
              <a:ahLst/>
              <a:cxnLst>
                <a:cxn ang="0">
                  <a:pos x="T0" y="T1"/>
                </a:cxn>
                <a:cxn ang="0">
                  <a:pos x="T2" y="T3"/>
                </a:cxn>
                <a:cxn ang="0">
                  <a:pos x="T4" y="T5"/>
                </a:cxn>
                <a:cxn ang="0">
                  <a:pos x="T6" y="T7"/>
                </a:cxn>
                <a:cxn ang="0">
                  <a:pos x="T8" y="T9"/>
                </a:cxn>
                <a:cxn ang="0">
                  <a:pos x="T10" y="T11"/>
                </a:cxn>
              </a:cxnLst>
              <a:rect l="0" t="0" r="r" b="b"/>
              <a:pathLst>
                <a:path w="156" h="15">
                  <a:moveTo>
                    <a:pt x="156" y="15"/>
                  </a:moveTo>
                  <a:lnTo>
                    <a:pt x="0" y="15"/>
                  </a:lnTo>
                  <a:lnTo>
                    <a:pt x="0" y="0"/>
                  </a:lnTo>
                  <a:lnTo>
                    <a:pt x="156" y="0"/>
                  </a:lnTo>
                  <a:lnTo>
                    <a:pt x="156" y="15"/>
                  </a:lnTo>
                  <a:lnTo>
                    <a:pt x="156"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6" name="Freeform 214"/>
            <p:cNvSpPr/>
            <p:nvPr/>
          </p:nvSpPr>
          <p:spPr bwMode="auto">
            <a:xfrm>
              <a:off x="6238588" y="5561192"/>
              <a:ext cx="169148" cy="15180"/>
            </a:xfrm>
            <a:custGeom>
              <a:avLst/>
              <a:gdLst>
                <a:gd name="T0" fmla="*/ 156 w 156"/>
                <a:gd name="T1" fmla="*/ 14 h 14"/>
                <a:gd name="T2" fmla="*/ 0 w 156"/>
                <a:gd name="T3" fmla="*/ 14 h 14"/>
                <a:gd name="T4" fmla="*/ 0 w 156"/>
                <a:gd name="T5" fmla="*/ 0 h 14"/>
                <a:gd name="T6" fmla="*/ 156 w 156"/>
                <a:gd name="T7" fmla="*/ 0 h 14"/>
                <a:gd name="T8" fmla="*/ 156 w 156"/>
                <a:gd name="T9" fmla="*/ 14 h 14"/>
                <a:gd name="T10" fmla="*/ 156 w 156"/>
                <a:gd name="T11" fmla="*/ 14 h 14"/>
              </a:gdLst>
              <a:ahLst/>
              <a:cxnLst>
                <a:cxn ang="0">
                  <a:pos x="T0" y="T1"/>
                </a:cxn>
                <a:cxn ang="0">
                  <a:pos x="T2" y="T3"/>
                </a:cxn>
                <a:cxn ang="0">
                  <a:pos x="T4" y="T5"/>
                </a:cxn>
                <a:cxn ang="0">
                  <a:pos x="T6" y="T7"/>
                </a:cxn>
                <a:cxn ang="0">
                  <a:pos x="T8" y="T9"/>
                </a:cxn>
                <a:cxn ang="0">
                  <a:pos x="T10" y="T11"/>
                </a:cxn>
              </a:cxnLst>
              <a:rect l="0" t="0" r="r" b="b"/>
              <a:pathLst>
                <a:path w="156" h="14">
                  <a:moveTo>
                    <a:pt x="156" y="14"/>
                  </a:moveTo>
                  <a:lnTo>
                    <a:pt x="0" y="14"/>
                  </a:lnTo>
                  <a:lnTo>
                    <a:pt x="0" y="0"/>
                  </a:lnTo>
                  <a:lnTo>
                    <a:pt x="156" y="0"/>
                  </a:lnTo>
                  <a:lnTo>
                    <a:pt x="156" y="14"/>
                  </a:lnTo>
                  <a:lnTo>
                    <a:pt x="156"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89" name="Freeform 215"/>
            <p:cNvSpPr/>
            <p:nvPr/>
          </p:nvSpPr>
          <p:spPr bwMode="auto">
            <a:xfrm>
              <a:off x="6238588" y="5591552"/>
              <a:ext cx="169148" cy="18433"/>
            </a:xfrm>
            <a:custGeom>
              <a:avLst/>
              <a:gdLst>
                <a:gd name="T0" fmla="*/ 156 w 156"/>
                <a:gd name="T1" fmla="*/ 17 h 17"/>
                <a:gd name="T2" fmla="*/ 0 w 156"/>
                <a:gd name="T3" fmla="*/ 17 h 17"/>
                <a:gd name="T4" fmla="*/ 0 w 156"/>
                <a:gd name="T5" fmla="*/ 0 h 17"/>
                <a:gd name="T6" fmla="*/ 156 w 156"/>
                <a:gd name="T7" fmla="*/ 0 h 17"/>
                <a:gd name="T8" fmla="*/ 156 w 156"/>
                <a:gd name="T9" fmla="*/ 17 h 17"/>
                <a:gd name="T10" fmla="*/ 156 w 156"/>
                <a:gd name="T11" fmla="*/ 17 h 17"/>
              </a:gdLst>
              <a:ahLst/>
              <a:cxnLst>
                <a:cxn ang="0">
                  <a:pos x="T0" y="T1"/>
                </a:cxn>
                <a:cxn ang="0">
                  <a:pos x="T2" y="T3"/>
                </a:cxn>
                <a:cxn ang="0">
                  <a:pos x="T4" y="T5"/>
                </a:cxn>
                <a:cxn ang="0">
                  <a:pos x="T6" y="T7"/>
                </a:cxn>
                <a:cxn ang="0">
                  <a:pos x="T8" y="T9"/>
                </a:cxn>
                <a:cxn ang="0">
                  <a:pos x="T10" y="T11"/>
                </a:cxn>
              </a:cxnLst>
              <a:rect l="0" t="0" r="r" b="b"/>
              <a:pathLst>
                <a:path w="156" h="17">
                  <a:moveTo>
                    <a:pt x="156" y="17"/>
                  </a:moveTo>
                  <a:lnTo>
                    <a:pt x="0" y="17"/>
                  </a:lnTo>
                  <a:lnTo>
                    <a:pt x="0" y="0"/>
                  </a:lnTo>
                  <a:lnTo>
                    <a:pt x="156" y="0"/>
                  </a:lnTo>
                  <a:lnTo>
                    <a:pt x="156" y="17"/>
                  </a:lnTo>
                  <a:lnTo>
                    <a:pt x="156"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0" name="Freeform 216"/>
            <p:cNvSpPr/>
            <p:nvPr/>
          </p:nvSpPr>
          <p:spPr bwMode="auto">
            <a:xfrm>
              <a:off x="5964264" y="5622997"/>
              <a:ext cx="250470" cy="271071"/>
            </a:xfrm>
            <a:custGeom>
              <a:avLst/>
              <a:gdLst>
                <a:gd name="T0" fmla="*/ 92 w 98"/>
                <a:gd name="T1" fmla="*/ 73 h 106"/>
                <a:gd name="T2" fmla="*/ 61 w 98"/>
                <a:gd name="T3" fmla="*/ 64 h 106"/>
                <a:gd name="T4" fmla="*/ 62 w 98"/>
                <a:gd name="T5" fmla="*/ 57 h 106"/>
                <a:gd name="T6" fmla="*/ 66 w 98"/>
                <a:gd name="T7" fmla="*/ 51 h 106"/>
                <a:gd name="T8" fmla="*/ 67 w 98"/>
                <a:gd name="T9" fmla="*/ 44 h 106"/>
                <a:gd name="T10" fmla="*/ 69 w 98"/>
                <a:gd name="T11" fmla="*/ 45 h 106"/>
                <a:gd name="T12" fmla="*/ 71 w 98"/>
                <a:gd name="T13" fmla="*/ 43 h 106"/>
                <a:gd name="T14" fmla="*/ 72 w 98"/>
                <a:gd name="T15" fmla="*/ 32 h 106"/>
                <a:gd name="T16" fmla="*/ 70 w 98"/>
                <a:gd name="T17" fmla="*/ 29 h 106"/>
                <a:gd name="T18" fmla="*/ 69 w 98"/>
                <a:gd name="T19" fmla="*/ 30 h 106"/>
                <a:gd name="T20" fmla="*/ 70 w 98"/>
                <a:gd name="T21" fmla="*/ 23 h 106"/>
                <a:gd name="T22" fmla="*/ 66 w 98"/>
                <a:gd name="T23" fmla="*/ 8 h 106"/>
                <a:gd name="T24" fmla="*/ 32 w 98"/>
                <a:gd name="T25" fmla="*/ 8 h 106"/>
                <a:gd name="T26" fmla="*/ 28 w 98"/>
                <a:gd name="T27" fmla="*/ 23 h 106"/>
                <a:gd name="T28" fmla="*/ 29 w 98"/>
                <a:gd name="T29" fmla="*/ 30 h 106"/>
                <a:gd name="T30" fmla="*/ 28 w 98"/>
                <a:gd name="T31" fmla="*/ 29 h 106"/>
                <a:gd name="T32" fmla="*/ 26 w 98"/>
                <a:gd name="T33" fmla="*/ 32 h 106"/>
                <a:gd name="T34" fmla="*/ 27 w 98"/>
                <a:gd name="T35" fmla="*/ 43 h 106"/>
                <a:gd name="T36" fmla="*/ 29 w 98"/>
                <a:gd name="T37" fmla="*/ 45 h 106"/>
                <a:gd name="T38" fmla="*/ 31 w 98"/>
                <a:gd name="T39" fmla="*/ 44 h 106"/>
                <a:gd name="T40" fmla="*/ 31 w 98"/>
                <a:gd name="T41" fmla="*/ 51 h 106"/>
                <a:gd name="T42" fmla="*/ 36 w 98"/>
                <a:gd name="T43" fmla="*/ 57 h 106"/>
                <a:gd name="T44" fmla="*/ 37 w 98"/>
                <a:gd name="T45" fmla="*/ 64 h 106"/>
                <a:gd name="T46" fmla="*/ 5 w 98"/>
                <a:gd name="T47" fmla="*/ 73 h 106"/>
                <a:gd name="T48" fmla="*/ 0 w 98"/>
                <a:gd name="T49" fmla="*/ 83 h 106"/>
                <a:gd name="T50" fmla="*/ 1 w 98"/>
                <a:gd name="T51" fmla="*/ 94 h 106"/>
                <a:gd name="T52" fmla="*/ 8 w 98"/>
                <a:gd name="T53" fmla="*/ 102 h 106"/>
                <a:gd name="T54" fmla="*/ 90 w 98"/>
                <a:gd name="T55" fmla="*/ 102 h 106"/>
                <a:gd name="T56" fmla="*/ 96 w 98"/>
                <a:gd name="T57" fmla="*/ 94 h 106"/>
                <a:gd name="T58" fmla="*/ 98 w 98"/>
                <a:gd name="T59" fmla="*/ 83 h 106"/>
                <a:gd name="T60" fmla="*/ 92 w 98"/>
                <a:gd name="T61"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6">
                  <a:moveTo>
                    <a:pt x="92" y="73"/>
                  </a:moveTo>
                  <a:cubicBezTo>
                    <a:pt x="82" y="69"/>
                    <a:pt x="72" y="66"/>
                    <a:pt x="61" y="64"/>
                  </a:cubicBezTo>
                  <a:cubicBezTo>
                    <a:pt x="61" y="62"/>
                    <a:pt x="62" y="59"/>
                    <a:pt x="62" y="57"/>
                  </a:cubicBezTo>
                  <a:cubicBezTo>
                    <a:pt x="65" y="55"/>
                    <a:pt x="66" y="53"/>
                    <a:pt x="66" y="51"/>
                  </a:cubicBezTo>
                  <a:cubicBezTo>
                    <a:pt x="67" y="49"/>
                    <a:pt x="67" y="46"/>
                    <a:pt x="67" y="44"/>
                  </a:cubicBezTo>
                  <a:cubicBezTo>
                    <a:pt x="68" y="44"/>
                    <a:pt x="68" y="44"/>
                    <a:pt x="69" y="45"/>
                  </a:cubicBezTo>
                  <a:cubicBezTo>
                    <a:pt x="70" y="45"/>
                    <a:pt x="71" y="44"/>
                    <a:pt x="71" y="43"/>
                  </a:cubicBezTo>
                  <a:cubicBezTo>
                    <a:pt x="72" y="32"/>
                    <a:pt x="72" y="32"/>
                    <a:pt x="72" y="32"/>
                  </a:cubicBezTo>
                  <a:cubicBezTo>
                    <a:pt x="72" y="31"/>
                    <a:pt x="71" y="30"/>
                    <a:pt x="70" y="29"/>
                  </a:cubicBezTo>
                  <a:cubicBezTo>
                    <a:pt x="70" y="29"/>
                    <a:pt x="69" y="29"/>
                    <a:pt x="69" y="30"/>
                  </a:cubicBezTo>
                  <a:cubicBezTo>
                    <a:pt x="69" y="28"/>
                    <a:pt x="69" y="25"/>
                    <a:pt x="70" y="23"/>
                  </a:cubicBezTo>
                  <a:cubicBezTo>
                    <a:pt x="70" y="20"/>
                    <a:pt x="71" y="13"/>
                    <a:pt x="66" y="8"/>
                  </a:cubicBezTo>
                  <a:cubicBezTo>
                    <a:pt x="58" y="0"/>
                    <a:pt x="40" y="0"/>
                    <a:pt x="32" y="8"/>
                  </a:cubicBezTo>
                  <a:cubicBezTo>
                    <a:pt x="27" y="13"/>
                    <a:pt x="28" y="20"/>
                    <a:pt x="28" y="23"/>
                  </a:cubicBezTo>
                  <a:cubicBezTo>
                    <a:pt x="28" y="25"/>
                    <a:pt x="29" y="28"/>
                    <a:pt x="29" y="30"/>
                  </a:cubicBezTo>
                  <a:cubicBezTo>
                    <a:pt x="29" y="29"/>
                    <a:pt x="28" y="29"/>
                    <a:pt x="28" y="29"/>
                  </a:cubicBezTo>
                  <a:cubicBezTo>
                    <a:pt x="27" y="30"/>
                    <a:pt x="26" y="31"/>
                    <a:pt x="26" y="32"/>
                  </a:cubicBezTo>
                  <a:cubicBezTo>
                    <a:pt x="27" y="43"/>
                    <a:pt x="27" y="43"/>
                    <a:pt x="27" y="43"/>
                  </a:cubicBezTo>
                  <a:cubicBezTo>
                    <a:pt x="27" y="44"/>
                    <a:pt x="28" y="45"/>
                    <a:pt x="29" y="45"/>
                  </a:cubicBezTo>
                  <a:cubicBezTo>
                    <a:pt x="30" y="44"/>
                    <a:pt x="30" y="44"/>
                    <a:pt x="31" y="44"/>
                  </a:cubicBezTo>
                  <a:cubicBezTo>
                    <a:pt x="31" y="46"/>
                    <a:pt x="31" y="49"/>
                    <a:pt x="31" y="51"/>
                  </a:cubicBezTo>
                  <a:cubicBezTo>
                    <a:pt x="32" y="53"/>
                    <a:pt x="33" y="55"/>
                    <a:pt x="36" y="57"/>
                  </a:cubicBezTo>
                  <a:cubicBezTo>
                    <a:pt x="36" y="59"/>
                    <a:pt x="36" y="62"/>
                    <a:pt x="37" y="64"/>
                  </a:cubicBezTo>
                  <a:cubicBezTo>
                    <a:pt x="26" y="66"/>
                    <a:pt x="15" y="69"/>
                    <a:pt x="5" y="73"/>
                  </a:cubicBezTo>
                  <a:cubicBezTo>
                    <a:pt x="2" y="75"/>
                    <a:pt x="0" y="80"/>
                    <a:pt x="0" y="83"/>
                  </a:cubicBezTo>
                  <a:cubicBezTo>
                    <a:pt x="1" y="87"/>
                    <a:pt x="1" y="91"/>
                    <a:pt x="1" y="94"/>
                  </a:cubicBezTo>
                  <a:cubicBezTo>
                    <a:pt x="2" y="98"/>
                    <a:pt x="5" y="101"/>
                    <a:pt x="8" y="102"/>
                  </a:cubicBezTo>
                  <a:cubicBezTo>
                    <a:pt x="35" y="106"/>
                    <a:pt x="63" y="106"/>
                    <a:pt x="90" y="102"/>
                  </a:cubicBezTo>
                  <a:cubicBezTo>
                    <a:pt x="93" y="101"/>
                    <a:pt x="96" y="98"/>
                    <a:pt x="96" y="94"/>
                  </a:cubicBezTo>
                  <a:cubicBezTo>
                    <a:pt x="97" y="91"/>
                    <a:pt x="97" y="87"/>
                    <a:pt x="98" y="83"/>
                  </a:cubicBezTo>
                  <a:cubicBezTo>
                    <a:pt x="98" y="80"/>
                    <a:pt x="96" y="75"/>
                    <a:pt x="92"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91" name="组合 90"/>
          <p:cNvGrpSpPr/>
          <p:nvPr/>
        </p:nvGrpSpPr>
        <p:grpSpPr>
          <a:xfrm>
            <a:off x="6797340" y="1692707"/>
            <a:ext cx="266815" cy="264799"/>
            <a:chOff x="7078908" y="5461438"/>
            <a:chExt cx="430461" cy="427208"/>
          </a:xfrm>
          <a:solidFill>
            <a:schemeClr val="accent3"/>
          </a:solidFill>
        </p:grpSpPr>
        <p:sp>
          <p:nvSpPr>
            <p:cNvPr id="92"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3"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94" name="Freeform 247"/>
          <p:cNvSpPr>
            <a:spLocks noEditPoints="1"/>
          </p:cNvSpPr>
          <p:nvPr/>
        </p:nvSpPr>
        <p:spPr bwMode="auto">
          <a:xfrm>
            <a:off x="2082349" y="3264100"/>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chemeClr val="accent4"/>
          </a:solid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nvGrpSpPr>
          <p:cNvPr id="95" name="组合 94"/>
          <p:cNvGrpSpPr/>
          <p:nvPr/>
        </p:nvGrpSpPr>
        <p:grpSpPr>
          <a:xfrm>
            <a:off x="4414641" y="3213021"/>
            <a:ext cx="307812" cy="329318"/>
            <a:chOff x="4895160" y="5416983"/>
            <a:chExt cx="496602" cy="531299"/>
          </a:xfrm>
          <a:solidFill>
            <a:schemeClr val="accent1"/>
          </a:solidFill>
        </p:grpSpPr>
        <p:sp>
          <p:nvSpPr>
            <p:cNvPr id="96"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7"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8"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99"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0"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1"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2"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3"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4"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5"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6"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107" name="组合 106"/>
          <p:cNvGrpSpPr/>
          <p:nvPr/>
        </p:nvGrpSpPr>
        <p:grpSpPr>
          <a:xfrm>
            <a:off x="6777513" y="3231504"/>
            <a:ext cx="306468" cy="292354"/>
            <a:chOff x="8145843" y="5425657"/>
            <a:chExt cx="494435" cy="471664"/>
          </a:xfrm>
          <a:solidFill>
            <a:schemeClr val="accent2"/>
          </a:solidFill>
        </p:grpSpPr>
        <p:sp>
          <p:nvSpPr>
            <p:cNvPr id="108"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09"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0"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1"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2"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13"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114" name="文本框 113"/>
          <p:cNvSpPr txBox="1"/>
          <p:nvPr/>
        </p:nvSpPr>
        <p:spPr>
          <a:xfrm>
            <a:off x="1539833" y="2034002"/>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5" name="文本框 114"/>
          <p:cNvSpPr txBox="1"/>
          <p:nvPr/>
        </p:nvSpPr>
        <p:spPr>
          <a:xfrm>
            <a:off x="1539833" y="3586577"/>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6" name="文本框 115"/>
          <p:cNvSpPr txBox="1"/>
          <p:nvPr/>
        </p:nvSpPr>
        <p:spPr>
          <a:xfrm>
            <a:off x="3902033" y="2034002"/>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7" name="文本框 116"/>
          <p:cNvSpPr txBox="1"/>
          <p:nvPr/>
        </p:nvSpPr>
        <p:spPr>
          <a:xfrm>
            <a:off x="3902033" y="3586577"/>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8" name="文本框 117"/>
          <p:cNvSpPr txBox="1"/>
          <p:nvPr/>
        </p:nvSpPr>
        <p:spPr>
          <a:xfrm>
            <a:off x="6264233" y="2034002"/>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sp>
        <p:nvSpPr>
          <p:cNvPr id="119" name="文本框 118"/>
          <p:cNvSpPr txBox="1"/>
          <p:nvPr/>
        </p:nvSpPr>
        <p:spPr>
          <a:xfrm>
            <a:off x="6264233" y="3586577"/>
            <a:ext cx="1339922" cy="253916"/>
          </a:xfrm>
          <a:prstGeom prst="rect">
            <a:avLst/>
          </a:prstGeom>
          <a:noFill/>
        </p:spPr>
        <p:txBody>
          <a:bodyPr wrap="square" rtlCol="0">
            <a:spAutoFit/>
          </a:bodyPr>
          <a:lstStyle/>
          <a:p>
            <a:pPr algn="ctr"/>
            <a:r>
              <a:rPr lang="en-US" altLang="zh-CN" sz="1050" dirty="0">
                <a:solidFill>
                  <a:schemeClr val="tx1">
                    <a:lumMod val="65000"/>
                    <a:lumOff val="35000"/>
                  </a:schemeClr>
                </a:solidFill>
                <a:latin typeface="+mj-ea"/>
                <a:ea typeface="+mj-ea"/>
              </a:rPr>
              <a:t>Add the title here</a:t>
            </a:r>
            <a:endParaRPr lang="zh-CN" altLang="en-US" sz="1050" dirty="0">
              <a:solidFill>
                <a:schemeClr val="tx1">
                  <a:lumMod val="65000"/>
                  <a:lumOff val="35000"/>
                </a:schemeClr>
              </a:solidFill>
              <a:latin typeface="+mj-ea"/>
              <a:ea typeface="+mj-ea"/>
            </a:endParaRPr>
          </a:p>
        </p:txBody>
      </p:sp>
      <p:cxnSp>
        <p:nvCxnSpPr>
          <p:cNvPr id="120" name="直接连接符 119"/>
          <p:cNvCxnSpPr/>
          <p:nvPr/>
        </p:nvCxnSpPr>
        <p:spPr>
          <a:xfrm>
            <a:off x="19007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19007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42629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2629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6625108" y="2354545"/>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6625108" y="3907120"/>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14:presetBounceEnd="40000">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14:bounceEnd="40000">
                                          <p:cBhvr additive="base">
                                            <p:cTn id="38"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14:presetBounceEnd="40000">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14:bounceEnd="40000">
                                          <p:cBhvr additive="base">
                                            <p:cTn id="51"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14:presetBounceEnd="40000">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14:bounceEnd="40000">
                                          <p:cBhvr additive="base">
                                            <p:cTn id="64" dur="500" fill="hold"/>
                                            <p:tgtEl>
                                              <p:spTgt spid="91"/>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14:presetBounceEnd="40000">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14:bounceEnd="40000">
                                          <p:cBhvr additive="base">
                                            <p:cTn id="77" dur="500" fill="hold"/>
                                            <p:tgtEl>
                                              <p:spTgt spid="94"/>
                                            </p:tgtEl>
                                            <p:attrNameLst>
                                              <p:attrName>ppt_x</p:attrName>
                                            </p:attrNameLst>
                                          </p:cBhvr>
                                          <p:tavLst>
                                            <p:tav tm="0">
                                              <p:val>
                                                <p:strVal val="#ppt_x"/>
                                              </p:val>
                                            </p:tav>
                                            <p:tav tm="100000">
                                              <p:val>
                                                <p:strVal val="#ppt_x"/>
                                              </p:val>
                                            </p:tav>
                                          </p:tavLst>
                                        </p:anim>
                                        <p:anim calcmode="lin" valueType="num" p14:bounceEnd="40000">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14:presetBounceEnd="40000">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14:bounceEnd="40000">
                                          <p:cBhvr additive="base">
                                            <p:cTn id="90" dur="500" fill="hold"/>
                                            <p:tgtEl>
                                              <p:spTgt spid="95"/>
                                            </p:tgtEl>
                                            <p:attrNameLst>
                                              <p:attrName>ppt_x</p:attrName>
                                            </p:attrNameLst>
                                          </p:cBhvr>
                                          <p:tavLst>
                                            <p:tav tm="0">
                                              <p:val>
                                                <p:strVal val="#ppt_x"/>
                                              </p:val>
                                            </p:tav>
                                            <p:tav tm="100000">
                                              <p:val>
                                                <p:strVal val="#ppt_x"/>
                                              </p:val>
                                            </p:tav>
                                          </p:tavLst>
                                        </p:anim>
                                        <p:anim calcmode="lin" valueType="num" p14:bounceEnd="40000">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14:presetBounceEnd="40000">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14:bounceEnd="40000">
                                          <p:cBhvr additive="base">
                                            <p:cTn id="103" dur="500" fill="hold"/>
                                            <p:tgtEl>
                                              <p:spTgt spid="107"/>
                                            </p:tgtEl>
                                            <p:attrNameLst>
                                              <p:attrName>ppt_x</p:attrName>
                                            </p:attrNameLst>
                                          </p:cBhvr>
                                          <p:tavLst>
                                            <p:tav tm="0">
                                              <p:val>
                                                <p:strVal val="#ppt_x"/>
                                              </p:val>
                                            </p:tav>
                                            <p:tav tm="100000">
                                              <p:val>
                                                <p:strVal val="#ppt_x"/>
                                              </p:val>
                                            </p:tav>
                                          </p:tavLst>
                                        </p:anim>
                                        <p:anim calcmode="lin" valueType="num" p14:bounceEnd="40000">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2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4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6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8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100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childTnLst>
                              </p:cTn>
                            </p:par>
                            <p:par>
                              <p:cTn id="35" fill="hold">
                                <p:stCondLst>
                                  <p:cond delay="500"/>
                                </p:stCondLst>
                                <p:childTnLst>
                                  <p:par>
                                    <p:cTn id="36" presetID="2" presetClass="entr" presetSubtype="4" accel="6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par>
                                    <p:cTn id="40" presetID="53" presetClass="entr" presetSubtype="16" fill="hold" grpId="0" nodeType="withEffect">
                                      <p:stCondLst>
                                        <p:cond delay="0"/>
                                      </p:stCondLst>
                                      <p:iterate type="lt">
                                        <p:tmPct val="10000"/>
                                      </p:iterate>
                                      <p:childTnLst>
                                        <p:set>
                                          <p:cBhvr>
                                            <p:cTn id="41" dur="1" fill="hold">
                                              <p:stCondLst>
                                                <p:cond delay="0"/>
                                              </p:stCondLst>
                                            </p:cTn>
                                            <p:tgtEl>
                                              <p:spTgt spid="114"/>
                                            </p:tgtEl>
                                            <p:attrNameLst>
                                              <p:attrName>style.visibility</p:attrName>
                                            </p:attrNameLst>
                                          </p:cBhvr>
                                          <p:to>
                                            <p:strVal val="visible"/>
                                          </p:to>
                                        </p:set>
                                        <p:anim calcmode="lin" valueType="num">
                                          <p:cBhvr>
                                            <p:cTn id="42" dur="500" fill="hold"/>
                                            <p:tgtEl>
                                              <p:spTgt spid="114"/>
                                            </p:tgtEl>
                                            <p:attrNameLst>
                                              <p:attrName>ppt_w</p:attrName>
                                            </p:attrNameLst>
                                          </p:cBhvr>
                                          <p:tavLst>
                                            <p:tav tm="0">
                                              <p:val>
                                                <p:fltVal val="0"/>
                                              </p:val>
                                            </p:tav>
                                            <p:tav tm="100000">
                                              <p:val>
                                                <p:strVal val="#ppt_w"/>
                                              </p:val>
                                            </p:tav>
                                          </p:tavLst>
                                        </p:anim>
                                        <p:anim calcmode="lin" valueType="num">
                                          <p:cBhvr>
                                            <p:cTn id="43" dur="500" fill="hold"/>
                                            <p:tgtEl>
                                              <p:spTgt spid="114"/>
                                            </p:tgtEl>
                                            <p:attrNameLst>
                                              <p:attrName>ppt_h</p:attrName>
                                            </p:attrNameLst>
                                          </p:cBhvr>
                                          <p:tavLst>
                                            <p:tav tm="0">
                                              <p:val>
                                                <p:fltVal val="0"/>
                                              </p:val>
                                            </p:tav>
                                            <p:tav tm="100000">
                                              <p:val>
                                                <p:strVal val="#ppt_h"/>
                                              </p:val>
                                            </p:tav>
                                          </p:tavLst>
                                        </p:anim>
                                        <p:animEffect transition="in" filter="fade">
                                          <p:cBhvr>
                                            <p:cTn id="44" dur="500"/>
                                            <p:tgtEl>
                                              <p:spTgt spid="114"/>
                                            </p:tgtEl>
                                          </p:cBhvr>
                                        </p:animEffect>
                                      </p:childTnLst>
                                    </p:cTn>
                                  </p:par>
                                  <p:par>
                                    <p:cTn id="45" presetID="16" presetClass="entr" presetSubtype="37" fill="hold" nodeType="withEffect">
                                      <p:stCondLst>
                                        <p:cond delay="0"/>
                                      </p:stCondLst>
                                      <p:childTnLst>
                                        <p:set>
                                          <p:cBhvr>
                                            <p:cTn id="46" dur="1" fill="hold">
                                              <p:stCondLst>
                                                <p:cond delay="0"/>
                                              </p:stCondLst>
                                            </p:cTn>
                                            <p:tgtEl>
                                              <p:spTgt spid="120"/>
                                            </p:tgtEl>
                                            <p:attrNameLst>
                                              <p:attrName>style.visibility</p:attrName>
                                            </p:attrNameLst>
                                          </p:cBhvr>
                                          <p:to>
                                            <p:strVal val="visible"/>
                                          </p:to>
                                        </p:set>
                                        <p:animEffect transition="in" filter="barn(outVertical)">
                                          <p:cBhvr>
                                            <p:cTn id="47" dur="500"/>
                                            <p:tgtEl>
                                              <p:spTgt spid="120"/>
                                            </p:tgtEl>
                                          </p:cBhvr>
                                        </p:animEffect>
                                      </p:childTnLst>
                                    </p:cTn>
                                  </p:par>
                                </p:childTnLst>
                              </p:cTn>
                            </p:par>
                            <p:par>
                              <p:cTn id="48" fill="hold">
                                <p:stCondLst>
                                  <p:cond delay="2849"/>
                                </p:stCondLst>
                                <p:childTnLst>
                                  <p:par>
                                    <p:cTn id="49" presetID="2" presetClass="entr" presetSubtype="4" accel="60000"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 calcmode="lin" valueType="num">
                                          <p:cBhvr additive="base">
                                            <p:cTn id="51" dur="500" fill="hold"/>
                                            <p:tgtEl>
                                              <p:spTgt spid="83"/>
                                            </p:tgtEl>
                                            <p:attrNameLst>
                                              <p:attrName>ppt_x</p:attrName>
                                            </p:attrNameLst>
                                          </p:cBhvr>
                                          <p:tavLst>
                                            <p:tav tm="0">
                                              <p:val>
                                                <p:strVal val="#ppt_x"/>
                                              </p:val>
                                            </p:tav>
                                            <p:tav tm="100000">
                                              <p:val>
                                                <p:strVal val="#ppt_x"/>
                                              </p:val>
                                            </p:tav>
                                          </p:tavLst>
                                        </p:anim>
                                        <p:anim calcmode="lin" valueType="num">
                                          <p:cBhvr additive="base">
                                            <p:cTn id="52" dur="500" fill="hold"/>
                                            <p:tgtEl>
                                              <p:spTgt spid="83"/>
                                            </p:tgtEl>
                                            <p:attrNameLst>
                                              <p:attrName>ppt_y</p:attrName>
                                            </p:attrNameLst>
                                          </p:cBhvr>
                                          <p:tavLst>
                                            <p:tav tm="0">
                                              <p:val>
                                                <p:strVal val="1+#ppt_h/2"/>
                                              </p:val>
                                            </p:tav>
                                            <p:tav tm="100000">
                                              <p:val>
                                                <p:strVal val="#ppt_y"/>
                                              </p:val>
                                            </p:tav>
                                          </p:tavLst>
                                        </p:anim>
                                      </p:childTnLst>
                                    </p:cTn>
                                  </p:par>
                                  <p:par>
                                    <p:cTn id="53" presetID="53" presetClass="entr" presetSubtype="16" fill="hold" grpId="0" nodeType="withEffect">
                                      <p:stCondLst>
                                        <p:cond delay="0"/>
                                      </p:stCondLst>
                                      <p:iterate type="lt">
                                        <p:tmPct val="10000"/>
                                      </p:iterate>
                                      <p:childTnLst>
                                        <p:set>
                                          <p:cBhvr>
                                            <p:cTn id="54" dur="1" fill="hold">
                                              <p:stCondLst>
                                                <p:cond delay="0"/>
                                              </p:stCondLst>
                                            </p:cTn>
                                            <p:tgtEl>
                                              <p:spTgt spid="116"/>
                                            </p:tgtEl>
                                            <p:attrNameLst>
                                              <p:attrName>style.visibility</p:attrName>
                                            </p:attrNameLst>
                                          </p:cBhvr>
                                          <p:to>
                                            <p:strVal val="visible"/>
                                          </p:to>
                                        </p:set>
                                        <p:anim calcmode="lin" valueType="num">
                                          <p:cBhvr>
                                            <p:cTn id="55" dur="500" fill="hold"/>
                                            <p:tgtEl>
                                              <p:spTgt spid="116"/>
                                            </p:tgtEl>
                                            <p:attrNameLst>
                                              <p:attrName>ppt_w</p:attrName>
                                            </p:attrNameLst>
                                          </p:cBhvr>
                                          <p:tavLst>
                                            <p:tav tm="0">
                                              <p:val>
                                                <p:fltVal val="0"/>
                                              </p:val>
                                            </p:tav>
                                            <p:tav tm="100000">
                                              <p:val>
                                                <p:strVal val="#ppt_w"/>
                                              </p:val>
                                            </p:tav>
                                          </p:tavLst>
                                        </p:anim>
                                        <p:anim calcmode="lin" valueType="num">
                                          <p:cBhvr>
                                            <p:cTn id="56" dur="500" fill="hold"/>
                                            <p:tgtEl>
                                              <p:spTgt spid="116"/>
                                            </p:tgtEl>
                                            <p:attrNameLst>
                                              <p:attrName>ppt_h</p:attrName>
                                            </p:attrNameLst>
                                          </p:cBhvr>
                                          <p:tavLst>
                                            <p:tav tm="0">
                                              <p:val>
                                                <p:fltVal val="0"/>
                                              </p:val>
                                            </p:tav>
                                            <p:tav tm="100000">
                                              <p:val>
                                                <p:strVal val="#ppt_h"/>
                                              </p:val>
                                            </p:tav>
                                          </p:tavLst>
                                        </p:anim>
                                        <p:animEffect transition="in" filter="fade">
                                          <p:cBhvr>
                                            <p:cTn id="57" dur="500"/>
                                            <p:tgtEl>
                                              <p:spTgt spid="116"/>
                                            </p:tgtEl>
                                          </p:cBhvr>
                                        </p:animEffect>
                                      </p:childTnLst>
                                    </p:cTn>
                                  </p:par>
                                  <p:par>
                                    <p:cTn id="58" presetID="16" presetClass="entr" presetSubtype="37" fill="hold" nodeType="withEffect">
                                      <p:stCondLst>
                                        <p:cond delay="0"/>
                                      </p:stCondLst>
                                      <p:childTnLst>
                                        <p:set>
                                          <p:cBhvr>
                                            <p:cTn id="59" dur="1" fill="hold">
                                              <p:stCondLst>
                                                <p:cond delay="0"/>
                                              </p:stCondLst>
                                            </p:cTn>
                                            <p:tgtEl>
                                              <p:spTgt spid="122"/>
                                            </p:tgtEl>
                                            <p:attrNameLst>
                                              <p:attrName>style.visibility</p:attrName>
                                            </p:attrNameLst>
                                          </p:cBhvr>
                                          <p:to>
                                            <p:strVal val="visible"/>
                                          </p:to>
                                        </p:set>
                                        <p:animEffect transition="in" filter="barn(outVertical)">
                                          <p:cBhvr>
                                            <p:cTn id="60" dur="500"/>
                                            <p:tgtEl>
                                              <p:spTgt spid="122"/>
                                            </p:tgtEl>
                                          </p:cBhvr>
                                        </p:animEffect>
                                      </p:childTnLst>
                                    </p:cTn>
                                  </p:par>
                                </p:childTnLst>
                              </p:cTn>
                            </p:par>
                            <p:par>
                              <p:cTn id="61" fill="hold">
                                <p:stCondLst>
                                  <p:cond delay="4199"/>
                                </p:stCondLst>
                                <p:childTnLst>
                                  <p:par>
                                    <p:cTn id="62" presetID="2" presetClass="entr" presetSubtype="4" accel="60000" fill="hold" nodeType="afterEffect">
                                      <p:stCondLst>
                                        <p:cond delay="0"/>
                                      </p:stCondLst>
                                      <p:childTnLst>
                                        <p:set>
                                          <p:cBhvr>
                                            <p:cTn id="63" dur="1" fill="hold">
                                              <p:stCondLst>
                                                <p:cond delay="0"/>
                                              </p:stCondLst>
                                            </p:cTn>
                                            <p:tgtEl>
                                              <p:spTgt spid="91"/>
                                            </p:tgtEl>
                                            <p:attrNameLst>
                                              <p:attrName>style.visibility</p:attrName>
                                            </p:attrNameLst>
                                          </p:cBhvr>
                                          <p:to>
                                            <p:strVal val="visible"/>
                                          </p:to>
                                        </p:set>
                                        <p:anim calcmode="lin" valueType="num">
                                          <p:cBhvr additive="base">
                                            <p:cTn id="64" dur="500" fill="hold"/>
                                            <p:tgtEl>
                                              <p:spTgt spid="91"/>
                                            </p:tgtEl>
                                            <p:attrNameLst>
                                              <p:attrName>ppt_x</p:attrName>
                                            </p:attrNameLst>
                                          </p:cBhvr>
                                          <p:tavLst>
                                            <p:tav tm="0">
                                              <p:val>
                                                <p:strVal val="#ppt_x"/>
                                              </p:val>
                                            </p:tav>
                                            <p:tav tm="100000">
                                              <p:val>
                                                <p:strVal val="#ppt_x"/>
                                              </p:val>
                                            </p:tav>
                                          </p:tavLst>
                                        </p:anim>
                                        <p:anim calcmode="lin" valueType="num">
                                          <p:cBhvr additive="base">
                                            <p:cTn id="65" dur="500" fill="hold"/>
                                            <p:tgtEl>
                                              <p:spTgt spid="91"/>
                                            </p:tgtEl>
                                            <p:attrNameLst>
                                              <p:attrName>ppt_y</p:attrName>
                                            </p:attrNameLst>
                                          </p:cBhvr>
                                          <p:tavLst>
                                            <p:tav tm="0">
                                              <p:val>
                                                <p:strVal val="1+#ppt_h/2"/>
                                              </p:val>
                                            </p:tav>
                                            <p:tav tm="100000">
                                              <p:val>
                                                <p:strVal val="#ppt_y"/>
                                              </p:val>
                                            </p:tav>
                                          </p:tavLst>
                                        </p:anim>
                                      </p:childTnLst>
                                    </p:cTn>
                                  </p:par>
                                  <p:par>
                                    <p:cTn id="66" presetID="53" presetClass="entr" presetSubtype="16" fill="hold" grpId="0" nodeType="withEffect">
                                      <p:stCondLst>
                                        <p:cond delay="0"/>
                                      </p:stCondLst>
                                      <p:iterate type="lt">
                                        <p:tmPct val="10000"/>
                                      </p:iterate>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par>
                                    <p:cTn id="71" presetID="16" presetClass="entr" presetSubtype="37" fill="hold" nodeType="withEffect">
                                      <p:stCondLst>
                                        <p:cond delay="0"/>
                                      </p:stCondLst>
                                      <p:childTnLst>
                                        <p:set>
                                          <p:cBhvr>
                                            <p:cTn id="72" dur="1" fill="hold">
                                              <p:stCondLst>
                                                <p:cond delay="0"/>
                                              </p:stCondLst>
                                            </p:cTn>
                                            <p:tgtEl>
                                              <p:spTgt spid="124"/>
                                            </p:tgtEl>
                                            <p:attrNameLst>
                                              <p:attrName>style.visibility</p:attrName>
                                            </p:attrNameLst>
                                          </p:cBhvr>
                                          <p:to>
                                            <p:strVal val="visible"/>
                                          </p:to>
                                        </p:set>
                                        <p:animEffect transition="in" filter="barn(outVertical)">
                                          <p:cBhvr>
                                            <p:cTn id="73" dur="500"/>
                                            <p:tgtEl>
                                              <p:spTgt spid="124"/>
                                            </p:tgtEl>
                                          </p:cBhvr>
                                        </p:animEffect>
                                      </p:childTnLst>
                                    </p:cTn>
                                  </p:par>
                                </p:childTnLst>
                              </p:cTn>
                            </p:par>
                            <p:par>
                              <p:cTn id="74" fill="hold">
                                <p:stCondLst>
                                  <p:cond delay="5550"/>
                                </p:stCondLst>
                                <p:childTnLst>
                                  <p:par>
                                    <p:cTn id="75" presetID="2" presetClass="entr" presetSubtype="4" accel="60000" fill="hold" grpId="0" nodeType="after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ppt_x"/>
                                              </p:val>
                                            </p:tav>
                                            <p:tav tm="100000">
                                              <p:val>
                                                <p:strVal val="#ppt_x"/>
                                              </p:val>
                                            </p:tav>
                                          </p:tavLst>
                                        </p:anim>
                                        <p:anim calcmode="lin" valueType="num">
                                          <p:cBhvr additive="base">
                                            <p:cTn id="78" dur="500" fill="hold"/>
                                            <p:tgtEl>
                                              <p:spTgt spid="94"/>
                                            </p:tgtEl>
                                            <p:attrNameLst>
                                              <p:attrName>ppt_y</p:attrName>
                                            </p:attrNameLst>
                                          </p:cBhvr>
                                          <p:tavLst>
                                            <p:tav tm="0">
                                              <p:val>
                                                <p:strVal val="1+#ppt_h/2"/>
                                              </p:val>
                                            </p:tav>
                                            <p:tav tm="100000">
                                              <p:val>
                                                <p:strVal val="#ppt_y"/>
                                              </p:val>
                                            </p:tav>
                                          </p:tavLst>
                                        </p:anim>
                                      </p:childTnLst>
                                    </p:cTn>
                                  </p:par>
                                  <p:par>
                                    <p:cTn id="79" presetID="53" presetClass="entr" presetSubtype="16" fill="hold" grpId="0" nodeType="withEffect">
                                      <p:stCondLst>
                                        <p:cond delay="0"/>
                                      </p:stCondLst>
                                      <p:iterate type="lt">
                                        <p:tmPct val="10000"/>
                                      </p:iterate>
                                      <p:childTnLst>
                                        <p:set>
                                          <p:cBhvr>
                                            <p:cTn id="80" dur="1" fill="hold">
                                              <p:stCondLst>
                                                <p:cond delay="0"/>
                                              </p:stCondLst>
                                            </p:cTn>
                                            <p:tgtEl>
                                              <p:spTgt spid="115"/>
                                            </p:tgtEl>
                                            <p:attrNameLst>
                                              <p:attrName>style.visibility</p:attrName>
                                            </p:attrNameLst>
                                          </p:cBhvr>
                                          <p:to>
                                            <p:strVal val="visible"/>
                                          </p:to>
                                        </p:set>
                                        <p:anim calcmode="lin" valueType="num">
                                          <p:cBhvr>
                                            <p:cTn id="81" dur="500" fill="hold"/>
                                            <p:tgtEl>
                                              <p:spTgt spid="115"/>
                                            </p:tgtEl>
                                            <p:attrNameLst>
                                              <p:attrName>ppt_w</p:attrName>
                                            </p:attrNameLst>
                                          </p:cBhvr>
                                          <p:tavLst>
                                            <p:tav tm="0">
                                              <p:val>
                                                <p:fltVal val="0"/>
                                              </p:val>
                                            </p:tav>
                                            <p:tav tm="100000">
                                              <p:val>
                                                <p:strVal val="#ppt_w"/>
                                              </p:val>
                                            </p:tav>
                                          </p:tavLst>
                                        </p:anim>
                                        <p:anim calcmode="lin" valueType="num">
                                          <p:cBhvr>
                                            <p:cTn id="82" dur="500" fill="hold"/>
                                            <p:tgtEl>
                                              <p:spTgt spid="115"/>
                                            </p:tgtEl>
                                            <p:attrNameLst>
                                              <p:attrName>ppt_h</p:attrName>
                                            </p:attrNameLst>
                                          </p:cBhvr>
                                          <p:tavLst>
                                            <p:tav tm="0">
                                              <p:val>
                                                <p:fltVal val="0"/>
                                              </p:val>
                                            </p:tav>
                                            <p:tav tm="100000">
                                              <p:val>
                                                <p:strVal val="#ppt_h"/>
                                              </p:val>
                                            </p:tav>
                                          </p:tavLst>
                                        </p:anim>
                                        <p:animEffect transition="in" filter="fade">
                                          <p:cBhvr>
                                            <p:cTn id="83" dur="500"/>
                                            <p:tgtEl>
                                              <p:spTgt spid="115"/>
                                            </p:tgtEl>
                                          </p:cBhvr>
                                        </p:animEffect>
                                      </p:childTnLst>
                                    </p:cTn>
                                  </p:par>
                                  <p:par>
                                    <p:cTn id="84" presetID="16" presetClass="entr" presetSubtype="37"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barn(outVertical)">
                                          <p:cBhvr>
                                            <p:cTn id="86" dur="500"/>
                                            <p:tgtEl>
                                              <p:spTgt spid="121"/>
                                            </p:tgtEl>
                                          </p:cBhvr>
                                        </p:animEffect>
                                      </p:childTnLst>
                                    </p:cTn>
                                  </p:par>
                                </p:childTnLst>
                              </p:cTn>
                            </p:par>
                            <p:par>
                              <p:cTn id="87" fill="hold">
                                <p:stCondLst>
                                  <p:cond delay="6900"/>
                                </p:stCondLst>
                                <p:childTnLst>
                                  <p:par>
                                    <p:cTn id="88" presetID="2" presetClass="entr" presetSubtype="4" accel="60000" fill="hold" nodeType="afterEffect">
                                      <p:stCondLst>
                                        <p:cond delay="0"/>
                                      </p:stCondLst>
                                      <p:childTnLst>
                                        <p:set>
                                          <p:cBhvr>
                                            <p:cTn id="89" dur="1" fill="hold">
                                              <p:stCondLst>
                                                <p:cond delay="0"/>
                                              </p:stCondLst>
                                            </p:cTn>
                                            <p:tgtEl>
                                              <p:spTgt spid="95"/>
                                            </p:tgtEl>
                                            <p:attrNameLst>
                                              <p:attrName>style.visibility</p:attrName>
                                            </p:attrNameLst>
                                          </p:cBhvr>
                                          <p:to>
                                            <p:strVal val="visible"/>
                                          </p:to>
                                        </p:set>
                                        <p:anim calcmode="lin" valueType="num">
                                          <p:cBhvr additive="base">
                                            <p:cTn id="90" dur="500" fill="hold"/>
                                            <p:tgtEl>
                                              <p:spTgt spid="95"/>
                                            </p:tgtEl>
                                            <p:attrNameLst>
                                              <p:attrName>ppt_x</p:attrName>
                                            </p:attrNameLst>
                                          </p:cBhvr>
                                          <p:tavLst>
                                            <p:tav tm="0">
                                              <p:val>
                                                <p:strVal val="#ppt_x"/>
                                              </p:val>
                                            </p:tav>
                                            <p:tav tm="100000">
                                              <p:val>
                                                <p:strVal val="#ppt_x"/>
                                              </p:val>
                                            </p:tav>
                                          </p:tavLst>
                                        </p:anim>
                                        <p:anim calcmode="lin" valueType="num">
                                          <p:cBhvr additive="base">
                                            <p:cTn id="91" dur="500" fill="hold"/>
                                            <p:tgtEl>
                                              <p:spTgt spid="95"/>
                                            </p:tgtEl>
                                            <p:attrNameLst>
                                              <p:attrName>ppt_y</p:attrName>
                                            </p:attrNameLst>
                                          </p:cBhvr>
                                          <p:tavLst>
                                            <p:tav tm="0">
                                              <p:val>
                                                <p:strVal val="1+#ppt_h/2"/>
                                              </p:val>
                                            </p:tav>
                                            <p:tav tm="100000">
                                              <p:val>
                                                <p:strVal val="#ppt_y"/>
                                              </p:val>
                                            </p:tav>
                                          </p:tavLst>
                                        </p:anim>
                                      </p:childTnLst>
                                    </p:cTn>
                                  </p:par>
                                  <p:par>
                                    <p:cTn id="92" presetID="53" presetClass="entr" presetSubtype="16" fill="hold" grpId="0" nodeType="withEffect">
                                      <p:stCondLst>
                                        <p:cond delay="0"/>
                                      </p:stCondLst>
                                      <p:iterate type="lt">
                                        <p:tmPct val="10000"/>
                                      </p:iterate>
                                      <p:childTnLst>
                                        <p:set>
                                          <p:cBhvr>
                                            <p:cTn id="93" dur="1" fill="hold">
                                              <p:stCondLst>
                                                <p:cond delay="0"/>
                                              </p:stCondLst>
                                            </p:cTn>
                                            <p:tgtEl>
                                              <p:spTgt spid="117"/>
                                            </p:tgtEl>
                                            <p:attrNameLst>
                                              <p:attrName>style.visibility</p:attrName>
                                            </p:attrNameLst>
                                          </p:cBhvr>
                                          <p:to>
                                            <p:strVal val="visible"/>
                                          </p:to>
                                        </p:set>
                                        <p:anim calcmode="lin" valueType="num">
                                          <p:cBhvr>
                                            <p:cTn id="94" dur="500" fill="hold"/>
                                            <p:tgtEl>
                                              <p:spTgt spid="117"/>
                                            </p:tgtEl>
                                            <p:attrNameLst>
                                              <p:attrName>ppt_w</p:attrName>
                                            </p:attrNameLst>
                                          </p:cBhvr>
                                          <p:tavLst>
                                            <p:tav tm="0">
                                              <p:val>
                                                <p:fltVal val="0"/>
                                              </p:val>
                                            </p:tav>
                                            <p:tav tm="100000">
                                              <p:val>
                                                <p:strVal val="#ppt_w"/>
                                              </p:val>
                                            </p:tav>
                                          </p:tavLst>
                                        </p:anim>
                                        <p:anim calcmode="lin" valueType="num">
                                          <p:cBhvr>
                                            <p:cTn id="95" dur="500" fill="hold"/>
                                            <p:tgtEl>
                                              <p:spTgt spid="117"/>
                                            </p:tgtEl>
                                            <p:attrNameLst>
                                              <p:attrName>ppt_h</p:attrName>
                                            </p:attrNameLst>
                                          </p:cBhvr>
                                          <p:tavLst>
                                            <p:tav tm="0">
                                              <p:val>
                                                <p:fltVal val="0"/>
                                              </p:val>
                                            </p:tav>
                                            <p:tav tm="100000">
                                              <p:val>
                                                <p:strVal val="#ppt_h"/>
                                              </p:val>
                                            </p:tav>
                                          </p:tavLst>
                                        </p:anim>
                                        <p:animEffect transition="in" filter="fade">
                                          <p:cBhvr>
                                            <p:cTn id="96" dur="500"/>
                                            <p:tgtEl>
                                              <p:spTgt spid="117"/>
                                            </p:tgtEl>
                                          </p:cBhvr>
                                        </p:animEffect>
                                      </p:childTnLst>
                                    </p:cTn>
                                  </p:par>
                                  <p:par>
                                    <p:cTn id="97" presetID="16" presetClass="entr" presetSubtype="37" fill="hold" nodeType="withEffect">
                                      <p:stCondLst>
                                        <p:cond delay="0"/>
                                      </p:stCondLst>
                                      <p:childTnLst>
                                        <p:set>
                                          <p:cBhvr>
                                            <p:cTn id="98" dur="1" fill="hold">
                                              <p:stCondLst>
                                                <p:cond delay="0"/>
                                              </p:stCondLst>
                                            </p:cTn>
                                            <p:tgtEl>
                                              <p:spTgt spid="123"/>
                                            </p:tgtEl>
                                            <p:attrNameLst>
                                              <p:attrName>style.visibility</p:attrName>
                                            </p:attrNameLst>
                                          </p:cBhvr>
                                          <p:to>
                                            <p:strVal val="visible"/>
                                          </p:to>
                                        </p:set>
                                        <p:animEffect transition="in" filter="barn(outVertical)">
                                          <p:cBhvr>
                                            <p:cTn id="99" dur="500"/>
                                            <p:tgtEl>
                                              <p:spTgt spid="123"/>
                                            </p:tgtEl>
                                          </p:cBhvr>
                                        </p:animEffect>
                                      </p:childTnLst>
                                    </p:cTn>
                                  </p:par>
                                </p:childTnLst>
                              </p:cTn>
                            </p:par>
                            <p:par>
                              <p:cTn id="100" fill="hold">
                                <p:stCondLst>
                                  <p:cond delay="8250"/>
                                </p:stCondLst>
                                <p:childTnLst>
                                  <p:par>
                                    <p:cTn id="101" presetID="2" presetClass="entr" presetSubtype="4" accel="60000" fill="hold" nodeType="afterEffect">
                                      <p:stCondLst>
                                        <p:cond delay="0"/>
                                      </p:stCondLst>
                                      <p:childTnLst>
                                        <p:set>
                                          <p:cBhvr>
                                            <p:cTn id="102" dur="1" fill="hold">
                                              <p:stCondLst>
                                                <p:cond delay="0"/>
                                              </p:stCondLst>
                                            </p:cTn>
                                            <p:tgtEl>
                                              <p:spTgt spid="107"/>
                                            </p:tgtEl>
                                            <p:attrNameLst>
                                              <p:attrName>style.visibility</p:attrName>
                                            </p:attrNameLst>
                                          </p:cBhvr>
                                          <p:to>
                                            <p:strVal val="visible"/>
                                          </p:to>
                                        </p:set>
                                        <p:anim calcmode="lin" valueType="num">
                                          <p:cBhvr additive="base">
                                            <p:cTn id="103" dur="500" fill="hold"/>
                                            <p:tgtEl>
                                              <p:spTgt spid="107"/>
                                            </p:tgtEl>
                                            <p:attrNameLst>
                                              <p:attrName>ppt_x</p:attrName>
                                            </p:attrNameLst>
                                          </p:cBhvr>
                                          <p:tavLst>
                                            <p:tav tm="0">
                                              <p:val>
                                                <p:strVal val="#ppt_x"/>
                                              </p:val>
                                            </p:tav>
                                            <p:tav tm="100000">
                                              <p:val>
                                                <p:strVal val="#ppt_x"/>
                                              </p:val>
                                            </p:tav>
                                          </p:tavLst>
                                        </p:anim>
                                        <p:anim calcmode="lin" valueType="num">
                                          <p:cBhvr additive="base">
                                            <p:cTn id="104" dur="500" fill="hold"/>
                                            <p:tgtEl>
                                              <p:spTgt spid="107"/>
                                            </p:tgtEl>
                                            <p:attrNameLst>
                                              <p:attrName>ppt_y</p:attrName>
                                            </p:attrNameLst>
                                          </p:cBhvr>
                                          <p:tavLst>
                                            <p:tav tm="0">
                                              <p:val>
                                                <p:strVal val="1+#ppt_h/2"/>
                                              </p:val>
                                            </p:tav>
                                            <p:tav tm="100000">
                                              <p:val>
                                                <p:strVal val="#ppt_y"/>
                                              </p:val>
                                            </p:tav>
                                          </p:tavLst>
                                        </p:anim>
                                      </p:childTnLst>
                                    </p:cTn>
                                  </p:par>
                                  <p:par>
                                    <p:cTn id="105" presetID="53" presetClass="entr" presetSubtype="16" fill="hold" grpId="0" nodeType="withEffect">
                                      <p:stCondLst>
                                        <p:cond delay="0"/>
                                      </p:stCondLst>
                                      <p:iterate type="lt">
                                        <p:tmPct val="10000"/>
                                      </p:iterate>
                                      <p:childTnLst>
                                        <p:set>
                                          <p:cBhvr>
                                            <p:cTn id="106" dur="1" fill="hold">
                                              <p:stCondLst>
                                                <p:cond delay="0"/>
                                              </p:stCondLst>
                                            </p:cTn>
                                            <p:tgtEl>
                                              <p:spTgt spid="119"/>
                                            </p:tgtEl>
                                            <p:attrNameLst>
                                              <p:attrName>style.visibility</p:attrName>
                                            </p:attrNameLst>
                                          </p:cBhvr>
                                          <p:to>
                                            <p:strVal val="visible"/>
                                          </p:to>
                                        </p:set>
                                        <p:anim calcmode="lin" valueType="num">
                                          <p:cBhvr>
                                            <p:cTn id="107" dur="500" fill="hold"/>
                                            <p:tgtEl>
                                              <p:spTgt spid="119"/>
                                            </p:tgtEl>
                                            <p:attrNameLst>
                                              <p:attrName>ppt_w</p:attrName>
                                            </p:attrNameLst>
                                          </p:cBhvr>
                                          <p:tavLst>
                                            <p:tav tm="0">
                                              <p:val>
                                                <p:fltVal val="0"/>
                                              </p:val>
                                            </p:tav>
                                            <p:tav tm="100000">
                                              <p:val>
                                                <p:strVal val="#ppt_w"/>
                                              </p:val>
                                            </p:tav>
                                          </p:tavLst>
                                        </p:anim>
                                        <p:anim calcmode="lin" valueType="num">
                                          <p:cBhvr>
                                            <p:cTn id="108" dur="500" fill="hold"/>
                                            <p:tgtEl>
                                              <p:spTgt spid="119"/>
                                            </p:tgtEl>
                                            <p:attrNameLst>
                                              <p:attrName>ppt_h</p:attrName>
                                            </p:attrNameLst>
                                          </p:cBhvr>
                                          <p:tavLst>
                                            <p:tav tm="0">
                                              <p:val>
                                                <p:fltVal val="0"/>
                                              </p:val>
                                            </p:tav>
                                            <p:tav tm="100000">
                                              <p:val>
                                                <p:strVal val="#ppt_h"/>
                                              </p:val>
                                            </p:tav>
                                          </p:tavLst>
                                        </p:anim>
                                        <p:animEffect transition="in" filter="fade">
                                          <p:cBhvr>
                                            <p:cTn id="109" dur="500"/>
                                            <p:tgtEl>
                                              <p:spTgt spid="119"/>
                                            </p:tgtEl>
                                          </p:cBhvr>
                                        </p:animEffect>
                                      </p:childTnLst>
                                    </p:cTn>
                                  </p:par>
                                  <p:par>
                                    <p:cTn id="110" presetID="16" presetClass="entr" presetSubtype="37" fill="hold" nodeType="withEffect">
                                      <p:stCondLst>
                                        <p:cond delay="0"/>
                                      </p:stCondLst>
                                      <p:childTnLst>
                                        <p:set>
                                          <p:cBhvr>
                                            <p:cTn id="111" dur="1" fill="hold">
                                              <p:stCondLst>
                                                <p:cond delay="0"/>
                                              </p:stCondLst>
                                            </p:cTn>
                                            <p:tgtEl>
                                              <p:spTgt spid="125"/>
                                            </p:tgtEl>
                                            <p:attrNameLst>
                                              <p:attrName>style.visibility</p:attrName>
                                            </p:attrNameLst>
                                          </p:cBhvr>
                                          <p:to>
                                            <p:strVal val="visible"/>
                                          </p:to>
                                        </p:set>
                                        <p:animEffect transition="in" filter="barn(outVertical)">
                                          <p:cBhvr>
                                            <p:cTn id="112"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114" grpId="0"/>
          <p:bldP spid="115" grpId="0"/>
          <p:bldP spid="116" grpId="0"/>
          <p:bldP spid="117" grpId="0"/>
          <p:bldP spid="118" grpId="0"/>
          <p:bldP spid="119"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燕尾形 3"/>
          <p:cNvSpPr/>
          <p:nvPr/>
        </p:nvSpPr>
        <p:spPr>
          <a:xfrm>
            <a:off x="3744029" y="2276614"/>
            <a:ext cx="816998" cy="887723"/>
          </a:xfrm>
          <a:prstGeom prst="chevron">
            <a:avLst>
              <a:gd name="adj" fmla="val 54429"/>
            </a:avLst>
          </a:prstGeom>
          <a:solidFill>
            <a:schemeClr val="bg2">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5" name="燕尾形 4"/>
          <p:cNvSpPr/>
          <p:nvPr/>
        </p:nvSpPr>
        <p:spPr>
          <a:xfrm>
            <a:off x="4464109" y="2276614"/>
            <a:ext cx="818217" cy="887723"/>
          </a:xfrm>
          <a:prstGeom prst="chevron">
            <a:avLst>
              <a:gd name="adj" fmla="val 54429"/>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6" name="燕尾形 5"/>
          <p:cNvSpPr/>
          <p:nvPr/>
        </p:nvSpPr>
        <p:spPr>
          <a:xfrm>
            <a:off x="5184189" y="2276614"/>
            <a:ext cx="818217" cy="887723"/>
          </a:xfrm>
          <a:prstGeom prst="chevron">
            <a:avLst>
              <a:gd name="adj" fmla="val 54429"/>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7" name="燕尾形 6"/>
          <p:cNvSpPr/>
          <p:nvPr/>
        </p:nvSpPr>
        <p:spPr>
          <a:xfrm>
            <a:off x="5878140" y="2276614"/>
            <a:ext cx="818217" cy="887723"/>
          </a:xfrm>
          <a:prstGeom prst="chevron">
            <a:avLst>
              <a:gd name="adj" fmla="val 5442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cxnSp>
        <p:nvCxnSpPr>
          <p:cNvPr id="8" name="直接连接符 7"/>
          <p:cNvCxnSpPr/>
          <p:nvPr/>
        </p:nvCxnSpPr>
        <p:spPr>
          <a:xfrm rot="5400000">
            <a:off x="553584" y="2892875"/>
            <a:ext cx="42481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3" name="五边形 12"/>
          <p:cNvSpPr/>
          <p:nvPr/>
        </p:nvSpPr>
        <p:spPr>
          <a:xfrm>
            <a:off x="2807925" y="2269198"/>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endParaRPr>
          </a:p>
        </p:txBody>
      </p:sp>
      <p:sp>
        <p:nvSpPr>
          <p:cNvPr id="14" name="TextBox 30"/>
          <p:cNvSpPr txBox="1"/>
          <p:nvPr/>
        </p:nvSpPr>
        <p:spPr>
          <a:xfrm>
            <a:off x="445411" y="1554556"/>
            <a:ext cx="2160240" cy="2169825"/>
          </a:xfrm>
          <a:prstGeom prst="rect">
            <a:avLst/>
          </a:prstGeom>
          <a:noFill/>
        </p:spPr>
        <p:txBody>
          <a:bodyPr wrap="square" rtlCol="0">
            <a:spAutoFit/>
          </a:bodyPr>
          <a:lstStyle/>
          <a:p>
            <a:pPr>
              <a:lnSpc>
                <a:spcPct val="150000"/>
              </a:lnSpc>
            </a:pPr>
            <a:r>
              <a:rPr lang="zh-CN" altLang="en-US" sz="1000" dirty="0">
                <a:solidFill>
                  <a:prstClr val="black"/>
                </a:solidFill>
                <a:latin typeface="+mj-ea"/>
                <a:ea typeface="+mj-ea"/>
                <a:sym typeface="Calibri" panose="020F0502020204030204" pitchFamily="34" charset="0"/>
              </a:rPr>
              <a:t>      点击输入简要文字内容，文字内容需概括精炼，不用多余的文字修饰，言简意赅的说明该项内容。点击输入简要文字内容，文字内容需概括精炼，不用多余的文字修饰，言简意赅的说明该项内容。</a:t>
            </a:r>
            <a:endParaRPr lang="en-US" altLang="zh-CN" sz="1000" dirty="0">
              <a:solidFill>
                <a:prstClr val="black"/>
              </a:solidFill>
              <a:latin typeface="+mj-ea"/>
              <a:ea typeface="+mj-ea"/>
              <a:sym typeface="Calibri" panose="020F0502020204030204" pitchFamily="34" charset="0"/>
            </a:endParaRPr>
          </a:p>
          <a:p>
            <a:pPr>
              <a:lnSpc>
                <a:spcPct val="150000"/>
              </a:lnSpc>
            </a:pPr>
            <a:r>
              <a:rPr lang="zh-CN" altLang="en-US" sz="1000" dirty="0">
                <a:solidFill>
                  <a:prstClr val="black"/>
                </a:solidFill>
                <a:latin typeface="+mj-ea"/>
                <a:ea typeface="+mj-ea"/>
                <a:sym typeface="Calibri" panose="020F0502020204030204" pitchFamily="34" charset="0"/>
              </a:rPr>
              <a:t>       点击输入简要文字内容，文字内容需概括精炼，不用多余的文字修饰，言简意赅的说明该项内容。</a:t>
            </a:r>
            <a:endParaRPr lang="en-US" altLang="zh-CN" sz="1000" dirty="0">
              <a:solidFill>
                <a:prstClr val="black"/>
              </a:solidFill>
              <a:latin typeface="+mj-ea"/>
              <a:ea typeface="+mj-ea"/>
              <a:sym typeface="Calibri" panose="020F0502020204030204" pitchFamily="34" charset="0"/>
            </a:endParaRPr>
          </a:p>
        </p:txBody>
      </p:sp>
      <p:grpSp>
        <p:nvGrpSpPr>
          <p:cNvPr id="15" name="组合 14"/>
          <p:cNvGrpSpPr/>
          <p:nvPr/>
        </p:nvGrpSpPr>
        <p:grpSpPr>
          <a:xfrm>
            <a:off x="3744029" y="915566"/>
            <a:ext cx="2327891" cy="444187"/>
            <a:chOff x="814328" y="3219334"/>
            <a:chExt cx="2266827" cy="432536"/>
          </a:xfrm>
        </p:grpSpPr>
        <p:grpSp>
          <p:nvGrpSpPr>
            <p:cNvPr id="16" name="组合 15"/>
            <p:cNvGrpSpPr/>
            <p:nvPr/>
          </p:nvGrpSpPr>
          <p:grpSpPr>
            <a:xfrm>
              <a:off x="814328" y="3219334"/>
              <a:ext cx="2266827" cy="432536"/>
              <a:chOff x="2173927" y="3285519"/>
              <a:chExt cx="2876394" cy="548848"/>
            </a:xfrm>
          </p:grpSpPr>
          <p:grpSp>
            <p:nvGrpSpPr>
              <p:cNvPr id="18" name="组合 17"/>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1" name="圆角矩形 20"/>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9" name="椭圆 18"/>
              <p:cNvSpPr/>
              <p:nvPr/>
            </p:nvSpPr>
            <p:spPr>
              <a:xfrm>
                <a:off x="2270357" y="3351544"/>
                <a:ext cx="394740" cy="394741"/>
              </a:xfrm>
              <a:prstGeom prst="ellipse">
                <a:avLst/>
              </a:prstGeom>
              <a:solidFill>
                <a:schemeClr val="accent1"/>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grpSp>
        <p:sp>
          <p:nvSpPr>
            <p:cNvPr id="17"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强大的执行力</a:t>
              </a:r>
              <a:endParaRPr lang="zh-CN" altLang="en-US" sz="1300" dirty="0">
                <a:solidFill>
                  <a:srgbClr val="C00000"/>
                </a:solidFill>
                <a:latin typeface="+mj-ea"/>
                <a:ea typeface="+mj-ea"/>
              </a:endParaRPr>
            </a:p>
          </p:txBody>
        </p:sp>
      </p:grpSp>
      <p:grpSp>
        <p:nvGrpSpPr>
          <p:cNvPr id="22" name="组合 21"/>
          <p:cNvGrpSpPr/>
          <p:nvPr/>
        </p:nvGrpSpPr>
        <p:grpSpPr>
          <a:xfrm>
            <a:off x="4392101" y="3519993"/>
            <a:ext cx="2327891" cy="444187"/>
            <a:chOff x="814325" y="3219334"/>
            <a:chExt cx="2266826" cy="432536"/>
          </a:xfrm>
        </p:grpSpPr>
        <p:grpSp>
          <p:nvGrpSpPr>
            <p:cNvPr id="23" name="组合 22"/>
            <p:cNvGrpSpPr/>
            <p:nvPr/>
          </p:nvGrpSpPr>
          <p:grpSpPr>
            <a:xfrm>
              <a:off x="814325" y="3219334"/>
              <a:ext cx="2266826" cy="432536"/>
              <a:chOff x="2173923" y="3285519"/>
              <a:chExt cx="2876392" cy="548848"/>
            </a:xfrm>
          </p:grpSpPr>
          <p:grpSp>
            <p:nvGrpSpPr>
              <p:cNvPr id="25" name="组合 24"/>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7" name="圆角矩形 26"/>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8" name="圆角矩形 27"/>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6" name="椭圆 25"/>
              <p:cNvSpPr/>
              <p:nvPr/>
            </p:nvSpPr>
            <p:spPr>
              <a:xfrm>
                <a:off x="2288027" y="3372244"/>
                <a:ext cx="392760" cy="392761"/>
              </a:xfrm>
              <a:prstGeom prst="ellipse">
                <a:avLst/>
              </a:prstGeom>
              <a:solidFill>
                <a:schemeClr val="accent3"/>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grpSp>
        <p:sp>
          <p:nvSpPr>
            <p:cNvPr id="24"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对该项目的深刻理解</a:t>
              </a:r>
            </a:p>
          </p:txBody>
        </p:sp>
      </p:grpSp>
      <p:grpSp>
        <p:nvGrpSpPr>
          <p:cNvPr id="29" name="组合 28"/>
          <p:cNvGrpSpPr/>
          <p:nvPr/>
        </p:nvGrpSpPr>
        <p:grpSpPr>
          <a:xfrm>
            <a:off x="5139681" y="1419622"/>
            <a:ext cx="2327891" cy="444187"/>
            <a:chOff x="814328" y="3219334"/>
            <a:chExt cx="2266829" cy="432536"/>
          </a:xfrm>
        </p:grpSpPr>
        <p:grpSp>
          <p:nvGrpSpPr>
            <p:cNvPr id="30" name="组合 29"/>
            <p:cNvGrpSpPr/>
            <p:nvPr/>
          </p:nvGrpSpPr>
          <p:grpSpPr>
            <a:xfrm>
              <a:off x="814328" y="3219334"/>
              <a:ext cx="2266829" cy="432536"/>
              <a:chOff x="2173927" y="3285519"/>
              <a:chExt cx="2876396" cy="548848"/>
            </a:xfrm>
          </p:grpSpPr>
          <p:grpSp>
            <p:nvGrpSpPr>
              <p:cNvPr id="32" name="组合 31"/>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4" name="圆角矩形 33"/>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5" name="圆角矩形 34"/>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3" name="椭圆 32"/>
              <p:cNvSpPr/>
              <p:nvPr/>
            </p:nvSpPr>
            <p:spPr>
              <a:xfrm>
                <a:off x="2307129" y="3376773"/>
                <a:ext cx="392761" cy="392761"/>
              </a:xfrm>
              <a:prstGeom prst="ellipse">
                <a:avLst/>
              </a:prstGeom>
              <a:solidFill>
                <a:schemeClr val="accent2"/>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grpSp>
        <p:sp>
          <p:nvSpPr>
            <p:cNvPr id="31"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精准的营销能力</a:t>
              </a:r>
              <a:endParaRPr lang="zh-CN" altLang="en-US" sz="1300" dirty="0">
                <a:solidFill>
                  <a:srgbClr val="C00000"/>
                </a:solidFill>
                <a:latin typeface="+mj-ea"/>
                <a:ea typeface="+mj-ea"/>
              </a:endParaRPr>
            </a:p>
          </p:txBody>
        </p:sp>
      </p:grpSp>
      <p:grpSp>
        <p:nvGrpSpPr>
          <p:cNvPr id="36" name="组合 35"/>
          <p:cNvGrpSpPr/>
          <p:nvPr/>
        </p:nvGrpSpPr>
        <p:grpSpPr>
          <a:xfrm>
            <a:off x="5904269" y="4096057"/>
            <a:ext cx="2327891" cy="444187"/>
            <a:chOff x="814328" y="3219334"/>
            <a:chExt cx="2266828" cy="432536"/>
          </a:xfrm>
        </p:grpSpPr>
        <p:grpSp>
          <p:nvGrpSpPr>
            <p:cNvPr id="37" name="组合 36"/>
            <p:cNvGrpSpPr/>
            <p:nvPr/>
          </p:nvGrpSpPr>
          <p:grpSpPr>
            <a:xfrm>
              <a:off x="814328" y="3219334"/>
              <a:ext cx="2266828" cy="432536"/>
              <a:chOff x="2173927" y="3285519"/>
              <a:chExt cx="2876395" cy="548848"/>
            </a:xfrm>
          </p:grpSpPr>
          <p:grpSp>
            <p:nvGrpSpPr>
              <p:cNvPr id="39" name="组合 38"/>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41" name="圆角矩形 4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42" name="圆角矩形 4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40" name="椭圆 39"/>
              <p:cNvSpPr/>
              <p:nvPr/>
            </p:nvSpPr>
            <p:spPr>
              <a:xfrm>
                <a:off x="2280388" y="3389371"/>
                <a:ext cx="392761" cy="392761"/>
              </a:xfrm>
              <a:prstGeom prst="ellipse">
                <a:avLst/>
              </a:prstGeom>
              <a:solidFill>
                <a:schemeClr val="accent4"/>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grpSp>
        <p:sp>
          <p:nvSpPr>
            <p:cNvPr id="38"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a:solidFill>
                    <a:prstClr val="black">
                      <a:lumMod val="65000"/>
                      <a:lumOff val="35000"/>
                    </a:prstClr>
                  </a:solidFill>
                  <a:latin typeface="+mj-ea"/>
                  <a:ea typeface="+mj-ea"/>
                </a:rPr>
                <a:t>丰富的产品运营经验</a:t>
              </a:r>
              <a:endParaRPr lang="zh-CN" altLang="en-US" sz="1300" dirty="0">
                <a:solidFill>
                  <a:srgbClr val="C00000"/>
                </a:solidFill>
                <a:latin typeface="+mj-ea"/>
                <a:ea typeface="+mj-ea"/>
              </a:endParaRPr>
            </a:p>
          </p:txBody>
        </p:sp>
      </p:grpSp>
      <p:grpSp>
        <p:nvGrpSpPr>
          <p:cNvPr id="43" name="组合 42"/>
          <p:cNvGrpSpPr>
            <a:grpSpLocks noChangeAspect="1"/>
          </p:cNvGrpSpPr>
          <p:nvPr/>
        </p:nvGrpSpPr>
        <p:grpSpPr>
          <a:xfrm>
            <a:off x="6624349" y="1853843"/>
            <a:ext cx="1698901" cy="1620807"/>
            <a:chOff x="3197225" y="3458369"/>
            <a:chExt cx="533400" cy="487363"/>
          </a:xfrm>
          <a:solidFill>
            <a:schemeClr val="accent1"/>
          </a:solidFill>
        </p:grpSpPr>
        <p:sp>
          <p:nvSpPr>
            <p:cNvPr id="44" name="Oval 312"/>
            <p:cNvSpPr>
              <a:spLocks noChangeArrowheads="1"/>
            </p:cNvSpPr>
            <p:nvPr/>
          </p:nvSpPr>
          <p:spPr bwMode="auto">
            <a:xfrm>
              <a:off x="3568700" y="3458369"/>
              <a:ext cx="93663" cy="889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45"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9000">
        <p14:prism/>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400" fill="hold"/>
                                        <p:tgtEl>
                                          <p:spTgt spid="13"/>
                                        </p:tgtEl>
                                        <p:attrNameLst>
                                          <p:attrName>ppt_x</p:attrName>
                                        </p:attrNameLst>
                                      </p:cBhvr>
                                      <p:tavLst>
                                        <p:tav tm="0">
                                          <p:val>
                                            <p:strVal val="0-#ppt_w/2"/>
                                          </p:val>
                                        </p:tav>
                                        <p:tav tm="100000">
                                          <p:val>
                                            <p:strVal val="#ppt_x"/>
                                          </p:val>
                                        </p:tav>
                                      </p:tavLst>
                                    </p:anim>
                                    <p:anim calcmode="lin" valueType="num">
                                      <p:cBhvr additive="base">
                                        <p:cTn id="8" dur="4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400" fill="hold"/>
                                        <p:tgtEl>
                                          <p:spTgt spid="43"/>
                                        </p:tgtEl>
                                        <p:attrNameLst>
                                          <p:attrName>ppt_x</p:attrName>
                                        </p:attrNameLst>
                                      </p:cBhvr>
                                      <p:tavLst>
                                        <p:tav tm="0">
                                          <p:val>
                                            <p:strVal val="0-#ppt_w/2"/>
                                          </p:val>
                                        </p:tav>
                                        <p:tav tm="100000">
                                          <p:val>
                                            <p:strVal val="#ppt_x"/>
                                          </p:val>
                                        </p:tav>
                                      </p:tavLst>
                                    </p:anim>
                                    <p:anim calcmode="lin" valueType="num">
                                      <p:cBhvr additive="base">
                                        <p:cTn id="13" dur="400" fill="hold"/>
                                        <p:tgtEl>
                                          <p:spTgt spid="4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400"/>
                                        <p:tgtEl>
                                          <p:spTgt spid="4"/>
                                        </p:tgtEl>
                                        <p:attrNameLst>
                                          <p:attrName>ppt_x</p:attrName>
                                        </p:attrNameLst>
                                      </p:cBhvr>
                                      <p:tavLst>
                                        <p:tav tm="0">
                                          <p:val>
                                            <p:strVal val="#ppt_x-#ppt_w*1.125000"/>
                                          </p:val>
                                        </p:tav>
                                        <p:tav tm="100000">
                                          <p:val>
                                            <p:strVal val="#ppt_x"/>
                                          </p:val>
                                        </p:tav>
                                      </p:tavLst>
                                    </p:anim>
                                    <p:animEffect transition="in" filter="wipe(right)">
                                      <p:cBhvr>
                                        <p:cTn id="18" dur="400"/>
                                        <p:tgtEl>
                                          <p:spTgt spid="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400"/>
                                        <p:tgtEl>
                                          <p:spTgt spid="10"/>
                                        </p:tgtEl>
                                        <p:attrNameLst>
                                          <p:attrName>ppt_y</p:attrName>
                                        </p:attrNameLst>
                                      </p:cBhvr>
                                      <p:tavLst>
                                        <p:tav tm="0">
                                          <p:val>
                                            <p:strVal val="#ppt_y+#ppt_h*1.125000"/>
                                          </p:val>
                                        </p:tav>
                                        <p:tav tm="100000">
                                          <p:val>
                                            <p:strVal val="#ppt_y"/>
                                          </p:val>
                                        </p:tav>
                                      </p:tavLst>
                                    </p:anim>
                                    <p:animEffect transition="in" filter="wipe(up)">
                                      <p:cBhvr>
                                        <p:cTn id="23" dur="400"/>
                                        <p:tgtEl>
                                          <p:spTgt spid="10"/>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500"/>
                            </p:stCondLst>
                            <p:childTnLst>
                              <p:par>
                                <p:cTn id="31" presetID="12" presetClass="entr" presetSubtype="8"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400"/>
                                        <p:tgtEl>
                                          <p:spTgt spid="5"/>
                                        </p:tgtEl>
                                        <p:attrNameLst>
                                          <p:attrName>ppt_x</p:attrName>
                                        </p:attrNameLst>
                                      </p:cBhvr>
                                      <p:tavLst>
                                        <p:tav tm="0">
                                          <p:val>
                                            <p:strVal val="#ppt_x-#ppt_w*1.125000"/>
                                          </p:val>
                                        </p:tav>
                                        <p:tav tm="100000">
                                          <p:val>
                                            <p:strVal val="#ppt_x"/>
                                          </p:val>
                                        </p:tav>
                                      </p:tavLst>
                                    </p:anim>
                                    <p:animEffect transition="in" filter="wipe(right)">
                                      <p:cBhvr>
                                        <p:cTn id="34" dur="400"/>
                                        <p:tgtEl>
                                          <p:spTgt spid="5"/>
                                        </p:tgtEl>
                                      </p:cBhvr>
                                    </p:animEffect>
                                  </p:childTnLst>
                                </p:cTn>
                              </p:par>
                            </p:childTnLst>
                          </p:cTn>
                        </p:par>
                        <p:par>
                          <p:cTn id="35" fill="hold">
                            <p:stCondLst>
                              <p:cond delay="3000"/>
                            </p:stCondLst>
                            <p:childTnLst>
                              <p:par>
                                <p:cTn id="36" presetID="12" presetClass="entr" presetSubtype="1"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400"/>
                                        <p:tgtEl>
                                          <p:spTgt spid="12"/>
                                        </p:tgtEl>
                                        <p:attrNameLst>
                                          <p:attrName>ppt_y</p:attrName>
                                        </p:attrNameLst>
                                      </p:cBhvr>
                                      <p:tavLst>
                                        <p:tav tm="0">
                                          <p:val>
                                            <p:strVal val="#ppt_y-#ppt_h*1.125000"/>
                                          </p:val>
                                        </p:tav>
                                        <p:tav tm="100000">
                                          <p:val>
                                            <p:strVal val="#ppt_y"/>
                                          </p:val>
                                        </p:tav>
                                      </p:tavLst>
                                    </p:anim>
                                    <p:animEffect transition="in" filter="wipe(down)">
                                      <p:cBhvr>
                                        <p:cTn id="39" dur="400"/>
                                        <p:tgtEl>
                                          <p:spTgt spid="12"/>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4000"/>
                            </p:stCondLst>
                            <p:childTnLst>
                              <p:par>
                                <p:cTn id="47" presetID="1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400"/>
                                        <p:tgtEl>
                                          <p:spTgt spid="6"/>
                                        </p:tgtEl>
                                        <p:attrNameLst>
                                          <p:attrName>ppt_x</p:attrName>
                                        </p:attrNameLst>
                                      </p:cBhvr>
                                      <p:tavLst>
                                        <p:tav tm="0">
                                          <p:val>
                                            <p:strVal val="#ppt_x-#ppt_w*1.125000"/>
                                          </p:val>
                                        </p:tav>
                                        <p:tav tm="100000">
                                          <p:val>
                                            <p:strVal val="#ppt_x"/>
                                          </p:val>
                                        </p:tav>
                                      </p:tavLst>
                                    </p:anim>
                                    <p:animEffect transition="in" filter="wipe(right)">
                                      <p:cBhvr>
                                        <p:cTn id="50" dur="400"/>
                                        <p:tgtEl>
                                          <p:spTgt spid="6"/>
                                        </p:tgtEl>
                                      </p:cBhvr>
                                    </p:animEffect>
                                  </p:childTnLst>
                                </p:cTn>
                              </p:par>
                            </p:childTnLst>
                          </p:cTn>
                        </p:par>
                        <p:par>
                          <p:cTn id="51" fill="hold">
                            <p:stCondLst>
                              <p:cond delay="4500"/>
                            </p:stCondLst>
                            <p:childTnLst>
                              <p:par>
                                <p:cTn id="52" presetID="12" presetClass="entr" presetSubtype="4"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400"/>
                                        <p:tgtEl>
                                          <p:spTgt spid="9"/>
                                        </p:tgtEl>
                                        <p:attrNameLst>
                                          <p:attrName>ppt_y</p:attrName>
                                        </p:attrNameLst>
                                      </p:cBhvr>
                                      <p:tavLst>
                                        <p:tav tm="0">
                                          <p:val>
                                            <p:strVal val="#ppt_y+#ppt_h*1.125000"/>
                                          </p:val>
                                        </p:tav>
                                        <p:tav tm="100000">
                                          <p:val>
                                            <p:strVal val="#ppt_y"/>
                                          </p:val>
                                        </p:tav>
                                      </p:tavLst>
                                    </p:anim>
                                    <p:animEffect transition="in" filter="wipe(up)">
                                      <p:cBhvr>
                                        <p:cTn id="55" dur="400"/>
                                        <p:tgtEl>
                                          <p:spTgt spid="9"/>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 calcmode="lin" valueType="num">
                                      <p:cBhvr>
                                        <p:cTn id="59" dur="500" fill="hold"/>
                                        <p:tgtEl>
                                          <p:spTgt spid="29"/>
                                        </p:tgtEl>
                                        <p:attrNameLst>
                                          <p:attrName>ppt_w</p:attrName>
                                        </p:attrNameLst>
                                      </p:cBhvr>
                                      <p:tavLst>
                                        <p:tav tm="0">
                                          <p:val>
                                            <p:fltVal val="0"/>
                                          </p:val>
                                        </p:tav>
                                        <p:tav tm="100000">
                                          <p:val>
                                            <p:strVal val="#ppt_w"/>
                                          </p:val>
                                        </p:tav>
                                      </p:tavLst>
                                    </p:anim>
                                    <p:anim calcmode="lin" valueType="num">
                                      <p:cBhvr>
                                        <p:cTn id="60" dur="500" fill="hold"/>
                                        <p:tgtEl>
                                          <p:spTgt spid="29"/>
                                        </p:tgtEl>
                                        <p:attrNameLst>
                                          <p:attrName>ppt_h</p:attrName>
                                        </p:attrNameLst>
                                      </p:cBhvr>
                                      <p:tavLst>
                                        <p:tav tm="0">
                                          <p:val>
                                            <p:fltVal val="0"/>
                                          </p:val>
                                        </p:tav>
                                        <p:tav tm="100000">
                                          <p:val>
                                            <p:strVal val="#ppt_h"/>
                                          </p:val>
                                        </p:tav>
                                      </p:tavLst>
                                    </p:anim>
                                    <p:animEffect transition="in" filter="fade">
                                      <p:cBhvr>
                                        <p:cTn id="61" dur="500"/>
                                        <p:tgtEl>
                                          <p:spTgt spid="29"/>
                                        </p:tgtEl>
                                      </p:cBhvr>
                                    </p:animEffect>
                                  </p:childTnLst>
                                </p:cTn>
                              </p:par>
                            </p:childTnLst>
                          </p:cTn>
                        </p:par>
                        <p:par>
                          <p:cTn id="62" fill="hold">
                            <p:stCondLst>
                              <p:cond delay="5500"/>
                            </p:stCondLst>
                            <p:childTnLst>
                              <p:par>
                                <p:cTn id="63" presetID="1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400"/>
                                        <p:tgtEl>
                                          <p:spTgt spid="7"/>
                                        </p:tgtEl>
                                        <p:attrNameLst>
                                          <p:attrName>ppt_x</p:attrName>
                                        </p:attrNameLst>
                                      </p:cBhvr>
                                      <p:tavLst>
                                        <p:tav tm="0">
                                          <p:val>
                                            <p:strVal val="#ppt_x-#ppt_w*1.125000"/>
                                          </p:val>
                                        </p:tav>
                                        <p:tav tm="100000">
                                          <p:val>
                                            <p:strVal val="#ppt_x"/>
                                          </p:val>
                                        </p:tav>
                                      </p:tavLst>
                                    </p:anim>
                                    <p:animEffect transition="in" filter="wipe(right)">
                                      <p:cBhvr>
                                        <p:cTn id="66" dur="400"/>
                                        <p:tgtEl>
                                          <p:spTgt spid="7"/>
                                        </p:tgtEl>
                                      </p:cBhvr>
                                    </p:animEffect>
                                  </p:childTnLst>
                                </p:cTn>
                              </p:par>
                            </p:childTnLst>
                          </p:cTn>
                        </p:par>
                        <p:par>
                          <p:cTn id="67" fill="hold">
                            <p:stCondLst>
                              <p:cond delay="6000"/>
                            </p:stCondLst>
                            <p:childTnLst>
                              <p:par>
                                <p:cTn id="68" presetID="12" presetClass="entr" presetSubtype="1"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400"/>
                                        <p:tgtEl>
                                          <p:spTgt spid="11"/>
                                        </p:tgtEl>
                                        <p:attrNameLst>
                                          <p:attrName>ppt_y</p:attrName>
                                        </p:attrNameLst>
                                      </p:cBhvr>
                                      <p:tavLst>
                                        <p:tav tm="0">
                                          <p:val>
                                            <p:strVal val="#ppt_y-#ppt_h*1.125000"/>
                                          </p:val>
                                        </p:tav>
                                        <p:tav tm="100000">
                                          <p:val>
                                            <p:strVal val="#ppt_y"/>
                                          </p:val>
                                        </p:tav>
                                      </p:tavLst>
                                    </p:anim>
                                    <p:animEffect transition="in" filter="wipe(down)">
                                      <p:cBhvr>
                                        <p:cTn id="71" dur="400"/>
                                        <p:tgtEl>
                                          <p:spTgt spid="11"/>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7000"/>
                            </p:stCondLst>
                            <p:childTnLst>
                              <p:par>
                                <p:cTn id="79" presetID="16" presetClass="entr" presetSubtype="42" fill="hold"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outHorizontal)">
                                      <p:cBhvr>
                                        <p:cTn id="81" dur="400"/>
                                        <p:tgtEl>
                                          <p:spTgt spid="8"/>
                                        </p:tgtEl>
                                      </p:cBhvr>
                                    </p:animEffect>
                                  </p:childTnLst>
                                </p:cTn>
                              </p:par>
                            </p:childTnLst>
                          </p:cTn>
                        </p:par>
                        <p:par>
                          <p:cTn id="82" fill="hold">
                            <p:stCondLst>
                              <p:cond delay="7500"/>
                            </p:stCondLst>
                            <p:childTnLst>
                              <p:par>
                                <p:cTn id="83" presetID="22" presetClass="entr" presetSubtype="8" fill="hold" grpId="0" nodeType="afterEffect">
                                  <p:stCondLst>
                                    <p:cond delay="0"/>
                                  </p:stCondLst>
                                  <p:iterate type="lt">
                                    <p:tmPct val="30000"/>
                                  </p:iterate>
                                  <p:childTnLst>
                                    <p:set>
                                      <p:cBhvr>
                                        <p:cTn id="84" dur="1" fill="hold">
                                          <p:stCondLst>
                                            <p:cond delay="0"/>
                                          </p:stCondLst>
                                        </p:cTn>
                                        <p:tgtEl>
                                          <p:spTgt spid="14"/>
                                        </p:tgtEl>
                                        <p:attrNameLst>
                                          <p:attrName>style.visibility</p:attrName>
                                        </p:attrNameLst>
                                      </p:cBhvr>
                                      <p:to>
                                        <p:strVal val="visible"/>
                                      </p:to>
                                    </p:set>
                                    <p:animEffect transition="in" filter="wipe(left)">
                                      <p:cBhvr>
                                        <p:cTn id="85" dur="50"/>
                                        <p:tgtEl>
                                          <p:spTgt spid="14"/>
                                        </p:tgtEl>
                                      </p:cBhvr>
                                    </p:animEffect>
                                  </p:childTnLst>
                                </p:cTn>
                              </p:par>
                              <p:par>
                                <p:cTn id="86" presetID="36" presetClass="emph" presetSubtype="0" fill="hold" grpId="1" nodeType="withEffect">
                                  <p:stCondLst>
                                    <p:cond delay="0"/>
                                  </p:stCondLst>
                                  <p:iterate type="lt">
                                    <p:tmPct val="30000"/>
                                  </p:iterate>
                                  <p:childTnLst>
                                    <p:animScale>
                                      <p:cBhvr>
                                        <p:cTn id="87" dur="25" autoRev="1" fill="hold">
                                          <p:stCondLst>
                                            <p:cond delay="0"/>
                                          </p:stCondLst>
                                        </p:cTn>
                                        <p:tgtEl>
                                          <p:spTgt spid="14"/>
                                        </p:tgtEl>
                                      </p:cBhvr>
                                      <p:to x="80000" y="100000"/>
                                    </p:animScale>
                                    <p:anim by="(#ppt_w*0.10)" calcmode="lin" valueType="num">
                                      <p:cBhvr>
                                        <p:cTn id="88" dur="25" autoRev="1" fill="hold">
                                          <p:stCondLst>
                                            <p:cond delay="0"/>
                                          </p:stCondLst>
                                        </p:cTn>
                                        <p:tgtEl>
                                          <p:spTgt spid="14"/>
                                        </p:tgtEl>
                                        <p:attrNameLst>
                                          <p:attrName>ppt_x</p:attrName>
                                        </p:attrNameLst>
                                      </p:cBhvr>
                                    </p:anim>
                                    <p:anim by="(-#ppt_w*0.10)" calcmode="lin" valueType="num">
                                      <p:cBhvr>
                                        <p:cTn id="89" dur="25" autoRev="1" fill="hold">
                                          <p:stCondLst>
                                            <p:cond delay="0"/>
                                          </p:stCondLst>
                                        </p:cTn>
                                        <p:tgtEl>
                                          <p:spTgt spid="14"/>
                                        </p:tgtEl>
                                        <p:attrNameLst>
                                          <p:attrName>ppt_y</p:attrName>
                                        </p:attrNameLst>
                                      </p:cBhvr>
                                    </p:anim>
                                    <p:animRot by="-480000">
                                      <p:cBhvr>
                                        <p:cTn id="90" dur="25"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3" grpId="0" animBg="1"/>
      <p:bldP spid="14" grpId="0"/>
      <p:bldP spid="14"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TextBox 39"/>
          <p:cNvSpPr txBox="1"/>
          <p:nvPr/>
        </p:nvSpPr>
        <p:spPr>
          <a:xfrm>
            <a:off x="3748932" y="1804868"/>
            <a:ext cx="596012"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82%</a:t>
            </a:r>
            <a:endParaRPr lang="zh-CN" altLang="en-US" spc="-114" dirty="0">
              <a:solidFill>
                <a:schemeClr val="bg1">
                  <a:lumMod val="50000"/>
                </a:schemeClr>
              </a:solidFill>
              <a:latin typeface="+mj-ea"/>
              <a:ea typeface="+mj-ea"/>
            </a:endParaRPr>
          </a:p>
        </p:txBody>
      </p:sp>
      <p:sp>
        <p:nvSpPr>
          <p:cNvPr id="5" name="TextBox 40"/>
          <p:cNvSpPr txBox="1"/>
          <p:nvPr/>
        </p:nvSpPr>
        <p:spPr>
          <a:xfrm>
            <a:off x="3058213" y="1920354"/>
            <a:ext cx="588246"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73%</a:t>
            </a:r>
            <a:endParaRPr lang="zh-CN" altLang="en-US" spc="-114" dirty="0">
              <a:solidFill>
                <a:schemeClr val="bg1">
                  <a:lumMod val="50000"/>
                </a:schemeClr>
              </a:solidFill>
              <a:latin typeface="+mj-ea"/>
              <a:ea typeface="+mj-ea"/>
            </a:endParaRPr>
          </a:p>
        </p:txBody>
      </p:sp>
      <p:sp>
        <p:nvSpPr>
          <p:cNvPr id="6" name="TextBox 41"/>
          <p:cNvSpPr txBox="1"/>
          <p:nvPr/>
        </p:nvSpPr>
        <p:spPr>
          <a:xfrm>
            <a:off x="2430859" y="2237068"/>
            <a:ext cx="591353"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56%</a:t>
            </a:r>
            <a:endParaRPr lang="zh-CN" altLang="en-US" spc="-114" dirty="0">
              <a:solidFill>
                <a:schemeClr val="bg1">
                  <a:lumMod val="50000"/>
                </a:schemeClr>
              </a:solidFill>
              <a:latin typeface="+mj-ea"/>
              <a:ea typeface="+mj-ea"/>
            </a:endParaRPr>
          </a:p>
        </p:txBody>
      </p:sp>
      <p:sp>
        <p:nvSpPr>
          <p:cNvPr id="7" name="TextBox 42"/>
          <p:cNvSpPr txBox="1"/>
          <p:nvPr/>
        </p:nvSpPr>
        <p:spPr>
          <a:xfrm>
            <a:off x="1873564" y="2602761"/>
            <a:ext cx="595985" cy="346957"/>
          </a:xfrm>
          <a:prstGeom prst="rect">
            <a:avLst/>
          </a:prstGeom>
          <a:noFill/>
        </p:spPr>
        <p:txBody>
          <a:bodyPr wrap="square" lIns="69284" tIns="34641" rIns="69284" bIns="34641" rtlCol="0">
            <a:spAutoFit/>
          </a:bodyPr>
          <a:lstStyle/>
          <a:p>
            <a:r>
              <a:rPr lang="en-US" altLang="zh-CN" spc="-114" dirty="0">
                <a:solidFill>
                  <a:schemeClr val="bg1">
                    <a:lumMod val="50000"/>
                  </a:schemeClr>
                </a:solidFill>
                <a:latin typeface="+mj-ea"/>
                <a:ea typeface="+mj-ea"/>
              </a:rPr>
              <a:t>32%</a:t>
            </a:r>
            <a:endParaRPr lang="zh-CN" altLang="en-US" spc="-114" dirty="0">
              <a:solidFill>
                <a:schemeClr val="bg1">
                  <a:lumMod val="50000"/>
                </a:schemeClr>
              </a:solidFill>
              <a:latin typeface="+mj-ea"/>
              <a:ea typeface="+mj-ea"/>
            </a:endParaRPr>
          </a:p>
        </p:txBody>
      </p:sp>
      <p:grpSp>
        <p:nvGrpSpPr>
          <p:cNvPr id="8" name="组合 7"/>
          <p:cNvGrpSpPr/>
          <p:nvPr/>
        </p:nvGrpSpPr>
        <p:grpSpPr>
          <a:xfrm rot="5400000" flipH="1">
            <a:off x="2231437" y="1936430"/>
            <a:ext cx="1674944" cy="2159770"/>
            <a:chOff x="8155995" y="3063800"/>
            <a:chExt cx="4110065" cy="2647126"/>
          </a:xfrm>
          <a:effectLst>
            <a:outerShdw blurRad="114300" dist="88900" algn="l" rotWithShape="0">
              <a:prstClr val="black">
                <a:alpha val="22000"/>
              </a:prstClr>
            </a:outerShdw>
          </a:effectLst>
        </p:grpSpPr>
        <p:sp>
          <p:nvSpPr>
            <p:cNvPr id="9" name="矩形 8"/>
            <p:cNvSpPr/>
            <p:nvPr/>
          </p:nvSpPr>
          <p:spPr>
            <a:xfrm>
              <a:off x="8156003" y="3063800"/>
              <a:ext cx="168079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0" name="矩形 9"/>
            <p:cNvSpPr/>
            <p:nvPr/>
          </p:nvSpPr>
          <p:spPr>
            <a:xfrm>
              <a:off x="9889504" y="3063800"/>
              <a:ext cx="2376556"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1" name="矩形 10"/>
            <p:cNvSpPr/>
            <p:nvPr/>
          </p:nvSpPr>
          <p:spPr>
            <a:xfrm>
              <a:off x="8156001" y="3899089"/>
              <a:ext cx="155541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2" name="矩形 11"/>
            <p:cNvSpPr/>
            <p:nvPr/>
          </p:nvSpPr>
          <p:spPr>
            <a:xfrm>
              <a:off x="9763824" y="3899089"/>
              <a:ext cx="2199274"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3" name="矩形 12"/>
            <p:cNvSpPr/>
            <p:nvPr/>
          </p:nvSpPr>
          <p:spPr>
            <a:xfrm>
              <a:off x="8155998" y="4671503"/>
              <a:ext cx="1174131"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4" name="矩形 13"/>
            <p:cNvSpPr/>
            <p:nvPr/>
          </p:nvSpPr>
          <p:spPr>
            <a:xfrm>
              <a:off x="9381625" y="4671501"/>
              <a:ext cx="1660158"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5" name="矩形 14"/>
            <p:cNvSpPr/>
            <p:nvPr/>
          </p:nvSpPr>
          <p:spPr>
            <a:xfrm>
              <a:off x="8155995" y="5378253"/>
              <a:ext cx="810249" cy="3326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sp>
          <p:nvSpPr>
            <p:cNvPr id="16" name="矩形 15"/>
            <p:cNvSpPr/>
            <p:nvPr/>
          </p:nvSpPr>
          <p:spPr>
            <a:xfrm>
              <a:off x="9018774" y="5378259"/>
              <a:ext cx="1145643" cy="332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3683" tIns="51841" rIns="103683" bIns="51841" spcCol="0" rtlCol="0" anchor="ctr"/>
            <a:lstStyle/>
            <a:p>
              <a:pPr algn="ctr"/>
              <a:endParaRPr lang="zh-CN" altLang="en-US">
                <a:latin typeface="+mj-ea"/>
                <a:ea typeface="+mj-ea"/>
              </a:endParaRPr>
            </a:p>
          </p:txBody>
        </p:sp>
      </p:grpSp>
      <p:grpSp>
        <p:nvGrpSpPr>
          <p:cNvPr id="17" name="组合 16"/>
          <p:cNvGrpSpPr/>
          <p:nvPr/>
        </p:nvGrpSpPr>
        <p:grpSpPr>
          <a:xfrm>
            <a:off x="4932040" y="2228006"/>
            <a:ext cx="1302758" cy="1137185"/>
            <a:chOff x="1397291" y="3132277"/>
            <a:chExt cx="1948823" cy="1702026"/>
          </a:xfrm>
        </p:grpSpPr>
        <p:grpSp>
          <p:nvGrpSpPr>
            <p:cNvPr id="18" name="组合 17"/>
            <p:cNvGrpSpPr/>
            <p:nvPr/>
          </p:nvGrpSpPr>
          <p:grpSpPr>
            <a:xfrm>
              <a:off x="1397291" y="3132277"/>
              <a:ext cx="1948823" cy="1702026"/>
              <a:chOff x="1511944" y="2420246"/>
              <a:chExt cx="2627152" cy="2294453"/>
            </a:xfrm>
            <a:effectLst>
              <a:outerShdw blurRad="203200" dist="38100" dir="3780000" sx="103000" sy="103000" algn="t" rotWithShape="0">
                <a:prstClr val="black">
                  <a:alpha val="25000"/>
                </a:prstClr>
              </a:outerShdw>
            </a:effectLst>
          </p:grpSpPr>
          <p:sp>
            <p:nvSpPr>
              <p:cNvPr id="21"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2"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19" name="Freeform 7"/>
            <p:cNvSpPr/>
            <p:nvPr/>
          </p:nvSpPr>
          <p:spPr bwMode="auto">
            <a:xfrm>
              <a:off x="1650672" y="3357062"/>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0" name="TextBox 55"/>
            <p:cNvSpPr txBox="1"/>
            <p:nvPr/>
          </p:nvSpPr>
          <p:spPr>
            <a:xfrm>
              <a:off x="1907194" y="3791887"/>
              <a:ext cx="1185538" cy="437617"/>
            </a:xfrm>
            <a:prstGeom prst="rect">
              <a:avLst/>
            </a:prstGeom>
            <a:noFill/>
          </p:spPr>
          <p:txBody>
            <a:bodyPr wrap="square" rtlCol="0">
              <a:spAutoFit/>
            </a:bodyPr>
            <a:lstStyle/>
            <a:p>
              <a:r>
                <a:rPr lang="zh-CN" altLang="en-US" sz="1300" dirty="0">
                  <a:solidFill>
                    <a:schemeClr val="bg1"/>
                  </a:solidFill>
                  <a:latin typeface="+mj-ea"/>
                  <a:ea typeface="+mj-ea"/>
                </a:rPr>
                <a:t>第一月</a:t>
              </a:r>
            </a:p>
          </p:txBody>
        </p:sp>
      </p:grpSp>
      <p:grpSp>
        <p:nvGrpSpPr>
          <p:cNvPr id="23" name="组合 22"/>
          <p:cNvGrpSpPr/>
          <p:nvPr/>
        </p:nvGrpSpPr>
        <p:grpSpPr>
          <a:xfrm>
            <a:off x="5932033" y="2796598"/>
            <a:ext cx="1302758" cy="1137185"/>
            <a:chOff x="2893203" y="3983290"/>
            <a:chExt cx="1948823" cy="1702026"/>
          </a:xfrm>
        </p:grpSpPr>
        <p:grpSp>
          <p:nvGrpSpPr>
            <p:cNvPr id="24" name="组合 23"/>
            <p:cNvGrpSpPr/>
            <p:nvPr/>
          </p:nvGrpSpPr>
          <p:grpSpPr>
            <a:xfrm>
              <a:off x="2893203" y="3983290"/>
              <a:ext cx="1948823" cy="1702026"/>
              <a:chOff x="1511944" y="2420246"/>
              <a:chExt cx="2627152" cy="2294453"/>
            </a:xfrm>
            <a:effectLst>
              <a:outerShdw blurRad="203200" dist="38100" dir="3780000" sx="103000" sy="103000" algn="t" rotWithShape="0">
                <a:prstClr val="black">
                  <a:alpha val="25000"/>
                </a:prstClr>
              </a:outerShdw>
            </a:effectLst>
          </p:grpSpPr>
          <p:sp>
            <p:nvSpPr>
              <p:cNvPr id="27"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8"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25" name="Freeform 7"/>
            <p:cNvSpPr/>
            <p:nvPr/>
          </p:nvSpPr>
          <p:spPr bwMode="auto">
            <a:xfrm>
              <a:off x="3146586" y="418160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2"/>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26" name="TextBox 61"/>
            <p:cNvSpPr txBox="1"/>
            <p:nvPr/>
          </p:nvSpPr>
          <p:spPr>
            <a:xfrm>
              <a:off x="3317006" y="4568805"/>
              <a:ext cx="1185538" cy="437617"/>
            </a:xfrm>
            <a:prstGeom prst="rect">
              <a:avLst/>
            </a:prstGeom>
            <a:noFill/>
          </p:spPr>
          <p:txBody>
            <a:bodyPr wrap="square" rtlCol="0">
              <a:spAutoFit/>
            </a:bodyPr>
            <a:lstStyle/>
            <a:p>
              <a:r>
                <a:rPr lang="zh-CN" altLang="en-US" sz="1300" dirty="0">
                  <a:solidFill>
                    <a:schemeClr val="bg1"/>
                  </a:solidFill>
                  <a:latin typeface="+mj-ea"/>
                  <a:ea typeface="+mj-ea"/>
                </a:rPr>
                <a:t>第二月</a:t>
              </a:r>
            </a:p>
          </p:txBody>
        </p:sp>
      </p:grpSp>
      <p:grpSp>
        <p:nvGrpSpPr>
          <p:cNvPr id="29" name="组合 28"/>
          <p:cNvGrpSpPr/>
          <p:nvPr/>
        </p:nvGrpSpPr>
        <p:grpSpPr>
          <a:xfrm>
            <a:off x="6927254" y="2218600"/>
            <a:ext cx="1302758" cy="1137185"/>
            <a:chOff x="4381974" y="3118200"/>
            <a:chExt cx="1948823" cy="1702026"/>
          </a:xfrm>
        </p:grpSpPr>
        <p:grpSp>
          <p:nvGrpSpPr>
            <p:cNvPr id="30" name="组合 29"/>
            <p:cNvGrpSpPr/>
            <p:nvPr/>
          </p:nvGrpSpPr>
          <p:grpSpPr>
            <a:xfrm>
              <a:off x="4381974" y="3118200"/>
              <a:ext cx="1948823" cy="1702026"/>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31" name="Freeform 7"/>
            <p:cNvSpPr/>
            <p:nvPr/>
          </p:nvSpPr>
          <p:spPr bwMode="auto">
            <a:xfrm>
              <a:off x="4635357" y="3316519"/>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3"/>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2" name="TextBox 67"/>
            <p:cNvSpPr txBox="1"/>
            <p:nvPr/>
          </p:nvSpPr>
          <p:spPr>
            <a:xfrm>
              <a:off x="4891878" y="3730069"/>
              <a:ext cx="1185538" cy="437617"/>
            </a:xfrm>
            <a:prstGeom prst="rect">
              <a:avLst/>
            </a:prstGeom>
            <a:noFill/>
          </p:spPr>
          <p:txBody>
            <a:bodyPr wrap="square" rtlCol="0">
              <a:spAutoFit/>
            </a:bodyPr>
            <a:lstStyle/>
            <a:p>
              <a:r>
                <a:rPr lang="zh-CN" altLang="en-US" sz="1300" dirty="0">
                  <a:solidFill>
                    <a:schemeClr val="bg1"/>
                  </a:solidFill>
                  <a:latin typeface="+mj-ea"/>
                  <a:ea typeface="+mj-ea"/>
                </a:rPr>
                <a:t>第三月</a:t>
              </a:r>
            </a:p>
          </p:txBody>
        </p:sp>
      </p:grpSp>
      <p:grpSp>
        <p:nvGrpSpPr>
          <p:cNvPr id="35" name="组合 34"/>
          <p:cNvGrpSpPr/>
          <p:nvPr/>
        </p:nvGrpSpPr>
        <p:grpSpPr>
          <a:xfrm>
            <a:off x="6923590" y="3376396"/>
            <a:ext cx="1302758" cy="1137185"/>
            <a:chOff x="4376494" y="4851074"/>
            <a:chExt cx="1948823" cy="1702026"/>
          </a:xfrm>
        </p:grpSpPr>
        <p:grpSp>
          <p:nvGrpSpPr>
            <p:cNvPr id="36" name="组合 35"/>
            <p:cNvGrpSpPr/>
            <p:nvPr/>
          </p:nvGrpSpPr>
          <p:grpSpPr>
            <a:xfrm>
              <a:off x="4376494" y="4851074"/>
              <a:ext cx="1948823" cy="1702026"/>
              <a:chOff x="1511944" y="2420246"/>
              <a:chExt cx="2627152" cy="2294453"/>
            </a:xfrm>
            <a:effectLst>
              <a:outerShdw blurRad="203200" dist="38100" dir="3780000" sx="103000" sy="103000" algn="t" rotWithShape="0">
                <a:prstClr val="black">
                  <a:alpha val="25000"/>
                </a:prstClr>
              </a:outerShdw>
            </a:effectLst>
          </p:grpSpPr>
          <p:sp>
            <p:nvSpPr>
              <p:cNvPr id="39"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40"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grpSp>
        <p:sp>
          <p:nvSpPr>
            <p:cNvPr id="37" name="Freeform 7"/>
            <p:cNvSpPr/>
            <p:nvPr/>
          </p:nvSpPr>
          <p:spPr bwMode="auto">
            <a:xfrm>
              <a:off x="4629876" y="5049394"/>
              <a:ext cx="1442061" cy="1252455"/>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4"/>
            </a:solidFill>
            <a:ln w="7938" cap="flat">
              <a:noFill/>
              <a:prstDash val="solid"/>
              <a:miter lim="800000"/>
            </a:ln>
            <a:effectLst/>
          </p:spPr>
          <p:txBody>
            <a:bodyPr vert="horz" wrap="square" lIns="91440" tIns="45720" rIns="91440" bIns="45720" numCol="1" anchor="t" anchorCtr="0" compatLnSpc="1"/>
            <a:lstStyle/>
            <a:p>
              <a:endParaRPr lang="zh-CN" altLang="en-US">
                <a:latin typeface="+mj-ea"/>
                <a:ea typeface="+mj-ea"/>
              </a:endParaRPr>
            </a:p>
          </p:txBody>
        </p:sp>
        <p:sp>
          <p:nvSpPr>
            <p:cNvPr id="38" name="TextBox 73"/>
            <p:cNvSpPr txBox="1"/>
            <p:nvPr/>
          </p:nvSpPr>
          <p:spPr>
            <a:xfrm>
              <a:off x="4886398" y="5462945"/>
              <a:ext cx="1185538" cy="437617"/>
            </a:xfrm>
            <a:prstGeom prst="rect">
              <a:avLst/>
            </a:prstGeom>
            <a:noFill/>
          </p:spPr>
          <p:txBody>
            <a:bodyPr wrap="square" rtlCol="0">
              <a:spAutoFit/>
            </a:bodyPr>
            <a:lstStyle/>
            <a:p>
              <a:r>
                <a:rPr lang="zh-CN" altLang="en-US" sz="1300" dirty="0">
                  <a:solidFill>
                    <a:schemeClr val="bg1"/>
                  </a:solidFill>
                  <a:latin typeface="+mj-ea"/>
                  <a:ea typeface="+mj-ea"/>
                </a:rPr>
                <a:t>第四月</a:t>
              </a:r>
            </a:p>
          </p:txBody>
        </p:sp>
      </p:grpSp>
      <p:grpSp>
        <p:nvGrpSpPr>
          <p:cNvPr id="41" name="组合 40"/>
          <p:cNvGrpSpPr/>
          <p:nvPr/>
        </p:nvGrpSpPr>
        <p:grpSpPr>
          <a:xfrm>
            <a:off x="890709" y="1743827"/>
            <a:ext cx="3656760" cy="2105541"/>
            <a:chOff x="7041153" y="3140803"/>
            <a:chExt cx="5470223" cy="3151364"/>
          </a:xfrm>
        </p:grpSpPr>
        <p:cxnSp>
          <p:nvCxnSpPr>
            <p:cNvPr id="42" name="直接箭头连接符 41"/>
            <p:cNvCxnSpPr/>
            <p:nvPr/>
          </p:nvCxnSpPr>
          <p:spPr>
            <a:xfrm>
              <a:off x="8039682" y="6292167"/>
              <a:ext cx="4471694" cy="0"/>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8039039" y="3140803"/>
              <a:ext cx="0" cy="3130693"/>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TextBox 79"/>
            <p:cNvSpPr txBox="1"/>
            <p:nvPr/>
          </p:nvSpPr>
          <p:spPr>
            <a:xfrm>
              <a:off x="7041153" y="339859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第四月</a:t>
              </a:r>
            </a:p>
          </p:txBody>
        </p:sp>
        <p:sp>
          <p:nvSpPr>
            <p:cNvPr id="45" name="TextBox 80"/>
            <p:cNvSpPr txBox="1"/>
            <p:nvPr/>
          </p:nvSpPr>
          <p:spPr>
            <a:xfrm>
              <a:off x="7041153" y="4232255"/>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第三月</a:t>
              </a:r>
            </a:p>
          </p:txBody>
        </p:sp>
        <p:sp>
          <p:nvSpPr>
            <p:cNvPr id="46" name="TextBox 81"/>
            <p:cNvSpPr txBox="1"/>
            <p:nvPr/>
          </p:nvSpPr>
          <p:spPr>
            <a:xfrm>
              <a:off x="7041153" y="5004668"/>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第二月</a:t>
              </a:r>
            </a:p>
          </p:txBody>
        </p:sp>
        <p:sp>
          <p:nvSpPr>
            <p:cNvPr id="47" name="TextBox 82"/>
            <p:cNvSpPr txBox="1"/>
            <p:nvPr/>
          </p:nvSpPr>
          <p:spPr>
            <a:xfrm>
              <a:off x="7041153" y="5677402"/>
              <a:ext cx="997887" cy="414570"/>
            </a:xfrm>
            <a:prstGeom prst="rect">
              <a:avLst/>
            </a:prstGeom>
            <a:noFill/>
          </p:spPr>
          <p:txBody>
            <a:bodyPr wrap="square" lIns="91431" tIns="45715" rIns="91431" bIns="45715" rtlCol="0">
              <a:spAutoFit/>
            </a:bodyPr>
            <a:lstStyle/>
            <a:p>
              <a:r>
                <a:rPr lang="zh-CN" altLang="en-US" sz="1200" dirty="0">
                  <a:solidFill>
                    <a:schemeClr val="bg1">
                      <a:lumMod val="50000"/>
                    </a:schemeClr>
                  </a:solidFill>
                  <a:latin typeface="+mj-ea"/>
                  <a:ea typeface="+mj-ea"/>
                </a:rPr>
                <a:t>第一月</a:t>
              </a:r>
            </a:p>
          </p:txBody>
        </p:sp>
      </p:grpSp>
      <p:grpSp>
        <p:nvGrpSpPr>
          <p:cNvPr id="48" name="组合 47"/>
          <p:cNvGrpSpPr/>
          <p:nvPr/>
        </p:nvGrpSpPr>
        <p:grpSpPr>
          <a:xfrm>
            <a:off x="5354986" y="1347614"/>
            <a:ext cx="2184598" cy="805283"/>
            <a:chOff x="6084168" y="1274556"/>
            <a:chExt cx="2317853" cy="830459"/>
          </a:xfrm>
        </p:grpSpPr>
        <p:sp>
          <p:nvSpPr>
            <p:cNvPr id="49" name="TextBox 84"/>
            <p:cNvSpPr txBox="1"/>
            <p:nvPr/>
          </p:nvSpPr>
          <p:spPr>
            <a:xfrm>
              <a:off x="6084168" y="1514664"/>
              <a:ext cx="2317853" cy="590351"/>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您的内容打在这里，或者通过您的内容打在这里，或者您的内容打在这里，或者您的内容打在这里，</a:t>
              </a:r>
            </a:p>
          </p:txBody>
        </p:sp>
        <p:sp>
          <p:nvSpPr>
            <p:cNvPr id="50" name="TextBox 85"/>
            <p:cNvSpPr txBox="1"/>
            <p:nvPr/>
          </p:nvSpPr>
          <p:spPr>
            <a:xfrm>
              <a:off x="6109640" y="1274556"/>
              <a:ext cx="1008112" cy="333268"/>
            </a:xfrm>
            <a:prstGeom prst="rect">
              <a:avLst/>
            </a:prstGeom>
            <a:noFill/>
          </p:spPr>
          <p:txBody>
            <a:bodyPr wrap="square" lIns="91431" tIns="0" rIns="91431" bIns="0" rtlCol="0" anchor="t">
              <a:spAutoFit/>
            </a:bodyPr>
            <a:lstStyle/>
            <a:p>
              <a:pPr>
                <a:lnSpc>
                  <a:spcPct val="150000"/>
                </a:lnSpc>
              </a:pPr>
              <a:r>
                <a:rPr lang="zh-CN" altLang="en-US" sz="1400" dirty="0">
                  <a:solidFill>
                    <a:schemeClr val="tx1">
                      <a:lumMod val="75000"/>
                      <a:lumOff val="25000"/>
                    </a:schemeClr>
                  </a:solidFill>
                  <a:latin typeface="+mj-ea"/>
                  <a:ea typeface="+mj-ea"/>
                  <a:cs typeface="华文黑体" pitchFamily="2"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14:presetBounceEnd="48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48000">
                                          <p:cBhvr additive="base">
                                            <p:cTn id="7" dur="1500" fill="hold"/>
                                            <p:tgtEl>
                                              <p:spTgt spid="17"/>
                                            </p:tgtEl>
                                            <p:attrNameLst>
                                              <p:attrName>ppt_x</p:attrName>
                                            </p:attrNameLst>
                                          </p:cBhvr>
                                          <p:tavLst>
                                            <p:tav tm="0">
                                              <p:val>
                                                <p:strVal val="0-#ppt_w/2"/>
                                              </p:val>
                                            </p:tav>
                                            <p:tav tm="100000">
                                              <p:val>
                                                <p:strVal val="#ppt_x"/>
                                              </p:val>
                                            </p:tav>
                                          </p:tavLst>
                                        </p:anim>
                                        <p:anim calcmode="lin" valueType="num" p14:bounceEnd="48000">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14:presetBounceEnd="48000">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14:bounceEnd="48000">
                                          <p:cBhvr additive="base">
                                            <p:cTn id="11" dur="1500" fill="hold"/>
                                            <p:tgtEl>
                                              <p:spTgt spid="23"/>
                                            </p:tgtEl>
                                            <p:attrNameLst>
                                              <p:attrName>ppt_x</p:attrName>
                                            </p:attrNameLst>
                                          </p:cBhvr>
                                          <p:tavLst>
                                            <p:tav tm="0">
                                              <p:val>
                                                <p:strVal val="0-#ppt_w/2"/>
                                              </p:val>
                                            </p:tav>
                                            <p:tav tm="100000">
                                              <p:val>
                                                <p:strVal val="#ppt_x"/>
                                              </p:val>
                                            </p:tav>
                                          </p:tavLst>
                                        </p:anim>
                                        <p:anim calcmode="lin" valueType="num" p14:bounceEnd="48000">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14:presetBounceEnd="48000">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14:bounceEnd="48000">
                                          <p:cBhvr additive="base">
                                            <p:cTn id="15" dur="1500" fill="hold"/>
                                            <p:tgtEl>
                                              <p:spTgt spid="29"/>
                                            </p:tgtEl>
                                            <p:attrNameLst>
                                              <p:attrName>ppt_x</p:attrName>
                                            </p:attrNameLst>
                                          </p:cBhvr>
                                          <p:tavLst>
                                            <p:tav tm="0">
                                              <p:val>
                                                <p:strVal val="1+#ppt_w/2"/>
                                              </p:val>
                                            </p:tav>
                                            <p:tav tm="100000">
                                              <p:val>
                                                <p:strVal val="#ppt_x"/>
                                              </p:val>
                                            </p:tav>
                                          </p:tavLst>
                                        </p:anim>
                                        <p:anim calcmode="lin" valueType="num" p14:bounceEnd="48000">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14:presetBounceEnd="48000">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14:bounceEnd="48000">
                                          <p:cBhvr additive="base">
                                            <p:cTn id="19" dur="1500" fill="hold"/>
                                            <p:tgtEl>
                                              <p:spTgt spid="35"/>
                                            </p:tgtEl>
                                            <p:attrNameLst>
                                              <p:attrName>ppt_x</p:attrName>
                                            </p:attrNameLst>
                                          </p:cBhvr>
                                          <p:tavLst>
                                            <p:tav tm="0">
                                              <p:val>
                                                <p:strVal val="1+#ppt_w/2"/>
                                              </p:val>
                                            </p:tav>
                                            <p:tav tm="100000">
                                              <p:val>
                                                <p:strVal val="#ppt_x"/>
                                              </p:val>
                                            </p:tav>
                                          </p:tavLst>
                                        </p:anim>
                                        <p:anim calcmode="lin" valueType="num" p14:bounceEnd="48000">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55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 presetClass="entr" presetSubtype="12" accel="5500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500" fill="hold"/>
                                            <p:tgtEl>
                                              <p:spTgt spid="23"/>
                                            </p:tgtEl>
                                            <p:attrNameLst>
                                              <p:attrName>ppt_x</p:attrName>
                                            </p:attrNameLst>
                                          </p:cBhvr>
                                          <p:tavLst>
                                            <p:tav tm="0">
                                              <p:val>
                                                <p:strVal val="0-#ppt_w/2"/>
                                              </p:val>
                                            </p:tav>
                                            <p:tav tm="100000">
                                              <p:val>
                                                <p:strVal val="#ppt_x"/>
                                              </p:val>
                                            </p:tav>
                                          </p:tavLst>
                                        </p:anim>
                                        <p:anim calcmode="lin" valueType="num">
                                          <p:cBhvr additive="base">
                                            <p:cTn id="12" dur="1500" fill="hold"/>
                                            <p:tgtEl>
                                              <p:spTgt spid="23"/>
                                            </p:tgtEl>
                                            <p:attrNameLst>
                                              <p:attrName>ppt_y</p:attrName>
                                            </p:attrNameLst>
                                          </p:cBhvr>
                                          <p:tavLst>
                                            <p:tav tm="0">
                                              <p:val>
                                                <p:strVal val="1+#ppt_h/2"/>
                                              </p:val>
                                            </p:tav>
                                            <p:tav tm="100000">
                                              <p:val>
                                                <p:strVal val="#ppt_y"/>
                                              </p:val>
                                            </p:tav>
                                          </p:tavLst>
                                        </p:anim>
                                      </p:childTnLst>
                                    </p:cTn>
                                  </p:par>
                                  <p:par>
                                    <p:cTn id="13" presetID="2" presetClass="entr" presetSubtype="3" accel="5500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1500" fill="hold"/>
                                            <p:tgtEl>
                                              <p:spTgt spid="29"/>
                                            </p:tgtEl>
                                            <p:attrNameLst>
                                              <p:attrName>ppt_x</p:attrName>
                                            </p:attrNameLst>
                                          </p:cBhvr>
                                          <p:tavLst>
                                            <p:tav tm="0">
                                              <p:val>
                                                <p:strVal val="1+#ppt_w/2"/>
                                              </p:val>
                                            </p:tav>
                                            <p:tav tm="100000">
                                              <p:val>
                                                <p:strVal val="#ppt_x"/>
                                              </p:val>
                                            </p:tav>
                                          </p:tavLst>
                                        </p:anim>
                                        <p:anim calcmode="lin" valueType="num">
                                          <p:cBhvr additive="base">
                                            <p:cTn id="16" dur="1500" fill="hold"/>
                                            <p:tgtEl>
                                              <p:spTgt spid="29"/>
                                            </p:tgtEl>
                                            <p:attrNameLst>
                                              <p:attrName>ppt_y</p:attrName>
                                            </p:attrNameLst>
                                          </p:cBhvr>
                                          <p:tavLst>
                                            <p:tav tm="0">
                                              <p:val>
                                                <p:strVal val="0-#ppt_h/2"/>
                                              </p:val>
                                            </p:tav>
                                            <p:tav tm="100000">
                                              <p:val>
                                                <p:strVal val="#ppt_y"/>
                                              </p:val>
                                            </p:tav>
                                          </p:tavLst>
                                        </p:anim>
                                      </p:childTnLst>
                                    </p:cTn>
                                  </p:par>
                                  <p:par>
                                    <p:cTn id="17" presetID="2" presetClass="entr" presetSubtype="6" accel="5500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500" fill="hold"/>
                                            <p:tgtEl>
                                              <p:spTgt spid="35"/>
                                            </p:tgtEl>
                                            <p:attrNameLst>
                                              <p:attrName>ppt_x</p:attrName>
                                            </p:attrNameLst>
                                          </p:cBhvr>
                                          <p:tavLst>
                                            <p:tav tm="0">
                                              <p:val>
                                                <p:strVal val="1+#ppt_w/2"/>
                                              </p:val>
                                            </p:tav>
                                            <p:tav tm="100000">
                                              <p:val>
                                                <p:strVal val="#ppt_x"/>
                                              </p:val>
                                            </p:tav>
                                          </p:tavLst>
                                        </p:anim>
                                        <p:anim calcmode="lin" valueType="num">
                                          <p:cBhvr additive="base">
                                            <p:cTn id="20" dur="15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1000"/>
                                            <p:tgtEl>
                                              <p:spTgt spid="48"/>
                                            </p:tgtEl>
                                          </p:cBhvr>
                                        </p:animEffect>
                                        <p:anim calcmode="lin" valueType="num">
                                          <p:cBhvr>
                                            <p:cTn id="25" dur="1000" fill="hold"/>
                                            <p:tgtEl>
                                              <p:spTgt spid="48"/>
                                            </p:tgtEl>
                                            <p:attrNameLst>
                                              <p:attrName>ppt_x</p:attrName>
                                            </p:attrNameLst>
                                          </p:cBhvr>
                                          <p:tavLst>
                                            <p:tav tm="0">
                                              <p:val>
                                                <p:strVal val="#ppt_x"/>
                                              </p:val>
                                            </p:tav>
                                            <p:tav tm="100000">
                                              <p:val>
                                                <p:strVal val="#ppt_x"/>
                                              </p:val>
                                            </p:tav>
                                          </p:tavLst>
                                        </p:anim>
                                        <p:anim calcmode="lin" valueType="num">
                                          <p:cBhvr>
                                            <p:cTn id="26" dur="1000" fill="hold"/>
                                            <p:tgtEl>
                                              <p:spTgt spid="48"/>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00"/>
                                            <p:tgtEl>
                                              <p:spTgt spid="7"/>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
                                            <p:tgtEl>
                                              <p:spTgt spid="6"/>
                                            </p:tgtEl>
                                          </p:cBhvr>
                                        </p:animEffect>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200"/>
                                            <p:tgtEl>
                                              <p:spTgt spid="5"/>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971341"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5" name="椭圆 4"/>
          <p:cNvSpPr/>
          <p:nvPr/>
        </p:nvSpPr>
        <p:spPr>
          <a:xfrm>
            <a:off x="3539377"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6" name="椭圆 5"/>
          <p:cNvSpPr/>
          <p:nvPr/>
        </p:nvSpPr>
        <p:spPr>
          <a:xfrm>
            <a:off x="4107414" y="1917143"/>
            <a:ext cx="505778" cy="505780"/>
          </a:xfrm>
          <a:prstGeom prst="ellipse">
            <a:avLst/>
          </a:prstGeom>
          <a:solidFill>
            <a:schemeClr val="bg1">
              <a:lumMod val="95000"/>
            </a:schemeClr>
          </a:solidFill>
          <a:ln w="50800">
            <a:noFill/>
          </a:ln>
          <a:effectLst>
            <a:outerShdw blurRad="76200" dist="38100" dir="2700000" algn="tl" rotWithShape="0">
              <a:schemeClr val="tx1">
                <a:alpha val="2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7" name="圆角矩形 6"/>
          <p:cNvSpPr/>
          <p:nvPr/>
        </p:nvSpPr>
        <p:spPr>
          <a:xfrm>
            <a:off x="1827326" y="3167524"/>
            <a:ext cx="2821670" cy="32168"/>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nvGrpSpPr>
          <p:cNvPr id="8" name="组合 7"/>
          <p:cNvGrpSpPr/>
          <p:nvPr/>
        </p:nvGrpSpPr>
        <p:grpSpPr>
          <a:xfrm>
            <a:off x="2678555" y="2673051"/>
            <a:ext cx="1981396" cy="500287"/>
            <a:chOff x="7497701" y="1851659"/>
            <a:chExt cx="2177121" cy="667049"/>
          </a:xfrm>
        </p:grpSpPr>
        <p:sp>
          <p:nvSpPr>
            <p:cNvPr id="9" name="文本框 8"/>
            <p:cNvSpPr txBox="1"/>
            <p:nvPr/>
          </p:nvSpPr>
          <p:spPr>
            <a:xfrm>
              <a:off x="7497701" y="1851659"/>
              <a:ext cx="2177121" cy="492442"/>
            </a:xfrm>
            <a:prstGeom prst="rect">
              <a:avLst/>
            </a:prstGeom>
            <a:noFill/>
          </p:spPr>
          <p:txBody>
            <a:bodyPr wrap="square" rtlCol="0">
              <a:spAutoFit/>
            </a:bodyPr>
            <a:lstStyle/>
            <a:p>
              <a:pPr algn="dist"/>
              <a:r>
                <a:rPr lang="zh-CN" altLang="en-US" sz="1800" dirty="0">
                  <a:solidFill>
                    <a:schemeClr val="tx1">
                      <a:lumMod val="65000"/>
                      <a:lumOff val="35000"/>
                    </a:schemeClr>
                  </a:solidFill>
                  <a:latin typeface="+mj-ea"/>
                  <a:ea typeface="+mj-ea"/>
                </a:rPr>
                <a:t>在此添加标题</a:t>
              </a:r>
            </a:p>
          </p:txBody>
        </p:sp>
        <p:sp>
          <p:nvSpPr>
            <p:cNvPr id="10" name="文本框 9"/>
            <p:cNvSpPr txBox="1"/>
            <p:nvPr/>
          </p:nvSpPr>
          <p:spPr>
            <a:xfrm>
              <a:off x="7508478" y="2210932"/>
              <a:ext cx="2155566" cy="307776"/>
            </a:xfrm>
            <a:prstGeom prst="rect">
              <a:avLst/>
            </a:prstGeom>
            <a:noFill/>
          </p:spPr>
          <p:txBody>
            <a:bodyPr wrap="square" rtlCol="0">
              <a:spAutoFit/>
            </a:bodyPr>
            <a:lstStyle/>
            <a:p>
              <a:pPr algn="dist"/>
              <a:r>
                <a:rPr lang="en-US" altLang="zh-CN" sz="900" dirty="0">
                  <a:solidFill>
                    <a:schemeClr val="tx1">
                      <a:lumMod val="65000"/>
                      <a:lumOff val="35000"/>
                    </a:schemeClr>
                  </a:solidFill>
                  <a:latin typeface="+mj-ea"/>
                  <a:ea typeface="+mj-ea"/>
                </a:rPr>
                <a:t>Add the title here</a:t>
              </a:r>
              <a:endParaRPr lang="zh-CN" altLang="en-US" sz="900" dirty="0">
                <a:solidFill>
                  <a:schemeClr val="tx1">
                    <a:lumMod val="65000"/>
                    <a:lumOff val="35000"/>
                  </a:schemeClr>
                </a:solidFill>
                <a:latin typeface="+mj-ea"/>
                <a:ea typeface="+mj-ea"/>
              </a:endParaRPr>
            </a:p>
          </p:txBody>
        </p:sp>
      </p:grpSp>
      <p:sp>
        <p:nvSpPr>
          <p:cNvPr id="11" name="文本框 10"/>
          <p:cNvSpPr txBox="1"/>
          <p:nvPr/>
        </p:nvSpPr>
        <p:spPr bwMode="auto">
          <a:xfrm>
            <a:off x="1704157" y="3252806"/>
            <a:ext cx="3051044" cy="767518"/>
          </a:xfrm>
          <a:prstGeom prst="rect">
            <a:avLst/>
          </a:prstGeom>
          <a:noFill/>
        </p:spPr>
        <p:txBody>
          <a:bodyPr wrap="square">
            <a:spAutoFit/>
          </a:bodyPr>
          <a:lstStyle/>
          <a:p>
            <a:pPr>
              <a:lnSpc>
                <a:spcPct val="125000"/>
              </a:lnSpc>
            </a:pPr>
            <a:r>
              <a:rPr lang="zh-CN" altLang="en-US" sz="900" dirty="0">
                <a:solidFill>
                  <a:srgbClr val="000000"/>
                </a:solidFill>
                <a:latin typeface="+mj-ea"/>
                <a:cs typeface="Lato Light" charset="0"/>
                <a:sym typeface="Lato Light" charset="0"/>
              </a:rPr>
              <a:t>此处添加详细文本描述，建议与标题相关并符合整体语言风格，语言描述尽量此处添加详细文本描述，建议与标题相关并符合整体语言风格，语言描述尽量此处添加详细文本描述，建议与标题相关并符合整体语言风格，</a:t>
            </a:r>
            <a:endParaRPr lang="en-US" altLang="zh-CN" sz="900" dirty="0">
              <a:solidFill>
                <a:srgbClr val="000000"/>
              </a:solidFill>
              <a:latin typeface="+mj-ea"/>
              <a:cs typeface="Lato Light" charset="0"/>
              <a:sym typeface="Lato Light" charset="0"/>
            </a:endParaRPr>
          </a:p>
        </p:txBody>
      </p:sp>
      <p:grpSp>
        <p:nvGrpSpPr>
          <p:cNvPr id="12" name="组合 11"/>
          <p:cNvGrpSpPr/>
          <p:nvPr/>
        </p:nvGrpSpPr>
        <p:grpSpPr>
          <a:xfrm>
            <a:off x="5026872" y="1634604"/>
            <a:ext cx="2864150" cy="2798688"/>
            <a:chOff x="2330673" y="2010009"/>
            <a:chExt cx="1739454" cy="1412819"/>
          </a:xfrm>
        </p:grpSpPr>
        <p:sp>
          <p:nvSpPr>
            <p:cNvPr id="13" name="圆角矩形 12"/>
            <p:cNvSpPr/>
            <p:nvPr/>
          </p:nvSpPr>
          <p:spPr>
            <a:xfrm>
              <a:off x="2330673" y="2010009"/>
              <a:ext cx="1739454" cy="1412819"/>
            </a:xfrm>
            <a:prstGeom prst="roundRect">
              <a:avLst>
                <a:gd name="adj" fmla="val 0"/>
              </a:avLst>
            </a:prstGeom>
            <a:solidFill>
              <a:schemeClr val="bg1">
                <a:lumMod val="7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4" name="圆角矩形 13"/>
            <p:cNvSpPr/>
            <p:nvPr/>
          </p:nvSpPr>
          <p:spPr>
            <a:xfrm>
              <a:off x="2385774" y="2051987"/>
              <a:ext cx="1629238" cy="1328857"/>
            </a:xfrm>
            <a:prstGeom prst="roundRect">
              <a:avLst>
                <a:gd name="adj" fmla="val 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5" name="组合 14"/>
          <p:cNvGrpSpPr/>
          <p:nvPr/>
        </p:nvGrpSpPr>
        <p:grpSpPr>
          <a:xfrm>
            <a:off x="3130228" y="2069713"/>
            <a:ext cx="204212" cy="203471"/>
            <a:chOff x="3618897" y="2279040"/>
            <a:chExt cx="706229" cy="703668"/>
          </a:xfrm>
        </p:grpSpPr>
        <p:sp>
          <p:nvSpPr>
            <p:cNvPr id="16" name="Freeform 9"/>
            <p:cNvSpPr>
              <a:spLocks noEditPoints="1"/>
            </p:cNvSpPr>
            <p:nvPr/>
          </p:nvSpPr>
          <p:spPr bwMode="auto">
            <a:xfrm>
              <a:off x="3713987" y="2279040"/>
              <a:ext cx="516048" cy="703668"/>
            </a:xfrm>
            <a:custGeom>
              <a:avLst/>
              <a:gdLst>
                <a:gd name="T0" fmla="*/ 222 w 597"/>
                <a:gd name="T1" fmla="*/ 575 h 814"/>
                <a:gd name="T2" fmla="*/ 253 w 597"/>
                <a:gd name="T3" fmla="*/ 598 h 814"/>
                <a:gd name="T4" fmla="*/ 344 w 597"/>
                <a:gd name="T5" fmla="*/ 598 h 814"/>
                <a:gd name="T6" fmla="*/ 375 w 597"/>
                <a:gd name="T7" fmla="*/ 575 h 814"/>
                <a:gd name="T8" fmla="*/ 414 w 597"/>
                <a:gd name="T9" fmla="*/ 509 h 814"/>
                <a:gd name="T10" fmla="*/ 539 w 597"/>
                <a:gd name="T11" fmla="*/ 298 h 814"/>
                <a:gd name="T12" fmla="*/ 298 w 597"/>
                <a:gd name="T13" fmla="*/ 57 h 814"/>
                <a:gd name="T14" fmla="*/ 57 w 597"/>
                <a:gd name="T15" fmla="*/ 298 h 814"/>
                <a:gd name="T16" fmla="*/ 183 w 597"/>
                <a:gd name="T17" fmla="*/ 509 h 814"/>
                <a:gd name="T18" fmla="*/ 222 w 597"/>
                <a:gd name="T19" fmla="*/ 575 h 814"/>
                <a:gd name="T20" fmla="*/ 354 w 597"/>
                <a:gd name="T21" fmla="*/ 782 h 814"/>
                <a:gd name="T22" fmla="*/ 314 w 597"/>
                <a:gd name="T23" fmla="*/ 814 h 814"/>
                <a:gd name="T24" fmla="*/ 282 w 597"/>
                <a:gd name="T25" fmla="*/ 814 h 814"/>
                <a:gd name="T26" fmla="*/ 242 w 597"/>
                <a:gd name="T27" fmla="*/ 782 h 814"/>
                <a:gd name="T28" fmla="*/ 226 w 597"/>
                <a:gd name="T29" fmla="*/ 782 h 814"/>
                <a:gd name="T30" fmla="*/ 165 w 597"/>
                <a:gd name="T31" fmla="*/ 722 h 814"/>
                <a:gd name="T32" fmla="*/ 165 w 597"/>
                <a:gd name="T33" fmla="*/ 576 h 814"/>
                <a:gd name="T34" fmla="*/ 155 w 597"/>
                <a:gd name="T35" fmla="*/ 559 h 814"/>
                <a:gd name="T36" fmla="*/ 0 w 597"/>
                <a:gd name="T37" fmla="*/ 298 h 814"/>
                <a:gd name="T38" fmla="*/ 298 w 597"/>
                <a:gd name="T39" fmla="*/ 0 h 814"/>
                <a:gd name="T40" fmla="*/ 597 w 597"/>
                <a:gd name="T41" fmla="*/ 298 h 814"/>
                <a:gd name="T42" fmla="*/ 441 w 597"/>
                <a:gd name="T43" fmla="*/ 559 h 814"/>
                <a:gd name="T44" fmla="*/ 431 w 597"/>
                <a:gd name="T45" fmla="*/ 576 h 814"/>
                <a:gd name="T46" fmla="*/ 432 w 597"/>
                <a:gd name="T47" fmla="*/ 722 h 814"/>
                <a:gd name="T48" fmla="*/ 371 w 597"/>
                <a:gd name="T49" fmla="*/ 782 h 814"/>
                <a:gd name="T50" fmla="*/ 354 w 597"/>
                <a:gd name="T51" fmla="*/ 782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7" h="814">
                  <a:moveTo>
                    <a:pt x="222" y="575"/>
                  </a:moveTo>
                  <a:cubicBezTo>
                    <a:pt x="224" y="589"/>
                    <a:pt x="238" y="598"/>
                    <a:pt x="253" y="598"/>
                  </a:cubicBezTo>
                  <a:cubicBezTo>
                    <a:pt x="344" y="598"/>
                    <a:pt x="344" y="598"/>
                    <a:pt x="344" y="598"/>
                  </a:cubicBezTo>
                  <a:cubicBezTo>
                    <a:pt x="358" y="598"/>
                    <a:pt x="373" y="589"/>
                    <a:pt x="375" y="575"/>
                  </a:cubicBezTo>
                  <a:cubicBezTo>
                    <a:pt x="377" y="547"/>
                    <a:pt x="390" y="523"/>
                    <a:pt x="414" y="509"/>
                  </a:cubicBezTo>
                  <a:cubicBezTo>
                    <a:pt x="491" y="467"/>
                    <a:pt x="539" y="386"/>
                    <a:pt x="539" y="298"/>
                  </a:cubicBezTo>
                  <a:cubicBezTo>
                    <a:pt x="539" y="165"/>
                    <a:pt x="431" y="57"/>
                    <a:pt x="298" y="57"/>
                  </a:cubicBezTo>
                  <a:cubicBezTo>
                    <a:pt x="165" y="57"/>
                    <a:pt x="57" y="165"/>
                    <a:pt x="57" y="298"/>
                  </a:cubicBezTo>
                  <a:cubicBezTo>
                    <a:pt x="57" y="386"/>
                    <a:pt x="105" y="467"/>
                    <a:pt x="183" y="509"/>
                  </a:cubicBezTo>
                  <a:cubicBezTo>
                    <a:pt x="207" y="523"/>
                    <a:pt x="219" y="547"/>
                    <a:pt x="222" y="575"/>
                  </a:cubicBezTo>
                  <a:close/>
                  <a:moveTo>
                    <a:pt x="354" y="782"/>
                  </a:moveTo>
                  <a:cubicBezTo>
                    <a:pt x="350" y="800"/>
                    <a:pt x="334" y="814"/>
                    <a:pt x="314" y="814"/>
                  </a:cubicBezTo>
                  <a:cubicBezTo>
                    <a:pt x="282" y="814"/>
                    <a:pt x="282" y="814"/>
                    <a:pt x="282" y="814"/>
                  </a:cubicBezTo>
                  <a:cubicBezTo>
                    <a:pt x="263" y="814"/>
                    <a:pt x="247" y="800"/>
                    <a:pt x="242" y="782"/>
                  </a:cubicBezTo>
                  <a:cubicBezTo>
                    <a:pt x="226" y="782"/>
                    <a:pt x="226" y="782"/>
                    <a:pt x="226" y="782"/>
                  </a:cubicBezTo>
                  <a:cubicBezTo>
                    <a:pt x="193" y="782"/>
                    <a:pt x="165" y="755"/>
                    <a:pt x="165" y="722"/>
                  </a:cubicBezTo>
                  <a:cubicBezTo>
                    <a:pt x="165" y="576"/>
                    <a:pt x="165" y="576"/>
                    <a:pt x="165" y="576"/>
                  </a:cubicBezTo>
                  <a:cubicBezTo>
                    <a:pt x="165" y="569"/>
                    <a:pt x="162" y="563"/>
                    <a:pt x="155" y="559"/>
                  </a:cubicBezTo>
                  <a:cubicBezTo>
                    <a:pt x="60" y="507"/>
                    <a:pt x="0" y="407"/>
                    <a:pt x="0" y="298"/>
                  </a:cubicBezTo>
                  <a:cubicBezTo>
                    <a:pt x="0" y="133"/>
                    <a:pt x="134" y="0"/>
                    <a:pt x="298" y="0"/>
                  </a:cubicBezTo>
                  <a:cubicBezTo>
                    <a:pt x="463" y="0"/>
                    <a:pt x="597" y="133"/>
                    <a:pt x="597" y="298"/>
                  </a:cubicBezTo>
                  <a:cubicBezTo>
                    <a:pt x="597" y="407"/>
                    <a:pt x="537" y="507"/>
                    <a:pt x="441" y="559"/>
                  </a:cubicBezTo>
                  <a:cubicBezTo>
                    <a:pt x="435" y="563"/>
                    <a:pt x="431" y="569"/>
                    <a:pt x="431" y="576"/>
                  </a:cubicBezTo>
                  <a:cubicBezTo>
                    <a:pt x="432" y="722"/>
                    <a:pt x="432" y="722"/>
                    <a:pt x="432" y="722"/>
                  </a:cubicBezTo>
                  <a:cubicBezTo>
                    <a:pt x="432" y="755"/>
                    <a:pt x="404" y="782"/>
                    <a:pt x="371" y="782"/>
                  </a:cubicBezTo>
                  <a:cubicBezTo>
                    <a:pt x="354" y="782"/>
                    <a:pt x="354" y="782"/>
                    <a:pt x="354" y="782"/>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17" name="Freeform 10"/>
            <p:cNvSpPr>
              <a:spLocks noEditPoints="1"/>
            </p:cNvSpPr>
            <p:nvPr/>
          </p:nvSpPr>
          <p:spPr bwMode="auto">
            <a:xfrm>
              <a:off x="3618897" y="2347432"/>
              <a:ext cx="706229" cy="373412"/>
            </a:xfrm>
            <a:custGeom>
              <a:avLst/>
              <a:gdLst>
                <a:gd name="T0" fmla="*/ 699 w 817"/>
                <a:gd name="T1" fmla="*/ 406 h 432"/>
                <a:gd name="T2" fmla="*/ 692 w 817"/>
                <a:gd name="T3" fmla="*/ 380 h 432"/>
                <a:gd name="T4" fmla="*/ 718 w 817"/>
                <a:gd name="T5" fmla="*/ 373 h 432"/>
                <a:gd name="T6" fmla="*/ 755 w 817"/>
                <a:gd name="T7" fmla="*/ 394 h 432"/>
                <a:gd name="T8" fmla="*/ 762 w 817"/>
                <a:gd name="T9" fmla="*/ 420 h 432"/>
                <a:gd name="T10" fmla="*/ 736 w 817"/>
                <a:gd name="T11" fmla="*/ 427 h 432"/>
                <a:gd name="T12" fmla="*/ 699 w 817"/>
                <a:gd name="T13" fmla="*/ 406 h 432"/>
                <a:gd name="T14" fmla="*/ 718 w 817"/>
                <a:gd name="T15" fmla="*/ 59 h 432"/>
                <a:gd name="T16" fmla="*/ 692 w 817"/>
                <a:gd name="T17" fmla="*/ 52 h 432"/>
                <a:gd name="T18" fmla="*/ 699 w 817"/>
                <a:gd name="T19" fmla="*/ 26 h 432"/>
                <a:gd name="T20" fmla="*/ 736 w 817"/>
                <a:gd name="T21" fmla="*/ 5 h 432"/>
                <a:gd name="T22" fmla="*/ 762 w 817"/>
                <a:gd name="T23" fmla="*/ 12 h 432"/>
                <a:gd name="T24" fmla="*/ 755 w 817"/>
                <a:gd name="T25" fmla="*/ 38 h 432"/>
                <a:gd name="T26" fmla="*/ 718 w 817"/>
                <a:gd name="T27" fmla="*/ 59 h 432"/>
                <a:gd name="T28" fmla="*/ 755 w 817"/>
                <a:gd name="T29" fmla="*/ 235 h 432"/>
                <a:gd name="T30" fmla="*/ 736 w 817"/>
                <a:gd name="T31" fmla="*/ 216 h 432"/>
                <a:gd name="T32" fmla="*/ 755 w 817"/>
                <a:gd name="T33" fmla="*/ 197 h 432"/>
                <a:gd name="T34" fmla="*/ 798 w 817"/>
                <a:gd name="T35" fmla="*/ 197 h 432"/>
                <a:gd name="T36" fmla="*/ 817 w 817"/>
                <a:gd name="T37" fmla="*/ 216 h 432"/>
                <a:gd name="T38" fmla="*/ 798 w 817"/>
                <a:gd name="T39" fmla="*/ 235 h 432"/>
                <a:gd name="T40" fmla="*/ 755 w 817"/>
                <a:gd name="T41" fmla="*/ 235 h 432"/>
                <a:gd name="T42" fmla="*/ 118 w 817"/>
                <a:gd name="T43" fmla="*/ 26 h 432"/>
                <a:gd name="T44" fmla="*/ 124 w 817"/>
                <a:gd name="T45" fmla="*/ 52 h 432"/>
                <a:gd name="T46" fmla="*/ 98 w 817"/>
                <a:gd name="T47" fmla="*/ 59 h 432"/>
                <a:gd name="T48" fmla="*/ 62 w 817"/>
                <a:gd name="T49" fmla="*/ 38 h 432"/>
                <a:gd name="T50" fmla="*/ 55 w 817"/>
                <a:gd name="T51" fmla="*/ 12 h 432"/>
                <a:gd name="T52" fmla="*/ 81 w 817"/>
                <a:gd name="T53" fmla="*/ 5 h 432"/>
                <a:gd name="T54" fmla="*/ 118 w 817"/>
                <a:gd name="T55" fmla="*/ 26 h 432"/>
                <a:gd name="T56" fmla="*/ 98 w 817"/>
                <a:gd name="T57" fmla="*/ 373 h 432"/>
                <a:gd name="T58" fmla="*/ 124 w 817"/>
                <a:gd name="T59" fmla="*/ 380 h 432"/>
                <a:gd name="T60" fmla="*/ 118 w 817"/>
                <a:gd name="T61" fmla="*/ 406 h 432"/>
                <a:gd name="T62" fmla="*/ 81 w 817"/>
                <a:gd name="T63" fmla="*/ 427 h 432"/>
                <a:gd name="T64" fmla="*/ 55 w 817"/>
                <a:gd name="T65" fmla="*/ 420 h 432"/>
                <a:gd name="T66" fmla="*/ 62 w 817"/>
                <a:gd name="T67" fmla="*/ 394 h 432"/>
                <a:gd name="T68" fmla="*/ 98 w 817"/>
                <a:gd name="T69" fmla="*/ 373 h 432"/>
                <a:gd name="T70" fmla="*/ 62 w 817"/>
                <a:gd name="T71" fmla="*/ 197 h 432"/>
                <a:gd name="T72" fmla="*/ 81 w 817"/>
                <a:gd name="T73" fmla="*/ 216 h 432"/>
                <a:gd name="T74" fmla="*/ 62 w 817"/>
                <a:gd name="T75" fmla="*/ 235 h 432"/>
                <a:gd name="T76" fmla="*/ 19 w 817"/>
                <a:gd name="T77" fmla="*/ 235 h 432"/>
                <a:gd name="T78" fmla="*/ 0 w 817"/>
                <a:gd name="T79" fmla="*/ 216 h 432"/>
                <a:gd name="T80" fmla="*/ 19 w 817"/>
                <a:gd name="T81" fmla="*/ 197 h 432"/>
                <a:gd name="T82" fmla="*/ 62 w 817"/>
                <a:gd name="T83" fmla="*/ 197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7" h="432">
                  <a:moveTo>
                    <a:pt x="699" y="406"/>
                  </a:moveTo>
                  <a:cubicBezTo>
                    <a:pt x="690" y="401"/>
                    <a:pt x="687" y="389"/>
                    <a:pt x="692" y="380"/>
                  </a:cubicBezTo>
                  <a:cubicBezTo>
                    <a:pt x="698" y="371"/>
                    <a:pt x="709" y="368"/>
                    <a:pt x="718" y="373"/>
                  </a:cubicBezTo>
                  <a:cubicBezTo>
                    <a:pt x="755" y="394"/>
                    <a:pt x="755" y="394"/>
                    <a:pt x="755" y="394"/>
                  </a:cubicBezTo>
                  <a:cubicBezTo>
                    <a:pt x="764" y="399"/>
                    <a:pt x="767" y="411"/>
                    <a:pt x="762" y="420"/>
                  </a:cubicBezTo>
                  <a:cubicBezTo>
                    <a:pt x="757" y="429"/>
                    <a:pt x="745" y="432"/>
                    <a:pt x="736" y="427"/>
                  </a:cubicBezTo>
                  <a:cubicBezTo>
                    <a:pt x="699" y="406"/>
                    <a:pt x="699" y="406"/>
                    <a:pt x="699" y="406"/>
                  </a:cubicBezTo>
                  <a:close/>
                  <a:moveTo>
                    <a:pt x="718" y="59"/>
                  </a:moveTo>
                  <a:cubicBezTo>
                    <a:pt x="709" y="64"/>
                    <a:pt x="698" y="61"/>
                    <a:pt x="692" y="52"/>
                  </a:cubicBezTo>
                  <a:cubicBezTo>
                    <a:pt x="687" y="43"/>
                    <a:pt x="690" y="31"/>
                    <a:pt x="699" y="26"/>
                  </a:cubicBezTo>
                  <a:cubicBezTo>
                    <a:pt x="736" y="5"/>
                    <a:pt x="736" y="5"/>
                    <a:pt x="736" y="5"/>
                  </a:cubicBezTo>
                  <a:cubicBezTo>
                    <a:pt x="745" y="0"/>
                    <a:pt x="757" y="3"/>
                    <a:pt x="762" y="12"/>
                  </a:cubicBezTo>
                  <a:cubicBezTo>
                    <a:pt x="767" y="21"/>
                    <a:pt x="764" y="32"/>
                    <a:pt x="755" y="38"/>
                  </a:cubicBezTo>
                  <a:cubicBezTo>
                    <a:pt x="718" y="59"/>
                    <a:pt x="718" y="59"/>
                    <a:pt x="718" y="59"/>
                  </a:cubicBezTo>
                  <a:close/>
                  <a:moveTo>
                    <a:pt x="755" y="235"/>
                  </a:moveTo>
                  <a:cubicBezTo>
                    <a:pt x="745" y="235"/>
                    <a:pt x="736" y="226"/>
                    <a:pt x="736" y="216"/>
                  </a:cubicBezTo>
                  <a:cubicBezTo>
                    <a:pt x="736" y="205"/>
                    <a:pt x="745" y="197"/>
                    <a:pt x="755" y="197"/>
                  </a:cubicBezTo>
                  <a:cubicBezTo>
                    <a:pt x="798" y="197"/>
                    <a:pt x="798" y="197"/>
                    <a:pt x="798" y="197"/>
                  </a:cubicBezTo>
                  <a:cubicBezTo>
                    <a:pt x="808" y="197"/>
                    <a:pt x="817" y="205"/>
                    <a:pt x="817" y="216"/>
                  </a:cubicBezTo>
                  <a:cubicBezTo>
                    <a:pt x="817" y="226"/>
                    <a:pt x="808" y="235"/>
                    <a:pt x="798" y="235"/>
                  </a:cubicBezTo>
                  <a:cubicBezTo>
                    <a:pt x="755" y="235"/>
                    <a:pt x="755" y="235"/>
                    <a:pt x="755" y="235"/>
                  </a:cubicBezTo>
                  <a:close/>
                  <a:moveTo>
                    <a:pt x="118" y="26"/>
                  </a:moveTo>
                  <a:cubicBezTo>
                    <a:pt x="127" y="31"/>
                    <a:pt x="130" y="43"/>
                    <a:pt x="124" y="52"/>
                  </a:cubicBezTo>
                  <a:cubicBezTo>
                    <a:pt x="119" y="61"/>
                    <a:pt x="108" y="64"/>
                    <a:pt x="98" y="59"/>
                  </a:cubicBezTo>
                  <a:cubicBezTo>
                    <a:pt x="62" y="38"/>
                    <a:pt x="62" y="38"/>
                    <a:pt x="62" y="38"/>
                  </a:cubicBezTo>
                  <a:cubicBezTo>
                    <a:pt x="53" y="32"/>
                    <a:pt x="49" y="21"/>
                    <a:pt x="55" y="12"/>
                  </a:cubicBezTo>
                  <a:cubicBezTo>
                    <a:pt x="60" y="3"/>
                    <a:pt x="72" y="0"/>
                    <a:pt x="81" y="5"/>
                  </a:cubicBezTo>
                  <a:cubicBezTo>
                    <a:pt x="118" y="26"/>
                    <a:pt x="118" y="26"/>
                    <a:pt x="118" y="26"/>
                  </a:cubicBezTo>
                  <a:close/>
                  <a:moveTo>
                    <a:pt x="98" y="373"/>
                  </a:moveTo>
                  <a:cubicBezTo>
                    <a:pt x="108" y="368"/>
                    <a:pt x="119" y="371"/>
                    <a:pt x="124" y="380"/>
                  </a:cubicBezTo>
                  <a:cubicBezTo>
                    <a:pt x="130" y="389"/>
                    <a:pt x="127" y="401"/>
                    <a:pt x="118" y="406"/>
                  </a:cubicBezTo>
                  <a:cubicBezTo>
                    <a:pt x="81" y="427"/>
                    <a:pt x="81" y="427"/>
                    <a:pt x="81" y="427"/>
                  </a:cubicBezTo>
                  <a:cubicBezTo>
                    <a:pt x="72" y="432"/>
                    <a:pt x="60" y="429"/>
                    <a:pt x="55" y="420"/>
                  </a:cubicBezTo>
                  <a:cubicBezTo>
                    <a:pt x="49" y="411"/>
                    <a:pt x="53" y="399"/>
                    <a:pt x="62" y="394"/>
                  </a:cubicBezTo>
                  <a:cubicBezTo>
                    <a:pt x="98" y="373"/>
                    <a:pt x="98" y="373"/>
                    <a:pt x="98" y="373"/>
                  </a:cubicBezTo>
                  <a:close/>
                  <a:moveTo>
                    <a:pt x="62" y="197"/>
                  </a:moveTo>
                  <a:cubicBezTo>
                    <a:pt x="72" y="197"/>
                    <a:pt x="81" y="205"/>
                    <a:pt x="81" y="216"/>
                  </a:cubicBezTo>
                  <a:cubicBezTo>
                    <a:pt x="81" y="226"/>
                    <a:pt x="72" y="235"/>
                    <a:pt x="62" y="235"/>
                  </a:cubicBezTo>
                  <a:cubicBezTo>
                    <a:pt x="19" y="235"/>
                    <a:pt x="19" y="235"/>
                    <a:pt x="19" y="235"/>
                  </a:cubicBezTo>
                  <a:cubicBezTo>
                    <a:pt x="9" y="235"/>
                    <a:pt x="0" y="226"/>
                    <a:pt x="0" y="216"/>
                  </a:cubicBezTo>
                  <a:cubicBezTo>
                    <a:pt x="0" y="205"/>
                    <a:pt x="9" y="197"/>
                    <a:pt x="19" y="197"/>
                  </a:cubicBezTo>
                  <a:cubicBezTo>
                    <a:pt x="62" y="197"/>
                    <a:pt x="62" y="197"/>
                    <a:pt x="62" y="19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18" name="Freeform 11"/>
            <p:cNvSpPr/>
            <p:nvPr/>
          </p:nvSpPr>
          <p:spPr bwMode="auto">
            <a:xfrm>
              <a:off x="3845651" y="2427528"/>
              <a:ext cx="253087" cy="253452"/>
            </a:xfrm>
            <a:custGeom>
              <a:avLst/>
              <a:gdLst>
                <a:gd name="T0" fmla="*/ 3 w 293"/>
                <a:gd name="T1" fmla="*/ 38 h 293"/>
                <a:gd name="T2" fmla="*/ 16 w 293"/>
                <a:gd name="T3" fmla="*/ 15 h 293"/>
                <a:gd name="T4" fmla="*/ 39 w 293"/>
                <a:gd name="T5" fmla="*/ 28 h 293"/>
                <a:gd name="T6" fmla="*/ 50 w 293"/>
                <a:gd name="T7" fmla="*/ 65 h 293"/>
                <a:gd name="T8" fmla="*/ 91 w 293"/>
                <a:gd name="T9" fmla="*/ 53 h 293"/>
                <a:gd name="T10" fmla="*/ 91 w 293"/>
                <a:gd name="T11" fmla="*/ 53 h 293"/>
                <a:gd name="T12" fmla="*/ 127 w 293"/>
                <a:gd name="T13" fmla="*/ 48 h 293"/>
                <a:gd name="T14" fmla="*/ 127 w 293"/>
                <a:gd name="T15" fmla="*/ 19 h 293"/>
                <a:gd name="T16" fmla="*/ 146 w 293"/>
                <a:gd name="T17" fmla="*/ 0 h 293"/>
                <a:gd name="T18" fmla="*/ 165 w 293"/>
                <a:gd name="T19" fmla="*/ 19 h 293"/>
                <a:gd name="T20" fmla="*/ 165 w 293"/>
                <a:gd name="T21" fmla="*/ 48 h 293"/>
                <a:gd name="T22" fmla="*/ 202 w 293"/>
                <a:gd name="T23" fmla="*/ 53 h 293"/>
                <a:gd name="T24" fmla="*/ 202 w 293"/>
                <a:gd name="T25" fmla="*/ 53 h 293"/>
                <a:gd name="T26" fmla="*/ 202 w 293"/>
                <a:gd name="T27" fmla="*/ 53 h 293"/>
                <a:gd name="T28" fmla="*/ 242 w 293"/>
                <a:gd name="T29" fmla="*/ 65 h 293"/>
                <a:gd name="T30" fmla="*/ 253 w 293"/>
                <a:gd name="T31" fmla="*/ 28 h 293"/>
                <a:gd name="T32" fmla="*/ 277 w 293"/>
                <a:gd name="T33" fmla="*/ 15 h 293"/>
                <a:gd name="T34" fmla="*/ 290 w 293"/>
                <a:gd name="T35" fmla="*/ 38 h 293"/>
                <a:gd name="T36" fmla="*/ 220 w 293"/>
                <a:gd name="T37" fmla="*/ 278 h 293"/>
                <a:gd name="T38" fmla="*/ 196 w 293"/>
                <a:gd name="T39" fmla="*/ 290 h 293"/>
                <a:gd name="T40" fmla="*/ 183 w 293"/>
                <a:gd name="T41" fmla="*/ 267 h 293"/>
                <a:gd name="T42" fmla="*/ 232 w 293"/>
                <a:gd name="T43" fmla="*/ 102 h 293"/>
                <a:gd name="T44" fmla="*/ 194 w 293"/>
                <a:gd name="T45" fmla="*/ 90 h 293"/>
                <a:gd name="T46" fmla="*/ 194 w 293"/>
                <a:gd name="T47" fmla="*/ 90 h 293"/>
                <a:gd name="T48" fmla="*/ 165 w 293"/>
                <a:gd name="T49" fmla="*/ 86 h 293"/>
                <a:gd name="T50" fmla="*/ 165 w 293"/>
                <a:gd name="T51" fmla="*/ 132 h 293"/>
                <a:gd name="T52" fmla="*/ 146 w 293"/>
                <a:gd name="T53" fmla="*/ 151 h 293"/>
                <a:gd name="T54" fmla="*/ 127 w 293"/>
                <a:gd name="T55" fmla="*/ 132 h 293"/>
                <a:gd name="T56" fmla="*/ 127 w 293"/>
                <a:gd name="T57" fmla="*/ 86 h 293"/>
                <a:gd name="T58" fmla="*/ 99 w 293"/>
                <a:gd name="T59" fmla="*/ 90 h 293"/>
                <a:gd name="T60" fmla="*/ 99 w 293"/>
                <a:gd name="T61" fmla="*/ 90 h 293"/>
                <a:gd name="T62" fmla="*/ 61 w 293"/>
                <a:gd name="T63" fmla="*/ 102 h 293"/>
                <a:gd name="T64" fmla="*/ 109 w 293"/>
                <a:gd name="T65" fmla="*/ 267 h 293"/>
                <a:gd name="T66" fmla="*/ 96 w 293"/>
                <a:gd name="T67" fmla="*/ 290 h 293"/>
                <a:gd name="T68" fmla="*/ 73 w 293"/>
                <a:gd name="T69" fmla="*/ 278 h 293"/>
                <a:gd name="T70" fmla="*/ 3 w 293"/>
                <a:gd name="T71" fmla="*/ 3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3" h="293">
                  <a:moveTo>
                    <a:pt x="3" y="38"/>
                  </a:moveTo>
                  <a:cubicBezTo>
                    <a:pt x="0" y="28"/>
                    <a:pt x="6" y="18"/>
                    <a:pt x="16" y="15"/>
                  </a:cubicBezTo>
                  <a:cubicBezTo>
                    <a:pt x="26" y="12"/>
                    <a:pt x="37" y="18"/>
                    <a:pt x="39" y="28"/>
                  </a:cubicBezTo>
                  <a:cubicBezTo>
                    <a:pt x="50" y="65"/>
                    <a:pt x="50" y="65"/>
                    <a:pt x="50" y="65"/>
                  </a:cubicBezTo>
                  <a:cubicBezTo>
                    <a:pt x="63" y="60"/>
                    <a:pt x="77" y="56"/>
                    <a:pt x="91" y="53"/>
                  </a:cubicBezTo>
                  <a:cubicBezTo>
                    <a:pt x="91" y="53"/>
                    <a:pt x="91" y="53"/>
                    <a:pt x="91" y="53"/>
                  </a:cubicBezTo>
                  <a:cubicBezTo>
                    <a:pt x="103" y="50"/>
                    <a:pt x="115" y="49"/>
                    <a:pt x="127" y="48"/>
                  </a:cubicBezTo>
                  <a:cubicBezTo>
                    <a:pt x="127" y="19"/>
                    <a:pt x="127" y="19"/>
                    <a:pt x="127" y="19"/>
                  </a:cubicBezTo>
                  <a:cubicBezTo>
                    <a:pt x="127" y="8"/>
                    <a:pt x="136" y="0"/>
                    <a:pt x="146" y="0"/>
                  </a:cubicBezTo>
                  <a:cubicBezTo>
                    <a:pt x="157" y="0"/>
                    <a:pt x="165" y="8"/>
                    <a:pt x="165" y="19"/>
                  </a:cubicBezTo>
                  <a:cubicBezTo>
                    <a:pt x="165" y="48"/>
                    <a:pt x="165" y="48"/>
                    <a:pt x="165" y="48"/>
                  </a:cubicBezTo>
                  <a:cubicBezTo>
                    <a:pt x="178" y="49"/>
                    <a:pt x="190" y="50"/>
                    <a:pt x="202" y="53"/>
                  </a:cubicBezTo>
                  <a:cubicBezTo>
                    <a:pt x="202" y="53"/>
                    <a:pt x="202" y="53"/>
                    <a:pt x="202" y="53"/>
                  </a:cubicBezTo>
                  <a:cubicBezTo>
                    <a:pt x="202" y="53"/>
                    <a:pt x="202" y="53"/>
                    <a:pt x="202" y="53"/>
                  </a:cubicBezTo>
                  <a:cubicBezTo>
                    <a:pt x="216" y="56"/>
                    <a:pt x="229" y="60"/>
                    <a:pt x="242" y="65"/>
                  </a:cubicBezTo>
                  <a:cubicBezTo>
                    <a:pt x="253" y="28"/>
                    <a:pt x="253" y="28"/>
                    <a:pt x="253" y="28"/>
                  </a:cubicBezTo>
                  <a:cubicBezTo>
                    <a:pt x="256" y="18"/>
                    <a:pt x="267" y="12"/>
                    <a:pt x="277" y="15"/>
                  </a:cubicBezTo>
                  <a:cubicBezTo>
                    <a:pt x="287" y="18"/>
                    <a:pt x="293" y="28"/>
                    <a:pt x="290" y="38"/>
                  </a:cubicBezTo>
                  <a:cubicBezTo>
                    <a:pt x="220" y="278"/>
                    <a:pt x="220" y="278"/>
                    <a:pt x="220" y="278"/>
                  </a:cubicBezTo>
                  <a:cubicBezTo>
                    <a:pt x="217" y="288"/>
                    <a:pt x="206" y="293"/>
                    <a:pt x="196" y="290"/>
                  </a:cubicBezTo>
                  <a:cubicBezTo>
                    <a:pt x="186" y="288"/>
                    <a:pt x="180" y="277"/>
                    <a:pt x="183" y="267"/>
                  </a:cubicBezTo>
                  <a:cubicBezTo>
                    <a:pt x="232" y="102"/>
                    <a:pt x="232" y="102"/>
                    <a:pt x="232" y="102"/>
                  </a:cubicBezTo>
                  <a:cubicBezTo>
                    <a:pt x="220" y="97"/>
                    <a:pt x="207" y="93"/>
                    <a:pt x="194" y="90"/>
                  </a:cubicBezTo>
                  <a:cubicBezTo>
                    <a:pt x="194" y="90"/>
                    <a:pt x="194" y="90"/>
                    <a:pt x="194" y="90"/>
                  </a:cubicBezTo>
                  <a:cubicBezTo>
                    <a:pt x="185" y="88"/>
                    <a:pt x="175" y="87"/>
                    <a:pt x="165" y="86"/>
                  </a:cubicBezTo>
                  <a:cubicBezTo>
                    <a:pt x="165" y="132"/>
                    <a:pt x="165" y="132"/>
                    <a:pt x="165" y="132"/>
                  </a:cubicBezTo>
                  <a:cubicBezTo>
                    <a:pt x="165" y="143"/>
                    <a:pt x="157" y="151"/>
                    <a:pt x="146" y="151"/>
                  </a:cubicBezTo>
                  <a:cubicBezTo>
                    <a:pt x="136" y="151"/>
                    <a:pt x="127" y="143"/>
                    <a:pt x="127" y="132"/>
                  </a:cubicBezTo>
                  <a:cubicBezTo>
                    <a:pt x="127" y="86"/>
                    <a:pt x="127" y="86"/>
                    <a:pt x="127" y="86"/>
                  </a:cubicBezTo>
                  <a:cubicBezTo>
                    <a:pt x="118" y="87"/>
                    <a:pt x="108" y="88"/>
                    <a:pt x="99" y="90"/>
                  </a:cubicBezTo>
                  <a:cubicBezTo>
                    <a:pt x="99" y="90"/>
                    <a:pt x="99" y="90"/>
                    <a:pt x="99" y="90"/>
                  </a:cubicBezTo>
                  <a:cubicBezTo>
                    <a:pt x="85" y="93"/>
                    <a:pt x="73" y="97"/>
                    <a:pt x="61" y="102"/>
                  </a:cubicBezTo>
                  <a:cubicBezTo>
                    <a:pt x="109" y="267"/>
                    <a:pt x="109" y="267"/>
                    <a:pt x="109" y="267"/>
                  </a:cubicBezTo>
                  <a:cubicBezTo>
                    <a:pt x="112" y="277"/>
                    <a:pt x="106" y="288"/>
                    <a:pt x="96" y="290"/>
                  </a:cubicBezTo>
                  <a:cubicBezTo>
                    <a:pt x="86" y="293"/>
                    <a:pt x="76" y="288"/>
                    <a:pt x="73" y="278"/>
                  </a:cubicBezTo>
                  <a:cubicBezTo>
                    <a:pt x="3" y="38"/>
                    <a:pt x="3" y="38"/>
                    <a:pt x="3" y="38"/>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nvGrpSpPr>
          <p:cNvPr id="19" name="组合 18"/>
          <p:cNvGrpSpPr/>
          <p:nvPr/>
        </p:nvGrpSpPr>
        <p:grpSpPr>
          <a:xfrm>
            <a:off x="3690636" y="2072704"/>
            <a:ext cx="203260" cy="204635"/>
            <a:chOff x="5042691" y="2273920"/>
            <a:chExt cx="702937" cy="707692"/>
          </a:xfrm>
        </p:grpSpPr>
        <p:sp>
          <p:nvSpPr>
            <p:cNvPr id="20" name="Freeform 12"/>
            <p:cNvSpPr/>
            <p:nvPr/>
          </p:nvSpPr>
          <p:spPr bwMode="auto">
            <a:xfrm>
              <a:off x="5284806" y="2789968"/>
              <a:ext cx="460822" cy="191644"/>
            </a:xfrm>
            <a:custGeom>
              <a:avLst/>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2">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1" name="Freeform 13"/>
            <p:cNvSpPr>
              <a:spLocks noEditPoints="1"/>
            </p:cNvSpPr>
            <p:nvPr/>
          </p:nvSpPr>
          <p:spPr bwMode="auto">
            <a:xfrm>
              <a:off x="5042691" y="2273920"/>
              <a:ext cx="529214" cy="655758"/>
            </a:xfrm>
            <a:custGeom>
              <a:avLst/>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nvGrpSpPr>
          <p:cNvPr id="22" name="组合 21"/>
          <p:cNvGrpSpPr/>
          <p:nvPr/>
        </p:nvGrpSpPr>
        <p:grpSpPr>
          <a:xfrm>
            <a:off x="4257932" y="2063672"/>
            <a:ext cx="204740" cy="203365"/>
            <a:chOff x="6463926" y="2278309"/>
            <a:chExt cx="708057" cy="703302"/>
          </a:xfrm>
        </p:grpSpPr>
        <p:sp>
          <p:nvSpPr>
            <p:cNvPr id="23" name="Freeform 30"/>
            <p:cNvSpPr>
              <a:spLocks noEditPoints="1"/>
            </p:cNvSpPr>
            <p:nvPr/>
          </p:nvSpPr>
          <p:spPr bwMode="auto">
            <a:xfrm>
              <a:off x="6687023" y="2278309"/>
              <a:ext cx="261864" cy="305752"/>
            </a:xfrm>
            <a:custGeom>
              <a:avLst/>
              <a:gdLst>
                <a:gd name="T0" fmla="*/ 150 w 303"/>
                <a:gd name="T1" fmla="*/ 1 h 354"/>
                <a:gd name="T2" fmla="*/ 81 w 303"/>
                <a:gd name="T3" fmla="*/ 76 h 354"/>
                <a:gd name="T4" fmla="*/ 153 w 303"/>
                <a:gd name="T5" fmla="*/ 165 h 354"/>
                <a:gd name="T6" fmla="*/ 222 w 303"/>
                <a:gd name="T7" fmla="*/ 74 h 354"/>
                <a:gd name="T8" fmla="*/ 150 w 303"/>
                <a:gd name="T9" fmla="*/ 1 h 354"/>
                <a:gd name="T10" fmla="*/ 151 w 303"/>
                <a:gd name="T11" fmla="*/ 261 h 354"/>
                <a:gd name="T12" fmla="*/ 198 w 303"/>
                <a:gd name="T13" fmla="*/ 196 h 354"/>
                <a:gd name="T14" fmla="*/ 210 w 303"/>
                <a:gd name="T15" fmla="*/ 190 h 354"/>
                <a:gd name="T16" fmla="*/ 260 w 303"/>
                <a:gd name="T17" fmla="*/ 199 h 354"/>
                <a:gd name="T18" fmla="*/ 290 w 303"/>
                <a:gd name="T19" fmla="*/ 225 h 354"/>
                <a:gd name="T20" fmla="*/ 303 w 303"/>
                <a:gd name="T21" fmla="*/ 330 h 354"/>
                <a:gd name="T22" fmla="*/ 297 w 303"/>
                <a:gd name="T23" fmla="*/ 347 h 354"/>
                <a:gd name="T24" fmla="*/ 280 w 303"/>
                <a:gd name="T25" fmla="*/ 354 h 354"/>
                <a:gd name="T26" fmla="*/ 23 w 303"/>
                <a:gd name="T27" fmla="*/ 354 h 354"/>
                <a:gd name="T28" fmla="*/ 6 w 303"/>
                <a:gd name="T29" fmla="*/ 347 h 354"/>
                <a:gd name="T30" fmla="*/ 0 w 303"/>
                <a:gd name="T31" fmla="*/ 330 h 354"/>
                <a:gd name="T32" fmla="*/ 13 w 303"/>
                <a:gd name="T33" fmla="*/ 225 h 354"/>
                <a:gd name="T34" fmla="*/ 43 w 303"/>
                <a:gd name="T35" fmla="*/ 199 h 354"/>
                <a:gd name="T36" fmla="*/ 93 w 303"/>
                <a:gd name="T37" fmla="*/ 190 h 354"/>
                <a:gd name="T38" fmla="*/ 105 w 303"/>
                <a:gd name="T39" fmla="*/ 196 h 354"/>
                <a:gd name="T40" fmla="*/ 151 w 303"/>
                <a:gd name="T41" fmla="*/ 261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3" h="354">
                  <a:moveTo>
                    <a:pt x="150" y="1"/>
                  </a:moveTo>
                  <a:cubicBezTo>
                    <a:pt x="111" y="2"/>
                    <a:pt x="80" y="36"/>
                    <a:pt x="81" y="76"/>
                  </a:cubicBezTo>
                  <a:cubicBezTo>
                    <a:pt x="82" y="117"/>
                    <a:pt x="114" y="166"/>
                    <a:pt x="153" y="165"/>
                  </a:cubicBezTo>
                  <a:cubicBezTo>
                    <a:pt x="192" y="165"/>
                    <a:pt x="223" y="114"/>
                    <a:pt x="222" y="74"/>
                  </a:cubicBezTo>
                  <a:cubicBezTo>
                    <a:pt x="221" y="33"/>
                    <a:pt x="189" y="0"/>
                    <a:pt x="150" y="1"/>
                  </a:cubicBezTo>
                  <a:close/>
                  <a:moveTo>
                    <a:pt x="151" y="261"/>
                  </a:moveTo>
                  <a:cubicBezTo>
                    <a:pt x="198" y="196"/>
                    <a:pt x="198" y="196"/>
                    <a:pt x="198" y="196"/>
                  </a:cubicBezTo>
                  <a:cubicBezTo>
                    <a:pt x="201" y="192"/>
                    <a:pt x="206" y="190"/>
                    <a:pt x="210" y="190"/>
                  </a:cubicBezTo>
                  <a:cubicBezTo>
                    <a:pt x="260" y="199"/>
                    <a:pt x="260" y="199"/>
                    <a:pt x="260" y="199"/>
                  </a:cubicBezTo>
                  <a:cubicBezTo>
                    <a:pt x="278" y="202"/>
                    <a:pt x="288" y="217"/>
                    <a:pt x="290" y="225"/>
                  </a:cubicBezTo>
                  <a:cubicBezTo>
                    <a:pt x="297" y="274"/>
                    <a:pt x="301" y="304"/>
                    <a:pt x="303" y="330"/>
                  </a:cubicBezTo>
                  <a:cubicBezTo>
                    <a:pt x="303" y="336"/>
                    <a:pt x="301" y="342"/>
                    <a:pt x="297" y="347"/>
                  </a:cubicBezTo>
                  <a:cubicBezTo>
                    <a:pt x="292" y="351"/>
                    <a:pt x="287" y="354"/>
                    <a:pt x="280" y="354"/>
                  </a:cubicBezTo>
                  <a:cubicBezTo>
                    <a:pt x="23" y="354"/>
                    <a:pt x="23" y="354"/>
                    <a:pt x="23" y="354"/>
                  </a:cubicBezTo>
                  <a:cubicBezTo>
                    <a:pt x="16" y="354"/>
                    <a:pt x="11" y="351"/>
                    <a:pt x="6" y="347"/>
                  </a:cubicBezTo>
                  <a:cubicBezTo>
                    <a:pt x="2" y="342"/>
                    <a:pt x="0" y="336"/>
                    <a:pt x="0" y="330"/>
                  </a:cubicBezTo>
                  <a:cubicBezTo>
                    <a:pt x="2" y="304"/>
                    <a:pt x="6" y="274"/>
                    <a:pt x="13" y="225"/>
                  </a:cubicBezTo>
                  <a:cubicBezTo>
                    <a:pt x="15" y="217"/>
                    <a:pt x="25" y="202"/>
                    <a:pt x="43" y="199"/>
                  </a:cubicBezTo>
                  <a:cubicBezTo>
                    <a:pt x="93" y="190"/>
                    <a:pt x="93" y="190"/>
                    <a:pt x="93" y="190"/>
                  </a:cubicBezTo>
                  <a:cubicBezTo>
                    <a:pt x="97" y="190"/>
                    <a:pt x="102" y="192"/>
                    <a:pt x="105" y="196"/>
                  </a:cubicBezTo>
                  <a:cubicBezTo>
                    <a:pt x="151" y="261"/>
                    <a:pt x="151" y="261"/>
                    <a:pt x="151" y="261"/>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4" name="Freeform 31"/>
            <p:cNvSpPr>
              <a:spLocks noEditPoints="1"/>
            </p:cNvSpPr>
            <p:nvPr/>
          </p:nvSpPr>
          <p:spPr bwMode="auto">
            <a:xfrm>
              <a:off x="6463926" y="2632337"/>
              <a:ext cx="268082" cy="349274"/>
            </a:xfrm>
            <a:custGeom>
              <a:avLst/>
              <a:gdLst>
                <a:gd name="T0" fmla="*/ 153 w 310"/>
                <a:gd name="T1" fmla="*/ 1 h 404"/>
                <a:gd name="T2" fmla="*/ 84 w 310"/>
                <a:gd name="T3" fmla="*/ 76 h 404"/>
                <a:gd name="T4" fmla="*/ 156 w 310"/>
                <a:gd name="T5" fmla="*/ 165 h 404"/>
                <a:gd name="T6" fmla="*/ 225 w 310"/>
                <a:gd name="T7" fmla="*/ 73 h 404"/>
                <a:gd name="T8" fmla="*/ 153 w 310"/>
                <a:gd name="T9" fmla="*/ 1 h 404"/>
                <a:gd name="T10" fmla="*/ 155 w 310"/>
                <a:gd name="T11" fmla="*/ 261 h 404"/>
                <a:gd name="T12" fmla="*/ 201 w 310"/>
                <a:gd name="T13" fmla="*/ 195 h 404"/>
                <a:gd name="T14" fmla="*/ 213 w 310"/>
                <a:gd name="T15" fmla="*/ 190 h 404"/>
                <a:gd name="T16" fmla="*/ 263 w 310"/>
                <a:gd name="T17" fmla="*/ 199 h 404"/>
                <a:gd name="T18" fmla="*/ 293 w 310"/>
                <a:gd name="T19" fmla="*/ 225 h 404"/>
                <a:gd name="T20" fmla="*/ 304 w 310"/>
                <a:gd name="T21" fmla="*/ 385 h 404"/>
                <a:gd name="T22" fmla="*/ 282 w 310"/>
                <a:gd name="T23" fmla="*/ 404 h 404"/>
                <a:gd name="T24" fmla="*/ 27 w 310"/>
                <a:gd name="T25" fmla="*/ 404 h 404"/>
                <a:gd name="T26" fmla="*/ 5 w 310"/>
                <a:gd name="T27" fmla="*/ 385 h 404"/>
                <a:gd name="T28" fmla="*/ 16 w 310"/>
                <a:gd name="T29" fmla="*/ 225 h 404"/>
                <a:gd name="T30" fmla="*/ 46 w 310"/>
                <a:gd name="T31" fmla="*/ 199 h 404"/>
                <a:gd name="T32" fmla="*/ 96 w 310"/>
                <a:gd name="T33" fmla="*/ 190 h 404"/>
                <a:gd name="T34" fmla="*/ 108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3" y="1"/>
                  </a:moveTo>
                  <a:cubicBezTo>
                    <a:pt x="114" y="1"/>
                    <a:pt x="83" y="35"/>
                    <a:pt x="84" y="76"/>
                  </a:cubicBezTo>
                  <a:cubicBezTo>
                    <a:pt x="85" y="117"/>
                    <a:pt x="117" y="166"/>
                    <a:pt x="156" y="165"/>
                  </a:cubicBezTo>
                  <a:cubicBezTo>
                    <a:pt x="195" y="164"/>
                    <a:pt x="226" y="114"/>
                    <a:pt x="225" y="73"/>
                  </a:cubicBezTo>
                  <a:cubicBezTo>
                    <a:pt x="224" y="32"/>
                    <a:pt x="192" y="0"/>
                    <a:pt x="153" y="1"/>
                  </a:cubicBezTo>
                  <a:close/>
                  <a:moveTo>
                    <a:pt x="155" y="261"/>
                  </a:moveTo>
                  <a:cubicBezTo>
                    <a:pt x="201" y="195"/>
                    <a:pt x="201" y="195"/>
                    <a:pt x="201" y="195"/>
                  </a:cubicBezTo>
                  <a:cubicBezTo>
                    <a:pt x="204" y="191"/>
                    <a:pt x="209" y="189"/>
                    <a:pt x="213" y="190"/>
                  </a:cubicBezTo>
                  <a:cubicBezTo>
                    <a:pt x="263" y="199"/>
                    <a:pt x="263" y="199"/>
                    <a:pt x="263" y="199"/>
                  </a:cubicBezTo>
                  <a:cubicBezTo>
                    <a:pt x="281" y="202"/>
                    <a:pt x="291" y="216"/>
                    <a:pt x="293" y="225"/>
                  </a:cubicBezTo>
                  <a:cubicBezTo>
                    <a:pt x="304" y="309"/>
                    <a:pt x="310" y="336"/>
                    <a:pt x="304" y="385"/>
                  </a:cubicBezTo>
                  <a:cubicBezTo>
                    <a:pt x="303" y="396"/>
                    <a:pt x="294" y="404"/>
                    <a:pt x="282" y="404"/>
                  </a:cubicBezTo>
                  <a:cubicBezTo>
                    <a:pt x="27" y="404"/>
                    <a:pt x="27" y="404"/>
                    <a:pt x="27" y="404"/>
                  </a:cubicBezTo>
                  <a:cubicBezTo>
                    <a:pt x="15" y="404"/>
                    <a:pt x="6" y="396"/>
                    <a:pt x="5" y="385"/>
                  </a:cubicBezTo>
                  <a:cubicBezTo>
                    <a:pt x="0" y="336"/>
                    <a:pt x="5" y="309"/>
                    <a:pt x="16" y="225"/>
                  </a:cubicBezTo>
                  <a:cubicBezTo>
                    <a:pt x="18" y="216"/>
                    <a:pt x="28" y="202"/>
                    <a:pt x="46" y="199"/>
                  </a:cubicBezTo>
                  <a:cubicBezTo>
                    <a:pt x="96" y="190"/>
                    <a:pt x="96" y="190"/>
                    <a:pt x="96" y="190"/>
                  </a:cubicBezTo>
                  <a:cubicBezTo>
                    <a:pt x="100" y="189"/>
                    <a:pt x="105" y="191"/>
                    <a:pt x="108" y="195"/>
                  </a:cubicBezTo>
                  <a:cubicBezTo>
                    <a:pt x="155" y="261"/>
                    <a:pt x="155" y="261"/>
                    <a:pt x="155" y="261"/>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5" name="Freeform 32"/>
            <p:cNvSpPr/>
            <p:nvPr/>
          </p:nvSpPr>
          <p:spPr bwMode="auto">
            <a:xfrm>
              <a:off x="6727619" y="2616977"/>
              <a:ext cx="180672" cy="154705"/>
            </a:xfrm>
            <a:custGeom>
              <a:avLst/>
              <a:gdLst>
                <a:gd name="T0" fmla="*/ 85 w 209"/>
                <a:gd name="T1" fmla="*/ 19 h 179"/>
                <a:gd name="T2" fmla="*/ 104 w 209"/>
                <a:gd name="T3" fmla="*/ 0 h 179"/>
                <a:gd name="T4" fmla="*/ 124 w 209"/>
                <a:gd name="T5" fmla="*/ 19 h 179"/>
                <a:gd name="T6" fmla="*/ 124 w 209"/>
                <a:gd name="T7" fmla="*/ 98 h 179"/>
                <a:gd name="T8" fmla="*/ 197 w 209"/>
                <a:gd name="T9" fmla="*/ 141 h 179"/>
                <a:gd name="T10" fmla="*/ 204 w 209"/>
                <a:gd name="T11" fmla="*/ 167 h 179"/>
                <a:gd name="T12" fmla="*/ 178 w 209"/>
                <a:gd name="T13" fmla="*/ 174 h 179"/>
                <a:gd name="T14" fmla="*/ 104 w 209"/>
                <a:gd name="T15" fmla="*/ 131 h 179"/>
                <a:gd name="T16" fmla="*/ 31 w 209"/>
                <a:gd name="T17" fmla="*/ 174 h 179"/>
                <a:gd name="T18" fmla="*/ 5 w 209"/>
                <a:gd name="T19" fmla="*/ 167 h 179"/>
                <a:gd name="T20" fmla="*/ 12 w 209"/>
                <a:gd name="T21" fmla="*/ 141 h 179"/>
                <a:gd name="T22" fmla="*/ 85 w 209"/>
                <a:gd name="T23" fmla="*/ 98 h 179"/>
                <a:gd name="T24" fmla="*/ 85 w 209"/>
                <a:gd name="T25" fmla="*/ 1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79">
                  <a:moveTo>
                    <a:pt x="85" y="19"/>
                  </a:moveTo>
                  <a:cubicBezTo>
                    <a:pt x="85" y="8"/>
                    <a:pt x="94" y="0"/>
                    <a:pt x="104" y="0"/>
                  </a:cubicBezTo>
                  <a:cubicBezTo>
                    <a:pt x="115" y="0"/>
                    <a:pt x="124" y="8"/>
                    <a:pt x="124" y="19"/>
                  </a:cubicBezTo>
                  <a:cubicBezTo>
                    <a:pt x="124" y="98"/>
                    <a:pt x="124" y="98"/>
                    <a:pt x="124" y="98"/>
                  </a:cubicBezTo>
                  <a:cubicBezTo>
                    <a:pt x="197" y="141"/>
                    <a:pt x="197" y="141"/>
                    <a:pt x="197" y="141"/>
                  </a:cubicBezTo>
                  <a:cubicBezTo>
                    <a:pt x="206" y="146"/>
                    <a:pt x="209" y="158"/>
                    <a:pt x="204" y="167"/>
                  </a:cubicBezTo>
                  <a:cubicBezTo>
                    <a:pt x="198" y="176"/>
                    <a:pt x="187" y="179"/>
                    <a:pt x="178" y="174"/>
                  </a:cubicBezTo>
                  <a:cubicBezTo>
                    <a:pt x="104" y="131"/>
                    <a:pt x="104" y="131"/>
                    <a:pt x="104" y="131"/>
                  </a:cubicBezTo>
                  <a:cubicBezTo>
                    <a:pt x="31" y="174"/>
                    <a:pt x="31" y="174"/>
                    <a:pt x="31" y="174"/>
                  </a:cubicBezTo>
                  <a:cubicBezTo>
                    <a:pt x="22" y="179"/>
                    <a:pt x="11" y="176"/>
                    <a:pt x="5" y="167"/>
                  </a:cubicBezTo>
                  <a:cubicBezTo>
                    <a:pt x="0" y="158"/>
                    <a:pt x="3" y="146"/>
                    <a:pt x="12" y="141"/>
                  </a:cubicBezTo>
                  <a:cubicBezTo>
                    <a:pt x="85" y="98"/>
                    <a:pt x="85" y="98"/>
                    <a:pt x="85" y="98"/>
                  </a:cubicBezTo>
                  <a:cubicBezTo>
                    <a:pt x="85" y="19"/>
                    <a:pt x="85" y="19"/>
                    <a:pt x="85" y="19"/>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sp>
          <p:nvSpPr>
            <p:cNvPr id="26" name="Freeform 33"/>
            <p:cNvSpPr>
              <a:spLocks noEditPoints="1"/>
            </p:cNvSpPr>
            <p:nvPr/>
          </p:nvSpPr>
          <p:spPr bwMode="auto">
            <a:xfrm>
              <a:off x="6903901" y="2632337"/>
              <a:ext cx="268082" cy="349274"/>
            </a:xfrm>
            <a:custGeom>
              <a:avLst/>
              <a:gdLst>
                <a:gd name="T0" fmla="*/ 154 w 310"/>
                <a:gd name="T1" fmla="*/ 1 h 404"/>
                <a:gd name="T2" fmla="*/ 85 w 310"/>
                <a:gd name="T3" fmla="*/ 76 h 404"/>
                <a:gd name="T4" fmla="*/ 157 w 310"/>
                <a:gd name="T5" fmla="*/ 165 h 404"/>
                <a:gd name="T6" fmla="*/ 226 w 310"/>
                <a:gd name="T7" fmla="*/ 73 h 404"/>
                <a:gd name="T8" fmla="*/ 154 w 310"/>
                <a:gd name="T9" fmla="*/ 1 h 404"/>
                <a:gd name="T10" fmla="*/ 155 w 310"/>
                <a:gd name="T11" fmla="*/ 261 h 404"/>
                <a:gd name="T12" fmla="*/ 202 w 310"/>
                <a:gd name="T13" fmla="*/ 195 h 404"/>
                <a:gd name="T14" fmla="*/ 214 w 310"/>
                <a:gd name="T15" fmla="*/ 190 h 404"/>
                <a:gd name="T16" fmla="*/ 264 w 310"/>
                <a:gd name="T17" fmla="*/ 199 h 404"/>
                <a:gd name="T18" fmla="*/ 294 w 310"/>
                <a:gd name="T19" fmla="*/ 225 h 404"/>
                <a:gd name="T20" fmla="*/ 305 w 310"/>
                <a:gd name="T21" fmla="*/ 385 h 404"/>
                <a:gd name="T22" fmla="*/ 283 w 310"/>
                <a:gd name="T23" fmla="*/ 404 h 404"/>
                <a:gd name="T24" fmla="*/ 28 w 310"/>
                <a:gd name="T25" fmla="*/ 404 h 404"/>
                <a:gd name="T26" fmla="*/ 6 w 310"/>
                <a:gd name="T27" fmla="*/ 385 h 404"/>
                <a:gd name="T28" fmla="*/ 17 w 310"/>
                <a:gd name="T29" fmla="*/ 225 h 404"/>
                <a:gd name="T30" fmla="*/ 47 w 310"/>
                <a:gd name="T31" fmla="*/ 199 h 404"/>
                <a:gd name="T32" fmla="*/ 97 w 310"/>
                <a:gd name="T33" fmla="*/ 190 h 404"/>
                <a:gd name="T34" fmla="*/ 109 w 310"/>
                <a:gd name="T35" fmla="*/ 195 h 404"/>
                <a:gd name="T36" fmla="*/ 155 w 310"/>
                <a:gd name="T37" fmla="*/ 261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0" h="404">
                  <a:moveTo>
                    <a:pt x="154" y="1"/>
                  </a:moveTo>
                  <a:cubicBezTo>
                    <a:pt x="115" y="1"/>
                    <a:pt x="84" y="35"/>
                    <a:pt x="85" y="76"/>
                  </a:cubicBezTo>
                  <a:cubicBezTo>
                    <a:pt x="86" y="117"/>
                    <a:pt x="118" y="166"/>
                    <a:pt x="157" y="165"/>
                  </a:cubicBezTo>
                  <a:cubicBezTo>
                    <a:pt x="196" y="164"/>
                    <a:pt x="227" y="114"/>
                    <a:pt x="226" y="73"/>
                  </a:cubicBezTo>
                  <a:cubicBezTo>
                    <a:pt x="225" y="32"/>
                    <a:pt x="193" y="0"/>
                    <a:pt x="154" y="1"/>
                  </a:cubicBezTo>
                  <a:close/>
                  <a:moveTo>
                    <a:pt x="155" y="261"/>
                  </a:moveTo>
                  <a:cubicBezTo>
                    <a:pt x="202" y="195"/>
                    <a:pt x="202" y="195"/>
                    <a:pt x="202" y="195"/>
                  </a:cubicBezTo>
                  <a:cubicBezTo>
                    <a:pt x="205" y="191"/>
                    <a:pt x="209" y="189"/>
                    <a:pt x="214" y="190"/>
                  </a:cubicBezTo>
                  <a:cubicBezTo>
                    <a:pt x="264" y="199"/>
                    <a:pt x="264" y="199"/>
                    <a:pt x="264" y="199"/>
                  </a:cubicBezTo>
                  <a:cubicBezTo>
                    <a:pt x="282" y="202"/>
                    <a:pt x="292" y="216"/>
                    <a:pt x="294" y="225"/>
                  </a:cubicBezTo>
                  <a:cubicBezTo>
                    <a:pt x="305" y="309"/>
                    <a:pt x="310" y="336"/>
                    <a:pt x="305" y="385"/>
                  </a:cubicBezTo>
                  <a:cubicBezTo>
                    <a:pt x="304" y="396"/>
                    <a:pt x="295" y="404"/>
                    <a:pt x="283" y="404"/>
                  </a:cubicBezTo>
                  <a:cubicBezTo>
                    <a:pt x="28" y="404"/>
                    <a:pt x="28" y="404"/>
                    <a:pt x="28" y="404"/>
                  </a:cubicBezTo>
                  <a:cubicBezTo>
                    <a:pt x="16" y="404"/>
                    <a:pt x="7" y="396"/>
                    <a:pt x="6" y="385"/>
                  </a:cubicBezTo>
                  <a:cubicBezTo>
                    <a:pt x="0" y="336"/>
                    <a:pt x="6" y="309"/>
                    <a:pt x="17" y="225"/>
                  </a:cubicBezTo>
                  <a:cubicBezTo>
                    <a:pt x="19" y="216"/>
                    <a:pt x="29" y="202"/>
                    <a:pt x="47" y="199"/>
                  </a:cubicBezTo>
                  <a:cubicBezTo>
                    <a:pt x="97" y="190"/>
                    <a:pt x="97" y="190"/>
                    <a:pt x="97" y="190"/>
                  </a:cubicBezTo>
                  <a:cubicBezTo>
                    <a:pt x="101" y="189"/>
                    <a:pt x="106" y="191"/>
                    <a:pt x="109" y="195"/>
                  </a:cubicBezTo>
                  <a:cubicBezTo>
                    <a:pt x="155" y="261"/>
                    <a:pt x="155" y="261"/>
                    <a:pt x="155" y="261"/>
                  </a:cubicBezTo>
                  <a:close/>
                </a:path>
              </a:pathLst>
            </a:custGeom>
            <a:solidFill>
              <a:srgbClr val="334152"/>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latin typeface="+mj-ea"/>
                <a:ea typeface="+mj-ea"/>
              </a:endParaRPr>
            </a:p>
          </p:txBody>
        </p:sp>
      </p:grpSp>
      <p:grpSp>
        <p:nvGrpSpPr>
          <p:cNvPr id="27" name="组合 26"/>
          <p:cNvGrpSpPr/>
          <p:nvPr/>
        </p:nvGrpSpPr>
        <p:grpSpPr>
          <a:xfrm>
            <a:off x="5383556" y="1825291"/>
            <a:ext cx="2150761" cy="276999"/>
            <a:chOff x="7178074" y="2433718"/>
            <a:chExt cx="2867681" cy="369332"/>
          </a:xfrm>
        </p:grpSpPr>
        <p:sp>
          <p:nvSpPr>
            <p:cNvPr id="28" name="文本框 27"/>
            <p:cNvSpPr txBox="1"/>
            <p:nvPr/>
          </p:nvSpPr>
          <p:spPr>
            <a:xfrm>
              <a:off x="7531045" y="2433718"/>
              <a:ext cx="2161740" cy="369332"/>
            </a:xfrm>
            <a:prstGeom prst="rect">
              <a:avLst/>
            </a:prstGeom>
            <a:noFill/>
          </p:spPr>
          <p:txBody>
            <a:bodyPr wrap="square" rtlCol="0">
              <a:spAutoFit/>
            </a:bodyPr>
            <a:lstStyle/>
            <a:p>
              <a:pPr algn="dist"/>
              <a:r>
                <a:rPr lang="en-US" altLang="zh-CN" sz="1200" dirty="0">
                  <a:solidFill>
                    <a:schemeClr val="tx1">
                      <a:lumMod val="65000"/>
                      <a:lumOff val="35000"/>
                    </a:schemeClr>
                  </a:solidFill>
                  <a:latin typeface="+mj-ea"/>
                  <a:ea typeface="+mj-ea"/>
                </a:rPr>
                <a:t>Add the title here</a:t>
              </a:r>
              <a:endParaRPr lang="zh-CN" altLang="en-US" sz="1200" dirty="0">
                <a:solidFill>
                  <a:schemeClr val="tx1">
                    <a:lumMod val="65000"/>
                    <a:lumOff val="35000"/>
                  </a:schemeClr>
                </a:solidFill>
                <a:latin typeface="+mj-ea"/>
                <a:ea typeface="+mj-ea"/>
              </a:endParaRPr>
            </a:p>
          </p:txBody>
        </p:sp>
        <p:grpSp>
          <p:nvGrpSpPr>
            <p:cNvPr id="29" name="组合 28"/>
            <p:cNvGrpSpPr/>
            <p:nvPr/>
          </p:nvGrpSpPr>
          <p:grpSpPr>
            <a:xfrm>
              <a:off x="7178074" y="2522793"/>
              <a:ext cx="2867681" cy="150284"/>
              <a:chOff x="7429073" y="2537244"/>
              <a:chExt cx="2606983" cy="136622"/>
            </a:xfrm>
            <a:solidFill>
              <a:schemeClr val="tx1">
                <a:lumMod val="65000"/>
                <a:lumOff val="35000"/>
              </a:schemeClr>
            </a:solidFill>
          </p:grpSpPr>
          <p:sp>
            <p:nvSpPr>
              <p:cNvPr id="30" name="等腰三角形 29"/>
              <p:cNvSpPr/>
              <p:nvPr/>
            </p:nvSpPr>
            <p:spPr>
              <a:xfrm rot="5400000">
                <a:off x="9908857" y="2546667"/>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31" name="等腰三角形 30"/>
              <p:cNvSpPr/>
              <p:nvPr/>
            </p:nvSpPr>
            <p:spPr>
              <a:xfrm rot="16200000" flipH="1">
                <a:off x="7419650" y="2546668"/>
                <a:ext cx="136621" cy="11777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grpSp>
      </p:grpSp>
      <p:graphicFrame>
        <p:nvGraphicFramePr>
          <p:cNvPr id="32" name="表格 31"/>
          <p:cNvGraphicFramePr>
            <a:graphicFrameLocks noGrp="1"/>
          </p:cNvGraphicFramePr>
          <p:nvPr/>
        </p:nvGraphicFramePr>
        <p:xfrm>
          <a:off x="5200038" y="2151073"/>
          <a:ext cx="2517795" cy="1990308"/>
        </p:xfrm>
        <a:graphic>
          <a:graphicData uri="http://schemas.openxmlformats.org/drawingml/2006/table">
            <a:tbl>
              <a:tblPr firstRow="1" bandRow="1">
                <a:effectLst>
                  <a:outerShdw blurRad="76200" dist="38100" dir="2700000" algn="tl" rotWithShape="0">
                    <a:prstClr val="black">
                      <a:alpha val="25000"/>
                    </a:prstClr>
                  </a:outerShdw>
                </a:effectLst>
                <a:tableStyleId>{5C22544A-7EE6-4342-B048-85BDC9FD1C3A}</a:tableStyleId>
              </a:tblPr>
              <a:tblGrid>
                <a:gridCol w="359685"/>
                <a:gridCol w="359685"/>
                <a:gridCol w="359685"/>
                <a:gridCol w="359685"/>
                <a:gridCol w="359685"/>
                <a:gridCol w="359685"/>
                <a:gridCol w="359685"/>
              </a:tblGrid>
              <a:tr h="331718">
                <a:tc>
                  <a:txBody>
                    <a:bodyPr/>
                    <a:lstStyle/>
                    <a:p>
                      <a:pPr algn="ctr"/>
                      <a:r>
                        <a:rPr lang="en-US" altLang="zh-CN" sz="700" dirty="0">
                          <a:latin typeface="ITC Avant Garde Std Md" panose="020B0602020202020204" pitchFamily="34" charset="0"/>
                        </a:rPr>
                        <a:t>SUN</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altLang="zh-CN" sz="700" dirty="0">
                          <a:latin typeface="ITC Avant Garde Std Md" panose="020B0602020202020204" pitchFamily="34" charset="0"/>
                        </a:rPr>
                        <a:t>MON</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TUE</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WED</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THR</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FRI</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altLang="zh-CN" sz="700" dirty="0">
                          <a:latin typeface="ITC Avant Garde Std Md" panose="020B0602020202020204" pitchFamily="34" charset="0"/>
                        </a:rPr>
                        <a:t>SAT</a:t>
                      </a:r>
                      <a:endParaRPr lang="zh-CN" altLang="en-US" sz="700" dirty="0">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331718">
                <a:tc>
                  <a:txBody>
                    <a:bodyPr/>
                    <a:lstStyle/>
                    <a:p>
                      <a:pPr algn="ct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3</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4</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5</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331718">
                <a:tc>
                  <a:txBody>
                    <a:bodyPr/>
                    <a:lstStyle/>
                    <a:p>
                      <a:pPr algn="ctr"/>
                      <a:r>
                        <a:rPr lang="en-US" altLang="zh-CN" sz="900" dirty="0">
                          <a:solidFill>
                            <a:schemeClr val="accent1"/>
                          </a:solidFill>
                          <a:latin typeface="ITC Avant Garde Std Md" panose="020B0602020202020204" pitchFamily="34" charset="0"/>
                        </a:rPr>
                        <a:t>6</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7</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8</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9</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10</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12</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331718">
                <a:tc>
                  <a:txBody>
                    <a:bodyPr/>
                    <a:lstStyle/>
                    <a:p>
                      <a:pPr algn="ctr"/>
                      <a:r>
                        <a:rPr lang="en-US" altLang="zh-CN" sz="900" dirty="0">
                          <a:solidFill>
                            <a:schemeClr val="accent1"/>
                          </a:solidFill>
                          <a:latin typeface="ITC Avant Garde Std Md" panose="020B0602020202020204" pitchFamily="34" charset="0"/>
                        </a:rPr>
                        <a:t>13</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14</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15</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bg1"/>
                          </a:solidFill>
                          <a:latin typeface="ITC Avant Garde Std Md" panose="020B0602020202020204" pitchFamily="34" charset="0"/>
                        </a:rPr>
                        <a:t>16</a:t>
                      </a:r>
                      <a:endParaRPr lang="zh-CN" altLang="en-US" sz="900" dirty="0">
                        <a:solidFill>
                          <a:schemeClr val="bg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accent3"/>
                    </a:solidFill>
                  </a:tcPr>
                </a:tc>
                <a:tc>
                  <a:txBody>
                    <a:bodyPr/>
                    <a:lstStyle/>
                    <a:p>
                      <a:pPr algn="ctr"/>
                      <a:r>
                        <a:rPr lang="en-US" altLang="zh-CN" sz="900" dirty="0">
                          <a:latin typeface="ITC Avant Garde Std XLt" panose="020B0302020202020204" pitchFamily="34" charset="0"/>
                        </a:rPr>
                        <a:t>17</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18</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19</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331718">
                <a:tc>
                  <a:txBody>
                    <a:bodyPr/>
                    <a:lstStyle/>
                    <a:p>
                      <a:pPr algn="ctr"/>
                      <a:r>
                        <a:rPr lang="en-US" altLang="zh-CN" sz="900" dirty="0">
                          <a:solidFill>
                            <a:schemeClr val="accent1"/>
                          </a:solidFill>
                          <a:latin typeface="ITC Avant Garde Std Md" panose="020B0602020202020204" pitchFamily="34" charset="0"/>
                        </a:rPr>
                        <a:t>20</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22</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23</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24</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25</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solidFill>
                            <a:schemeClr val="accent3"/>
                          </a:solidFill>
                          <a:latin typeface="ITC Avant Garde Std Md" panose="020B0602020202020204" pitchFamily="34" charset="0"/>
                        </a:rPr>
                        <a:t>26</a:t>
                      </a:r>
                      <a:endParaRPr lang="zh-CN" altLang="en-US" sz="900" dirty="0">
                        <a:solidFill>
                          <a:schemeClr val="accent3"/>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r h="331718">
                <a:tc>
                  <a:txBody>
                    <a:bodyPr/>
                    <a:lstStyle/>
                    <a:p>
                      <a:pPr algn="ctr"/>
                      <a:r>
                        <a:rPr lang="en-US" altLang="zh-CN" sz="900" dirty="0">
                          <a:solidFill>
                            <a:schemeClr val="accent1"/>
                          </a:solidFill>
                          <a:latin typeface="ITC Avant Garde Std Md" panose="020B0602020202020204" pitchFamily="34" charset="0"/>
                        </a:rPr>
                        <a:t>27</a:t>
                      </a:r>
                      <a:endParaRPr lang="zh-CN" altLang="en-US" sz="900" dirty="0">
                        <a:solidFill>
                          <a:schemeClr val="accent1"/>
                        </a:solidFill>
                        <a:latin typeface="ITC Avant Garde Std Md" panose="020B06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28</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29</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30</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r>
                        <a:rPr lang="en-US" altLang="zh-CN" sz="900" dirty="0">
                          <a:latin typeface="ITC Avant Garde Std XLt" panose="020B0302020202020204" pitchFamily="34" charset="0"/>
                        </a:rPr>
                        <a:t>31</a:t>
                      </a: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c>
                  <a:txBody>
                    <a:bodyPr/>
                    <a:lstStyle/>
                    <a:p>
                      <a:pPr algn="ctr"/>
                      <a:endParaRPr lang="zh-CN" altLang="en-US" sz="900" dirty="0">
                        <a:latin typeface="ITC Avant Garde Std XLt" panose="020B0302020202020204" pitchFamily="34" charset="0"/>
                      </a:endParaRPr>
                    </a:p>
                  </a:txBody>
                  <a:tcPr marL="68580" marR="68580" marT="34290" marB="34290"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 presetClass="entr" presetSubtype="4" accel="62000" fill="hold" nodeType="withEffect" p14:presetBounceEnd="40000">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14:bounceEnd="40000">
                                          <p:cBhvr additive="base">
                                            <p:cTn id="27"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2" presetClass="entr" presetSubtype="4" accel="62000" fill="hold" nodeType="withEffect" p14:presetBounceEnd="40000">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14:bounceEnd="40000">
                                          <p:cBhvr additive="base">
                                            <p:cTn id="36"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2" presetClass="entr" presetSubtype="4" accel="62000" fill="hold" nodeType="withEffect" p14:presetBounceEnd="40000">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14:bounceEnd="40000">
                                          <p:cBhvr additive="base">
                                            <p:cTn id="45" dur="500" fill="hold"/>
                                            <p:tgtEl>
                                              <p:spTgt spid="22"/>
                                            </p:tgtEl>
                                            <p:attrNameLst>
                                              <p:attrName>ppt_x</p:attrName>
                                            </p:attrNameLst>
                                          </p:cBhvr>
                                          <p:tavLst>
                                            <p:tav tm="0">
                                              <p:val>
                                                <p:strVal val="#ppt_x"/>
                                              </p:val>
                                            </p:tav>
                                            <p:tav tm="100000">
                                              <p:val>
                                                <p:strVal val="#ppt_x"/>
                                              </p:val>
                                            </p:tav>
                                          </p:tavLst>
                                        </p:anim>
                                        <p:anim calcmode="lin" valueType="num" p14:bounceEnd="40000">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16" presetClass="entr" presetSubtype="37"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outVertical)">
                                          <p:cBhvr>
                                            <p:cTn id="50" dur="500"/>
                                            <p:tgtEl>
                                              <p:spTgt spid="8"/>
                                            </p:tgtEl>
                                          </p:cBhvr>
                                        </p:animEffect>
                                      </p:childTnLst>
                                    </p:cTn>
                                  </p:par>
                                </p:childTnLst>
                              </p:cTn>
                            </p:par>
                            <p:par>
                              <p:cTn id="51" fill="hold">
                                <p:stCondLst>
                                  <p:cond delay="3000"/>
                                </p:stCondLst>
                                <p:childTnLst>
                                  <p:par>
                                    <p:cTn id="52" presetID="22" presetClass="entr" presetSubtype="2"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6" presetClass="entr" presetSubtype="37"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outVertical)">
                                          <p:cBhvr>
                                            <p:cTn id="14" dur="500"/>
                                            <p:tgtEl>
                                              <p:spTgt spid="27"/>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2" presetClass="entr" presetSubtype="4" accel="6200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53" presetClass="entr" presetSubtype="16" fill="hold" grpId="0" nodeType="withEffect">
                                      <p:stCondLst>
                                        <p:cond delay="20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2" presetClass="entr" presetSubtype="4" accel="62000" fill="hold" nodeType="withEffect">
                                      <p:stCondLst>
                                        <p:cond delay="20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ppt_x"/>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2" presetClass="entr" presetSubtype="4" accel="62000" fill="hold" nodeType="withEffect">
                                      <p:stCondLst>
                                        <p:cond delay="40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par>
                              <p:cTn id="47" fill="hold">
                                <p:stCondLst>
                                  <p:cond delay="2500"/>
                                </p:stCondLst>
                                <p:childTnLst>
                                  <p:par>
                                    <p:cTn id="48" presetID="16" presetClass="entr" presetSubtype="37"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arn(outVertical)">
                                          <p:cBhvr>
                                            <p:cTn id="50" dur="500"/>
                                            <p:tgtEl>
                                              <p:spTgt spid="8"/>
                                            </p:tgtEl>
                                          </p:cBhvr>
                                        </p:animEffect>
                                      </p:childTnLst>
                                    </p:cTn>
                                  </p:par>
                                </p:childTnLst>
                              </p:cTn>
                            </p:par>
                            <p:par>
                              <p:cTn id="51" fill="hold">
                                <p:stCondLst>
                                  <p:cond delay="3000"/>
                                </p:stCondLst>
                                <p:childTnLst>
                                  <p:par>
                                    <p:cTn id="52" presetID="22" presetClass="entr" presetSubtype="2"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right)">
                                          <p:cBhvr>
                                            <p:cTn id="54" dur="500"/>
                                            <p:tgtEl>
                                              <p:spTgt spid="7"/>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wipe(right)">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矩形 2"/>
          <p:cNvSpPr/>
          <p:nvPr/>
        </p:nvSpPr>
        <p:spPr>
          <a:xfrm>
            <a:off x="0" y="2967927"/>
            <a:ext cx="9144000" cy="139364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1747814" y="846409"/>
            <a:ext cx="1870428" cy="1870428"/>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椭圆 6"/>
          <p:cNvSpPr/>
          <p:nvPr/>
        </p:nvSpPr>
        <p:spPr>
          <a:xfrm>
            <a:off x="576178" y="1587425"/>
            <a:ext cx="677676" cy="677676"/>
          </a:xfrm>
          <a:prstGeom prst="ellipse">
            <a:avLst/>
          </a:prstGeom>
          <a:solidFill>
            <a:schemeClr val="accent2"/>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898898" y="507680"/>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870435" y="2666867"/>
            <a:ext cx="301060" cy="301060"/>
            <a:chOff x="304800" y="673100"/>
            <a:chExt cx="4000500" cy="4000500"/>
          </a:xfrm>
          <a:effectLst>
            <a:outerShdw blurRad="381000" dist="152400" dir="8100000" algn="tr" rotWithShape="0">
              <a:prstClr val="black">
                <a:alpha val="7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椭圆 1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4044971" y="1641695"/>
            <a:ext cx="623903" cy="623903"/>
            <a:chOff x="304800" y="673100"/>
            <a:chExt cx="4000500" cy="4000500"/>
          </a:xfrm>
          <a:effectLst>
            <a:outerShdw blurRad="317500" dist="190500" dir="8100000" algn="tr" rotWithShape="0">
              <a:prstClr val="black">
                <a:alpha val="50000"/>
              </a:prstClr>
            </a:outerShdw>
          </a:effectLst>
        </p:grpSpPr>
        <p:sp>
          <p:nvSpPr>
            <p:cNvPr id="13" name="同心圆 1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 name="椭圆 1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3590561" y="2545213"/>
            <a:ext cx="219777" cy="219777"/>
            <a:chOff x="304800" y="673100"/>
            <a:chExt cx="4000500" cy="4000500"/>
          </a:xfrm>
          <a:effectLst>
            <a:outerShdw blurRad="381000" dist="152400" dir="8100000" algn="tr" rotWithShape="0">
              <a:prstClr val="black">
                <a:alpha val="7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椭圆 1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2219" y="4349008"/>
            <a:ext cx="287919" cy="287919"/>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20"/>
          <p:cNvSpPr/>
          <p:nvPr/>
        </p:nvSpPr>
        <p:spPr>
          <a:xfrm>
            <a:off x="4534785" y="1054817"/>
            <a:ext cx="274777" cy="274777"/>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4549298" y="4510926"/>
            <a:ext cx="137389" cy="13738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7580013" y="3949930"/>
            <a:ext cx="713989" cy="713989"/>
            <a:chOff x="304800" y="673100"/>
            <a:chExt cx="4000500" cy="4000500"/>
          </a:xfrm>
          <a:effectLst>
            <a:outerShdw blurRad="317500" dist="1905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椭圆 2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TextBox 7"/>
          <p:cNvSpPr>
            <a:spLocks noChangeArrowheads="1"/>
          </p:cNvSpPr>
          <p:nvPr/>
        </p:nvSpPr>
        <p:spPr bwMode="auto">
          <a:xfrm>
            <a:off x="1198556" y="3170864"/>
            <a:ext cx="6613804"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914400"/>
            <a:r>
              <a:rPr lang="zh-CN" altLang="en-US" sz="3800" b="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谢谢下载  谢谢观看</a:t>
            </a:r>
            <a:endParaRPr lang="zh-CN" altLang="en-US" sz="38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7"/>
          <p:cNvSpPr>
            <a:spLocks noChangeArrowheads="1"/>
          </p:cNvSpPr>
          <p:nvPr/>
        </p:nvSpPr>
        <p:spPr bwMode="auto">
          <a:xfrm>
            <a:off x="1243855" y="3850715"/>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a:t>
            </a:r>
            <a:r>
              <a:rPr lang="zh-CN" altLang="en-US" sz="14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述</a:t>
            </a:r>
            <a:r>
              <a:rPr lang="zh-CN" altLang="en-US" sz="14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职报告与</a:t>
            </a:r>
            <a:r>
              <a:rPr lang="zh-CN" altLang="en-US" sz="14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新年计划</a:t>
            </a:r>
          </a:p>
        </p:txBody>
      </p:sp>
      <p:cxnSp>
        <p:nvCxnSpPr>
          <p:cNvPr id="28" name="直接连接符 27"/>
          <p:cNvCxnSpPr/>
          <p:nvPr/>
        </p:nvCxnSpPr>
        <p:spPr>
          <a:xfrm>
            <a:off x="1243855" y="3815698"/>
            <a:ext cx="5447228" cy="0"/>
          </a:xfrm>
          <a:prstGeom prst="line">
            <a:avLst/>
          </a:prstGeom>
          <a:ln w="6350">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TextBox 213"/>
          <p:cNvSpPr txBox="1"/>
          <p:nvPr/>
        </p:nvSpPr>
        <p:spPr>
          <a:xfrm>
            <a:off x="1836482" y="1325753"/>
            <a:ext cx="1803699" cy="1015663"/>
          </a:xfrm>
          <a:prstGeom prst="rect">
            <a:avLst/>
          </a:prstGeom>
          <a:noFill/>
        </p:spPr>
        <p:txBody>
          <a:bodyPr wrap="none" rtlCol="0">
            <a:spAutoFit/>
          </a:bodyPr>
          <a:lstStyle/>
          <a:p>
            <a:r>
              <a:rPr lang="en-US" altLang="zh-CN" sz="6000" dirty="0" smtClean="0">
                <a:solidFill>
                  <a:schemeClr val="accent2"/>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rPr>
              <a:t>2030</a:t>
            </a:r>
            <a:endParaRPr lang="zh-CN" altLang="en-US" sz="6000" dirty="0">
              <a:solidFill>
                <a:schemeClr val="accent2"/>
              </a:solidFill>
              <a:effectLst>
                <a:innerShdw blurRad="63500" dist="50800" dir="18900000">
                  <a:prstClr val="black">
                    <a:alpha val="50000"/>
                  </a:prstClr>
                </a:innerShdw>
              </a:effectLst>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10000">
        <p14:prism/>
      </p:transition>
    </mc:Choice>
    <mc:Fallback xmlns="">
      <p:transition spd="slow"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400"/>
                                  </p:stCondLst>
                                  <p:childTnLst>
                                    <p:set>
                                      <p:cBhvr>
                                        <p:cTn id="6" dur="1" fill="hold">
                                          <p:stCondLst>
                                            <p:cond delay="0"/>
                                          </p:stCondLst>
                                        </p:cTn>
                                        <p:tgtEl>
                                          <p:spTgt spid="4"/>
                                        </p:tgtEl>
                                        <p:attrNameLst>
                                          <p:attrName>style.visibility</p:attrName>
                                        </p:attrNameLst>
                                      </p:cBhvr>
                                      <p:to>
                                        <p:strVal val="visible"/>
                                      </p:to>
                                    </p:set>
                                  </p:childTnLst>
                                </p:cTn>
                              </p:par>
                              <p:par>
                                <p:cTn id="7" presetID="53" presetClass="entr" presetSubtype="16" fill="hold" nodeType="withEffect">
                                  <p:stCondLst>
                                    <p:cond delay="400"/>
                                  </p:stCondLst>
                                  <p:childTnLst>
                                    <p:set>
                                      <p:cBhvr>
                                        <p:cTn id="8" dur="1" fill="hold">
                                          <p:stCondLst>
                                            <p:cond delay="0"/>
                                          </p:stCondLst>
                                        </p:cTn>
                                        <p:tgtEl>
                                          <p:spTgt spid="4"/>
                                        </p:tgtEl>
                                        <p:attrNameLst>
                                          <p:attrName>style.visibility</p:attrName>
                                        </p:attrNameLst>
                                      </p:cBhvr>
                                      <p:to>
                                        <p:strVal val="visible"/>
                                      </p:to>
                                    </p:set>
                                    <p:anim calcmode="lin" valueType="num">
                                      <p:cBhvr>
                                        <p:cTn id="9" dur="1000" fill="hold"/>
                                        <p:tgtEl>
                                          <p:spTgt spid="4"/>
                                        </p:tgtEl>
                                        <p:attrNameLst>
                                          <p:attrName>ppt_w</p:attrName>
                                        </p:attrNameLst>
                                      </p:cBhvr>
                                      <p:tavLst>
                                        <p:tav tm="0">
                                          <p:val>
                                            <p:fltVal val="0"/>
                                          </p:val>
                                        </p:tav>
                                        <p:tav tm="100000">
                                          <p:val>
                                            <p:strVal val="#ppt_w"/>
                                          </p:val>
                                        </p:tav>
                                      </p:tavLst>
                                    </p:anim>
                                    <p:anim calcmode="lin" valueType="num">
                                      <p:cBhvr>
                                        <p:cTn id="10" dur="1000" fill="hold"/>
                                        <p:tgtEl>
                                          <p:spTgt spid="4"/>
                                        </p:tgtEl>
                                        <p:attrNameLst>
                                          <p:attrName>ppt_h</p:attrName>
                                        </p:attrNameLst>
                                      </p:cBhvr>
                                      <p:tavLst>
                                        <p:tav tm="0">
                                          <p:val>
                                            <p:fltVal val="0"/>
                                          </p:val>
                                        </p:tav>
                                        <p:tav tm="100000">
                                          <p:val>
                                            <p:strVal val="#ppt_h"/>
                                          </p:val>
                                        </p:tav>
                                      </p:tavLst>
                                    </p:anim>
                                    <p:animEffect transition="in" filter="fade">
                                      <p:cBhvr>
                                        <p:cTn id="11" dur="1000"/>
                                        <p:tgtEl>
                                          <p:spTgt spid="4"/>
                                        </p:tgtEl>
                                      </p:cBhvr>
                                    </p:animEffect>
                                  </p:childTnLst>
                                </p:cTn>
                              </p:par>
                              <p:par>
                                <p:cTn id="12" presetID="64" presetClass="path" presetSubtype="0" fill="hold" nodeType="withEffect">
                                  <p:stCondLst>
                                    <p:cond delay="400"/>
                                  </p:stCondLst>
                                  <p:childTnLst>
                                    <p:animMotion origin="layout" path="M -4.72222E-6 -4.68026E-6 L 0.38872 0.84338 " pathEditMode="relative" rAng="0" ptsTypes="AA">
                                      <p:cBhvr>
                                        <p:cTn id="13" dur="1000" spd="-100000" fill="hold"/>
                                        <p:tgtEl>
                                          <p:spTgt spid="4"/>
                                        </p:tgtEl>
                                        <p:attrNameLst>
                                          <p:attrName>ppt_x</p:attrName>
                                          <p:attrName>ppt_y</p:attrName>
                                        </p:attrNameLst>
                                      </p:cBhvr>
                                      <p:rCtr x="19427" y="42169"/>
                                    </p:animMotion>
                                  </p:childTnLst>
                                </p:cTn>
                              </p:par>
                              <p:par>
                                <p:cTn id="14" presetID="1" presetClass="entr" presetSubtype="0" fill="hold" grpId="0" nodeType="withEffect">
                                  <p:stCondLst>
                                    <p:cond delay="300"/>
                                  </p:stCondLst>
                                  <p:childTnLst>
                                    <p:set>
                                      <p:cBhvr>
                                        <p:cTn id="15" dur="1" fill="hold">
                                          <p:stCondLst>
                                            <p:cond delay="0"/>
                                          </p:stCondLst>
                                        </p:cTn>
                                        <p:tgtEl>
                                          <p:spTgt spid="8"/>
                                        </p:tgtEl>
                                        <p:attrNameLst>
                                          <p:attrName>style.visibility</p:attrName>
                                        </p:attrNameLst>
                                      </p:cBhvr>
                                      <p:to>
                                        <p:strVal val="visible"/>
                                      </p:to>
                                    </p:set>
                                  </p:childTnLst>
                                </p:cTn>
                              </p:par>
                              <p:par>
                                <p:cTn id="16" presetID="53" presetClass="entr" presetSubtype="16" fill="hold" grpId="1" nodeType="withEffect">
                                  <p:stCondLst>
                                    <p:cond delay="30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childTnLst>
                                </p:cTn>
                              </p:par>
                              <p:par>
                                <p:cTn id="21" presetID="64" presetClass="path" presetSubtype="0" fill="hold" grpId="2" nodeType="withEffect">
                                  <p:stCondLst>
                                    <p:cond delay="300"/>
                                  </p:stCondLst>
                                  <p:childTnLst>
                                    <p:animMotion origin="layout" path="M 2.77778E-6 2.422E-6 L 0.39375 -0.33797 " pathEditMode="relative" rAng="0" ptsTypes="AA">
                                      <p:cBhvr>
                                        <p:cTn id="22" dur="1000" spd="-100000" fill="hold"/>
                                        <p:tgtEl>
                                          <p:spTgt spid="8"/>
                                        </p:tgtEl>
                                        <p:attrNameLst>
                                          <p:attrName>ppt_x</p:attrName>
                                          <p:attrName>ppt_y</p:attrName>
                                        </p:attrNameLst>
                                      </p:cBhvr>
                                      <p:rCtr x="19688" y="-16898"/>
                                    </p:animMotion>
                                  </p:childTnLst>
                                </p:cTn>
                              </p:par>
                              <p:par>
                                <p:cTn id="23" presetID="1" presetClass="entr" presetSubtype="0" fill="hold" nodeType="withEffect">
                                  <p:stCondLst>
                                    <p:cond delay="300"/>
                                  </p:stCondLst>
                                  <p:childTnLst>
                                    <p:set>
                                      <p:cBhvr>
                                        <p:cTn id="24" dur="1" fill="hold">
                                          <p:stCondLst>
                                            <p:cond delay="0"/>
                                          </p:stCondLst>
                                        </p:cTn>
                                        <p:tgtEl>
                                          <p:spTgt spid="9"/>
                                        </p:tgtEl>
                                        <p:attrNameLst>
                                          <p:attrName>style.visibility</p:attrName>
                                        </p:attrNameLst>
                                      </p:cBhvr>
                                      <p:to>
                                        <p:strVal val="visible"/>
                                      </p:to>
                                    </p:set>
                                  </p:childTnLst>
                                </p:cTn>
                              </p:par>
                              <p:par>
                                <p:cTn id="25" presetID="53" presetClass="entr" presetSubtype="16" fill="hold" nodeType="withEffect">
                                  <p:stCondLst>
                                    <p:cond delay="30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Effect transition="in" filter="fade">
                                      <p:cBhvr>
                                        <p:cTn id="29" dur="1000"/>
                                        <p:tgtEl>
                                          <p:spTgt spid="9"/>
                                        </p:tgtEl>
                                      </p:cBhvr>
                                    </p:animEffect>
                                  </p:childTnLst>
                                </p:cTn>
                              </p:par>
                              <p:par>
                                <p:cTn id="30" presetID="64" presetClass="path" presetSubtype="0" fill="hold" nodeType="withEffect">
                                  <p:stCondLst>
                                    <p:cond delay="300"/>
                                  </p:stCondLst>
                                  <p:childTnLst>
                                    <p:animMotion origin="layout" path="M -5.55556E-7 -1.46123E-6 L 0.20451 0.58418 " pathEditMode="relative" rAng="0" ptsTypes="AA">
                                      <p:cBhvr>
                                        <p:cTn id="31" dur="1000" spd="-100000" fill="hold"/>
                                        <p:tgtEl>
                                          <p:spTgt spid="9"/>
                                        </p:tgtEl>
                                        <p:attrNameLst>
                                          <p:attrName>ppt_x</p:attrName>
                                          <p:attrName>ppt_y</p:attrName>
                                        </p:attrNameLst>
                                      </p:cBhvr>
                                      <p:rCtr x="10226" y="29194"/>
                                    </p:animMotion>
                                  </p:childTnLst>
                                </p:cTn>
                              </p:par>
                              <p:par>
                                <p:cTn id="32" presetID="1"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par>
                                <p:cTn id="34" presetID="53" presetClass="entr" presetSubtype="16"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Effect transition="in" filter="fade">
                                      <p:cBhvr>
                                        <p:cTn id="38" dur="1000"/>
                                        <p:tgtEl>
                                          <p:spTgt spid="12"/>
                                        </p:tgtEl>
                                      </p:cBhvr>
                                    </p:animEffect>
                                  </p:childTnLst>
                                </p:cTn>
                              </p:par>
                              <p:par>
                                <p:cTn id="39" presetID="64" presetClass="path" presetSubtype="0" fill="hold" nodeType="withEffect">
                                  <p:stCondLst>
                                    <p:cond delay="0"/>
                                  </p:stCondLst>
                                  <p:childTnLst>
                                    <p:animMotion origin="layout" path="M 1.11111E-6 3.7037E-7 L -0.52465 -0.50957 " pathEditMode="relative" rAng="0" ptsTypes="AA">
                                      <p:cBhvr>
                                        <p:cTn id="40" dur="1000" spd="-100000" fill="hold"/>
                                        <p:tgtEl>
                                          <p:spTgt spid="12"/>
                                        </p:tgtEl>
                                        <p:attrNameLst>
                                          <p:attrName>ppt_x</p:attrName>
                                          <p:attrName>ppt_y</p:attrName>
                                        </p:attrNameLst>
                                      </p:cBhvr>
                                      <p:rCtr x="-26233" y="-25494"/>
                                    </p:animMotion>
                                  </p:childTnLst>
                                </p:cTn>
                              </p:par>
                              <p:par>
                                <p:cTn id="41" presetID="1" presetClass="entr" presetSubtype="0" fill="hold" grpId="0" nodeType="withEffect">
                                  <p:stCondLst>
                                    <p:cond delay="200"/>
                                  </p:stCondLst>
                                  <p:childTnLst>
                                    <p:set>
                                      <p:cBhvr>
                                        <p:cTn id="42" dur="1" fill="hold">
                                          <p:stCondLst>
                                            <p:cond delay="0"/>
                                          </p:stCondLst>
                                        </p:cTn>
                                        <p:tgtEl>
                                          <p:spTgt spid="21"/>
                                        </p:tgtEl>
                                        <p:attrNameLst>
                                          <p:attrName>style.visibility</p:attrName>
                                        </p:attrNameLst>
                                      </p:cBhvr>
                                      <p:to>
                                        <p:strVal val="visible"/>
                                      </p:to>
                                    </p:set>
                                  </p:childTnLst>
                                </p:cTn>
                              </p:par>
                              <p:par>
                                <p:cTn id="43" presetID="53" presetClass="entr" presetSubtype="16" fill="hold" grpId="1" nodeType="withEffect">
                                  <p:stCondLst>
                                    <p:cond delay="2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fltVal val="0"/>
                                          </p:val>
                                        </p:tav>
                                        <p:tav tm="100000">
                                          <p:val>
                                            <p:strVal val="#ppt_w"/>
                                          </p:val>
                                        </p:tav>
                                      </p:tavLst>
                                    </p:anim>
                                    <p:anim calcmode="lin" valueType="num">
                                      <p:cBhvr>
                                        <p:cTn id="46" dur="1000" fill="hold"/>
                                        <p:tgtEl>
                                          <p:spTgt spid="21"/>
                                        </p:tgtEl>
                                        <p:attrNameLst>
                                          <p:attrName>ppt_h</p:attrName>
                                        </p:attrNameLst>
                                      </p:cBhvr>
                                      <p:tavLst>
                                        <p:tav tm="0">
                                          <p:val>
                                            <p:fltVal val="0"/>
                                          </p:val>
                                        </p:tav>
                                        <p:tav tm="100000">
                                          <p:val>
                                            <p:strVal val="#ppt_h"/>
                                          </p:val>
                                        </p:tav>
                                      </p:tavLst>
                                    </p:anim>
                                    <p:animEffect transition="in" filter="fade">
                                      <p:cBhvr>
                                        <p:cTn id="47" dur="1000"/>
                                        <p:tgtEl>
                                          <p:spTgt spid="21"/>
                                        </p:tgtEl>
                                      </p:cBhvr>
                                    </p:animEffect>
                                  </p:childTnLst>
                                </p:cTn>
                              </p:par>
                              <p:par>
                                <p:cTn id="48" presetID="64" presetClass="path" presetSubtype="0" fill="hold" grpId="2" nodeType="withEffect">
                                  <p:stCondLst>
                                    <p:cond delay="200"/>
                                  </p:stCondLst>
                                  <p:childTnLst>
                                    <p:animMotion origin="layout" path="M -2.22222E-6 1.18319E-6 L 0.21702 -0.37071 " pathEditMode="relative" rAng="0" ptsTypes="AA">
                                      <p:cBhvr>
                                        <p:cTn id="49" dur="1000" spd="-100000" fill="hold"/>
                                        <p:tgtEl>
                                          <p:spTgt spid="21"/>
                                        </p:tgtEl>
                                        <p:attrNameLst>
                                          <p:attrName>ppt_x</p:attrName>
                                          <p:attrName>ppt_y</p:attrName>
                                        </p:attrNameLst>
                                      </p:cBhvr>
                                      <p:rCtr x="10851" y="-18536"/>
                                    </p:animMotion>
                                  </p:childTnLst>
                                </p:cTn>
                              </p:par>
                              <p:par>
                                <p:cTn id="50" presetID="1" presetClass="entr" presetSubtype="0" fill="hold" grpId="0" nodeType="withEffect">
                                  <p:stCondLst>
                                    <p:cond delay="400"/>
                                  </p:stCondLst>
                                  <p:childTnLst>
                                    <p:set>
                                      <p:cBhvr>
                                        <p:cTn id="51" dur="1" fill="hold">
                                          <p:stCondLst>
                                            <p:cond delay="0"/>
                                          </p:stCondLst>
                                        </p:cTn>
                                        <p:tgtEl>
                                          <p:spTgt spid="22"/>
                                        </p:tgtEl>
                                        <p:attrNameLst>
                                          <p:attrName>style.visibility</p:attrName>
                                        </p:attrNameLst>
                                      </p:cBhvr>
                                      <p:to>
                                        <p:strVal val="visible"/>
                                      </p:to>
                                    </p:set>
                                  </p:childTnLst>
                                </p:cTn>
                              </p:par>
                              <p:par>
                                <p:cTn id="52" presetID="53" presetClass="entr" presetSubtype="16" fill="hold" grpId="1" nodeType="withEffect">
                                  <p:stCondLst>
                                    <p:cond delay="40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64" presetClass="path" presetSubtype="0" fill="hold" grpId="2" nodeType="withEffect">
                                  <p:stCondLst>
                                    <p:cond delay="400"/>
                                  </p:stCondLst>
                                  <p:childTnLst>
                                    <p:animMotion origin="layout" path="M 5E-6 2.09762E-6 L -0.18855 -1.11369 " pathEditMode="relative" rAng="0" ptsTypes="AA">
                                      <p:cBhvr>
                                        <p:cTn id="58" dur="1000" spd="-100000" fill="hold"/>
                                        <p:tgtEl>
                                          <p:spTgt spid="22"/>
                                        </p:tgtEl>
                                        <p:attrNameLst>
                                          <p:attrName>ppt_x</p:attrName>
                                          <p:attrName>ppt_y</p:attrName>
                                        </p:attrNameLst>
                                      </p:cBhvr>
                                      <p:rCtr x="-9427" y="-55700"/>
                                    </p:animMotion>
                                  </p:childTnLst>
                                </p:cTn>
                              </p:par>
                              <p:par>
                                <p:cTn id="59" presetID="1" presetClass="entr" presetSubtype="0" fill="hold" grpId="0" nodeType="withEffect">
                                  <p:stCondLst>
                                    <p:cond delay="200"/>
                                  </p:stCondLst>
                                  <p:childTnLst>
                                    <p:set>
                                      <p:cBhvr>
                                        <p:cTn id="60" dur="1" fill="hold">
                                          <p:stCondLst>
                                            <p:cond delay="0"/>
                                          </p:stCondLst>
                                        </p:cTn>
                                        <p:tgtEl>
                                          <p:spTgt spid="7"/>
                                        </p:tgtEl>
                                        <p:attrNameLst>
                                          <p:attrName>style.visibility</p:attrName>
                                        </p:attrNameLst>
                                      </p:cBhvr>
                                      <p:to>
                                        <p:strVal val="visible"/>
                                      </p:to>
                                    </p:set>
                                  </p:childTnLst>
                                </p:cTn>
                              </p:par>
                              <p:par>
                                <p:cTn id="61" presetID="53" presetClass="entr" presetSubtype="16" fill="hold" grpId="1" nodeType="withEffect">
                                  <p:stCondLst>
                                    <p:cond delay="20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Effect transition="in" filter="fade">
                                      <p:cBhvr>
                                        <p:cTn id="65" dur="1000"/>
                                        <p:tgtEl>
                                          <p:spTgt spid="7"/>
                                        </p:tgtEl>
                                      </p:cBhvr>
                                    </p:animEffect>
                                  </p:childTnLst>
                                </p:cTn>
                              </p:par>
                              <p:par>
                                <p:cTn id="66" presetID="64" presetClass="path" presetSubtype="0" fill="hold" grpId="2" nodeType="withEffect">
                                  <p:stCondLst>
                                    <p:cond delay="200"/>
                                  </p:stCondLst>
                                  <p:childTnLst>
                                    <p:animMotion origin="layout" path="M 0 -2.71605E-6 L 0.12309 0.575 " pathEditMode="relative" rAng="0" ptsTypes="AA">
                                      <p:cBhvr>
                                        <p:cTn id="67" dur="1000" spd="-100000" fill="hold"/>
                                        <p:tgtEl>
                                          <p:spTgt spid="7"/>
                                        </p:tgtEl>
                                        <p:attrNameLst>
                                          <p:attrName>ppt_x</p:attrName>
                                          <p:attrName>ppt_y</p:attrName>
                                        </p:attrNameLst>
                                      </p:cBhvr>
                                      <p:rCtr x="6146" y="28735"/>
                                    </p:animMotion>
                                  </p:childTnLst>
                                </p:cTn>
                              </p:par>
                              <p:par>
                                <p:cTn id="68" presetID="1" presetClass="entr" presetSubtype="0" fill="hold" nodeType="withEffect">
                                  <p:stCondLst>
                                    <p:cond delay="400"/>
                                  </p:stCondLst>
                                  <p:childTnLst>
                                    <p:set>
                                      <p:cBhvr>
                                        <p:cTn id="69" dur="1" fill="hold">
                                          <p:stCondLst>
                                            <p:cond delay="0"/>
                                          </p:stCondLst>
                                        </p:cTn>
                                        <p:tgtEl>
                                          <p:spTgt spid="15"/>
                                        </p:tgtEl>
                                        <p:attrNameLst>
                                          <p:attrName>style.visibility</p:attrName>
                                        </p:attrNameLst>
                                      </p:cBhvr>
                                      <p:to>
                                        <p:strVal val="visible"/>
                                      </p:to>
                                    </p:set>
                                  </p:childTnLst>
                                </p:cTn>
                              </p:par>
                              <p:par>
                                <p:cTn id="70" presetID="53" presetClass="entr" presetSubtype="16" fill="hold" nodeType="withEffect">
                                  <p:stCondLst>
                                    <p:cond delay="400"/>
                                  </p:stCondLst>
                                  <p:childTnLst>
                                    <p:set>
                                      <p:cBhvr>
                                        <p:cTn id="71" dur="1" fill="hold">
                                          <p:stCondLst>
                                            <p:cond delay="0"/>
                                          </p:stCondLst>
                                        </p:cTn>
                                        <p:tgtEl>
                                          <p:spTgt spid="15"/>
                                        </p:tgtEl>
                                        <p:attrNameLst>
                                          <p:attrName>style.visibility</p:attrName>
                                        </p:attrNameLst>
                                      </p:cBhvr>
                                      <p:to>
                                        <p:strVal val="visible"/>
                                      </p:to>
                                    </p:set>
                                    <p:anim calcmode="lin" valueType="num">
                                      <p:cBhvr>
                                        <p:cTn id="72" dur="1000" fill="hold"/>
                                        <p:tgtEl>
                                          <p:spTgt spid="15"/>
                                        </p:tgtEl>
                                        <p:attrNameLst>
                                          <p:attrName>ppt_w</p:attrName>
                                        </p:attrNameLst>
                                      </p:cBhvr>
                                      <p:tavLst>
                                        <p:tav tm="0">
                                          <p:val>
                                            <p:fltVal val="0"/>
                                          </p:val>
                                        </p:tav>
                                        <p:tav tm="100000">
                                          <p:val>
                                            <p:strVal val="#ppt_w"/>
                                          </p:val>
                                        </p:tav>
                                      </p:tavLst>
                                    </p:anim>
                                    <p:anim calcmode="lin" valueType="num">
                                      <p:cBhvr>
                                        <p:cTn id="73" dur="1000" fill="hold"/>
                                        <p:tgtEl>
                                          <p:spTgt spid="15"/>
                                        </p:tgtEl>
                                        <p:attrNameLst>
                                          <p:attrName>ppt_h</p:attrName>
                                        </p:attrNameLst>
                                      </p:cBhvr>
                                      <p:tavLst>
                                        <p:tav tm="0">
                                          <p:val>
                                            <p:fltVal val="0"/>
                                          </p:val>
                                        </p:tav>
                                        <p:tav tm="100000">
                                          <p:val>
                                            <p:strVal val="#ppt_h"/>
                                          </p:val>
                                        </p:tav>
                                      </p:tavLst>
                                    </p:anim>
                                    <p:animEffect transition="in" filter="fade">
                                      <p:cBhvr>
                                        <p:cTn id="74" dur="1000"/>
                                        <p:tgtEl>
                                          <p:spTgt spid="15"/>
                                        </p:tgtEl>
                                      </p:cBhvr>
                                    </p:animEffect>
                                  </p:childTnLst>
                                </p:cTn>
                              </p:par>
                              <p:par>
                                <p:cTn id="75" presetID="64" presetClass="path" presetSubtype="0" fill="hold" nodeType="withEffect">
                                  <p:stCondLst>
                                    <p:cond delay="400"/>
                                  </p:stCondLst>
                                  <p:childTnLst>
                                    <p:animMotion origin="layout" path="M 2.5E-6 6.17284E-7 L -0.71736 -0.40556 " pathEditMode="relative" rAng="0" ptsTypes="AA">
                                      <p:cBhvr>
                                        <p:cTn id="76" dur="1000" spd="-100000" fill="hold"/>
                                        <p:tgtEl>
                                          <p:spTgt spid="15"/>
                                        </p:tgtEl>
                                        <p:attrNameLst>
                                          <p:attrName>ppt_x</p:attrName>
                                          <p:attrName>ppt_y</p:attrName>
                                        </p:attrNameLst>
                                      </p:cBhvr>
                                      <p:rCtr x="-35868" y="-20278"/>
                                    </p:animMotion>
                                  </p:childTnLst>
                                </p:cTn>
                              </p:par>
                              <p:par>
                                <p:cTn id="77" presetID="1" presetClass="entr" presetSubtype="0" fill="hold" nodeType="withEffect">
                                  <p:stCondLst>
                                    <p:cond delay="300"/>
                                  </p:stCondLst>
                                  <p:childTnLst>
                                    <p:set>
                                      <p:cBhvr>
                                        <p:cTn id="78" dur="1" fill="hold">
                                          <p:stCondLst>
                                            <p:cond delay="0"/>
                                          </p:stCondLst>
                                        </p:cTn>
                                        <p:tgtEl>
                                          <p:spTgt spid="18"/>
                                        </p:tgtEl>
                                        <p:attrNameLst>
                                          <p:attrName>style.visibility</p:attrName>
                                        </p:attrNameLst>
                                      </p:cBhvr>
                                      <p:to>
                                        <p:strVal val="visible"/>
                                      </p:to>
                                    </p:set>
                                  </p:childTnLst>
                                </p:cTn>
                              </p:par>
                              <p:par>
                                <p:cTn id="79" presetID="53" presetClass="entr" presetSubtype="16" fill="hold" nodeType="withEffect">
                                  <p:stCondLst>
                                    <p:cond delay="3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1000" fill="hold"/>
                                        <p:tgtEl>
                                          <p:spTgt spid="18"/>
                                        </p:tgtEl>
                                        <p:attrNameLst>
                                          <p:attrName>ppt_w</p:attrName>
                                        </p:attrNameLst>
                                      </p:cBhvr>
                                      <p:tavLst>
                                        <p:tav tm="0">
                                          <p:val>
                                            <p:fltVal val="0"/>
                                          </p:val>
                                        </p:tav>
                                        <p:tav tm="100000">
                                          <p:val>
                                            <p:strVal val="#ppt_w"/>
                                          </p:val>
                                        </p:tav>
                                      </p:tavLst>
                                    </p:anim>
                                    <p:anim calcmode="lin" valueType="num">
                                      <p:cBhvr>
                                        <p:cTn id="82" dur="1000" fill="hold"/>
                                        <p:tgtEl>
                                          <p:spTgt spid="18"/>
                                        </p:tgtEl>
                                        <p:attrNameLst>
                                          <p:attrName>ppt_h</p:attrName>
                                        </p:attrNameLst>
                                      </p:cBhvr>
                                      <p:tavLst>
                                        <p:tav tm="0">
                                          <p:val>
                                            <p:fltVal val="0"/>
                                          </p:val>
                                        </p:tav>
                                        <p:tav tm="100000">
                                          <p:val>
                                            <p:strVal val="#ppt_h"/>
                                          </p:val>
                                        </p:tav>
                                      </p:tavLst>
                                    </p:anim>
                                    <p:animEffect transition="in" filter="fade">
                                      <p:cBhvr>
                                        <p:cTn id="83" dur="1000"/>
                                        <p:tgtEl>
                                          <p:spTgt spid="18"/>
                                        </p:tgtEl>
                                      </p:cBhvr>
                                    </p:animEffect>
                                  </p:childTnLst>
                                </p:cTn>
                              </p:par>
                              <p:par>
                                <p:cTn id="84" presetID="64" presetClass="path" presetSubtype="0" fill="hold" nodeType="withEffect">
                                  <p:stCondLst>
                                    <p:cond delay="300"/>
                                  </p:stCondLst>
                                  <p:childTnLst>
                                    <p:animMotion origin="layout" path="M -8.33333E-7 3.20988E-6 L 1.0349 -0.87346 " pathEditMode="relative" rAng="0" ptsTypes="AA">
                                      <p:cBhvr>
                                        <p:cTn id="85" dur="1000" spd="-100000" fill="hold"/>
                                        <p:tgtEl>
                                          <p:spTgt spid="18"/>
                                        </p:tgtEl>
                                        <p:attrNameLst>
                                          <p:attrName>ppt_x</p:attrName>
                                          <p:attrName>ppt_y</p:attrName>
                                        </p:attrNameLst>
                                      </p:cBhvr>
                                      <p:rCtr x="51736" y="-43673"/>
                                    </p:animMotion>
                                  </p:childTnLst>
                                </p:cTn>
                              </p:par>
                              <p:par>
                                <p:cTn id="86" presetID="1" presetClass="entr" presetSubtype="0" fill="hold" nodeType="withEffect">
                                  <p:stCondLst>
                                    <p:cond delay="200"/>
                                  </p:stCondLst>
                                  <p:childTnLst>
                                    <p:set>
                                      <p:cBhvr>
                                        <p:cTn id="87" dur="1" fill="hold">
                                          <p:stCondLst>
                                            <p:cond delay="0"/>
                                          </p:stCondLst>
                                        </p:cTn>
                                        <p:tgtEl>
                                          <p:spTgt spid="23"/>
                                        </p:tgtEl>
                                        <p:attrNameLst>
                                          <p:attrName>style.visibility</p:attrName>
                                        </p:attrNameLst>
                                      </p:cBhvr>
                                      <p:to>
                                        <p:strVal val="visible"/>
                                      </p:to>
                                    </p:set>
                                  </p:childTnLst>
                                </p:cTn>
                              </p:par>
                              <p:par>
                                <p:cTn id="88" presetID="53" presetClass="entr" presetSubtype="16" fill="hold" nodeType="withEffect">
                                  <p:stCondLst>
                                    <p:cond delay="2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1000" fill="hold"/>
                                        <p:tgtEl>
                                          <p:spTgt spid="23"/>
                                        </p:tgtEl>
                                        <p:attrNameLst>
                                          <p:attrName>ppt_w</p:attrName>
                                        </p:attrNameLst>
                                      </p:cBhvr>
                                      <p:tavLst>
                                        <p:tav tm="0">
                                          <p:val>
                                            <p:fltVal val="0"/>
                                          </p:val>
                                        </p:tav>
                                        <p:tav tm="100000">
                                          <p:val>
                                            <p:strVal val="#ppt_w"/>
                                          </p:val>
                                        </p:tav>
                                      </p:tavLst>
                                    </p:anim>
                                    <p:anim calcmode="lin" valueType="num">
                                      <p:cBhvr>
                                        <p:cTn id="91" dur="1000" fill="hold"/>
                                        <p:tgtEl>
                                          <p:spTgt spid="23"/>
                                        </p:tgtEl>
                                        <p:attrNameLst>
                                          <p:attrName>ppt_h</p:attrName>
                                        </p:attrNameLst>
                                      </p:cBhvr>
                                      <p:tavLst>
                                        <p:tav tm="0">
                                          <p:val>
                                            <p:fltVal val="0"/>
                                          </p:val>
                                        </p:tav>
                                        <p:tav tm="100000">
                                          <p:val>
                                            <p:strVal val="#ppt_h"/>
                                          </p:val>
                                        </p:tav>
                                      </p:tavLst>
                                    </p:anim>
                                    <p:animEffect transition="in" filter="fade">
                                      <p:cBhvr>
                                        <p:cTn id="92" dur="1000"/>
                                        <p:tgtEl>
                                          <p:spTgt spid="23"/>
                                        </p:tgtEl>
                                      </p:cBhvr>
                                    </p:animEffect>
                                  </p:childTnLst>
                                </p:cTn>
                              </p:par>
                              <p:par>
                                <p:cTn id="93" presetID="64" presetClass="path" presetSubtype="0" fill="hold" nodeType="withEffect">
                                  <p:stCondLst>
                                    <p:cond delay="200"/>
                                  </p:stCondLst>
                                  <p:childTnLst>
                                    <p:animMotion origin="layout" path="M 4.44444E-6 4.32099E-6 L -0.64115 -0.9497 " pathEditMode="relative" rAng="0" ptsTypes="AA">
                                      <p:cBhvr>
                                        <p:cTn id="94" dur="1000" spd="-100000" fill="hold"/>
                                        <p:tgtEl>
                                          <p:spTgt spid="23"/>
                                        </p:tgtEl>
                                        <p:attrNameLst>
                                          <p:attrName>ppt_x</p:attrName>
                                          <p:attrName>ppt_y</p:attrName>
                                        </p:attrNameLst>
                                      </p:cBhvr>
                                      <p:rCtr x="-32066" y="-47500"/>
                                    </p:animMotion>
                                  </p:childTnLst>
                                </p:cTn>
                              </p:par>
                            </p:childTnLst>
                          </p:cTn>
                        </p:par>
                        <p:par>
                          <p:cTn id="95" fill="hold">
                            <p:stCondLst>
                              <p:cond delay="400"/>
                            </p:stCondLst>
                            <p:childTnLst>
                              <p:par>
                                <p:cTn id="96" presetID="10"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Effect transition="in" filter="wipe(down)">
                                      <p:cBhvr>
                                        <p:cTn id="103" dur="500"/>
                                        <p:tgtEl>
                                          <p:spTgt spid="3"/>
                                        </p:tgtEl>
                                      </p:cBhvr>
                                    </p:animEffect>
                                  </p:childTnLst>
                                </p:cTn>
                              </p:par>
                            </p:childTnLst>
                          </p:cTn>
                        </p:par>
                        <p:par>
                          <p:cTn id="104" fill="hold">
                            <p:stCondLst>
                              <p:cond delay="500"/>
                            </p:stCondLst>
                            <p:childTnLst>
                              <p:par>
                                <p:cTn id="105" presetID="2" presetClass="entr" presetSubtype="8" fill="hold" nodeType="after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additive="base">
                                        <p:cTn id="107" dur="500" fill="hold"/>
                                        <p:tgtEl>
                                          <p:spTgt spid="28"/>
                                        </p:tgtEl>
                                        <p:attrNameLst>
                                          <p:attrName>ppt_x</p:attrName>
                                        </p:attrNameLst>
                                      </p:cBhvr>
                                      <p:tavLst>
                                        <p:tav tm="0">
                                          <p:val>
                                            <p:strVal val="0-#ppt_w/2"/>
                                          </p:val>
                                        </p:tav>
                                        <p:tav tm="100000">
                                          <p:val>
                                            <p:strVal val="#ppt_x"/>
                                          </p:val>
                                        </p:tav>
                                      </p:tavLst>
                                    </p:anim>
                                    <p:anim calcmode="lin" valueType="num">
                                      <p:cBhvr additive="base">
                                        <p:cTn id="108" dur="500" fill="hold"/>
                                        <p:tgtEl>
                                          <p:spTgt spid="28"/>
                                        </p:tgtEl>
                                        <p:attrNameLst>
                                          <p:attrName>ppt_y</p:attrName>
                                        </p:attrNameLst>
                                      </p:cBhvr>
                                      <p:tavLst>
                                        <p:tav tm="0">
                                          <p:val>
                                            <p:strVal val="#ppt_y"/>
                                          </p:val>
                                        </p:tav>
                                        <p:tav tm="100000">
                                          <p:val>
                                            <p:strVal val="#ppt_y"/>
                                          </p:val>
                                        </p:tav>
                                      </p:tavLst>
                                    </p:anim>
                                  </p:childTnLst>
                                </p:cTn>
                              </p:par>
                            </p:childTnLst>
                          </p:cTn>
                        </p:par>
                        <p:par>
                          <p:cTn id="109" fill="hold">
                            <p:stCondLst>
                              <p:cond delay="1000"/>
                            </p:stCondLst>
                            <p:childTnLst>
                              <p:par>
                                <p:cTn id="110" presetID="52" presetClass="entr" presetSubtype="0" fill="hold" grpId="0" nodeType="afterEffect">
                                  <p:stCondLst>
                                    <p:cond delay="0"/>
                                  </p:stCondLst>
                                  <p:iterate type="lt">
                                    <p:tmPct val="10000"/>
                                  </p:iterate>
                                  <p:childTnLst>
                                    <p:set>
                                      <p:cBhvr>
                                        <p:cTn id="111" dur="1" fill="hold">
                                          <p:stCondLst>
                                            <p:cond delay="0"/>
                                          </p:stCondLst>
                                        </p:cTn>
                                        <p:tgtEl>
                                          <p:spTgt spid="26"/>
                                        </p:tgtEl>
                                        <p:attrNameLst>
                                          <p:attrName>style.visibility</p:attrName>
                                        </p:attrNameLst>
                                      </p:cBhvr>
                                      <p:to>
                                        <p:strVal val="visible"/>
                                      </p:to>
                                    </p:set>
                                    <p:animScale>
                                      <p:cBhvr>
                                        <p:cTn id="112" dur="1000" decel="50000" fill="hold">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26"/>
                                        </p:tgtEl>
                                        <p:attrNameLst>
                                          <p:attrName>ppt_x</p:attrName>
                                          <p:attrName>ppt_y</p:attrName>
                                        </p:attrNameLst>
                                      </p:cBhvr>
                                    </p:animMotion>
                                    <p:animEffect transition="in" filter="fade">
                                      <p:cBhvr>
                                        <p:cTn id="114" dur="1000"/>
                                        <p:tgtEl>
                                          <p:spTgt spid="26"/>
                                        </p:tgtEl>
                                      </p:cBhvr>
                                    </p:animEffect>
                                  </p:childTnLst>
                                </p:cTn>
                              </p:par>
                            </p:childTnLst>
                          </p:cTn>
                        </p:par>
                        <p:par>
                          <p:cTn id="115" fill="hold">
                            <p:stCondLst>
                              <p:cond delay="2700"/>
                            </p:stCondLst>
                            <p:childTnLst>
                              <p:par>
                                <p:cTn id="116" presetID="52" presetClass="entr" presetSubtype="0" fill="hold" grpId="0" nodeType="afterEffect">
                                  <p:stCondLst>
                                    <p:cond delay="0"/>
                                  </p:stCondLst>
                                  <p:iterate type="lt">
                                    <p:tmPct val="10000"/>
                                  </p:iterate>
                                  <p:childTnLst>
                                    <p:set>
                                      <p:cBhvr>
                                        <p:cTn id="117" dur="1" fill="hold">
                                          <p:stCondLst>
                                            <p:cond delay="0"/>
                                          </p:stCondLst>
                                        </p:cTn>
                                        <p:tgtEl>
                                          <p:spTgt spid="27"/>
                                        </p:tgtEl>
                                        <p:attrNameLst>
                                          <p:attrName>style.visibility</p:attrName>
                                        </p:attrNameLst>
                                      </p:cBhvr>
                                      <p:to>
                                        <p:strVal val="visible"/>
                                      </p:to>
                                    </p:set>
                                    <p:animScale>
                                      <p:cBhvr>
                                        <p:cTn id="118" dur="10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9" dur="1000" decel="50000" fill="hold">
                                          <p:stCondLst>
                                            <p:cond delay="0"/>
                                          </p:stCondLst>
                                        </p:cTn>
                                        <p:tgtEl>
                                          <p:spTgt spid="27"/>
                                        </p:tgtEl>
                                        <p:attrNameLst>
                                          <p:attrName>ppt_x</p:attrName>
                                          <p:attrName>ppt_y</p:attrName>
                                        </p:attrNameLst>
                                      </p:cBhvr>
                                    </p:animMotion>
                                    <p:animEffect transition="in" filter="fade">
                                      <p:cBhvr>
                                        <p:cTn id="1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P spid="7" grpId="2" animBg="1"/>
      <p:bldP spid="8" grpId="0" animBg="1"/>
      <p:bldP spid="8" grpId="1" animBg="1"/>
      <p:bldP spid="8" grpId="2" animBg="1"/>
      <p:bldP spid="21" grpId="0" animBg="1"/>
      <p:bldP spid="21" grpId="1" animBg="1"/>
      <p:bldP spid="21" grpId="2" animBg="1"/>
      <p:bldP spid="22" grpId="0" animBg="1"/>
      <p:bldP spid="22" grpId="1" animBg="1"/>
      <p:bldP spid="22" grpId="2" animBg="1"/>
      <p:bldP spid="26" grpId="0"/>
      <p:bldP spid="27" grpId="0"/>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2641" y="2209788"/>
            <a:ext cx="447558" cy="492465"/>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29" fontAlgn="auto">
              <a:spcBef>
                <a:spcPts val="0"/>
              </a:spcBef>
              <a:spcAft>
                <a:spcPts val="0"/>
              </a:spcAft>
              <a:defRPr/>
            </a:pPr>
            <a:endParaRPr lang="zh-CN" altLang="en-US" sz="1350">
              <a:solidFill>
                <a:prstClr val="white"/>
              </a:solidFill>
            </a:endParaRPr>
          </a:p>
        </p:txBody>
      </p:sp>
      <p:sp>
        <p:nvSpPr>
          <p:cNvPr id="4" name="矩形 3"/>
          <p:cNvSpPr/>
          <p:nvPr/>
        </p:nvSpPr>
        <p:spPr>
          <a:xfrm>
            <a:off x="2124713" y="2212492"/>
            <a:ext cx="7018097" cy="49279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65" tIns="0" rIns="134965" bIns="0" anchor="ctr"/>
          <a:lstStyle/>
          <a:p>
            <a:pPr algn="ctr" defTabSz="685629" fontAlgn="auto">
              <a:spcBef>
                <a:spcPts val="0"/>
              </a:spcBef>
              <a:spcAft>
                <a:spcPts val="0"/>
              </a:spcAft>
              <a:defRPr/>
            </a:pPr>
            <a:r>
              <a:rPr lang="en-US" altLang="zh-CN" sz="210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92" y="1636813"/>
            <a:ext cx="6982388" cy="5813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629" fontAlgn="auto">
              <a:spcBef>
                <a:spcPts val="0"/>
              </a:spcBef>
              <a:spcAft>
                <a:spcPts val="0"/>
              </a:spcAft>
              <a:defRPr/>
            </a:pPr>
            <a:r>
              <a:rPr lang="zh-CN" altLang="en-US" sz="2399"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6983579" y="1633784"/>
            <a:ext cx="640109" cy="584336"/>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629" fontAlgn="auto">
              <a:spcBef>
                <a:spcPts val="0"/>
              </a:spcBef>
              <a:spcAft>
                <a:spcPts val="0"/>
              </a:spcAft>
              <a:defRPr/>
            </a:pPr>
            <a:endParaRPr lang="zh-CN" altLang="en-US" sz="1350">
              <a:solidFill>
                <a:prstClr val="white"/>
              </a:solidFill>
            </a:endParaRPr>
          </a:p>
        </p:txBody>
      </p:sp>
      <p:sp>
        <p:nvSpPr>
          <p:cNvPr id="12" name="矩形 11"/>
          <p:cNvSpPr/>
          <p:nvPr/>
        </p:nvSpPr>
        <p:spPr>
          <a:xfrm>
            <a:off x="1937059" y="2940671"/>
            <a:ext cx="5178458" cy="1269248"/>
          </a:xfrm>
          <a:prstGeom prst="rect">
            <a:avLst/>
          </a:prstGeom>
          <a:noFill/>
          <a:ln w="25400" cap="flat" cmpd="sng" algn="ctr">
            <a:noFill/>
            <a:prstDash val="solid"/>
          </a:ln>
          <a:effectLst/>
        </p:spPr>
        <p:txBody>
          <a:bodyPr rtlCol="0" anchor="ctr"/>
          <a:lstStyle/>
          <a:p>
            <a:pPr defTabSz="685629" fontAlgn="auto">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629" fontAlgn="auto">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defTabSz="685629" fontAlgn="auto">
              <a:lnSpc>
                <a:spcPts val="1800"/>
              </a:lnSpc>
              <a:spcBef>
                <a:spcPts val="0"/>
              </a:spcBef>
              <a:spcAft>
                <a:spcPts val="0"/>
              </a:spcAft>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p>
        </p:txBody>
      </p:sp>
    </p:spTree>
    <p:extLst>
      <p:ext uri="{BB962C8B-B14F-4D97-AF65-F5344CB8AC3E}">
        <p14:creationId xmlns:p14="http://schemas.microsoft.com/office/powerpoint/2010/main" val="134375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2" y="1707654"/>
            <a:ext cx="2954655" cy="1077218"/>
          </a:xfrm>
          <a:prstGeom prst="rect">
            <a:avLst/>
          </a:prstGeom>
          <a:noFill/>
        </p:spPr>
        <p:txBody>
          <a:bodyPr wrap="none" rtlCol="0">
            <a:spAutoFit/>
          </a:bodyPr>
          <a:lstStyle/>
          <a:p>
            <a:pPr marL="0" lvl="1"/>
            <a:r>
              <a:rPr lang="zh-CN" altLang="en-US" sz="1400" b="1" dirty="0">
                <a:solidFill>
                  <a:srgbClr val="080808"/>
                </a:solidFill>
                <a:latin typeface="+mj-ea"/>
                <a:ea typeface="+mj-ea"/>
              </a:rPr>
              <a:t> </a:t>
            </a:r>
            <a:r>
              <a:rPr lang="zh-CN" altLang="en-US" sz="2800" b="1" dirty="0">
                <a:solidFill>
                  <a:srgbClr val="080808"/>
                </a:solidFill>
                <a:latin typeface="+mj-ea"/>
                <a:ea typeface="+mj-ea"/>
              </a:rPr>
              <a:t>第一部分</a:t>
            </a:r>
            <a:endParaRPr lang="en-US" altLang="zh-CN" sz="2800" b="1" dirty="0">
              <a:solidFill>
                <a:srgbClr val="080808"/>
              </a:solidFill>
              <a:latin typeface="+mj-ea"/>
              <a:ea typeface="+mj-ea"/>
            </a:endParaRPr>
          </a:p>
          <a:p>
            <a:pPr marL="0" lvl="1" algn="ctr"/>
            <a:r>
              <a:rPr lang="zh-CN" altLang="en-US" sz="3600" b="1" dirty="0">
                <a:solidFill>
                  <a:schemeClr val="accent2"/>
                </a:solidFill>
                <a:latin typeface="+mj-ea"/>
                <a:ea typeface="+mj-ea"/>
              </a:rPr>
              <a:t>标题文字内容</a:t>
            </a:r>
            <a:endParaRPr lang="en-US" altLang="zh-CN" sz="3600" b="1" dirty="0">
              <a:solidFill>
                <a:schemeClr val="accent2"/>
              </a:solidFill>
              <a:latin typeface="+mj-ea"/>
              <a:ea typeface="+mj-ea"/>
            </a:endParaRPr>
          </a:p>
        </p:txBody>
      </p:sp>
      <p:cxnSp>
        <p:nvCxnSpPr>
          <p:cNvPr id="13" name="直接连接符 12"/>
          <p:cNvCxnSpPr/>
          <p:nvPr/>
        </p:nvCxnSpPr>
        <p:spPr>
          <a:xfrm flipV="1">
            <a:off x="3635896" y="1635646"/>
            <a:ext cx="0" cy="1924424"/>
          </a:xfrm>
          <a:prstGeom prst="line">
            <a:avLst/>
          </a:prstGeom>
          <a:ln w="12700">
            <a:solidFill>
              <a:srgbClr val="080808"/>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17896" y="3229730"/>
            <a:ext cx="902846" cy="246221"/>
          </a:xfrm>
          <a:prstGeom prst="rect">
            <a:avLst/>
          </a:prstGeom>
          <a:noFill/>
        </p:spPr>
        <p:txBody>
          <a:bodyPr wrap="square" lIns="0" tIns="0" rIns="0" bIns="0" rtlCol="0">
            <a:spAutoFit/>
          </a:bodyPr>
          <a:lstStyle/>
          <a:p>
            <a:r>
              <a:rPr lang="en-US" altLang="zh-CN" sz="1600" dirty="0">
                <a:solidFill>
                  <a:srgbClr val="080808"/>
                </a:solidFill>
                <a:latin typeface="+mj-ea"/>
                <a:ea typeface="+mj-ea"/>
              </a:rPr>
              <a:t>PART 01</a:t>
            </a:r>
            <a:endParaRPr lang="zh-CN" altLang="en-US" sz="1600" dirty="0">
              <a:solidFill>
                <a:srgbClr val="080808"/>
              </a:solidFill>
              <a:latin typeface="+mj-ea"/>
              <a:ea typeface="+mj-ea"/>
            </a:endParaRPr>
          </a:p>
        </p:txBody>
      </p:sp>
      <p:grpSp>
        <p:nvGrpSpPr>
          <p:cNvPr id="16" name="组合 15"/>
          <p:cNvGrpSpPr/>
          <p:nvPr/>
        </p:nvGrpSpPr>
        <p:grpSpPr>
          <a:xfrm>
            <a:off x="2123728" y="1707656"/>
            <a:ext cx="1197175" cy="1197175"/>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sp>
          <p:nvSpPr>
            <p:cNvPr id="19" name="椭圆 1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80808"/>
                </a:solidFill>
                <a:latin typeface="+mj-ea"/>
                <a:ea typeface="+mj-ea"/>
              </a:endParaRPr>
            </a:p>
          </p:txBody>
        </p:sp>
      </p:grpSp>
      <p:sp>
        <p:nvSpPr>
          <p:cNvPr id="25" name="TextBox 24"/>
          <p:cNvSpPr txBox="1"/>
          <p:nvPr/>
        </p:nvSpPr>
        <p:spPr>
          <a:xfrm>
            <a:off x="3948592"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6" name="TextBox 25"/>
          <p:cNvSpPr txBox="1"/>
          <p:nvPr/>
        </p:nvSpPr>
        <p:spPr>
          <a:xfrm>
            <a:off x="5001263" y="2787774"/>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7" name="TextBox 26"/>
          <p:cNvSpPr txBox="1"/>
          <p:nvPr/>
        </p:nvSpPr>
        <p:spPr>
          <a:xfrm>
            <a:off x="6011289" y="2787774"/>
            <a:ext cx="1027882"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8" name="TextBox 27"/>
          <p:cNvSpPr txBox="1"/>
          <p:nvPr/>
        </p:nvSpPr>
        <p:spPr>
          <a:xfrm>
            <a:off x="3948592"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29" name="TextBox 28"/>
          <p:cNvSpPr txBox="1"/>
          <p:nvPr/>
        </p:nvSpPr>
        <p:spPr>
          <a:xfrm>
            <a:off x="5001264"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30" name="TextBox 29"/>
          <p:cNvSpPr txBox="1"/>
          <p:nvPr/>
        </p:nvSpPr>
        <p:spPr>
          <a:xfrm>
            <a:off x="6010903" y="3134845"/>
            <a:ext cx="985236" cy="245726"/>
          </a:xfrm>
          <a:prstGeom prst="rect">
            <a:avLst/>
          </a:prstGeom>
          <a:noFill/>
        </p:spPr>
        <p:txBody>
          <a:bodyPr wrap="square" lIns="60469" tIns="30235" rIns="60469" bIns="30235" rtlCol="0">
            <a:spAutoFit/>
          </a:bodyPr>
          <a:lstStyle/>
          <a:p>
            <a:r>
              <a:rPr lang="en-US" altLang="zh-CN" sz="1200" dirty="0">
                <a:solidFill>
                  <a:srgbClr val="080808"/>
                </a:solidFill>
                <a:latin typeface="+mj-ea"/>
                <a:ea typeface="+mj-ea"/>
              </a:rPr>
              <a:t>※ </a:t>
            </a:r>
            <a:r>
              <a:rPr lang="zh-CN" altLang="en-US" sz="1200" dirty="0">
                <a:solidFill>
                  <a:srgbClr val="080808"/>
                </a:solidFill>
                <a:latin typeface="+mj-ea"/>
                <a:ea typeface="+mj-ea"/>
              </a:rPr>
              <a:t>添加内容</a:t>
            </a:r>
          </a:p>
        </p:txBody>
      </p:sp>
      <p:sp>
        <p:nvSpPr>
          <p:cNvPr id="75" name="TextBox 13"/>
          <p:cNvSpPr txBox="1"/>
          <p:nvPr/>
        </p:nvSpPr>
        <p:spPr>
          <a:xfrm>
            <a:off x="2344338" y="1921522"/>
            <a:ext cx="902846" cy="769441"/>
          </a:xfrm>
          <a:prstGeom prst="rect">
            <a:avLst/>
          </a:prstGeom>
          <a:noFill/>
        </p:spPr>
        <p:txBody>
          <a:bodyPr wrap="square" lIns="0" tIns="0" rIns="0" bIns="0" rtlCol="0">
            <a:spAutoFit/>
          </a:bodyPr>
          <a:lstStyle/>
          <a:p>
            <a:r>
              <a:rPr lang="en-US" altLang="zh-CN" sz="5000" b="1" dirty="0">
                <a:solidFill>
                  <a:schemeClr val="accent2"/>
                </a:solidFill>
                <a:latin typeface="+mj-ea"/>
                <a:ea typeface="+mj-ea"/>
              </a:rPr>
              <a:t>01</a:t>
            </a:r>
            <a:endParaRPr lang="zh-CN" altLang="en-US" sz="5000" b="1" dirty="0">
              <a:solidFill>
                <a:schemeClr val="accent2"/>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wipe(left)">
                                      <p:cBhvr>
                                        <p:cTn id="15" dur="500"/>
                                        <p:tgtEl>
                                          <p:spTgt spid="75"/>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ppt_x</p:attrName>
                                        </p:attrNameLst>
                                      </p:cBhvr>
                                      <p:tavLst>
                                        <p:tav tm="0">
                                          <p:val>
                                            <p:strVal val="#ppt_x-#ppt_w*1.125000"/>
                                          </p:val>
                                        </p:tav>
                                        <p:tav tm="100000">
                                          <p:val>
                                            <p:strVal val="#ppt_x"/>
                                          </p:val>
                                        </p:tav>
                                      </p:tavLst>
                                    </p:anim>
                                    <p:animEffect transition="in" filter="wipe(right)">
                                      <p:cBhvr>
                                        <p:cTn id="20" dur="500"/>
                                        <p:tgtEl>
                                          <p:spTgt spid="12"/>
                                        </p:tgtEl>
                                      </p:cBhvr>
                                    </p:animEffect>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2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27"/>
                                        </p:tgtEl>
                                        <p:attrNameLst>
                                          <p:attrName>style.visibility</p:attrName>
                                        </p:attrNameLst>
                                      </p:cBhvr>
                                      <p:to>
                                        <p:strVal val="visible"/>
                                      </p:to>
                                    </p:set>
                                    <p:anim calcmode="lin" valueType="num">
                                      <p:cBhvr additive="base">
                                        <p:cTn id="38" dur="500" fill="hold"/>
                                        <p:tgtEl>
                                          <p:spTgt spid="27"/>
                                        </p:tgtEl>
                                        <p:attrNameLst>
                                          <p:attrName>ppt_x</p:attrName>
                                        </p:attrNameLst>
                                      </p:cBhvr>
                                      <p:tavLst>
                                        <p:tav tm="0">
                                          <p:val>
                                            <p:strVal val="#ppt_x"/>
                                          </p:val>
                                        </p:tav>
                                        <p:tav tm="100000">
                                          <p:val>
                                            <p:strVal val="#ppt_x"/>
                                          </p:val>
                                        </p:tav>
                                      </p:tavLst>
                                    </p:anim>
                                    <p:anim calcmode="lin" valueType="num">
                                      <p:cBhvr additive="base">
                                        <p:cTn id="39" dur="500" fill="hold"/>
                                        <p:tgtEl>
                                          <p:spTgt spid="2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60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80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00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500" fill="hold"/>
                                        <p:tgtEl>
                                          <p:spTgt spid="30"/>
                                        </p:tgtEl>
                                        <p:attrNameLst>
                                          <p:attrName>ppt_x</p:attrName>
                                        </p:attrNameLst>
                                      </p:cBhvr>
                                      <p:tavLst>
                                        <p:tav tm="0">
                                          <p:val>
                                            <p:strVal val="#ppt_x"/>
                                          </p:val>
                                        </p:tav>
                                        <p:tav tm="100000">
                                          <p:val>
                                            <p:strVal val="#ppt_x"/>
                                          </p:val>
                                        </p:tav>
                                      </p:tavLst>
                                    </p:anim>
                                    <p:anim calcmode="lin" valueType="num">
                                      <p:cBhvr additive="base">
                                        <p:cTn id="5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5" grpId="0"/>
      <p:bldP spid="26" grpId="0"/>
      <p:bldP spid="27" grpId="0"/>
      <p:bldP spid="28" grpId="0"/>
      <p:bldP spid="29" grpId="0"/>
      <p:bldP spid="30" grpId="0"/>
      <p:bldP spid="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sp>
        <p:nvSpPr>
          <p:cNvPr id="4" name="椭圆 54"/>
          <p:cNvSpPr/>
          <p:nvPr/>
        </p:nvSpPr>
        <p:spPr>
          <a:xfrm>
            <a:off x="2836047" y="1476711"/>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 name="TextBox 3"/>
          <p:cNvSpPr txBox="1"/>
          <p:nvPr/>
        </p:nvSpPr>
        <p:spPr>
          <a:xfrm>
            <a:off x="1501304" y="1296443"/>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cxnSp>
        <p:nvCxnSpPr>
          <p:cNvPr id="6" name="直接连接符 5"/>
          <p:cNvCxnSpPr/>
          <p:nvPr/>
        </p:nvCxnSpPr>
        <p:spPr>
          <a:xfrm flipV="1">
            <a:off x="2639023" y="1472730"/>
            <a:ext cx="1913927" cy="2123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053802" y="1472730"/>
            <a:ext cx="1499148"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3926638" y="1472731"/>
            <a:ext cx="626312" cy="1779464"/>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flipV="1">
            <a:off x="4552951" y="1472731"/>
            <a:ext cx="670571" cy="1717151"/>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flipV="1">
            <a:off x="4552950" y="1472730"/>
            <a:ext cx="1465240" cy="1054342"/>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52950" y="1472729"/>
            <a:ext cx="1861284" cy="138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2854407" y="212925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 name="椭圆 12"/>
          <p:cNvSpPr/>
          <p:nvPr/>
        </p:nvSpPr>
        <p:spPr>
          <a:xfrm>
            <a:off x="3635896" y="2859816"/>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4" name="椭圆 13"/>
          <p:cNvSpPr/>
          <p:nvPr/>
        </p:nvSpPr>
        <p:spPr>
          <a:xfrm>
            <a:off x="4888236" y="2826077"/>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5" name="椭圆 14"/>
          <p:cNvSpPr/>
          <p:nvPr/>
        </p:nvSpPr>
        <p:spPr>
          <a:xfrm>
            <a:off x="5641678" y="2032397"/>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6" name="椭圆 15"/>
          <p:cNvSpPr/>
          <p:nvPr/>
        </p:nvSpPr>
        <p:spPr>
          <a:xfrm>
            <a:off x="5940152" y="1164682"/>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7" name="椭圆 16"/>
          <p:cNvSpPr/>
          <p:nvPr/>
        </p:nvSpPr>
        <p:spPr>
          <a:xfrm>
            <a:off x="2573690" y="1153279"/>
            <a:ext cx="660132" cy="660132"/>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8" name="TextBox 16"/>
          <p:cNvSpPr txBox="1"/>
          <p:nvPr/>
        </p:nvSpPr>
        <p:spPr>
          <a:xfrm>
            <a:off x="35496" y="1575732"/>
            <a:ext cx="2556284" cy="532453"/>
          </a:xfrm>
          <a:prstGeom prst="rect">
            <a:avLst/>
          </a:prstGeom>
          <a:noFill/>
        </p:spPr>
        <p:txBody>
          <a:bodyPr wrap="square" rtlCol="0">
            <a:spAutoFit/>
          </a:bodyPr>
          <a:lstStyle/>
          <a:p>
            <a:pPr algn="r">
              <a:lnSpc>
                <a:spcPct val="130000"/>
              </a:lnSpc>
              <a:defRPr/>
            </a:pPr>
            <a:r>
              <a:rPr lang="zh-CN" altLang="en-US" sz="1100" dirty="0">
                <a:latin typeface="+mj-ea"/>
                <a:ea typeface="+mj-ea"/>
              </a:rPr>
              <a:t>点击输入简要文字内容，文字内容需概括精炼，不用多余的文字修饰。</a:t>
            </a:r>
          </a:p>
        </p:txBody>
      </p:sp>
      <p:sp>
        <p:nvSpPr>
          <p:cNvPr id="19" name="TextBox 17"/>
          <p:cNvSpPr txBox="1"/>
          <p:nvPr/>
        </p:nvSpPr>
        <p:spPr>
          <a:xfrm>
            <a:off x="2005360" y="2448571"/>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0" name="TextBox 18"/>
          <p:cNvSpPr txBox="1"/>
          <p:nvPr/>
        </p:nvSpPr>
        <p:spPr>
          <a:xfrm>
            <a:off x="539552" y="2727860"/>
            <a:ext cx="2556284" cy="532453"/>
          </a:xfrm>
          <a:prstGeom prst="rect">
            <a:avLst/>
          </a:prstGeom>
          <a:noFill/>
        </p:spPr>
        <p:txBody>
          <a:bodyPr wrap="square" rtlCol="0">
            <a:spAutoFit/>
          </a:bodyPr>
          <a:lstStyle/>
          <a:p>
            <a:pPr algn="r">
              <a:lnSpc>
                <a:spcPct val="130000"/>
              </a:lnSpc>
              <a:defRPr/>
            </a:pPr>
            <a:r>
              <a:rPr lang="zh-CN" altLang="en-US" sz="1100" dirty="0">
                <a:latin typeface="+mj-ea"/>
                <a:ea typeface="+mj-ea"/>
              </a:rPr>
              <a:t>点击输入简要文字内容，文字内容需概括精炼，不用多余的文字修饰。</a:t>
            </a:r>
          </a:p>
        </p:txBody>
      </p:sp>
      <p:sp>
        <p:nvSpPr>
          <p:cNvPr id="21" name="TextBox 19"/>
          <p:cNvSpPr txBox="1"/>
          <p:nvPr/>
        </p:nvSpPr>
        <p:spPr>
          <a:xfrm>
            <a:off x="2918116" y="3384675"/>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2" name="TextBox 20"/>
          <p:cNvSpPr txBox="1"/>
          <p:nvPr/>
        </p:nvSpPr>
        <p:spPr>
          <a:xfrm>
            <a:off x="1452308" y="3663964"/>
            <a:ext cx="2556284" cy="532453"/>
          </a:xfrm>
          <a:prstGeom prst="rect">
            <a:avLst/>
          </a:prstGeom>
          <a:noFill/>
        </p:spPr>
        <p:txBody>
          <a:bodyPr wrap="square" rtlCol="0">
            <a:spAutoFit/>
          </a:bodyPr>
          <a:lstStyle/>
          <a:p>
            <a:pPr algn="r">
              <a:lnSpc>
                <a:spcPct val="130000"/>
              </a:lnSpc>
              <a:defRPr/>
            </a:pPr>
            <a:r>
              <a:rPr lang="zh-CN" altLang="en-US" sz="1100" dirty="0">
                <a:latin typeface="+mj-ea"/>
                <a:ea typeface="+mj-ea"/>
              </a:rPr>
              <a:t>点击输入简要文字内容，文字内容需概括精炼，不用多余的文字修饰。</a:t>
            </a:r>
          </a:p>
        </p:txBody>
      </p:sp>
      <p:sp>
        <p:nvSpPr>
          <p:cNvPr id="23" name="TextBox 21"/>
          <p:cNvSpPr txBox="1"/>
          <p:nvPr/>
        </p:nvSpPr>
        <p:spPr>
          <a:xfrm>
            <a:off x="5346328" y="3404329"/>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4" name="TextBox 22"/>
          <p:cNvSpPr txBox="1"/>
          <p:nvPr/>
        </p:nvSpPr>
        <p:spPr>
          <a:xfrm>
            <a:off x="5184068" y="3684243"/>
            <a:ext cx="2556284" cy="532453"/>
          </a:xfrm>
          <a:prstGeom prst="rect">
            <a:avLst/>
          </a:prstGeom>
          <a:noFill/>
        </p:spPr>
        <p:txBody>
          <a:bodyPr wrap="square" rtlCol="0">
            <a:spAutoFit/>
          </a:bodyPr>
          <a:lstStyle/>
          <a:p>
            <a:pPr>
              <a:lnSpc>
                <a:spcPct val="130000"/>
              </a:lnSpc>
              <a:defRPr/>
            </a:pPr>
            <a:r>
              <a:rPr lang="zh-CN" altLang="en-US" sz="1100" dirty="0">
                <a:latin typeface="+mj-ea"/>
                <a:ea typeface="+mj-ea"/>
              </a:rPr>
              <a:t>点击输入简要文字内容，文字内容需概括精炼，不用多余的文字修饰。</a:t>
            </a:r>
          </a:p>
        </p:txBody>
      </p:sp>
      <p:sp>
        <p:nvSpPr>
          <p:cNvPr id="25" name="TextBox 23"/>
          <p:cNvSpPr txBox="1"/>
          <p:nvPr/>
        </p:nvSpPr>
        <p:spPr>
          <a:xfrm>
            <a:off x="6174420" y="2469362"/>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6" name="TextBox 24"/>
          <p:cNvSpPr txBox="1"/>
          <p:nvPr/>
        </p:nvSpPr>
        <p:spPr>
          <a:xfrm>
            <a:off x="6012160" y="2749276"/>
            <a:ext cx="2556284" cy="532453"/>
          </a:xfrm>
          <a:prstGeom prst="rect">
            <a:avLst/>
          </a:prstGeom>
          <a:noFill/>
        </p:spPr>
        <p:txBody>
          <a:bodyPr wrap="square" rtlCol="0">
            <a:spAutoFit/>
          </a:bodyPr>
          <a:lstStyle/>
          <a:p>
            <a:pPr>
              <a:lnSpc>
                <a:spcPct val="130000"/>
              </a:lnSpc>
              <a:defRPr/>
            </a:pPr>
            <a:r>
              <a:rPr lang="zh-CN" altLang="en-US" sz="1100" dirty="0">
                <a:latin typeface="+mj-ea"/>
                <a:ea typeface="+mj-ea"/>
              </a:rPr>
              <a:t>点击输入简要文字内容，文字内容需概括精炼，不用多余的文字修饰。</a:t>
            </a:r>
          </a:p>
        </p:txBody>
      </p:sp>
      <p:sp>
        <p:nvSpPr>
          <p:cNvPr id="27" name="TextBox 25"/>
          <p:cNvSpPr txBox="1"/>
          <p:nvPr/>
        </p:nvSpPr>
        <p:spPr>
          <a:xfrm>
            <a:off x="6642472" y="1446112"/>
            <a:ext cx="902811" cy="307777"/>
          </a:xfrm>
          <a:prstGeom prst="rect">
            <a:avLst/>
          </a:prstGeom>
          <a:noFill/>
        </p:spPr>
        <p:txBody>
          <a:bodyPr wrap="none" rtlCol="0">
            <a:spAutoFit/>
          </a:bodyPr>
          <a:lstStyle/>
          <a:p>
            <a:pPr algn="ctr"/>
            <a:r>
              <a:rPr lang="zh-CN" altLang="en-US" sz="1400" b="1" dirty="0">
                <a:latin typeface="+mj-ea"/>
                <a:ea typeface="+mj-ea"/>
              </a:rPr>
              <a:t>标题内容</a:t>
            </a:r>
          </a:p>
        </p:txBody>
      </p:sp>
      <p:sp>
        <p:nvSpPr>
          <p:cNvPr id="28" name="TextBox 26"/>
          <p:cNvSpPr txBox="1"/>
          <p:nvPr/>
        </p:nvSpPr>
        <p:spPr>
          <a:xfrm>
            <a:off x="6480212" y="1726026"/>
            <a:ext cx="2556284" cy="532453"/>
          </a:xfrm>
          <a:prstGeom prst="rect">
            <a:avLst/>
          </a:prstGeom>
          <a:noFill/>
        </p:spPr>
        <p:txBody>
          <a:bodyPr wrap="square" rtlCol="0">
            <a:spAutoFit/>
          </a:bodyPr>
          <a:lstStyle/>
          <a:p>
            <a:pPr>
              <a:lnSpc>
                <a:spcPct val="130000"/>
              </a:lnSpc>
              <a:defRPr/>
            </a:pPr>
            <a:r>
              <a:rPr lang="zh-CN" altLang="en-US" sz="1100" dirty="0">
                <a:latin typeface="+mj-ea"/>
                <a:ea typeface="+mj-ea"/>
              </a:rPr>
              <a:t>点击输入简要文字内容，文字内容需概括精炼，不用多余的文字修饰。</a:t>
            </a:r>
          </a:p>
        </p:txBody>
      </p:sp>
      <p:grpSp>
        <p:nvGrpSpPr>
          <p:cNvPr id="29" name="组合 28"/>
          <p:cNvGrpSpPr/>
          <p:nvPr/>
        </p:nvGrpSpPr>
        <p:grpSpPr>
          <a:xfrm>
            <a:off x="3851771" y="771550"/>
            <a:ext cx="1402358" cy="1402358"/>
            <a:chOff x="3851771" y="1163107"/>
            <a:chExt cx="1402358" cy="1402358"/>
          </a:xfrm>
        </p:grpSpPr>
        <p:grpSp>
          <p:nvGrpSpPr>
            <p:cNvPr id="30" name="组合 29"/>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3" name="椭圆 3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1" name="TextBox 29"/>
            <p:cNvSpPr txBox="1"/>
            <p:nvPr/>
          </p:nvSpPr>
          <p:spPr>
            <a:xfrm>
              <a:off x="4306155" y="1616482"/>
              <a:ext cx="543739" cy="523220"/>
            </a:xfrm>
            <a:prstGeom prst="rect">
              <a:avLst/>
            </a:prstGeom>
            <a:noFill/>
          </p:spPr>
          <p:txBody>
            <a:bodyPr wrap="none" rtlCol="0">
              <a:spAutoFit/>
            </a:bodyPr>
            <a:lstStyle/>
            <a:p>
              <a:pPr algn="ctr" fontAlgn="auto">
                <a:spcBef>
                  <a:spcPts val="0"/>
                </a:spcBef>
                <a:spcAft>
                  <a:spcPts val="0"/>
                </a:spcAft>
                <a:defRPr/>
              </a:pPr>
              <a:r>
                <a:rPr lang="zh-CN" altLang="en-US" sz="1400" b="1" dirty="0">
                  <a:solidFill>
                    <a:schemeClr val="tx1">
                      <a:lumMod val="85000"/>
                      <a:lumOff val="15000"/>
                    </a:schemeClr>
                  </a:solidFill>
                  <a:latin typeface="+mj-ea"/>
                  <a:ea typeface="+mj-ea"/>
                </a:rPr>
                <a:t>标题</a:t>
              </a:r>
              <a:endParaRPr lang="en-US" altLang="zh-CN" sz="1400" b="1" dirty="0">
                <a:solidFill>
                  <a:schemeClr val="tx1">
                    <a:lumMod val="85000"/>
                    <a:lumOff val="15000"/>
                  </a:schemeClr>
                </a:solidFill>
                <a:latin typeface="+mj-ea"/>
                <a:ea typeface="+mj-ea"/>
              </a:endParaRPr>
            </a:p>
            <a:p>
              <a:pPr algn="ctr" fontAlgn="auto">
                <a:spcBef>
                  <a:spcPts val="0"/>
                </a:spcBef>
                <a:spcAft>
                  <a:spcPts val="0"/>
                </a:spcAft>
                <a:defRPr/>
              </a:pPr>
              <a:r>
                <a:rPr lang="zh-CN" altLang="en-US" sz="1400" b="1" dirty="0">
                  <a:solidFill>
                    <a:schemeClr val="tx1">
                      <a:lumMod val="85000"/>
                      <a:lumOff val="15000"/>
                    </a:schemeClr>
                  </a:solidFill>
                  <a:latin typeface="+mj-ea"/>
                  <a:ea typeface="+mj-ea"/>
                </a:rPr>
                <a:t>内容</a:t>
              </a:r>
            </a:p>
          </p:txBody>
        </p:sp>
      </p:grpSp>
    </p:spTree>
  </p:cSld>
  <p:clrMapOvr>
    <a:masterClrMapping/>
  </p:clrMapOvr>
  <mc:AlternateContent xmlns:mc="http://schemas.openxmlformats.org/markup-compatibility/2006" xmlns:p14="http://schemas.microsoft.com/office/powerpoint/2010/main">
    <mc:Choice Requires="p14">
      <p:transition spd="slow" p14:dur="1200" advTm="7000">
        <p14:prism/>
      </p:transition>
    </mc:Choice>
    <mc:Fallback xmlns="">
      <p:transition spd="slow" advTm="7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14:bounceEnd="44000">
                                          <p:cBhvr additive="base">
                                            <p:cTn id="7" dur="500" fill="hold"/>
                                            <p:tgtEl>
                                              <p:spTgt spid="29"/>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14:presetBounceEnd="58000">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14:bounceEnd="58000">
                                          <p:cBhvr additive="base">
                                            <p:cTn id="31" dur="1500" fill="hold"/>
                                            <p:tgtEl>
                                              <p:spTgt spid="17"/>
                                            </p:tgtEl>
                                            <p:attrNameLst>
                                              <p:attrName>ppt_x</p:attrName>
                                            </p:attrNameLst>
                                          </p:cBhvr>
                                          <p:tavLst>
                                            <p:tav tm="0">
                                              <p:val>
                                                <p:strVal val="#ppt_x"/>
                                              </p:val>
                                            </p:tav>
                                            <p:tav tm="100000">
                                              <p:val>
                                                <p:strVal val="#ppt_x"/>
                                              </p:val>
                                            </p:tav>
                                          </p:tavLst>
                                        </p:anim>
                                        <p:anim calcmode="lin" valueType="num" p14:bounceEnd="58000">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14:presetBounceEnd="58000">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14:bounceEnd="58000">
                                          <p:cBhvr additive="base">
                                            <p:cTn id="35" dur="1500" fill="hold"/>
                                            <p:tgtEl>
                                              <p:spTgt spid="12"/>
                                            </p:tgtEl>
                                            <p:attrNameLst>
                                              <p:attrName>ppt_x</p:attrName>
                                            </p:attrNameLst>
                                          </p:cBhvr>
                                          <p:tavLst>
                                            <p:tav tm="0">
                                              <p:val>
                                                <p:strVal val="#ppt_x"/>
                                              </p:val>
                                            </p:tav>
                                            <p:tav tm="100000">
                                              <p:val>
                                                <p:strVal val="#ppt_x"/>
                                              </p:val>
                                            </p:tav>
                                          </p:tavLst>
                                        </p:anim>
                                        <p:anim calcmode="lin" valueType="num" p14:bounceEnd="58000">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14:presetBounceEnd="58000">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14:bounceEnd="58000">
                                          <p:cBhvr additive="base">
                                            <p:cTn id="39" dur="1500" fill="hold"/>
                                            <p:tgtEl>
                                              <p:spTgt spid="13"/>
                                            </p:tgtEl>
                                            <p:attrNameLst>
                                              <p:attrName>ppt_x</p:attrName>
                                            </p:attrNameLst>
                                          </p:cBhvr>
                                          <p:tavLst>
                                            <p:tav tm="0">
                                              <p:val>
                                                <p:strVal val="#ppt_x"/>
                                              </p:val>
                                            </p:tav>
                                            <p:tav tm="100000">
                                              <p:val>
                                                <p:strVal val="#ppt_x"/>
                                              </p:val>
                                            </p:tav>
                                          </p:tavLst>
                                        </p:anim>
                                        <p:anim calcmode="lin" valueType="num" p14:bounceEnd="58000">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14:presetBounceEnd="58000">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14:bounceEnd="58000">
                                          <p:cBhvr additive="base">
                                            <p:cTn id="43" dur="1500" fill="hold"/>
                                            <p:tgtEl>
                                              <p:spTgt spid="14"/>
                                            </p:tgtEl>
                                            <p:attrNameLst>
                                              <p:attrName>ppt_x</p:attrName>
                                            </p:attrNameLst>
                                          </p:cBhvr>
                                          <p:tavLst>
                                            <p:tav tm="0">
                                              <p:val>
                                                <p:strVal val="#ppt_x"/>
                                              </p:val>
                                            </p:tav>
                                            <p:tav tm="100000">
                                              <p:val>
                                                <p:strVal val="#ppt_x"/>
                                              </p:val>
                                            </p:tav>
                                          </p:tavLst>
                                        </p:anim>
                                        <p:anim calcmode="lin" valueType="num" p14:bounceEnd="58000">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14:presetBounceEnd="58000">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14:bounceEnd="58000">
                                          <p:cBhvr additive="base">
                                            <p:cTn id="47" dur="1500" fill="hold"/>
                                            <p:tgtEl>
                                              <p:spTgt spid="15"/>
                                            </p:tgtEl>
                                            <p:attrNameLst>
                                              <p:attrName>ppt_x</p:attrName>
                                            </p:attrNameLst>
                                          </p:cBhvr>
                                          <p:tavLst>
                                            <p:tav tm="0">
                                              <p:val>
                                                <p:strVal val="#ppt_x"/>
                                              </p:val>
                                            </p:tav>
                                            <p:tav tm="100000">
                                              <p:val>
                                                <p:strVal val="#ppt_x"/>
                                              </p:val>
                                            </p:tav>
                                          </p:tavLst>
                                        </p:anim>
                                        <p:anim calcmode="lin" valueType="num" p14:bounceEnd="58000">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14:presetBounceEnd="58000">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14:bounceEnd="58000">
                                          <p:cBhvr additive="base">
                                            <p:cTn id="51" dur="1500" fill="hold"/>
                                            <p:tgtEl>
                                              <p:spTgt spid="16"/>
                                            </p:tgtEl>
                                            <p:attrNameLst>
                                              <p:attrName>ppt_x</p:attrName>
                                            </p:attrNameLst>
                                          </p:cBhvr>
                                          <p:tavLst>
                                            <p:tav tm="0">
                                              <p:val>
                                                <p:strVal val="#ppt_x"/>
                                              </p:val>
                                            </p:tav>
                                            <p:tav tm="100000">
                                              <p:val>
                                                <p:strVal val="#ppt_x"/>
                                              </p:val>
                                            </p:tav>
                                          </p:tavLst>
                                        </p:anim>
                                        <p:anim calcmode="lin" valueType="num" p14:bounceEnd="58000">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Right)">
                                          <p:cBhvr>
                                            <p:cTn id="21" dur="500"/>
                                            <p:tgtEl>
                                              <p:spTgt spid="9"/>
                                            </p:tgtEl>
                                          </p:cBhvr>
                                        </p:animEffect>
                                      </p:childTnLst>
                                    </p:cTn>
                                  </p:par>
                                  <p:par>
                                    <p:cTn id="22" presetID="18" presetClass="entr" presetSubtype="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strips(downRight)">
                                          <p:cBhvr>
                                            <p:cTn id="24" dur="500"/>
                                            <p:tgtEl>
                                              <p:spTgt spid="10"/>
                                            </p:tgtEl>
                                          </p:cBhvr>
                                        </p:animEffect>
                                      </p:childTnLst>
                                    </p:cTn>
                                  </p:par>
                                  <p:par>
                                    <p:cTn id="25" presetID="18" presetClass="entr" presetSubtype="6"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strips(downRight)">
                                          <p:cBhvr>
                                            <p:cTn id="27" dur="500"/>
                                            <p:tgtEl>
                                              <p:spTgt spid="11"/>
                                            </p:tgtEl>
                                          </p:cBhvr>
                                        </p:animEffect>
                                      </p:childTnLst>
                                    </p:cTn>
                                  </p:par>
                                </p:childTnLst>
                              </p:cTn>
                            </p:par>
                            <p:par>
                              <p:cTn id="28" fill="hold">
                                <p:stCondLst>
                                  <p:cond delay="1000"/>
                                </p:stCondLst>
                                <p:childTnLst>
                                  <p:par>
                                    <p:cTn id="29" presetID="2" presetClass="entr" presetSubtype="4" accel="5500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500" fill="hold"/>
                                            <p:tgtEl>
                                              <p:spTgt spid="17"/>
                                            </p:tgtEl>
                                            <p:attrNameLst>
                                              <p:attrName>ppt_x</p:attrName>
                                            </p:attrNameLst>
                                          </p:cBhvr>
                                          <p:tavLst>
                                            <p:tav tm="0">
                                              <p:val>
                                                <p:strVal val="#ppt_x"/>
                                              </p:val>
                                            </p:tav>
                                            <p:tav tm="100000">
                                              <p:val>
                                                <p:strVal val="#ppt_x"/>
                                              </p:val>
                                            </p:tav>
                                          </p:tavLst>
                                        </p:anim>
                                        <p:anim calcmode="lin" valueType="num">
                                          <p:cBhvr additive="base">
                                            <p:cTn id="32" dur="1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accel="5500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1500" fill="hold"/>
                                            <p:tgtEl>
                                              <p:spTgt spid="12"/>
                                            </p:tgtEl>
                                            <p:attrNameLst>
                                              <p:attrName>ppt_x</p:attrName>
                                            </p:attrNameLst>
                                          </p:cBhvr>
                                          <p:tavLst>
                                            <p:tav tm="0">
                                              <p:val>
                                                <p:strVal val="#ppt_x"/>
                                              </p:val>
                                            </p:tav>
                                            <p:tav tm="100000">
                                              <p:val>
                                                <p:strVal val="#ppt_x"/>
                                              </p:val>
                                            </p:tav>
                                          </p:tavLst>
                                        </p:anim>
                                        <p:anim calcmode="lin" valueType="num">
                                          <p:cBhvr additive="base">
                                            <p:cTn id="36" dur="1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accel="5500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1500" fill="hold"/>
                                            <p:tgtEl>
                                              <p:spTgt spid="13"/>
                                            </p:tgtEl>
                                            <p:attrNameLst>
                                              <p:attrName>ppt_x</p:attrName>
                                            </p:attrNameLst>
                                          </p:cBhvr>
                                          <p:tavLst>
                                            <p:tav tm="0">
                                              <p:val>
                                                <p:strVal val="#ppt_x"/>
                                              </p:val>
                                            </p:tav>
                                            <p:tav tm="100000">
                                              <p:val>
                                                <p:strVal val="#ppt_x"/>
                                              </p:val>
                                            </p:tav>
                                          </p:tavLst>
                                        </p:anim>
                                        <p:anim calcmode="lin" valueType="num">
                                          <p:cBhvr additive="base">
                                            <p:cTn id="40" dur="1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accel="5500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500" fill="hold"/>
                                            <p:tgtEl>
                                              <p:spTgt spid="14"/>
                                            </p:tgtEl>
                                            <p:attrNameLst>
                                              <p:attrName>ppt_x</p:attrName>
                                            </p:attrNameLst>
                                          </p:cBhvr>
                                          <p:tavLst>
                                            <p:tav tm="0">
                                              <p:val>
                                                <p:strVal val="#ppt_x"/>
                                              </p:val>
                                            </p:tav>
                                            <p:tav tm="100000">
                                              <p:val>
                                                <p:strVal val="#ppt_x"/>
                                              </p:val>
                                            </p:tav>
                                          </p:tavLst>
                                        </p:anim>
                                        <p:anim calcmode="lin" valueType="num">
                                          <p:cBhvr additive="base">
                                            <p:cTn id="44" dur="1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accel="5500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1500" fill="hold"/>
                                            <p:tgtEl>
                                              <p:spTgt spid="15"/>
                                            </p:tgtEl>
                                            <p:attrNameLst>
                                              <p:attrName>ppt_x</p:attrName>
                                            </p:attrNameLst>
                                          </p:cBhvr>
                                          <p:tavLst>
                                            <p:tav tm="0">
                                              <p:val>
                                                <p:strVal val="#ppt_x"/>
                                              </p:val>
                                            </p:tav>
                                            <p:tav tm="100000">
                                              <p:val>
                                                <p:strVal val="#ppt_x"/>
                                              </p:val>
                                            </p:tav>
                                          </p:tavLst>
                                        </p:anim>
                                        <p:anim calcmode="lin" valueType="num">
                                          <p:cBhvr additive="base">
                                            <p:cTn id="48" dur="1500" fill="hold"/>
                                            <p:tgtEl>
                                              <p:spTgt spid="15"/>
                                            </p:tgtEl>
                                            <p:attrNameLst>
                                              <p:attrName>ppt_y</p:attrName>
                                            </p:attrNameLst>
                                          </p:cBhvr>
                                          <p:tavLst>
                                            <p:tav tm="0">
                                              <p:val>
                                                <p:strVal val="1+#ppt_h/2"/>
                                              </p:val>
                                            </p:tav>
                                            <p:tav tm="100000">
                                              <p:val>
                                                <p:strVal val="#ppt_y"/>
                                              </p:val>
                                            </p:tav>
                                          </p:tavLst>
                                        </p:anim>
                                      </p:childTnLst>
                                    </p:cTn>
                                  </p:par>
                                  <p:par>
                                    <p:cTn id="49" presetID="2" presetClass="entr" presetSubtype="4" accel="5500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1500" fill="hold"/>
                                            <p:tgtEl>
                                              <p:spTgt spid="16"/>
                                            </p:tgtEl>
                                            <p:attrNameLst>
                                              <p:attrName>ppt_x</p:attrName>
                                            </p:attrNameLst>
                                          </p:cBhvr>
                                          <p:tavLst>
                                            <p:tav tm="0">
                                              <p:val>
                                                <p:strVal val="#ppt_x"/>
                                              </p:val>
                                            </p:tav>
                                            <p:tav tm="100000">
                                              <p:val>
                                                <p:strVal val="#ppt_x"/>
                                              </p:val>
                                            </p:tav>
                                          </p:tavLst>
                                        </p:anim>
                                        <p:anim calcmode="lin" valueType="num">
                                          <p:cBhvr additive="base">
                                            <p:cTn id="52" dur="1500" fill="hold"/>
                                            <p:tgtEl>
                                              <p:spTgt spid="16"/>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2" presetClass="entr" presetSubtype="2" fill="hold" grpId="0"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additive="base">
                                            <p:cTn id="56" dur="500"/>
                                            <p:tgtEl>
                                              <p:spTgt spid="5"/>
                                            </p:tgtEl>
                                            <p:attrNameLst>
                                              <p:attrName>ppt_x</p:attrName>
                                            </p:attrNameLst>
                                          </p:cBhvr>
                                          <p:tavLst>
                                            <p:tav tm="0">
                                              <p:val>
                                                <p:strVal val="#ppt_x+#ppt_w*1.125000"/>
                                              </p:val>
                                            </p:tav>
                                            <p:tav tm="100000">
                                              <p:val>
                                                <p:strVal val="#ppt_x"/>
                                              </p:val>
                                            </p:tav>
                                          </p:tavLst>
                                        </p:anim>
                                        <p:animEffect transition="in" filter="wipe(left)">
                                          <p:cBhvr>
                                            <p:cTn id="57" dur="500"/>
                                            <p:tgtEl>
                                              <p:spTgt spid="5"/>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upRight)">
                                          <p:cBhvr>
                                            <p:cTn id="60" dur="500"/>
                                            <p:tgtEl>
                                              <p:spTgt spid="18"/>
                                            </p:tgtEl>
                                          </p:cBhvr>
                                        </p:animEffect>
                                      </p:childTnLst>
                                    </p:cTn>
                                  </p:par>
                                </p:childTnLst>
                              </p:cTn>
                            </p:par>
                            <p:par>
                              <p:cTn id="61" fill="hold">
                                <p:stCondLst>
                                  <p:cond delay="3000"/>
                                </p:stCondLst>
                                <p:childTnLst>
                                  <p:par>
                                    <p:cTn id="62" presetID="12" presetClass="entr" presetSubtype="2"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8" presetClass="entr" presetSubtype="3"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upRight)">
                                          <p:cBhvr>
                                            <p:cTn id="68" dur="500"/>
                                            <p:tgtEl>
                                              <p:spTgt spid="20"/>
                                            </p:tgtEl>
                                          </p:cBhvr>
                                        </p:animEffect>
                                      </p:childTnLst>
                                    </p:cTn>
                                  </p:par>
                                </p:childTnLst>
                              </p:cTn>
                            </p:par>
                            <p:par>
                              <p:cTn id="69" fill="hold">
                                <p:stCondLst>
                                  <p:cond delay="3500"/>
                                </p:stCondLst>
                                <p:childTnLst>
                                  <p:par>
                                    <p:cTn id="70" presetID="12" presetClass="entr" presetSubtype="2"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500"/>
                                            <p:tgtEl>
                                              <p:spTgt spid="21"/>
                                            </p:tgtEl>
                                            <p:attrNameLst>
                                              <p:attrName>ppt_x</p:attrName>
                                            </p:attrNameLst>
                                          </p:cBhvr>
                                          <p:tavLst>
                                            <p:tav tm="0">
                                              <p:val>
                                                <p:strVal val="#ppt_x+#ppt_w*1.125000"/>
                                              </p:val>
                                            </p:tav>
                                            <p:tav tm="100000">
                                              <p:val>
                                                <p:strVal val="#ppt_x"/>
                                              </p:val>
                                            </p:tav>
                                          </p:tavLst>
                                        </p:anim>
                                        <p:animEffect transition="in" filter="wipe(left)">
                                          <p:cBhvr>
                                            <p:cTn id="73" dur="500"/>
                                            <p:tgtEl>
                                              <p:spTgt spid="21"/>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upRight)">
                                          <p:cBhvr>
                                            <p:cTn id="76" dur="500"/>
                                            <p:tgtEl>
                                              <p:spTgt spid="22"/>
                                            </p:tgtEl>
                                          </p:cBhvr>
                                        </p:animEffect>
                                      </p:childTnLst>
                                    </p:cTn>
                                  </p:par>
                                </p:childTnLst>
                              </p:cTn>
                            </p:par>
                            <p:par>
                              <p:cTn id="77" fill="hold">
                                <p:stCondLst>
                                  <p:cond delay="4000"/>
                                </p:stCondLst>
                                <p:childTnLst>
                                  <p:par>
                                    <p:cTn id="78" presetID="12" presetClass="entr" presetSubtype="2"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p:tgtEl>
                                              <p:spTgt spid="23"/>
                                            </p:tgtEl>
                                            <p:attrNameLst>
                                              <p:attrName>ppt_x</p:attrName>
                                            </p:attrNameLst>
                                          </p:cBhvr>
                                          <p:tavLst>
                                            <p:tav tm="0">
                                              <p:val>
                                                <p:strVal val="#ppt_x+#ppt_w*1.125000"/>
                                              </p:val>
                                            </p:tav>
                                            <p:tav tm="100000">
                                              <p:val>
                                                <p:strVal val="#ppt_x"/>
                                              </p:val>
                                            </p:tav>
                                          </p:tavLst>
                                        </p:anim>
                                        <p:animEffect transition="in" filter="wipe(left)">
                                          <p:cBhvr>
                                            <p:cTn id="81" dur="500"/>
                                            <p:tgtEl>
                                              <p:spTgt spid="23"/>
                                            </p:tgtEl>
                                          </p:cBhvr>
                                        </p:animEffect>
                                      </p:childTnLst>
                                    </p:cTn>
                                  </p:par>
                                  <p:par>
                                    <p:cTn id="82" presetID="18" presetClass="entr" presetSubtype="3"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upRight)">
                                          <p:cBhvr>
                                            <p:cTn id="84" dur="500"/>
                                            <p:tgtEl>
                                              <p:spTgt spid="24"/>
                                            </p:tgtEl>
                                          </p:cBhvr>
                                        </p:animEffect>
                                      </p:childTnLst>
                                    </p:cTn>
                                  </p:par>
                                </p:childTnLst>
                              </p:cTn>
                            </p:par>
                            <p:par>
                              <p:cTn id="85" fill="hold">
                                <p:stCondLst>
                                  <p:cond delay="4500"/>
                                </p:stCondLst>
                                <p:childTnLst>
                                  <p:par>
                                    <p:cTn id="86" presetID="12" presetClass="entr" presetSubtype="2"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p:tgtEl>
                                              <p:spTgt spid="25"/>
                                            </p:tgtEl>
                                            <p:attrNameLst>
                                              <p:attrName>ppt_x</p:attrName>
                                            </p:attrNameLst>
                                          </p:cBhvr>
                                          <p:tavLst>
                                            <p:tav tm="0">
                                              <p:val>
                                                <p:strVal val="#ppt_x+#ppt_w*1.125000"/>
                                              </p:val>
                                            </p:tav>
                                            <p:tav tm="100000">
                                              <p:val>
                                                <p:strVal val="#ppt_x"/>
                                              </p:val>
                                            </p:tav>
                                          </p:tavLst>
                                        </p:anim>
                                        <p:animEffect transition="in" filter="wipe(left)">
                                          <p:cBhvr>
                                            <p:cTn id="89" dur="500"/>
                                            <p:tgtEl>
                                              <p:spTgt spid="25"/>
                                            </p:tgtEl>
                                          </p:cBhvr>
                                        </p:animEffect>
                                      </p:childTnLst>
                                    </p:cTn>
                                  </p:par>
                                  <p:par>
                                    <p:cTn id="90" presetID="18" presetClass="entr" presetSubtype="3" fill="hold" grpId="0" nodeType="with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upRight)">
                                          <p:cBhvr>
                                            <p:cTn id="92" dur="500"/>
                                            <p:tgtEl>
                                              <p:spTgt spid="26"/>
                                            </p:tgtEl>
                                          </p:cBhvr>
                                        </p:animEffect>
                                      </p:childTnLst>
                                    </p:cTn>
                                  </p:par>
                                </p:childTnLst>
                              </p:cTn>
                            </p:par>
                            <p:par>
                              <p:cTn id="93" fill="hold">
                                <p:stCondLst>
                                  <p:cond delay="5000"/>
                                </p:stCondLst>
                                <p:childTnLst>
                                  <p:par>
                                    <p:cTn id="94" presetID="1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additive="base">
                                            <p:cTn id="96" dur="500"/>
                                            <p:tgtEl>
                                              <p:spTgt spid="27"/>
                                            </p:tgtEl>
                                            <p:attrNameLst>
                                              <p:attrName>ppt_x</p:attrName>
                                            </p:attrNameLst>
                                          </p:cBhvr>
                                          <p:tavLst>
                                            <p:tav tm="0">
                                              <p:val>
                                                <p:strVal val="#ppt_x+#ppt_w*1.125000"/>
                                              </p:val>
                                            </p:tav>
                                            <p:tav tm="100000">
                                              <p:val>
                                                <p:strVal val="#ppt_x"/>
                                              </p:val>
                                            </p:tav>
                                          </p:tavLst>
                                        </p:anim>
                                        <p:animEffect transition="in" filter="wipe(left)">
                                          <p:cBhvr>
                                            <p:cTn id="97" dur="500"/>
                                            <p:tgtEl>
                                              <p:spTgt spid="27"/>
                                            </p:tgtEl>
                                          </p:cBhvr>
                                        </p:animEffect>
                                      </p:childTnLst>
                                    </p:cTn>
                                  </p:par>
                                  <p:par>
                                    <p:cTn id="98" presetID="18" presetClass="entr" presetSubtype="3"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upRight)">
                                          <p:cBhvr>
                                            <p:cTn id="100" dur="500"/>
                                            <p:tgtEl>
                                              <p:spTgt spid="28"/>
                                            </p:tgtEl>
                                          </p:cBhvr>
                                        </p:animEffect>
                                      </p:childTnLst>
                                    </p:cTn>
                                  </p:par>
                                </p:childTnLst>
                              </p:cTn>
                            </p:par>
                            <p:par>
                              <p:cTn id="101" fill="hold">
                                <p:stCondLst>
                                  <p:cond delay="5500"/>
                                </p:stCondLst>
                                <p:childTnLst>
                                  <p:par>
                                    <p:cTn id="102" presetID="21" presetClass="entr" presetSubtype="1" fill="hold" grpId="0" nodeType="afterEffect">
                                      <p:stCondLst>
                                        <p:cond delay="0"/>
                                      </p:stCondLst>
                                      <p:childTnLst>
                                        <p:set>
                                          <p:cBhvr>
                                            <p:cTn id="103" dur="1" fill="hold">
                                              <p:stCondLst>
                                                <p:cond delay="0"/>
                                              </p:stCondLst>
                                            </p:cTn>
                                            <p:tgtEl>
                                              <p:spTgt spid="4"/>
                                            </p:tgtEl>
                                            <p:attrNameLst>
                                              <p:attrName>style.visibility</p:attrName>
                                            </p:attrNameLst>
                                          </p:cBhvr>
                                          <p:to>
                                            <p:strVal val="visible"/>
                                          </p:to>
                                        </p:set>
                                        <p:animEffect transition="in" filter="wheel(1)">
                                          <p:cBhvr>
                                            <p:cTn id="10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2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flipV="1">
            <a:off x="2969045" y="1857279"/>
            <a:ext cx="3628920" cy="16956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2184979" y="1415756"/>
            <a:ext cx="4562601" cy="216504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9" name="组合 8"/>
          <p:cNvGrpSpPr/>
          <p:nvPr/>
        </p:nvGrpSpPr>
        <p:grpSpPr>
          <a:xfrm>
            <a:off x="1444736" y="3296276"/>
            <a:ext cx="1414632" cy="636545"/>
            <a:chOff x="1591195" y="3531391"/>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1"/>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2" name="组合 11"/>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3"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5" name="组合 14"/>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chemeClr val="bg1"/>
                </a:gs>
                <a:gs pos="100000">
                  <a:schemeClr val="bg1">
                    <a:lumMod val="7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8" name="TextBox 24"/>
          <p:cNvSpPr txBox="1"/>
          <p:nvPr/>
        </p:nvSpPr>
        <p:spPr>
          <a:xfrm>
            <a:off x="1835696" y="1635646"/>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sp>
        <p:nvSpPr>
          <p:cNvPr id="19" name="TextBox 25"/>
          <p:cNvSpPr txBox="1"/>
          <p:nvPr/>
        </p:nvSpPr>
        <p:spPr>
          <a:xfrm>
            <a:off x="6660232" y="1373225"/>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sp>
        <p:nvSpPr>
          <p:cNvPr id="20" name="TextBox 26"/>
          <p:cNvSpPr txBox="1"/>
          <p:nvPr/>
        </p:nvSpPr>
        <p:spPr>
          <a:xfrm>
            <a:off x="1475656" y="3555503"/>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sp>
        <p:nvSpPr>
          <p:cNvPr id="21" name="TextBox 27"/>
          <p:cNvSpPr txBox="1"/>
          <p:nvPr/>
        </p:nvSpPr>
        <p:spPr>
          <a:xfrm>
            <a:off x="5868144" y="3586553"/>
            <a:ext cx="1338828" cy="323165"/>
          </a:xfrm>
          <a:prstGeom prst="rect">
            <a:avLst/>
          </a:prstGeom>
          <a:noFill/>
        </p:spPr>
        <p:txBody>
          <a:bodyPr wrap="none" rtlCol="0">
            <a:spAutoFit/>
          </a:bodyPr>
          <a:lstStyle/>
          <a:p>
            <a:r>
              <a:rPr lang="zh-CN" altLang="en-US" sz="1500" dirty="0">
                <a:solidFill>
                  <a:prstClr val="black"/>
                </a:solidFill>
                <a:latin typeface="+mj-ea"/>
                <a:ea typeface="+mj-ea"/>
              </a:rPr>
              <a:t>点击输入标题</a:t>
            </a:r>
          </a:p>
        </p:txBody>
      </p:sp>
      <p:grpSp>
        <p:nvGrpSpPr>
          <p:cNvPr id="22" name="组合 21"/>
          <p:cNvGrpSpPr/>
          <p:nvPr/>
        </p:nvGrpSpPr>
        <p:grpSpPr>
          <a:xfrm>
            <a:off x="3746633" y="1810030"/>
            <a:ext cx="1382075" cy="1382075"/>
            <a:chOff x="3746633" y="1810030"/>
            <a:chExt cx="1382075" cy="1382075"/>
          </a:xfrm>
        </p:grpSpPr>
        <p:grpSp>
          <p:nvGrpSpPr>
            <p:cNvPr id="23" name="组合 22"/>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26" name="椭圆 2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4" name="TextBox 30"/>
            <p:cNvSpPr txBox="1"/>
            <p:nvPr/>
          </p:nvSpPr>
          <p:spPr>
            <a:xfrm>
              <a:off x="3978122" y="2397335"/>
              <a:ext cx="926418" cy="246221"/>
            </a:xfrm>
            <a:prstGeom prst="rect">
              <a:avLst/>
            </a:prstGeom>
            <a:noFill/>
          </p:spPr>
          <p:txBody>
            <a:bodyPr wrap="square" lIns="0" tIns="0" rIns="0" bIns="0" rtlCol="0">
              <a:spAutoFit/>
            </a:bodyPr>
            <a:lstStyle/>
            <a:p>
              <a:pPr algn="ctr"/>
              <a:r>
                <a:rPr lang="zh-CN" altLang="en-US" sz="1600" b="1" dirty="0">
                  <a:solidFill>
                    <a:schemeClr val="accent2"/>
                  </a:solidFill>
                  <a:latin typeface="+mj-ea"/>
                  <a:ea typeface="+mj-ea"/>
                </a:rPr>
                <a:t>标题内容</a:t>
              </a:r>
            </a:p>
          </p:txBody>
        </p:sp>
      </p:grpSp>
      <p:sp>
        <p:nvSpPr>
          <p:cNvPr id="27" name="TextBox 31"/>
          <p:cNvSpPr txBox="1"/>
          <p:nvPr/>
        </p:nvSpPr>
        <p:spPr>
          <a:xfrm>
            <a:off x="592781" y="2186777"/>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28" name="TextBox 32"/>
          <p:cNvSpPr txBox="1"/>
          <p:nvPr/>
        </p:nvSpPr>
        <p:spPr>
          <a:xfrm>
            <a:off x="745181" y="4011910"/>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29" name="TextBox 33"/>
          <p:cNvSpPr txBox="1"/>
          <p:nvPr/>
        </p:nvSpPr>
        <p:spPr>
          <a:xfrm>
            <a:off x="5849365" y="4058985"/>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30" name="TextBox 34"/>
          <p:cNvSpPr txBox="1"/>
          <p:nvPr/>
        </p:nvSpPr>
        <p:spPr>
          <a:xfrm>
            <a:off x="6012160" y="1972988"/>
            <a:ext cx="2448272" cy="752514"/>
          </a:xfrm>
          <a:prstGeom prst="rect">
            <a:avLst/>
          </a:prstGeom>
          <a:noFill/>
        </p:spPr>
        <p:txBody>
          <a:bodyPr wrap="square" rtlCol="0">
            <a:spAutoFit/>
          </a:bodyPr>
          <a:lstStyle/>
          <a:p>
            <a:pPr>
              <a:lnSpc>
                <a:spcPct val="130000"/>
              </a:lnSpc>
            </a:pPr>
            <a:r>
              <a:rPr lang="zh-CN" altLang="en-US" sz="1100" dirty="0">
                <a:solidFill>
                  <a:prstClr val="black"/>
                </a:solidFill>
                <a:latin typeface="+mj-ea"/>
                <a:ea typeface="+mj-ea"/>
              </a:rPr>
              <a:t>点击输入本栏的具体文字，简明扼要的说明分项内容，此为概念图解，请根据您的具体内容酌情修改。</a:t>
            </a:r>
            <a:endParaRPr lang="en-US" altLang="zh-CN" sz="1100" dirty="0">
              <a:solidFill>
                <a:prstClr val="black"/>
              </a:solidFill>
              <a:latin typeface="+mj-ea"/>
              <a:ea typeface="+mj-ea"/>
            </a:endParaRPr>
          </a:p>
        </p:txBody>
      </p:sp>
      <p:sp>
        <p:nvSpPr>
          <p:cNvPr id="31" name="椭圆 30"/>
          <p:cNvSpPr/>
          <p:nvPr/>
        </p:nvSpPr>
        <p:spPr>
          <a:xfrm>
            <a:off x="2883767" y="1304103"/>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1</a:t>
            </a:r>
            <a:endParaRPr lang="zh-CN" altLang="en-US" dirty="0">
              <a:solidFill>
                <a:prstClr val="white"/>
              </a:solidFill>
              <a:latin typeface="+mj-ea"/>
              <a:ea typeface="+mj-ea"/>
            </a:endParaRPr>
          </a:p>
        </p:txBody>
      </p:sp>
      <p:sp>
        <p:nvSpPr>
          <p:cNvPr id="32" name="椭圆 31"/>
          <p:cNvSpPr/>
          <p:nvPr/>
        </p:nvSpPr>
        <p:spPr>
          <a:xfrm>
            <a:off x="2523727" y="3207487"/>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2</a:t>
            </a:r>
            <a:endParaRPr lang="zh-CN" altLang="en-US" dirty="0">
              <a:solidFill>
                <a:prstClr val="white"/>
              </a:solidFill>
              <a:latin typeface="+mj-ea"/>
              <a:ea typeface="+mj-ea"/>
            </a:endParaRPr>
          </a:p>
        </p:txBody>
      </p:sp>
      <p:sp>
        <p:nvSpPr>
          <p:cNvPr id="33" name="椭圆 32"/>
          <p:cNvSpPr/>
          <p:nvPr/>
        </p:nvSpPr>
        <p:spPr>
          <a:xfrm>
            <a:off x="6911328" y="3275267"/>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3</a:t>
            </a:r>
            <a:endParaRPr lang="zh-CN" altLang="en-US" dirty="0">
              <a:solidFill>
                <a:prstClr val="white"/>
              </a:solidFill>
              <a:latin typeface="+mj-ea"/>
              <a:ea typeface="+mj-ea"/>
            </a:endParaRPr>
          </a:p>
        </p:txBody>
      </p:sp>
      <p:sp>
        <p:nvSpPr>
          <p:cNvPr id="34" name="椭圆 33"/>
          <p:cNvSpPr/>
          <p:nvPr/>
        </p:nvSpPr>
        <p:spPr>
          <a:xfrm>
            <a:off x="7725152" y="1059582"/>
            <a:ext cx="373310" cy="373310"/>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prstClr val="white"/>
                </a:solidFill>
                <a:latin typeface="+mj-ea"/>
                <a:ea typeface="+mj-ea"/>
              </a:rPr>
              <a:t>4</a:t>
            </a:r>
            <a:endParaRPr lang="zh-CN" altLang="en-US" dirty="0">
              <a:solidFill>
                <a:prstClr val="white"/>
              </a:solidFill>
              <a:latin typeface="+mj-ea"/>
              <a:ea typeface="+mj-ea"/>
            </a:endParaRPr>
          </a:p>
        </p:txBody>
      </p:sp>
    </p:spTree>
  </p:cSld>
  <p:clrMapOvr>
    <a:masterClrMapping/>
  </p:clrMapOvr>
  <mc:AlternateContent xmlns:mc="http://schemas.openxmlformats.org/markup-compatibility/2006" xmlns:p14="http://schemas.microsoft.com/office/powerpoint/2010/main">
    <mc:Choice Requires="p14">
      <p:transition spd="slow" p14:dur="1200" advTm="6000">
        <p14:prism/>
      </p:transition>
    </mc:Choice>
    <mc:Fallback xmlns="">
      <p:transition spd="slow" advTm="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37"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outVertical)">
                                      <p:cBhvr>
                                        <p:cTn id="13" dur="500"/>
                                        <p:tgtEl>
                                          <p:spTgt spid="4"/>
                                        </p:tgtEl>
                                      </p:cBhvr>
                                    </p:animEffect>
                                  </p:childTnLst>
                                </p:cTn>
                              </p:par>
                              <p:par>
                                <p:cTn id="14" presetID="53" presetClass="entr" presetSubtype="16" fill="hold" nodeType="withEffect">
                                  <p:stCondLst>
                                    <p:cond delay="30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par>
                                <p:cTn id="19" presetID="53" presetClass="entr" presetSubtype="16" fill="hold" nodeType="withEffect">
                                  <p:stCondLst>
                                    <p:cond delay="30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par>
                                <p:cTn id="24" presetID="12" presetClass="entr" presetSubtype="4"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ppt_y</p:attrName>
                                        </p:attrNameLst>
                                      </p:cBhvr>
                                      <p:tavLst>
                                        <p:tav tm="0">
                                          <p:val>
                                            <p:strVal val="#ppt_y+#ppt_h*1.125000"/>
                                          </p:val>
                                        </p:tav>
                                        <p:tav tm="100000">
                                          <p:val>
                                            <p:strVal val="#ppt_y"/>
                                          </p:val>
                                        </p:tav>
                                      </p:tavLst>
                                    </p:anim>
                                    <p:animEffect transition="in" filter="wipe(up)">
                                      <p:cBhvr>
                                        <p:cTn id="27" dur="500"/>
                                        <p:tgtEl>
                                          <p:spTgt spid="21"/>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p:tgtEl>
                                          <p:spTgt spid="18"/>
                                        </p:tgtEl>
                                        <p:attrNameLst>
                                          <p:attrName>ppt_y</p:attrName>
                                        </p:attrNameLst>
                                      </p:cBhvr>
                                      <p:tavLst>
                                        <p:tav tm="0">
                                          <p:val>
                                            <p:strVal val="#ppt_y+#ppt_h*1.125000"/>
                                          </p:val>
                                        </p:tav>
                                        <p:tav tm="100000">
                                          <p:val>
                                            <p:strVal val="#ppt_y"/>
                                          </p:val>
                                        </p:tav>
                                      </p:tavLst>
                                    </p:anim>
                                    <p:animEffect transition="in" filter="wipe(up)">
                                      <p:cBhvr>
                                        <p:cTn id="31" dur="500"/>
                                        <p:tgtEl>
                                          <p:spTgt spid="18"/>
                                        </p:tgtEl>
                                      </p:cBhvr>
                                    </p:animEffect>
                                  </p:childTnLst>
                                </p:cTn>
                              </p:par>
                            </p:childTnLst>
                          </p:cTn>
                        </p:par>
                        <p:par>
                          <p:cTn id="32" fill="hold">
                            <p:stCondLst>
                              <p:cond delay="1500"/>
                            </p:stCondLst>
                            <p:childTnLst>
                              <p:par>
                                <p:cTn id="33" presetID="16" presetClass="entr" presetSubtype="37"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par>
                                <p:cTn id="36" presetID="53" presetClass="entr" presetSubtype="16" fill="hold" nodeType="withEffect">
                                  <p:stCondLst>
                                    <p:cond delay="30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par>
                                <p:cTn id="41" presetID="53" presetClass="entr" presetSubtype="16" fill="hold" nodeType="withEffect">
                                  <p:stCondLst>
                                    <p:cond delay="30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par>
                          <p:cTn id="46" fill="hold">
                            <p:stCondLst>
                              <p:cond delay="2000"/>
                            </p:stCondLst>
                            <p:childTnLst>
                              <p:par>
                                <p:cTn id="47" presetID="1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p:tgtEl>
                                          <p:spTgt spid="20"/>
                                        </p:tgtEl>
                                        <p:attrNameLst>
                                          <p:attrName>ppt_y</p:attrName>
                                        </p:attrNameLst>
                                      </p:cBhvr>
                                      <p:tavLst>
                                        <p:tav tm="0">
                                          <p:val>
                                            <p:strVal val="#ppt_y+#ppt_h*1.125000"/>
                                          </p:val>
                                        </p:tav>
                                        <p:tav tm="100000">
                                          <p:val>
                                            <p:strVal val="#ppt_y"/>
                                          </p:val>
                                        </p:tav>
                                      </p:tavLst>
                                    </p:anim>
                                    <p:animEffect transition="in" filter="wipe(up)">
                                      <p:cBhvr>
                                        <p:cTn id="50" dur="500"/>
                                        <p:tgtEl>
                                          <p:spTgt spid="20"/>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p:tgtEl>
                                          <p:spTgt spid="19"/>
                                        </p:tgtEl>
                                        <p:attrNameLst>
                                          <p:attrName>ppt_y</p:attrName>
                                        </p:attrNameLst>
                                      </p:cBhvr>
                                      <p:tavLst>
                                        <p:tav tm="0">
                                          <p:val>
                                            <p:strVal val="#ppt_y+#ppt_h*1.125000"/>
                                          </p:val>
                                        </p:tav>
                                        <p:tav tm="100000">
                                          <p:val>
                                            <p:strVal val="#ppt_y"/>
                                          </p:val>
                                        </p:tav>
                                      </p:tavLst>
                                    </p:anim>
                                    <p:animEffect transition="in" filter="wipe(up)">
                                      <p:cBhvr>
                                        <p:cTn id="54" dur="500"/>
                                        <p:tgtEl>
                                          <p:spTgt spid="19"/>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 calcmode="lin" valueType="num">
                                      <p:cBhvr>
                                        <p:cTn id="58" dur="500" fill="hold"/>
                                        <p:tgtEl>
                                          <p:spTgt spid="31"/>
                                        </p:tgtEl>
                                        <p:attrNameLst>
                                          <p:attrName>ppt_w</p:attrName>
                                        </p:attrNameLst>
                                      </p:cBhvr>
                                      <p:tavLst>
                                        <p:tav tm="0">
                                          <p:val>
                                            <p:fltVal val="0"/>
                                          </p:val>
                                        </p:tav>
                                        <p:tav tm="100000">
                                          <p:val>
                                            <p:strVal val="#ppt_w"/>
                                          </p:val>
                                        </p:tav>
                                      </p:tavLst>
                                    </p:anim>
                                    <p:anim calcmode="lin" valueType="num">
                                      <p:cBhvr>
                                        <p:cTn id="59" dur="500" fill="hold"/>
                                        <p:tgtEl>
                                          <p:spTgt spid="31"/>
                                        </p:tgtEl>
                                        <p:attrNameLst>
                                          <p:attrName>ppt_h</p:attrName>
                                        </p:attrNameLst>
                                      </p:cBhvr>
                                      <p:tavLst>
                                        <p:tav tm="0">
                                          <p:val>
                                            <p:fltVal val="0"/>
                                          </p:val>
                                        </p:tav>
                                        <p:tav tm="100000">
                                          <p:val>
                                            <p:strVal val="#ppt_h"/>
                                          </p:val>
                                        </p:tav>
                                      </p:tavLst>
                                    </p:anim>
                                    <p:animEffect transition="in" filter="fade">
                                      <p:cBhvr>
                                        <p:cTn id="60" dur="500"/>
                                        <p:tgtEl>
                                          <p:spTgt spid="31"/>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3000"/>
                            </p:stCondLst>
                            <p:childTnLst>
                              <p:par>
                                <p:cTn id="77" presetID="22" presetClass="entr" presetSubtype="1"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up)">
                                      <p:cBhvr>
                                        <p:cTn id="79" dur="500"/>
                                        <p:tgtEl>
                                          <p:spTgt spid="27"/>
                                        </p:tgtEl>
                                      </p:cBhvr>
                                    </p:animEffect>
                                  </p:childTnLst>
                                </p:cTn>
                              </p:par>
                            </p:childTnLst>
                          </p:cTn>
                        </p:par>
                        <p:par>
                          <p:cTn id="80" fill="hold">
                            <p:stCondLst>
                              <p:cond delay="350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4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par>
                          <p:cTn id="88" fill="hold">
                            <p:stCondLst>
                              <p:cond delay="450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7" grpId="0"/>
      <p:bldP spid="28" grpId="0"/>
      <p:bldP spid="29" grpId="0"/>
      <p:bldP spid="30" grpId="0"/>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18791" y="1623047"/>
            <a:ext cx="6961374" cy="1799366"/>
            <a:chOff x="1260022" y="2163164"/>
            <a:chExt cx="6960165" cy="1748634"/>
          </a:xfrm>
          <a:noFill/>
          <a:effectLst>
            <a:outerShdw blurRad="76200" dist="38100" dir="5400000" algn="t" rotWithShape="0">
              <a:prstClr val="black">
                <a:alpha val="28000"/>
              </a:prstClr>
            </a:outerShdw>
          </a:effectLst>
        </p:grpSpPr>
        <p:sp>
          <p:nvSpPr>
            <p:cNvPr id="5" name="Arc 54"/>
            <p:cNvSpPr/>
            <p:nvPr/>
          </p:nvSpPr>
          <p:spPr bwMode="auto">
            <a:xfrm>
              <a:off x="4740104"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6" name="Arc 42"/>
            <p:cNvSpPr/>
            <p:nvPr/>
          </p:nvSpPr>
          <p:spPr bwMode="auto">
            <a:xfrm>
              <a:off x="1260022" y="2171757"/>
              <a:ext cx="1740042"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7" name="Arc 40"/>
            <p:cNvSpPr/>
            <p:nvPr/>
          </p:nvSpPr>
          <p:spPr bwMode="auto">
            <a:xfrm rot="10800000">
              <a:off x="3000064"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sp>
          <p:nvSpPr>
            <p:cNvPr id="8" name="Arc 52"/>
            <p:cNvSpPr/>
            <p:nvPr/>
          </p:nvSpPr>
          <p:spPr bwMode="auto">
            <a:xfrm rot="10800000">
              <a:off x="6480146" y="2163164"/>
              <a:ext cx="1740041" cy="1740041"/>
            </a:xfrm>
            <a:prstGeom prst="arc">
              <a:avLst>
                <a:gd name="adj1" fmla="val 21449734"/>
                <a:gd name="adj2" fmla="val 10900343"/>
              </a:avLst>
            </a:prstGeom>
            <a:grpFill/>
            <a:ln w="127000" cap="rnd">
              <a:solidFill>
                <a:schemeClr val="bg1">
                  <a:lumMod val="95000"/>
                </a:schemeClr>
              </a:solidFill>
            </a:ln>
            <a:effectLst/>
          </p:spPr>
          <p:style>
            <a:lnRef idx="1">
              <a:schemeClr val="accent1"/>
            </a:lnRef>
            <a:fillRef idx="0">
              <a:schemeClr val="accent1"/>
            </a:fillRef>
            <a:effectRef idx="0">
              <a:schemeClr val="accent1"/>
            </a:effectRef>
            <a:fontRef idx="minor">
              <a:schemeClr val="tx1"/>
            </a:fontRef>
          </p:style>
          <p:txBody>
            <a:bodyPr anchor="ctr"/>
            <a:lstStyle/>
            <a:p>
              <a:pPr algn="ctr" hangingPunct="0">
                <a:defRPr/>
              </a:pPr>
              <a:endParaRPr lang="en-US">
                <a:solidFill>
                  <a:srgbClr val="00B485"/>
                </a:solidFill>
                <a:latin typeface="+mj-ea"/>
                <a:ea typeface="+mj-ea"/>
              </a:endParaRPr>
            </a:p>
          </p:txBody>
        </p:sp>
      </p:grpSp>
      <p:grpSp>
        <p:nvGrpSpPr>
          <p:cNvPr id="9" name="组合 8"/>
          <p:cNvGrpSpPr/>
          <p:nvPr/>
        </p:nvGrpSpPr>
        <p:grpSpPr>
          <a:xfrm>
            <a:off x="1266937" y="1023017"/>
            <a:ext cx="1669828" cy="819528"/>
            <a:chOff x="6084168" y="1274556"/>
            <a:chExt cx="1669538" cy="796423"/>
          </a:xfrm>
        </p:grpSpPr>
        <p:sp>
          <p:nvSpPr>
            <p:cNvPr id="10" name="TextBox 8"/>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11" name="TextBox 9"/>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12" name="组合 11"/>
          <p:cNvGrpSpPr/>
          <p:nvPr/>
        </p:nvGrpSpPr>
        <p:grpSpPr>
          <a:xfrm>
            <a:off x="3015320" y="3408405"/>
            <a:ext cx="1669828" cy="819528"/>
            <a:chOff x="6084168" y="1274556"/>
            <a:chExt cx="1669538" cy="796423"/>
          </a:xfrm>
        </p:grpSpPr>
        <p:sp>
          <p:nvSpPr>
            <p:cNvPr id="13" name="TextBox 11"/>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14" name="TextBox 12"/>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15" name="组合 14"/>
          <p:cNvGrpSpPr/>
          <p:nvPr/>
        </p:nvGrpSpPr>
        <p:grpSpPr>
          <a:xfrm>
            <a:off x="4699476" y="1023017"/>
            <a:ext cx="1669828" cy="819528"/>
            <a:chOff x="6084168" y="1274556"/>
            <a:chExt cx="1669538" cy="796423"/>
          </a:xfrm>
        </p:grpSpPr>
        <p:sp>
          <p:nvSpPr>
            <p:cNvPr id="16" name="TextBox 14"/>
            <p:cNvSpPr txBox="1"/>
            <p:nvPr/>
          </p:nvSpPr>
          <p:spPr>
            <a:xfrm>
              <a:off x="6084168" y="1514664"/>
              <a:ext cx="1669538" cy="556315"/>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17" name="TextBox 15"/>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18" name="组合 17"/>
          <p:cNvGrpSpPr/>
          <p:nvPr/>
        </p:nvGrpSpPr>
        <p:grpSpPr>
          <a:xfrm>
            <a:off x="6513184" y="3408406"/>
            <a:ext cx="1669828" cy="819528"/>
            <a:chOff x="6084168" y="1274556"/>
            <a:chExt cx="1669538" cy="796422"/>
          </a:xfrm>
        </p:grpSpPr>
        <p:sp>
          <p:nvSpPr>
            <p:cNvPr id="19" name="TextBox 17"/>
            <p:cNvSpPr txBox="1"/>
            <p:nvPr/>
          </p:nvSpPr>
          <p:spPr>
            <a:xfrm>
              <a:off x="6084168" y="1514664"/>
              <a:ext cx="1669538" cy="556314"/>
            </a:xfrm>
            <a:prstGeom prst="rect">
              <a:avLst/>
            </a:prstGeom>
            <a:noFill/>
          </p:spPr>
          <p:txBody>
            <a:bodyPr wrap="square" lIns="91431" tIns="45715" rIns="91431" bIns="45715" rtlCol="0">
              <a:spAutoFit/>
            </a:bodyPr>
            <a:lstStyle/>
            <a:p>
              <a:pPr>
                <a:lnSpc>
                  <a:spcPct val="130000"/>
                </a:lnSpc>
              </a:pPr>
              <a:r>
                <a:rPr lang="zh-CN" altLang="en-US" sz="800" dirty="0">
                  <a:solidFill>
                    <a:schemeClr val="tx1">
                      <a:lumMod val="75000"/>
                      <a:lumOff val="25000"/>
                    </a:schemeClr>
                  </a:solidFill>
                  <a:latin typeface="+mj-ea"/>
                  <a:ea typeface="+mj-ea"/>
                </a:rPr>
                <a:t>您的内容打在这里，或者通过您的内容打在这里，或者您的内容打在这里，</a:t>
              </a:r>
            </a:p>
          </p:txBody>
        </p:sp>
        <p:sp>
          <p:nvSpPr>
            <p:cNvPr id="20" name="TextBox 18"/>
            <p:cNvSpPr txBox="1"/>
            <p:nvPr/>
          </p:nvSpPr>
          <p:spPr>
            <a:xfrm>
              <a:off x="6532344" y="1274556"/>
              <a:ext cx="1008112" cy="276999"/>
            </a:xfrm>
            <a:prstGeom prst="rect">
              <a:avLst/>
            </a:prstGeom>
            <a:noFill/>
          </p:spPr>
          <p:txBody>
            <a:bodyPr wrap="square" lIns="91431" tIns="0" rIns="91431" bIns="0" rtlCol="0" anchor="t">
              <a:spAutoFit/>
            </a:bodyPr>
            <a:lstStyle/>
            <a:p>
              <a:pPr>
                <a:lnSpc>
                  <a:spcPct val="150000"/>
                </a:lnSpc>
              </a:pPr>
              <a:r>
                <a:rPr lang="zh-CN" altLang="en-US" sz="1200" dirty="0">
                  <a:solidFill>
                    <a:schemeClr val="tx1">
                      <a:lumMod val="75000"/>
                      <a:lumOff val="25000"/>
                    </a:schemeClr>
                  </a:solidFill>
                  <a:latin typeface="+mj-ea"/>
                  <a:ea typeface="+mj-ea"/>
                  <a:cs typeface="华文黑体" pitchFamily="2" charset="-122"/>
                </a:rPr>
                <a:t>添加标题</a:t>
              </a:r>
            </a:p>
          </p:txBody>
        </p:sp>
      </p:grpSp>
      <p:grpSp>
        <p:nvGrpSpPr>
          <p:cNvPr id="21" name="组合 20"/>
          <p:cNvGrpSpPr/>
          <p:nvPr/>
        </p:nvGrpSpPr>
        <p:grpSpPr>
          <a:xfrm>
            <a:off x="1516672" y="1923844"/>
            <a:ext cx="1206806" cy="1206613"/>
            <a:chOff x="2201071" y="3406041"/>
            <a:chExt cx="1805286" cy="1805938"/>
          </a:xfrm>
        </p:grpSpPr>
        <p:grpSp>
          <p:nvGrpSpPr>
            <p:cNvPr id="22" name="组合 21"/>
            <p:cNvGrpSpPr/>
            <p:nvPr/>
          </p:nvGrpSpPr>
          <p:grpSpPr>
            <a:xfrm>
              <a:off x="2201071" y="3406041"/>
              <a:ext cx="1805286" cy="1805938"/>
              <a:chOff x="4345444" y="2542859"/>
              <a:chExt cx="1810550" cy="1811205"/>
            </a:xfrm>
          </p:grpSpPr>
          <p:grpSp>
            <p:nvGrpSpPr>
              <p:cNvPr id="24" name="组合 23"/>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26" name="同心圆 2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7" name="椭圆 26"/>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5" name="椭圆 24"/>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3" name="TextBox 21"/>
            <p:cNvSpPr txBox="1"/>
            <p:nvPr/>
          </p:nvSpPr>
          <p:spPr>
            <a:xfrm>
              <a:off x="2694008"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28" name="组合 27"/>
          <p:cNvGrpSpPr/>
          <p:nvPr/>
        </p:nvGrpSpPr>
        <p:grpSpPr>
          <a:xfrm>
            <a:off x="4980217" y="1923844"/>
            <a:ext cx="1206806" cy="1206613"/>
            <a:chOff x="7382260" y="3406041"/>
            <a:chExt cx="1805286" cy="1805938"/>
          </a:xfrm>
        </p:grpSpPr>
        <p:grpSp>
          <p:nvGrpSpPr>
            <p:cNvPr id="29" name="组合 28"/>
            <p:cNvGrpSpPr/>
            <p:nvPr/>
          </p:nvGrpSpPr>
          <p:grpSpPr>
            <a:xfrm>
              <a:off x="7382260" y="3406041"/>
              <a:ext cx="1805286" cy="1805938"/>
              <a:chOff x="4345444" y="2542859"/>
              <a:chExt cx="1810550" cy="1811205"/>
            </a:xfrm>
          </p:grpSpPr>
          <p:grpSp>
            <p:nvGrpSpPr>
              <p:cNvPr id="31" name="组合 30"/>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33" name="同心圆 3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4" name="椭圆 33"/>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2" name="椭圆 31"/>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0" name="TextBox 28"/>
            <p:cNvSpPr txBox="1"/>
            <p:nvPr/>
          </p:nvSpPr>
          <p:spPr>
            <a:xfrm>
              <a:off x="7875197"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35" name="组合 34"/>
          <p:cNvGrpSpPr/>
          <p:nvPr/>
        </p:nvGrpSpPr>
        <p:grpSpPr>
          <a:xfrm>
            <a:off x="3261429" y="1923844"/>
            <a:ext cx="1206806" cy="1206613"/>
            <a:chOff x="4811090" y="3406041"/>
            <a:chExt cx="1805286" cy="1805938"/>
          </a:xfrm>
        </p:grpSpPr>
        <p:grpSp>
          <p:nvGrpSpPr>
            <p:cNvPr id="36" name="组合 35"/>
            <p:cNvGrpSpPr/>
            <p:nvPr/>
          </p:nvGrpSpPr>
          <p:grpSpPr>
            <a:xfrm>
              <a:off x="4811090" y="3406041"/>
              <a:ext cx="1805286" cy="1805938"/>
              <a:chOff x="4345444" y="2542859"/>
              <a:chExt cx="1810550" cy="1811205"/>
            </a:xfrm>
          </p:grpSpPr>
          <p:grpSp>
            <p:nvGrpSpPr>
              <p:cNvPr id="38" name="组合 3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0" name="同心圆 3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1" name="椭圆 4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9" name="椭圆 38"/>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7" name="TextBox 35"/>
            <p:cNvSpPr txBox="1"/>
            <p:nvPr/>
          </p:nvSpPr>
          <p:spPr>
            <a:xfrm>
              <a:off x="5304027"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grpSp>
        <p:nvGrpSpPr>
          <p:cNvPr id="42" name="组合 41"/>
          <p:cNvGrpSpPr/>
          <p:nvPr/>
        </p:nvGrpSpPr>
        <p:grpSpPr>
          <a:xfrm>
            <a:off x="6706590" y="1923844"/>
            <a:ext cx="1206806" cy="1206613"/>
            <a:chOff x="9964778" y="3406041"/>
            <a:chExt cx="1805286" cy="1805938"/>
          </a:xfrm>
        </p:grpSpPr>
        <p:grpSp>
          <p:nvGrpSpPr>
            <p:cNvPr id="43" name="组合 42"/>
            <p:cNvGrpSpPr/>
            <p:nvPr/>
          </p:nvGrpSpPr>
          <p:grpSpPr>
            <a:xfrm>
              <a:off x="9964778"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8" name="椭圆 47"/>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6" name="椭圆 45"/>
              <p:cNvSpPr/>
              <p:nvPr/>
            </p:nvSpPr>
            <p:spPr>
              <a:xfrm>
                <a:off x="4565570" y="2763062"/>
                <a:ext cx="1370298" cy="137079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4" name="TextBox 42"/>
            <p:cNvSpPr txBox="1"/>
            <p:nvPr/>
          </p:nvSpPr>
          <p:spPr>
            <a:xfrm>
              <a:off x="10457715" y="3876616"/>
              <a:ext cx="1023614" cy="967364"/>
            </a:xfrm>
            <a:prstGeom prst="rect">
              <a:avLst/>
            </a:prstGeom>
            <a:noFill/>
          </p:spPr>
          <p:txBody>
            <a:bodyPr wrap="square" rtlCol="0">
              <a:spAutoFit/>
            </a:bodyPr>
            <a:lstStyle/>
            <a:p>
              <a:r>
                <a:rPr lang="zh-CN" altLang="en-US" dirty="0">
                  <a:solidFill>
                    <a:schemeClr val="bg1"/>
                  </a:solidFill>
                  <a:latin typeface="+mj-ea"/>
                  <a:ea typeface="+mj-ea"/>
                </a:rPr>
                <a:t>添加</a:t>
              </a:r>
              <a:endParaRPr lang="en-US" altLang="zh-CN" dirty="0">
                <a:solidFill>
                  <a:schemeClr val="bg1"/>
                </a:solidFill>
                <a:latin typeface="+mj-ea"/>
                <a:ea typeface="+mj-ea"/>
              </a:endParaRPr>
            </a:p>
            <a:p>
              <a:r>
                <a:rPr lang="zh-CN" altLang="en-US" dirty="0">
                  <a:solidFill>
                    <a:schemeClr val="bg1"/>
                  </a:solidFill>
                  <a:latin typeface="+mj-ea"/>
                  <a:ea typeface="+mj-ea"/>
                </a:rPr>
                <a:t>内容</a:t>
              </a:r>
            </a:p>
          </p:txBody>
        </p:sp>
      </p:grpSp>
    </p:spTree>
  </p:cSld>
  <p:clrMapOvr>
    <a:masterClrMapping/>
  </p:clrMapOvr>
  <mc:AlternateContent xmlns:mc="http://schemas.openxmlformats.org/markup-compatibility/2006" xmlns:p14="http://schemas.microsoft.com/office/powerpoint/2010/main">
    <mc:Choice Requires="p14">
      <p:transition spd="slow" p14:dur="1200" advTm="4000">
        <p14:prism/>
      </p:transition>
    </mc:Choice>
    <mc:Fallback xmlns="">
      <p:transition spd="slow" advTm="4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14:presetBounceEnd="58000">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14:bounceEnd="58000">
                                          <p:cBhvr additive="base">
                                            <p:cTn id="11" dur="2000" fill="hold"/>
                                            <p:tgtEl>
                                              <p:spTgt spid="21"/>
                                            </p:tgtEl>
                                            <p:attrNameLst>
                                              <p:attrName>ppt_x</p:attrName>
                                            </p:attrNameLst>
                                          </p:cBhvr>
                                          <p:tavLst>
                                            <p:tav tm="0">
                                              <p:val>
                                                <p:strVal val="0-#ppt_w/2"/>
                                              </p:val>
                                            </p:tav>
                                            <p:tav tm="100000">
                                              <p:val>
                                                <p:strVal val="#ppt_x"/>
                                              </p:val>
                                            </p:tav>
                                          </p:tavLst>
                                        </p:anim>
                                        <p:anim calcmode="lin" valueType="num" p14:bounceEnd="58000">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14:presetBounceEnd="58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8000">
                                          <p:cBhvr additive="base">
                                            <p:cTn id="15" dur="2000" fill="hold"/>
                                            <p:tgtEl>
                                              <p:spTgt spid="35"/>
                                            </p:tgtEl>
                                            <p:attrNameLst>
                                              <p:attrName>ppt_x</p:attrName>
                                            </p:attrNameLst>
                                          </p:cBhvr>
                                          <p:tavLst>
                                            <p:tav tm="0">
                                              <p:val>
                                                <p:strVal val="1+#ppt_w/2"/>
                                              </p:val>
                                            </p:tav>
                                            <p:tav tm="100000">
                                              <p:val>
                                                <p:strVal val="#ppt_x"/>
                                              </p:val>
                                            </p:tav>
                                          </p:tavLst>
                                        </p:anim>
                                        <p:anim calcmode="lin" valueType="num" p14:bounceEnd="58000">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14:presetBounceEnd="58000">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14:bounceEnd="58000">
                                          <p:cBhvr additive="base">
                                            <p:cTn id="19" dur="20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14:bounceEnd="58000">
                                          <p:cBhvr additive="base">
                                            <p:cTn id="23" dur="2000" fill="hold"/>
                                            <p:tgtEl>
                                              <p:spTgt spid="42"/>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 presetClass="entr" presetSubtype="12" accel="5800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2000" fill="hold"/>
                                            <p:tgtEl>
                                              <p:spTgt spid="21"/>
                                            </p:tgtEl>
                                            <p:attrNameLst>
                                              <p:attrName>ppt_x</p:attrName>
                                            </p:attrNameLst>
                                          </p:cBhvr>
                                          <p:tavLst>
                                            <p:tav tm="0">
                                              <p:val>
                                                <p:strVal val="0-#ppt_w/2"/>
                                              </p:val>
                                            </p:tav>
                                            <p:tav tm="100000">
                                              <p:val>
                                                <p:strVal val="#ppt_x"/>
                                              </p:val>
                                            </p:tav>
                                          </p:tavLst>
                                        </p:anim>
                                        <p:anim calcmode="lin" valueType="num">
                                          <p:cBhvr additive="base">
                                            <p:cTn id="12" dur="20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3" accel="58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2000" fill="hold"/>
                                            <p:tgtEl>
                                              <p:spTgt spid="35"/>
                                            </p:tgtEl>
                                            <p:attrNameLst>
                                              <p:attrName>ppt_x</p:attrName>
                                            </p:attrNameLst>
                                          </p:cBhvr>
                                          <p:tavLst>
                                            <p:tav tm="0">
                                              <p:val>
                                                <p:strVal val="1+#ppt_w/2"/>
                                              </p:val>
                                            </p:tav>
                                            <p:tav tm="100000">
                                              <p:val>
                                                <p:strVal val="#ppt_x"/>
                                              </p:val>
                                            </p:tav>
                                          </p:tavLst>
                                        </p:anim>
                                        <p:anim calcmode="lin" valueType="num">
                                          <p:cBhvr additive="base">
                                            <p:cTn id="16" dur="20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12" accel="5800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2000" fill="hold"/>
                                            <p:tgtEl>
                                              <p:spTgt spid="28"/>
                                            </p:tgtEl>
                                            <p:attrNameLst>
                                              <p:attrName>ppt_x</p:attrName>
                                            </p:attrNameLst>
                                          </p:cBhvr>
                                          <p:tavLst>
                                            <p:tav tm="0">
                                              <p:val>
                                                <p:strVal val="0-#ppt_w/2"/>
                                              </p:val>
                                            </p:tav>
                                            <p:tav tm="100000">
                                              <p:val>
                                                <p:strVal val="#ppt_x"/>
                                              </p:val>
                                            </p:tav>
                                          </p:tavLst>
                                        </p:anim>
                                        <p:anim calcmode="lin" valueType="num">
                                          <p:cBhvr additive="base">
                                            <p:cTn id="20" dur="2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2000" fill="hold"/>
                                            <p:tgtEl>
                                              <p:spTgt spid="42"/>
                                            </p:tgtEl>
                                            <p:attrNameLst>
                                              <p:attrName>ppt_x</p:attrName>
                                            </p:attrNameLst>
                                          </p:cBhvr>
                                          <p:tavLst>
                                            <p:tav tm="0">
                                              <p:val>
                                                <p:strVal val="1+#ppt_w/2"/>
                                              </p:val>
                                            </p:tav>
                                            <p:tav tm="100000">
                                              <p:val>
                                                <p:strVal val="#ppt_x"/>
                                              </p:val>
                                            </p:tav>
                                          </p:tavLst>
                                        </p:anim>
                                        <p:anim calcmode="lin" valueType="num">
                                          <p:cBhvr additive="base">
                                            <p:cTn id="24" dur="2000" fill="hold"/>
                                            <p:tgtEl>
                                              <p:spTgt spid="42"/>
                                            </p:tgtEl>
                                            <p:attrNameLst>
                                              <p:attrName>ppt_y</p:attrName>
                                            </p:attrNameLst>
                                          </p:cBhvr>
                                          <p:tavLst>
                                            <p:tav tm="0">
                                              <p:val>
                                                <p:strVal val="0-#ppt_h/2"/>
                                              </p:val>
                                            </p:tav>
                                            <p:tav tm="100000">
                                              <p:val>
                                                <p:strVal val="#ppt_y"/>
                                              </p:val>
                                            </p:tav>
                                          </p:tavLst>
                                        </p:anim>
                                      </p:childTnLst>
                                    </p:cTn>
                                  </p:par>
                                </p:childTnLst>
                              </p:cTn>
                            </p:par>
                            <p:par>
                              <p:cTn id="25" fill="hold">
                                <p:stCondLst>
                                  <p:cond delay="3000"/>
                                </p:stCondLst>
                                <p:childTnLst>
                                  <p:par>
                                    <p:cTn id="26" presetID="42" presetClass="entr" presetSubtype="0"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837410" y="2503352"/>
            <a:ext cx="1469181" cy="1469181"/>
            <a:chOff x="2193191" y="1899415"/>
            <a:chExt cx="2421376" cy="2421376"/>
          </a:xfrm>
          <a:effectLst/>
        </p:grpSpPr>
        <p:sp>
          <p:nvSpPr>
            <p:cNvPr id="5" name="椭圆 4"/>
            <p:cNvSpPr/>
            <p:nvPr/>
          </p:nvSpPr>
          <p:spPr>
            <a:xfrm>
              <a:off x="2193191" y="1899415"/>
              <a:ext cx="2421376" cy="2421376"/>
            </a:xfrm>
            <a:prstGeom prst="ellipse">
              <a:avLst/>
            </a:prstGeom>
            <a:solidFill>
              <a:schemeClr val="accent2"/>
            </a:solidFill>
            <a:ln w="31750">
              <a:gradFill flip="none" rotWithShape="1">
                <a:gsLst>
                  <a:gs pos="0">
                    <a:schemeClr val="bg1">
                      <a:lumMod val="65000"/>
                    </a:schemeClr>
                  </a:gs>
                  <a:gs pos="100000">
                    <a:schemeClr val="bg1"/>
                  </a:gs>
                </a:gsLst>
                <a:lin ang="2700000" scaled="1"/>
                <a:tileRect/>
              </a:gradFill>
            </a:ln>
            <a:effectLst>
              <a:innerShdw blurRad="127000" dist="63500" dir="13500000">
                <a:schemeClr val="accent3">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sp>
          <p:nvSpPr>
            <p:cNvPr id="6" name="椭圆 5"/>
            <p:cNvSpPr/>
            <p:nvPr/>
          </p:nvSpPr>
          <p:spPr>
            <a:xfrm>
              <a:off x="2345502" y="2051726"/>
              <a:ext cx="2116756" cy="2116756"/>
            </a:xfrm>
            <a:prstGeom prst="ellipse">
              <a:avLst/>
            </a:prstGeom>
            <a:solidFill>
              <a:schemeClr val="bg1">
                <a:lumMod val="95000"/>
              </a:schemeClr>
            </a:solidFill>
            <a:ln w="50800">
              <a:noFill/>
            </a:ln>
            <a:effectLst>
              <a:outerShdw blurRad="165100" dist="88900" dir="2700000" algn="tl" rotWithShape="0">
                <a:schemeClr val="accent3">
                  <a:lumMod val="50000"/>
                  <a:alpha val="64000"/>
                </a:schemeClr>
              </a:outerShdw>
            </a:effectLst>
            <a:scene3d>
              <a:camera prst="orthographicFront"/>
              <a:lightRig rig="threePt" dir="t"/>
            </a:scene3d>
            <a:sp3d prstMaterial="softEdge">
              <a:bevelT w="82550" h="317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nvGrpSpPr>
          <p:cNvPr id="7" name="组合 6"/>
          <p:cNvGrpSpPr/>
          <p:nvPr/>
        </p:nvGrpSpPr>
        <p:grpSpPr>
          <a:xfrm>
            <a:off x="2823370" y="2982999"/>
            <a:ext cx="652760" cy="652760"/>
            <a:chOff x="3237545" y="4561747"/>
            <a:chExt cx="1146960" cy="1146960"/>
          </a:xfrm>
        </p:grpSpPr>
        <p:sp>
          <p:nvSpPr>
            <p:cNvPr id="8" name="圆角矩形 7"/>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9" name="圆角矩形 8"/>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0" name="组合 9"/>
          <p:cNvGrpSpPr/>
          <p:nvPr/>
        </p:nvGrpSpPr>
        <p:grpSpPr>
          <a:xfrm>
            <a:off x="5690894" y="2982999"/>
            <a:ext cx="652760" cy="652760"/>
            <a:chOff x="3237545" y="4561747"/>
            <a:chExt cx="1146960" cy="1146960"/>
          </a:xfrm>
        </p:grpSpPr>
        <p:sp>
          <p:nvSpPr>
            <p:cNvPr id="11" name="圆角矩形 10"/>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2" name="圆角矩形 11"/>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3" name="组合 12"/>
          <p:cNvGrpSpPr/>
          <p:nvPr/>
        </p:nvGrpSpPr>
        <p:grpSpPr>
          <a:xfrm>
            <a:off x="4245620" y="1562614"/>
            <a:ext cx="652760" cy="652760"/>
            <a:chOff x="3237545" y="4561747"/>
            <a:chExt cx="1146960" cy="1146960"/>
          </a:xfrm>
        </p:grpSpPr>
        <p:sp>
          <p:nvSpPr>
            <p:cNvPr id="14" name="圆角矩形 13"/>
            <p:cNvSpPr/>
            <p:nvPr/>
          </p:nvSpPr>
          <p:spPr>
            <a:xfrm>
              <a:off x="3237545" y="4561747"/>
              <a:ext cx="1146960" cy="1146960"/>
            </a:xfrm>
            <a:prstGeom prst="roundRect">
              <a:avLst>
                <a:gd name="adj" fmla="val 50000"/>
              </a:avLst>
            </a:prstGeom>
            <a:solidFill>
              <a:schemeClr val="bg1">
                <a:lumMod val="75000"/>
              </a:schemeClr>
            </a:solidFill>
            <a:ln w="2540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5" name="圆角矩形 14"/>
            <p:cNvSpPr/>
            <p:nvPr/>
          </p:nvSpPr>
          <p:spPr>
            <a:xfrm>
              <a:off x="3351014" y="4675216"/>
              <a:ext cx="920023" cy="920023"/>
            </a:xfrm>
            <a:prstGeom prst="roundRect">
              <a:avLst>
                <a:gd name="adj" fmla="val 50000"/>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sp>
        <p:nvSpPr>
          <p:cNvPr id="16" name="饼形 18"/>
          <p:cNvSpPr/>
          <p:nvPr/>
        </p:nvSpPr>
        <p:spPr>
          <a:xfrm>
            <a:off x="3152595"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prstDash val="sysDot"/>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latin typeface="+mj-ea"/>
              <a:ea typeface="+mj-ea"/>
            </a:endParaRPr>
          </a:p>
        </p:txBody>
      </p:sp>
      <p:sp>
        <p:nvSpPr>
          <p:cNvPr id="17" name="饼形 18"/>
          <p:cNvSpPr/>
          <p:nvPr/>
        </p:nvSpPr>
        <p:spPr>
          <a:xfrm flipH="1">
            <a:off x="4934140" y="1898966"/>
            <a:ext cx="1053098" cy="1051138"/>
          </a:xfrm>
          <a:custGeom>
            <a:avLst/>
            <a:gdLst>
              <a:gd name="connsiteX0" fmla="*/ 57234 w 3556000"/>
              <a:gd name="connsiteY0" fmla="*/ 1330509 h 3556000"/>
              <a:gd name="connsiteX1" fmla="*/ 1333717 w 3556000"/>
              <a:gd name="connsiteY1" fmla="*/ 56403 h 3556000"/>
              <a:gd name="connsiteX2" fmla="*/ 1778000 w 3556000"/>
              <a:gd name="connsiteY2" fmla="*/ 1778000 h 3556000"/>
              <a:gd name="connsiteX3" fmla="*/ 57234 w 3556000"/>
              <a:gd name="connsiteY3" fmla="*/ 1330509 h 3556000"/>
              <a:gd name="connsiteX0-1" fmla="*/ 1720766 w 1812206"/>
              <a:gd name="connsiteY0-2" fmla="*/ 1721597 h 1813037"/>
              <a:gd name="connsiteX1-3" fmla="*/ 0 w 1812206"/>
              <a:gd name="connsiteY1-4" fmla="*/ 1274106 h 1813037"/>
              <a:gd name="connsiteX2-5" fmla="*/ 1276483 w 1812206"/>
              <a:gd name="connsiteY2-6" fmla="*/ 0 h 1813037"/>
              <a:gd name="connsiteX3-7" fmla="*/ 1812206 w 1812206"/>
              <a:gd name="connsiteY3-8" fmla="*/ 1813037 h 1813037"/>
              <a:gd name="connsiteX0-9" fmla="*/ 1720766 w 1720766"/>
              <a:gd name="connsiteY0-10" fmla="*/ 1721597 h 1721597"/>
              <a:gd name="connsiteX1-11" fmla="*/ 0 w 1720766"/>
              <a:gd name="connsiteY1-12" fmla="*/ 1274106 h 1721597"/>
              <a:gd name="connsiteX2-13" fmla="*/ 1276483 w 1720766"/>
              <a:gd name="connsiteY2-14" fmla="*/ 0 h 1721597"/>
              <a:gd name="connsiteX0-15" fmla="*/ 0 w 1276483"/>
              <a:gd name="connsiteY0-16" fmla="*/ 1274106 h 1274106"/>
              <a:gd name="connsiteX1-17" fmla="*/ 1276483 w 1276483"/>
              <a:gd name="connsiteY1-18" fmla="*/ 0 h 1274106"/>
            </a:gdLst>
            <a:ahLst/>
            <a:cxnLst>
              <a:cxn ang="0">
                <a:pos x="connsiteX0-1" y="connsiteY0-2"/>
              </a:cxn>
              <a:cxn ang="0">
                <a:pos x="connsiteX1-3" y="connsiteY1-4"/>
              </a:cxn>
            </a:cxnLst>
            <a:rect l="l" t="t" r="r" b="b"/>
            <a:pathLst>
              <a:path w="1276483" h="1274106">
                <a:moveTo>
                  <a:pt x="0" y="1274106"/>
                </a:moveTo>
                <a:cubicBezTo>
                  <a:pt x="162534" y="649103"/>
                  <a:pt x="651178" y="161369"/>
                  <a:pt x="1276483" y="0"/>
                </a:cubicBezTo>
              </a:path>
            </a:pathLst>
          </a:custGeom>
          <a:noFill/>
          <a:ln w="12700">
            <a:solidFill>
              <a:schemeClr val="tx1">
                <a:lumMod val="65000"/>
                <a:lumOff val="35000"/>
              </a:schemeClr>
            </a:solidFill>
            <a:headEnd type="oval" w="med" len="me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latin typeface="+mj-ea"/>
              <a:ea typeface="+mj-ea"/>
            </a:endParaRPr>
          </a:p>
        </p:txBody>
      </p:sp>
      <p:grpSp>
        <p:nvGrpSpPr>
          <p:cNvPr id="18" name="组合 17"/>
          <p:cNvGrpSpPr/>
          <p:nvPr/>
        </p:nvGrpSpPr>
        <p:grpSpPr>
          <a:xfrm>
            <a:off x="3690831" y="915567"/>
            <a:ext cx="1762338" cy="587952"/>
            <a:chOff x="5324179" y="1877247"/>
            <a:chExt cx="2349784" cy="783936"/>
          </a:xfrm>
        </p:grpSpPr>
        <p:sp>
          <p:nvSpPr>
            <p:cNvPr id="19" name="文本框 18"/>
            <p:cNvSpPr txBox="1"/>
            <p:nvPr/>
          </p:nvSpPr>
          <p:spPr bwMode="auto">
            <a:xfrm>
              <a:off x="5372352" y="2099491"/>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0" name="文本框 19"/>
            <p:cNvSpPr txBox="1"/>
            <p:nvPr/>
          </p:nvSpPr>
          <p:spPr bwMode="auto">
            <a:xfrm>
              <a:off x="5324179" y="1877247"/>
              <a:ext cx="2349784" cy="369332"/>
            </a:xfrm>
            <a:prstGeom prst="rect">
              <a:avLst/>
            </a:prstGeom>
            <a:noFill/>
          </p:spPr>
          <p:txBody>
            <a:bodyPr wrap="square">
              <a:spAutoFit/>
            </a:bodyPr>
            <a:lstStyle/>
            <a:p>
              <a:pPr algn="ctr">
                <a:defRPr/>
              </a:pPr>
              <a:r>
                <a:rPr lang="zh-CN" altLang="en-US" sz="1200" spc="75" dirty="0">
                  <a:solidFill>
                    <a:schemeClr val="tx1">
                      <a:lumMod val="65000"/>
                      <a:lumOff val="35000"/>
                    </a:schemeClr>
                  </a:solidFill>
                  <a:latin typeface="+mj-ea"/>
                  <a:ea typeface="+mj-ea"/>
                </a:rPr>
                <a:t>在此添加标题</a:t>
              </a:r>
            </a:p>
          </p:txBody>
        </p:sp>
      </p:grpSp>
      <p:grpSp>
        <p:nvGrpSpPr>
          <p:cNvPr id="21" name="组合 20"/>
          <p:cNvGrpSpPr/>
          <p:nvPr/>
        </p:nvGrpSpPr>
        <p:grpSpPr>
          <a:xfrm>
            <a:off x="6394902" y="3011364"/>
            <a:ext cx="1762338" cy="587952"/>
            <a:chOff x="2744012" y="4525702"/>
            <a:chExt cx="2349784" cy="783936"/>
          </a:xfrm>
        </p:grpSpPr>
        <p:sp>
          <p:nvSpPr>
            <p:cNvPr id="22" name="文本框 21"/>
            <p:cNvSpPr txBox="1"/>
            <p:nvPr/>
          </p:nvSpPr>
          <p:spPr bwMode="auto">
            <a:xfrm>
              <a:off x="2744012" y="4747946"/>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3" name="文本框 22"/>
            <p:cNvSpPr txBox="1"/>
            <p:nvPr/>
          </p:nvSpPr>
          <p:spPr bwMode="auto">
            <a:xfrm>
              <a:off x="2744012" y="4525702"/>
              <a:ext cx="2349784" cy="369332"/>
            </a:xfrm>
            <a:prstGeom prst="rect">
              <a:avLst/>
            </a:prstGeom>
            <a:noFill/>
          </p:spPr>
          <p:txBody>
            <a:bodyPr wrap="square">
              <a:spAutoFit/>
            </a:bodyPr>
            <a:lstStyle/>
            <a:p>
              <a:pPr>
                <a:defRPr/>
              </a:pPr>
              <a:r>
                <a:rPr lang="zh-CN" altLang="en-US" sz="1200" spc="75" dirty="0">
                  <a:solidFill>
                    <a:schemeClr val="tx1">
                      <a:lumMod val="65000"/>
                      <a:lumOff val="35000"/>
                    </a:schemeClr>
                  </a:solidFill>
                  <a:latin typeface="+mj-ea"/>
                  <a:ea typeface="+mj-ea"/>
                </a:rPr>
                <a:t>在此添加标题</a:t>
              </a:r>
            </a:p>
          </p:txBody>
        </p:sp>
      </p:grpSp>
      <p:grpSp>
        <p:nvGrpSpPr>
          <p:cNvPr id="24" name="组合 23"/>
          <p:cNvGrpSpPr/>
          <p:nvPr/>
        </p:nvGrpSpPr>
        <p:grpSpPr>
          <a:xfrm>
            <a:off x="990190" y="3011364"/>
            <a:ext cx="1762340" cy="587952"/>
            <a:chOff x="1320253" y="4614246"/>
            <a:chExt cx="2349786" cy="783936"/>
          </a:xfrm>
        </p:grpSpPr>
        <p:sp>
          <p:nvSpPr>
            <p:cNvPr id="25" name="文本框 24"/>
            <p:cNvSpPr txBox="1"/>
            <p:nvPr/>
          </p:nvSpPr>
          <p:spPr bwMode="auto">
            <a:xfrm>
              <a:off x="1416600" y="4836490"/>
              <a:ext cx="2253439" cy="561692"/>
            </a:xfrm>
            <a:prstGeom prst="rect">
              <a:avLst/>
            </a:prstGeom>
            <a:noFill/>
          </p:spPr>
          <p:txBody>
            <a:bodyPr wrap="square">
              <a:spAutoFit/>
            </a:bodyPr>
            <a:lstStyle/>
            <a:p>
              <a:pPr>
                <a:lnSpc>
                  <a:spcPct val="125000"/>
                </a:lnSpc>
              </a:pPr>
              <a:r>
                <a:rPr lang="zh-CN" altLang="en-US" sz="900" dirty="0">
                  <a:solidFill>
                    <a:srgbClr val="000000"/>
                  </a:solidFill>
                  <a:latin typeface="+mj-ea"/>
                  <a:ea typeface="+mj-ea"/>
                  <a:cs typeface="Lato Light" charset="0"/>
                  <a:sym typeface="Lato Light" charset="0"/>
                </a:rPr>
                <a:t>此处添加详细文本描述，建议与标题相关并符合</a:t>
              </a:r>
              <a:endParaRPr lang="en-US" altLang="zh-CN" sz="900" dirty="0">
                <a:solidFill>
                  <a:srgbClr val="000000"/>
                </a:solidFill>
                <a:latin typeface="+mj-ea"/>
                <a:ea typeface="+mj-ea"/>
                <a:cs typeface="Lato Light" charset="0"/>
                <a:sym typeface="Lato Light" charset="0"/>
              </a:endParaRPr>
            </a:p>
          </p:txBody>
        </p:sp>
        <p:sp>
          <p:nvSpPr>
            <p:cNvPr id="26" name="文本框 25"/>
            <p:cNvSpPr txBox="1"/>
            <p:nvPr/>
          </p:nvSpPr>
          <p:spPr bwMode="auto">
            <a:xfrm>
              <a:off x="1320253" y="4614246"/>
              <a:ext cx="2349783" cy="369332"/>
            </a:xfrm>
            <a:prstGeom prst="rect">
              <a:avLst/>
            </a:prstGeom>
            <a:noFill/>
          </p:spPr>
          <p:txBody>
            <a:bodyPr wrap="square">
              <a:spAutoFit/>
            </a:bodyPr>
            <a:lstStyle/>
            <a:p>
              <a:pPr algn="r">
                <a:defRPr/>
              </a:pPr>
              <a:r>
                <a:rPr lang="zh-CN" altLang="en-US" sz="1200" spc="75" dirty="0">
                  <a:solidFill>
                    <a:schemeClr val="tx1">
                      <a:lumMod val="65000"/>
                      <a:lumOff val="35000"/>
                    </a:schemeClr>
                  </a:solidFill>
                  <a:latin typeface="+mj-ea"/>
                  <a:ea typeface="+mj-ea"/>
                </a:rPr>
                <a:t>在此添加标题</a:t>
              </a:r>
            </a:p>
          </p:txBody>
        </p:sp>
      </p:grpSp>
      <p:sp>
        <p:nvSpPr>
          <p:cNvPr id="27" name="圆角矩形 26"/>
          <p:cNvSpPr/>
          <p:nvPr/>
        </p:nvSpPr>
        <p:spPr>
          <a:xfrm>
            <a:off x="4495998" y="2742136"/>
            <a:ext cx="152006" cy="264965"/>
          </a:xfrm>
          <a:prstGeom prst="roundRect">
            <a:avLst>
              <a:gd name="adj" fmla="val 50000"/>
            </a:avLst>
          </a:prstGeom>
          <a:solidFill>
            <a:schemeClr val="accent3"/>
          </a:solidFill>
          <a:ln w="12700">
            <a:gradFill flip="none" rotWithShape="1">
              <a:gsLst>
                <a:gs pos="0">
                  <a:schemeClr val="bg1">
                    <a:lumMod val="85000"/>
                  </a:schemeClr>
                </a:gs>
                <a:gs pos="100000">
                  <a:schemeClr val="bg1"/>
                </a:gs>
              </a:gsLst>
              <a:lin ang="2700000" scaled="1"/>
              <a:tileRect/>
            </a:gradFill>
          </a:ln>
          <a:effectLst>
            <a:innerShdw blurRad="63500" dist="38100" dir="13500000">
              <a:schemeClr val="accent3">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latin typeface="+mj-ea"/>
              <a:ea typeface="+mj-ea"/>
            </a:endParaRPr>
          </a:p>
        </p:txBody>
      </p:sp>
      <p:sp>
        <p:nvSpPr>
          <p:cNvPr id="28" name="Freeform 40"/>
          <p:cNvSpPr/>
          <p:nvPr/>
        </p:nvSpPr>
        <p:spPr bwMode="auto">
          <a:xfrm>
            <a:off x="4448694" y="1781742"/>
            <a:ext cx="246613" cy="223286"/>
          </a:xfrm>
          <a:custGeom>
            <a:avLst/>
            <a:gdLst>
              <a:gd name="T0" fmla="*/ 161 w 188"/>
              <a:gd name="T1" fmla="*/ 58 h 170"/>
              <a:gd name="T2" fmla="*/ 147 w 188"/>
              <a:gd name="T3" fmla="*/ 51 h 170"/>
              <a:gd name="T4" fmla="*/ 142 w 188"/>
              <a:gd name="T5" fmla="*/ 54 h 170"/>
              <a:gd name="T6" fmla="*/ 149 w 188"/>
              <a:gd name="T7" fmla="*/ 85 h 170"/>
              <a:gd name="T8" fmla="*/ 85 w 188"/>
              <a:gd name="T9" fmla="*/ 149 h 170"/>
              <a:gd name="T10" fmla="*/ 21 w 188"/>
              <a:gd name="T11" fmla="*/ 85 h 170"/>
              <a:gd name="T12" fmla="*/ 85 w 188"/>
              <a:gd name="T13" fmla="*/ 21 h 170"/>
              <a:gd name="T14" fmla="*/ 135 w 188"/>
              <a:gd name="T15" fmla="*/ 45 h 170"/>
              <a:gd name="T16" fmla="*/ 125 w 188"/>
              <a:gd name="T17" fmla="*/ 51 h 170"/>
              <a:gd name="T18" fmla="*/ 85 w 188"/>
              <a:gd name="T19" fmla="*/ 33 h 170"/>
              <a:gd name="T20" fmla="*/ 33 w 188"/>
              <a:gd name="T21" fmla="*/ 85 h 170"/>
              <a:gd name="T22" fmla="*/ 85 w 188"/>
              <a:gd name="T23" fmla="*/ 137 h 170"/>
              <a:gd name="T24" fmla="*/ 138 w 188"/>
              <a:gd name="T25" fmla="*/ 85 h 170"/>
              <a:gd name="T26" fmla="*/ 132 w 188"/>
              <a:gd name="T27" fmla="*/ 61 h 170"/>
              <a:gd name="T28" fmla="*/ 115 w 188"/>
              <a:gd name="T29" fmla="*/ 72 h 170"/>
              <a:gd name="T30" fmla="*/ 118 w 188"/>
              <a:gd name="T31" fmla="*/ 85 h 170"/>
              <a:gd name="T32" fmla="*/ 85 w 188"/>
              <a:gd name="T33" fmla="*/ 118 h 170"/>
              <a:gd name="T34" fmla="*/ 53 w 188"/>
              <a:gd name="T35" fmla="*/ 85 h 170"/>
              <a:gd name="T36" fmla="*/ 85 w 188"/>
              <a:gd name="T37" fmla="*/ 52 h 170"/>
              <a:gd name="T38" fmla="*/ 109 w 188"/>
              <a:gd name="T39" fmla="*/ 62 h 170"/>
              <a:gd name="T40" fmla="*/ 97 w 188"/>
              <a:gd name="T41" fmla="*/ 70 h 170"/>
              <a:gd name="T42" fmla="*/ 85 w 188"/>
              <a:gd name="T43" fmla="*/ 65 h 170"/>
              <a:gd name="T44" fmla="*/ 65 w 188"/>
              <a:gd name="T45" fmla="*/ 85 h 170"/>
              <a:gd name="T46" fmla="*/ 85 w 188"/>
              <a:gd name="T47" fmla="*/ 105 h 170"/>
              <a:gd name="T48" fmla="*/ 105 w 188"/>
              <a:gd name="T49" fmla="*/ 85 h 170"/>
              <a:gd name="T50" fmla="*/ 104 w 188"/>
              <a:gd name="T51" fmla="*/ 79 h 170"/>
              <a:gd name="T52" fmla="*/ 88 w 188"/>
              <a:gd name="T53" fmla="*/ 89 h 170"/>
              <a:gd name="T54" fmla="*/ 86 w 188"/>
              <a:gd name="T55" fmla="*/ 86 h 170"/>
              <a:gd name="T56" fmla="*/ 148 w 188"/>
              <a:gd name="T57" fmla="*/ 45 h 170"/>
              <a:gd name="T58" fmla="*/ 163 w 188"/>
              <a:gd name="T59" fmla="*/ 52 h 170"/>
              <a:gd name="T60" fmla="*/ 188 w 188"/>
              <a:gd name="T61" fmla="*/ 36 h 170"/>
              <a:gd name="T62" fmla="*/ 173 w 188"/>
              <a:gd name="T63" fmla="*/ 29 h 170"/>
              <a:gd name="T64" fmla="*/ 177 w 188"/>
              <a:gd name="T65" fmla="*/ 26 h 170"/>
              <a:gd name="T66" fmla="*/ 173 w 188"/>
              <a:gd name="T67" fmla="*/ 20 h 170"/>
              <a:gd name="T68" fmla="*/ 169 w 188"/>
              <a:gd name="T69" fmla="*/ 23 h 170"/>
              <a:gd name="T70" fmla="*/ 169 w 188"/>
              <a:gd name="T71" fmla="*/ 6 h 170"/>
              <a:gd name="T72" fmla="*/ 144 w 188"/>
              <a:gd name="T73" fmla="*/ 22 h 170"/>
              <a:gd name="T74" fmla="*/ 144 w 188"/>
              <a:gd name="T75" fmla="*/ 39 h 170"/>
              <a:gd name="T76" fmla="*/ 139 w 188"/>
              <a:gd name="T77" fmla="*/ 42 h 170"/>
              <a:gd name="T78" fmla="*/ 139 w 188"/>
              <a:gd name="T79" fmla="*/ 24 h 170"/>
              <a:gd name="T80" fmla="*/ 141 w 188"/>
              <a:gd name="T81" fmla="*/ 22 h 170"/>
              <a:gd name="T82" fmla="*/ 85 w 188"/>
              <a:gd name="T83" fmla="*/ 0 h 170"/>
              <a:gd name="T84" fmla="*/ 0 w 188"/>
              <a:gd name="T85" fmla="*/ 85 h 170"/>
              <a:gd name="T86" fmla="*/ 85 w 188"/>
              <a:gd name="T87" fmla="*/ 170 h 170"/>
              <a:gd name="T88" fmla="*/ 170 w 188"/>
              <a:gd name="T89" fmla="*/ 85 h 170"/>
              <a:gd name="T90" fmla="*/ 165 w 188"/>
              <a:gd name="T91" fmla="*/ 55 h 170"/>
              <a:gd name="T92" fmla="*/ 161 w 188"/>
              <a:gd name="T93" fmla="*/ 5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70">
                <a:moveTo>
                  <a:pt x="161" y="58"/>
                </a:moveTo>
                <a:cubicBezTo>
                  <a:pt x="147" y="51"/>
                  <a:pt x="147" y="51"/>
                  <a:pt x="147" y="51"/>
                </a:cubicBezTo>
                <a:cubicBezTo>
                  <a:pt x="142" y="54"/>
                  <a:pt x="142" y="54"/>
                  <a:pt x="142" y="54"/>
                </a:cubicBezTo>
                <a:cubicBezTo>
                  <a:pt x="147" y="64"/>
                  <a:pt x="149" y="74"/>
                  <a:pt x="149" y="85"/>
                </a:cubicBezTo>
                <a:cubicBezTo>
                  <a:pt x="149" y="120"/>
                  <a:pt x="121" y="149"/>
                  <a:pt x="85" y="149"/>
                </a:cubicBezTo>
                <a:cubicBezTo>
                  <a:pt x="50" y="149"/>
                  <a:pt x="21" y="120"/>
                  <a:pt x="21" y="85"/>
                </a:cubicBezTo>
                <a:cubicBezTo>
                  <a:pt x="21" y="50"/>
                  <a:pt x="50" y="21"/>
                  <a:pt x="85" y="21"/>
                </a:cubicBezTo>
                <a:cubicBezTo>
                  <a:pt x="105" y="21"/>
                  <a:pt x="123" y="30"/>
                  <a:pt x="135" y="45"/>
                </a:cubicBezTo>
                <a:cubicBezTo>
                  <a:pt x="125" y="51"/>
                  <a:pt x="125" y="51"/>
                  <a:pt x="125" y="51"/>
                </a:cubicBezTo>
                <a:cubicBezTo>
                  <a:pt x="116" y="40"/>
                  <a:pt x="101" y="33"/>
                  <a:pt x="85" y="33"/>
                </a:cubicBezTo>
                <a:cubicBezTo>
                  <a:pt x="56" y="33"/>
                  <a:pt x="33" y="56"/>
                  <a:pt x="33" y="85"/>
                </a:cubicBezTo>
                <a:cubicBezTo>
                  <a:pt x="33" y="114"/>
                  <a:pt x="56" y="137"/>
                  <a:pt x="85" y="137"/>
                </a:cubicBezTo>
                <a:cubicBezTo>
                  <a:pt x="114" y="137"/>
                  <a:pt x="138" y="114"/>
                  <a:pt x="138" y="85"/>
                </a:cubicBezTo>
                <a:cubicBezTo>
                  <a:pt x="138" y="76"/>
                  <a:pt x="135" y="68"/>
                  <a:pt x="132" y="61"/>
                </a:cubicBezTo>
                <a:cubicBezTo>
                  <a:pt x="115" y="72"/>
                  <a:pt x="115" y="72"/>
                  <a:pt x="115" y="72"/>
                </a:cubicBezTo>
                <a:cubicBezTo>
                  <a:pt x="117" y="76"/>
                  <a:pt x="118" y="80"/>
                  <a:pt x="118" y="85"/>
                </a:cubicBezTo>
                <a:cubicBezTo>
                  <a:pt x="118" y="103"/>
                  <a:pt x="103" y="118"/>
                  <a:pt x="85" y="118"/>
                </a:cubicBezTo>
                <a:cubicBezTo>
                  <a:pt x="67" y="118"/>
                  <a:pt x="53" y="103"/>
                  <a:pt x="53" y="85"/>
                </a:cubicBezTo>
                <a:cubicBezTo>
                  <a:pt x="53" y="67"/>
                  <a:pt x="67" y="52"/>
                  <a:pt x="85" y="52"/>
                </a:cubicBezTo>
                <a:cubicBezTo>
                  <a:pt x="94" y="52"/>
                  <a:pt x="103" y="56"/>
                  <a:pt x="109" y="62"/>
                </a:cubicBezTo>
                <a:cubicBezTo>
                  <a:pt x="97" y="70"/>
                  <a:pt x="97" y="70"/>
                  <a:pt x="97" y="70"/>
                </a:cubicBezTo>
                <a:cubicBezTo>
                  <a:pt x="94" y="67"/>
                  <a:pt x="90" y="65"/>
                  <a:pt x="85" y="65"/>
                </a:cubicBezTo>
                <a:cubicBezTo>
                  <a:pt x="74" y="65"/>
                  <a:pt x="65" y="74"/>
                  <a:pt x="65" y="85"/>
                </a:cubicBezTo>
                <a:cubicBezTo>
                  <a:pt x="65" y="96"/>
                  <a:pt x="74" y="105"/>
                  <a:pt x="85" y="105"/>
                </a:cubicBezTo>
                <a:cubicBezTo>
                  <a:pt x="96" y="105"/>
                  <a:pt x="105" y="96"/>
                  <a:pt x="105" y="85"/>
                </a:cubicBezTo>
                <a:cubicBezTo>
                  <a:pt x="105" y="83"/>
                  <a:pt x="105" y="81"/>
                  <a:pt x="104" y="79"/>
                </a:cubicBezTo>
                <a:cubicBezTo>
                  <a:pt x="88" y="89"/>
                  <a:pt x="88" y="89"/>
                  <a:pt x="88" y="89"/>
                </a:cubicBezTo>
                <a:cubicBezTo>
                  <a:pt x="86" y="86"/>
                  <a:pt x="86" y="86"/>
                  <a:pt x="86" y="86"/>
                </a:cubicBezTo>
                <a:cubicBezTo>
                  <a:pt x="148" y="45"/>
                  <a:pt x="148" y="45"/>
                  <a:pt x="148" y="45"/>
                </a:cubicBezTo>
                <a:cubicBezTo>
                  <a:pt x="163" y="52"/>
                  <a:pt x="163" y="52"/>
                  <a:pt x="163" y="52"/>
                </a:cubicBezTo>
                <a:cubicBezTo>
                  <a:pt x="188" y="36"/>
                  <a:pt x="188" y="36"/>
                  <a:pt x="188" y="36"/>
                </a:cubicBezTo>
                <a:cubicBezTo>
                  <a:pt x="173" y="29"/>
                  <a:pt x="173" y="29"/>
                  <a:pt x="173" y="29"/>
                </a:cubicBezTo>
                <a:cubicBezTo>
                  <a:pt x="177" y="26"/>
                  <a:pt x="177" y="26"/>
                  <a:pt x="177" y="26"/>
                </a:cubicBezTo>
                <a:cubicBezTo>
                  <a:pt x="173" y="20"/>
                  <a:pt x="173" y="20"/>
                  <a:pt x="173" y="20"/>
                </a:cubicBezTo>
                <a:cubicBezTo>
                  <a:pt x="169" y="23"/>
                  <a:pt x="169" y="23"/>
                  <a:pt x="169" y="23"/>
                </a:cubicBezTo>
                <a:cubicBezTo>
                  <a:pt x="169" y="6"/>
                  <a:pt x="169" y="6"/>
                  <a:pt x="169" y="6"/>
                </a:cubicBezTo>
                <a:cubicBezTo>
                  <a:pt x="144" y="22"/>
                  <a:pt x="144" y="22"/>
                  <a:pt x="144" y="22"/>
                </a:cubicBezTo>
                <a:cubicBezTo>
                  <a:pt x="144" y="39"/>
                  <a:pt x="144" y="39"/>
                  <a:pt x="144" y="39"/>
                </a:cubicBezTo>
                <a:cubicBezTo>
                  <a:pt x="139" y="42"/>
                  <a:pt x="139" y="42"/>
                  <a:pt x="139" y="42"/>
                </a:cubicBezTo>
                <a:cubicBezTo>
                  <a:pt x="139" y="24"/>
                  <a:pt x="139" y="24"/>
                  <a:pt x="139" y="24"/>
                </a:cubicBezTo>
                <a:cubicBezTo>
                  <a:pt x="141" y="22"/>
                  <a:pt x="141" y="22"/>
                  <a:pt x="141" y="22"/>
                </a:cubicBezTo>
                <a:cubicBezTo>
                  <a:pt x="126" y="8"/>
                  <a:pt x="107" y="0"/>
                  <a:pt x="85" y="0"/>
                </a:cubicBezTo>
                <a:cubicBezTo>
                  <a:pt x="38" y="0"/>
                  <a:pt x="0" y="38"/>
                  <a:pt x="0" y="85"/>
                </a:cubicBezTo>
                <a:cubicBezTo>
                  <a:pt x="0" y="132"/>
                  <a:pt x="38" y="170"/>
                  <a:pt x="85" y="170"/>
                </a:cubicBezTo>
                <a:cubicBezTo>
                  <a:pt x="132" y="170"/>
                  <a:pt x="170" y="132"/>
                  <a:pt x="170" y="85"/>
                </a:cubicBezTo>
                <a:cubicBezTo>
                  <a:pt x="170" y="75"/>
                  <a:pt x="168" y="65"/>
                  <a:pt x="165" y="55"/>
                </a:cubicBezTo>
                <a:lnTo>
                  <a:pt x="161" y="58"/>
                </a:lnTo>
                <a:close/>
              </a:path>
            </a:pathLst>
          </a:custGeom>
          <a:solidFill>
            <a:schemeClr val="tx1">
              <a:lumMod val="50000"/>
              <a:lumOff val="50000"/>
            </a:schemeClr>
          </a:solid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nvGrpSpPr>
          <p:cNvPr id="29" name="组合 28"/>
          <p:cNvGrpSpPr/>
          <p:nvPr/>
        </p:nvGrpSpPr>
        <p:grpSpPr>
          <a:xfrm>
            <a:off x="3039496" y="3196269"/>
            <a:ext cx="220508" cy="218842"/>
            <a:chOff x="7078908" y="5461438"/>
            <a:chExt cx="430461" cy="427208"/>
          </a:xfrm>
          <a:solidFill>
            <a:schemeClr val="tx1">
              <a:lumMod val="50000"/>
              <a:lumOff val="50000"/>
            </a:schemeClr>
          </a:solidFill>
        </p:grpSpPr>
        <p:sp>
          <p:nvSpPr>
            <p:cNvPr id="30" name="Freeform 236"/>
            <p:cNvSpPr/>
            <p:nvPr/>
          </p:nvSpPr>
          <p:spPr bwMode="auto">
            <a:xfrm>
              <a:off x="7078908" y="5461438"/>
              <a:ext cx="418534" cy="417450"/>
            </a:xfrm>
            <a:custGeom>
              <a:avLst/>
              <a:gdLst>
                <a:gd name="T0" fmla="*/ 84 w 163"/>
                <a:gd name="T1" fmla="*/ 129 h 163"/>
                <a:gd name="T2" fmla="*/ 46 w 163"/>
                <a:gd name="T3" fmla="*/ 50 h 163"/>
                <a:gd name="T4" fmla="*/ 81 w 163"/>
                <a:gd name="T5" fmla="*/ 34 h 163"/>
                <a:gd name="T6" fmla="*/ 127 w 163"/>
                <a:gd name="T7" fmla="*/ 89 h 163"/>
                <a:gd name="T8" fmla="*/ 147 w 163"/>
                <a:gd name="T9" fmla="*/ 94 h 163"/>
                <a:gd name="T10" fmla="*/ 162 w 163"/>
                <a:gd name="T11" fmla="*/ 86 h 163"/>
                <a:gd name="T12" fmla="*/ 162 w 163"/>
                <a:gd name="T13" fmla="*/ 70 h 163"/>
                <a:gd name="T14" fmla="*/ 144 w 163"/>
                <a:gd name="T15" fmla="*/ 59 h 163"/>
                <a:gd name="T16" fmla="*/ 154 w 163"/>
                <a:gd name="T17" fmla="*/ 45 h 163"/>
                <a:gd name="T18" fmla="*/ 145 w 163"/>
                <a:gd name="T19" fmla="*/ 32 h 163"/>
                <a:gd name="T20" fmla="*/ 125 w 163"/>
                <a:gd name="T21" fmla="*/ 30 h 163"/>
                <a:gd name="T22" fmla="*/ 126 w 163"/>
                <a:gd name="T23" fmla="*/ 13 h 163"/>
                <a:gd name="T24" fmla="*/ 112 w 163"/>
                <a:gd name="T25" fmla="*/ 6 h 163"/>
                <a:gd name="T26" fmla="*/ 93 w 163"/>
                <a:gd name="T27" fmla="*/ 15 h 163"/>
                <a:gd name="T28" fmla="*/ 86 w 163"/>
                <a:gd name="T29" fmla="*/ 0 h 163"/>
                <a:gd name="T30" fmla="*/ 70 w 163"/>
                <a:gd name="T31" fmla="*/ 1 h 163"/>
                <a:gd name="T32" fmla="*/ 58 w 163"/>
                <a:gd name="T33" fmla="*/ 18 h 163"/>
                <a:gd name="T34" fmla="*/ 44 w 163"/>
                <a:gd name="T35" fmla="*/ 9 h 163"/>
                <a:gd name="T36" fmla="*/ 31 w 163"/>
                <a:gd name="T37" fmla="*/ 17 h 163"/>
                <a:gd name="T38" fmla="*/ 31 w 163"/>
                <a:gd name="T39" fmla="*/ 36 h 163"/>
                <a:gd name="T40" fmla="*/ 15 w 163"/>
                <a:gd name="T41" fmla="*/ 33 h 163"/>
                <a:gd name="T42" fmla="*/ 8 w 163"/>
                <a:gd name="T43" fmla="*/ 47 h 163"/>
                <a:gd name="T44" fmla="*/ 18 w 163"/>
                <a:gd name="T45" fmla="*/ 59 h 163"/>
                <a:gd name="T46" fmla="*/ 0 w 163"/>
                <a:gd name="T47" fmla="*/ 73 h 163"/>
                <a:gd name="T48" fmla="*/ 0 w 163"/>
                <a:gd name="T49" fmla="*/ 88 h 163"/>
                <a:gd name="T50" fmla="*/ 15 w 163"/>
                <a:gd name="T51" fmla="*/ 94 h 163"/>
                <a:gd name="T52" fmla="*/ 6 w 163"/>
                <a:gd name="T53" fmla="*/ 114 h 163"/>
                <a:gd name="T54" fmla="*/ 15 w 163"/>
                <a:gd name="T55" fmla="*/ 128 h 163"/>
                <a:gd name="T56" fmla="*/ 30 w 163"/>
                <a:gd name="T57" fmla="*/ 125 h 163"/>
                <a:gd name="T58" fmla="*/ 33 w 163"/>
                <a:gd name="T59" fmla="*/ 148 h 163"/>
                <a:gd name="T60" fmla="*/ 47 w 163"/>
                <a:gd name="T61" fmla="*/ 155 h 163"/>
                <a:gd name="T62" fmla="*/ 59 w 163"/>
                <a:gd name="T63" fmla="*/ 145 h 163"/>
                <a:gd name="T64" fmla="*/ 72 w 163"/>
                <a:gd name="T65" fmla="*/ 163 h 163"/>
                <a:gd name="T66" fmla="*/ 88 w 163"/>
                <a:gd name="T67" fmla="*/ 162 h 163"/>
                <a:gd name="T68" fmla="*/ 94 w 163"/>
                <a:gd name="T69" fmla="*/ 148 h 163"/>
                <a:gd name="T70" fmla="*/ 89 w 163"/>
                <a:gd name="T71" fmla="*/ 1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163">
                  <a:moveTo>
                    <a:pt x="89" y="128"/>
                  </a:moveTo>
                  <a:cubicBezTo>
                    <a:pt x="88" y="128"/>
                    <a:pt x="86" y="129"/>
                    <a:pt x="84" y="129"/>
                  </a:cubicBezTo>
                  <a:cubicBezTo>
                    <a:pt x="58" y="130"/>
                    <a:pt x="36" y="110"/>
                    <a:pt x="35" y="84"/>
                  </a:cubicBezTo>
                  <a:cubicBezTo>
                    <a:pt x="34" y="71"/>
                    <a:pt x="38" y="59"/>
                    <a:pt x="46" y="50"/>
                  </a:cubicBezTo>
                  <a:cubicBezTo>
                    <a:pt x="55" y="40"/>
                    <a:pt x="66" y="35"/>
                    <a:pt x="79" y="34"/>
                  </a:cubicBezTo>
                  <a:cubicBezTo>
                    <a:pt x="79" y="34"/>
                    <a:pt x="80" y="34"/>
                    <a:pt x="81" y="34"/>
                  </a:cubicBezTo>
                  <a:cubicBezTo>
                    <a:pt x="106" y="34"/>
                    <a:pt x="127" y="54"/>
                    <a:pt x="128" y="79"/>
                  </a:cubicBezTo>
                  <a:cubicBezTo>
                    <a:pt x="128" y="82"/>
                    <a:pt x="128" y="85"/>
                    <a:pt x="127" y="89"/>
                  </a:cubicBezTo>
                  <a:cubicBezTo>
                    <a:pt x="144" y="105"/>
                    <a:pt x="144" y="105"/>
                    <a:pt x="144" y="105"/>
                  </a:cubicBezTo>
                  <a:cubicBezTo>
                    <a:pt x="145" y="101"/>
                    <a:pt x="146" y="97"/>
                    <a:pt x="147" y="94"/>
                  </a:cubicBezTo>
                  <a:cubicBezTo>
                    <a:pt x="163" y="90"/>
                    <a:pt x="163" y="90"/>
                    <a:pt x="163" y="90"/>
                  </a:cubicBezTo>
                  <a:cubicBezTo>
                    <a:pt x="162" y="86"/>
                    <a:pt x="162" y="86"/>
                    <a:pt x="162" y="86"/>
                  </a:cubicBezTo>
                  <a:cubicBezTo>
                    <a:pt x="162" y="75"/>
                    <a:pt x="162" y="75"/>
                    <a:pt x="162" y="75"/>
                  </a:cubicBezTo>
                  <a:cubicBezTo>
                    <a:pt x="162" y="70"/>
                    <a:pt x="162" y="70"/>
                    <a:pt x="162" y="70"/>
                  </a:cubicBezTo>
                  <a:cubicBezTo>
                    <a:pt x="147" y="69"/>
                    <a:pt x="147" y="69"/>
                    <a:pt x="147" y="69"/>
                  </a:cubicBezTo>
                  <a:cubicBezTo>
                    <a:pt x="146" y="66"/>
                    <a:pt x="145" y="62"/>
                    <a:pt x="144" y="59"/>
                  </a:cubicBezTo>
                  <a:cubicBezTo>
                    <a:pt x="156" y="48"/>
                    <a:pt x="156" y="48"/>
                    <a:pt x="156" y="48"/>
                  </a:cubicBezTo>
                  <a:cubicBezTo>
                    <a:pt x="154" y="45"/>
                    <a:pt x="154" y="45"/>
                    <a:pt x="154" y="45"/>
                  </a:cubicBezTo>
                  <a:cubicBezTo>
                    <a:pt x="148" y="35"/>
                    <a:pt x="148" y="35"/>
                    <a:pt x="148" y="35"/>
                  </a:cubicBezTo>
                  <a:cubicBezTo>
                    <a:pt x="145" y="32"/>
                    <a:pt x="145" y="32"/>
                    <a:pt x="145" y="32"/>
                  </a:cubicBezTo>
                  <a:cubicBezTo>
                    <a:pt x="132" y="38"/>
                    <a:pt x="132" y="38"/>
                    <a:pt x="132" y="38"/>
                  </a:cubicBezTo>
                  <a:cubicBezTo>
                    <a:pt x="130" y="35"/>
                    <a:pt x="127" y="32"/>
                    <a:pt x="125" y="30"/>
                  </a:cubicBezTo>
                  <a:cubicBezTo>
                    <a:pt x="130" y="15"/>
                    <a:pt x="130" y="15"/>
                    <a:pt x="130" y="15"/>
                  </a:cubicBezTo>
                  <a:cubicBezTo>
                    <a:pt x="126" y="13"/>
                    <a:pt x="126" y="13"/>
                    <a:pt x="126" y="13"/>
                  </a:cubicBezTo>
                  <a:cubicBezTo>
                    <a:pt x="116" y="8"/>
                    <a:pt x="116" y="8"/>
                    <a:pt x="116" y="8"/>
                  </a:cubicBezTo>
                  <a:cubicBezTo>
                    <a:pt x="112" y="6"/>
                    <a:pt x="112" y="6"/>
                    <a:pt x="112" y="6"/>
                  </a:cubicBezTo>
                  <a:cubicBezTo>
                    <a:pt x="104" y="18"/>
                    <a:pt x="104" y="18"/>
                    <a:pt x="104" y="18"/>
                  </a:cubicBezTo>
                  <a:cubicBezTo>
                    <a:pt x="100" y="17"/>
                    <a:pt x="97" y="16"/>
                    <a:pt x="93" y="15"/>
                  </a:cubicBezTo>
                  <a:cubicBezTo>
                    <a:pt x="90" y="0"/>
                    <a:pt x="90" y="0"/>
                    <a:pt x="90" y="0"/>
                  </a:cubicBezTo>
                  <a:cubicBezTo>
                    <a:pt x="86" y="0"/>
                    <a:pt x="86" y="0"/>
                    <a:pt x="86" y="0"/>
                  </a:cubicBezTo>
                  <a:cubicBezTo>
                    <a:pt x="75" y="1"/>
                    <a:pt x="75" y="1"/>
                    <a:pt x="75" y="1"/>
                  </a:cubicBezTo>
                  <a:cubicBezTo>
                    <a:pt x="70" y="1"/>
                    <a:pt x="70" y="1"/>
                    <a:pt x="70" y="1"/>
                  </a:cubicBezTo>
                  <a:cubicBezTo>
                    <a:pt x="69" y="15"/>
                    <a:pt x="69" y="15"/>
                    <a:pt x="69" y="15"/>
                  </a:cubicBezTo>
                  <a:cubicBezTo>
                    <a:pt x="65" y="16"/>
                    <a:pt x="62" y="17"/>
                    <a:pt x="58" y="18"/>
                  </a:cubicBezTo>
                  <a:cubicBezTo>
                    <a:pt x="48" y="6"/>
                    <a:pt x="48" y="6"/>
                    <a:pt x="48" y="6"/>
                  </a:cubicBezTo>
                  <a:cubicBezTo>
                    <a:pt x="44" y="9"/>
                    <a:pt x="44" y="9"/>
                    <a:pt x="44" y="9"/>
                  </a:cubicBezTo>
                  <a:cubicBezTo>
                    <a:pt x="35" y="15"/>
                    <a:pt x="35" y="15"/>
                    <a:pt x="35" y="15"/>
                  </a:cubicBezTo>
                  <a:cubicBezTo>
                    <a:pt x="31" y="17"/>
                    <a:pt x="31" y="17"/>
                    <a:pt x="31" y="17"/>
                  </a:cubicBezTo>
                  <a:cubicBezTo>
                    <a:pt x="37" y="30"/>
                    <a:pt x="37" y="30"/>
                    <a:pt x="37" y="30"/>
                  </a:cubicBezTo>
                  <a:cubicBezTo>
                    <a:pt x="35" y="32"/>
                    <a:pt x="33" y="34"/>
                    <a:pt x="31" y="36"/>
                  </a:cubicBezTo>
                  <a:cubicBezTo>
                    <a:pt x="31" y="37"/>
                    <a:pt x="30" y="37"/>
                    <a:pt x="30" y="38"/>
                  </a:cubicBezTo>
                  <a:cubicBezTo>
                    <a:pt x="15" y="33"/>
                    <a:pt x="15" y="33"/>
                    <a:pt x="15" y="33"/>
                  </a:cubicBezTo>
                  <a:cubicBezTo>
                    <a:pt x="13" y="37"/>
                    <a:pt x="13" y="37"/>
                    <a:pt x="13" y="37"/>
                  </a:cubicBezTo>
                  <a:cubicBezTo>
                    <a:pt x="8" y="47"/>
                    <a:pt x="8" y="47"/>
                    <a:pt x="8" y="47"/>
                  </a:cubicBezTo>
                  <a:cubicBezTo>
                    <a:pt x="6" y="51"/>
                    <a:pt x="6" y="51"/>
                    <a:pt x="6" y="51"/>
                  </a:cubicBezTo>
                  <a:cubicBezTo>
                    <a:pt x="18" y="59"/>
                    <a:pt x="18" y="59"/>
                    <a:pt x="18" y="59"/>
                  </a:cubicBezTo>
                  <a:cubicBezTo>
                    <a:pt x="17" y="63"/>
                    <a:pt x="16" y="66"/>
                    <a:pt x="15" y="69"/>
                  </a:cubicBezTo>
                  <a:cubicBezTo>
                    <a:pt x="0" y="73"/>
                    <a:pt x="0" y="73"/>
                    <a:pt x="0" y="73"/>
                  </a:cubicBezTo>
                  <a:cubicBezTo>
                    <a:pt x="0" y="77"/>
                    <a:pt x="0" y="77"/>
                    <a:pt x="0" y="77"/>
                  </a:cubicBezTo>
                  <a:cubicBezTo>
                    <a:pt x="0" y="88"/>
                    <a:pt x="0" y="88"/>
                    <a:pt x="0" y="88"/>
                  </a:cubicBezTo>
                  <a:cubicBezTo>
                    <a:pt x="1" y="92"/>
                    <a:pt x="1" y="92"/>
                    <a:pt x="1" y="92"/>
                  </a:cubicBezTo>
                  <a:cubicBezTo>
                    <a:pt x="15" y="94"/>
                    <a:pt x="15" y="94"/>
                    <a:pt x="15" y="94"/>
                  </a:cubicBezTo>
                  <a:cubicBezTo>
                    <a:pt x="16" y="97"/>
                    <a:pt x="17" y="101"/>
                    <a:pt x="18" y="104"/>
                  </a:cubicBezTo>
                  <a:cubicBezTo>
                    <a:pt x="6" y="114"/>
                    <a:pt x="6" y="114"/>
                    <a:pt x="6" y="114"/>
                  </a:cubicBezTo>
                  <a:cubicBezTo>
                    <a:pt x="9" y="118"/>
                    <a:pt x="9" y="118"/>
                    <a:pt x="9" y="118"/>
                  </a:cubicBezTo>
                  <a:cubicBezTo>
                    <a:pt x="15" y="128"/>
                    <a:pt x="15" y="128"/>
                    <a:pt x="15" y="128"/>
                  </a:cubicBezTo>
                  <a:cubicBezTo>
                    <a:pt x="17" y="131"/>
                    <a:pt x="17" y="131"/>
                    <a:pt x="17" y="131"/>
                  </a:cubicBezTo>
                  <a:cubicBezTo>
                    <a:pt x="30" y="125"/>
                    <a:pt x="30" y="125"/>
                    <a:pt x="30" y="125"/>
                  </a:cubicBezTo>
                  <a:cubicBezTo>
                    <a:pt x="33" y="128"/>
                    <a:pt x="35" y="130"/>
                    <a:pt x="38" y="133"/>
                  </a:cubicBezTo>
                  <a:cubicBezTo>
                    <a:pt x="33" y="148"/>
                    <a:pt x="33" y="148"/>
                    <a:pt x="33" y="148"/>
                  </a:cubicBezTo>
                  <a:cubicBezTo>
                    <a:pt x="37" y="150"/>
                    <a:pt x="37" y="150"/>
                    <a:pt x="37" y="150"/>
                  </a:cubicBezTo>
                  <a:cubicBezTo>
                    <a:pt x="47" y="155"/>
                    <a:pt x="47" y="155"/>
                    <a:pt x="47" y="155"/>
                  </a:cubicBezTo>
                  <a:cubicBezTo>
                    <a:pt x="51" y="157"/>
                    <a:pt x="51" y="157"/>
                    <a:pt x="51" y="157"/>
                  </a:cubicBezTo>
                  <a:cubicBezTo>
                    <a:pt x="59" y="145"/>
                    <a:pt x="59" y="145"/>
                    <a:pt x="59" y="145"/>
                  </a:cubicBezTo>
                  <a:cubicBezTo>
                    <a:pt x="62" y="146"/>
                    <a:pt x="66" y="147"/>
                    <a:pt x="69" y="148"/>
                  </a:cubicBezTo>
                  <a:cubicBezTo>
                    <a:pt x="72" y="163"/>
                    <a:pt x="72" y="163"/>
                    <a:pt x="72" y="163"/>
                  </a:cubicBezTo>
                  <a:cubicBezTo>
                    <a:pt x="77" y="163"/>
                    <a:pt x="77" y="163"/>
                    <a:pt x="77" y="163"/>
                  </a:cubicBezTo>
                  <a:cubicBezTo>
                    <a:pt x="88" y="162"/>
                    <a:pt x="88" y="162"/>
                    <a:pt x="88" y="162"/>
                  </a:cubicBezTo>
                  <a:cubicBezTo>
                    <a:pt x="92" y="162"/>
                    <a:pt x="92" y="162"/>
                    <a:pt x="92" y="162"/>
                  </a:cubicBezTo>
                  <a:cubicBezTo>
                    <a:pt x="94" y="148"/>
                    <a:pt x="94" y="148"/>
                    <a:pt x="94" y="148"/>
                  </a:cubicBezTo>
                  <a:cubicBezTo>
                    <a:pt x="98" y="147"/>
                    <a:pt x="102" y="146"/>
                    <a:pt x="105" y="144"/>
                  </a:cubicBezTo>
                  <a:lnTo>
                    <a:pt x="89"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1" name="Freeform 237"/>
            <p:cNvSpPr/>
            <p:nvPr/>
          </p:nvSpPr>
          <p:spPr bwMode="auto">
            <a:xfrm>
              <a:off x="7197095" y="5576372"/>
              <a:ext cx="312274" cy="312274"/>
            </a:xfrm>
            <a:custGeom>
              <a:avLst/>
              <a:gdLst>
                <a:gd name="T0" fmla="*/ 122 w 122"/>
                <a:gd name="T1" fmla="*/ 101 h 122"/>
                <a:gd name="T2" fmla="*/ 119 w 122"/>
                <a:gd name="T3" fmla="*/ 94 h 122"/>
                <a:gd name="T4" fmla="*/ 67 w 122"/>
                <a:gd name="T5" fmla="*/ 43 h 122"/>
                <a:gd name="T6" fmla="*/ 58 w 122"/>
                <a:gd name="T7" fmla="*/ 12 h 122"/>
                <a:gd name="T8" fmla="*/ 23 w 122"/>
                <a:gd name="T9" fmla="*/ 5 h 122"/>
                <a:gd name="T10" fmla="*/ 41 w 122"/>
                <a:gd name="T11" fmla="*/ 23 h 122"/>
                <a:gd name="T12" fmla="*/ 41 w 122"/>
                <a:gd name="T13" fmla="*/ 29 h 122"/>
                <a:gd name="T14" fmla="*/ 29 w 122"/>
                <a:gd name="T15" fmla="*/ 41 h 122"/>
                <a:gd name="T16" fmla="*/ 23 w 122"/>
                <a:gd name="T17" fmla="*/ 41 h 122"/>
                <a:gd name="T18" fmla="*/ 5 w 122"/>
                <a:gd name="T19" fmla="*/ 23 h 122"/>
                <a:gd name="T20" fmla="*/ 12 w 122"/>
                <a:gd name="T21" fmla="*/ 58 h 122"/>
                <a:gd name="T22" fmla="*/ 43 w 122"/>
                <a:gd name="T23" fmla="*/ 67 h 122"/>
                <a:gd name="T24" fmla="*/ 94 w 122"/>
                <a:gd name="T25" fmla="*/ 119 h 122"/>
                <a:gd name="T26" fmla="*/ 101 w 122"/>
                <a:gd name="T27" fmla="*/ 122 h 122"/>
                <a:gd name="T28" fmla="*/ 122 w 122"/>
                <a:gd name="T29" fmla="*/ 10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22">
                  <a:moveTo>
                    <a:pt x="122" y="101"/>
                  </a:moveTo>
                  <a:cubicBezTo>
                    <a:pt x="122" y="99"/>
                    <a:pt x="121" y="95"/>
                    <a:pt x="119" y="94"/>
                  </a:cubicBezTo>
                  <a:cubicBezTo>
                    <a:pt x="102" y="77"/>
                    <a:pt x="84" y="60"/>
                    <a:pt x="67" y="43"/>
                  </a:cubicBezTo>
                  <a:cubicBezTo>
                    <a:pt x="69" y="32"/>
                    <a:pt x="66" y="21"/>
                    <a:pt x="58" y="12"/>
                  </a:cubicBezTo>
                  <a:cubicBezTo>
                    <a:pt x="49" y="3"/>
                    <a:pt x="35" y="0"/>
                    <a:pt x="23" y="5"/>
                  </a:cubicBezTo>
                  <a:cubicBezTo>
                    <a:pt x="41" y="23"/>
                    <a:pt x="41" y="23"/>
                    <a:pt x="41" y="23"/>
                  </a:cubicBezTo>
                  <a:cubicBezTo>
                    <a:pt x="42" y="25"/>
                    <a:pt x="42" y="27"/>
                    <a:pt x="41" y="29"/>
                  </a:cubicBezTo>
                  <a:cubicBezTo>
                    <a:pt x="29" y="41"/>
                    <a:pt x="29" y="41"/>
                    <a:pt x="29" y="41"/>
                  </a:cubicBezTo>
                  <a:cubicBezTo>
                    <a:pt x="27" y="43"/>
                    <a:pt x="25" y="43"/>
                    <a:pt x="23" y="41"/>
                  </a:cubicBezTo>
                  <a:cubicBezTo>
                    <a:pt x="5" y="23"/>
                    <a:pt x="5" y="23"/>
                    <a:pt x="5" y="23"/>
                  </a:cubicBezTo>
                  <a:cubicBezTo>
                    <a:pt x="0" y="35"/>
                    <a:pt x="3" y="49"/>
                    <a:pt x="12" y="58"/>
                  </a:cubicBezTo>
                  <a:cubicBezTo>
                    <a:pt x="20" y="66"/>
                    <a:pt x="32" y="69"/>
                    <a:pt x="43" y="67"/>
                  </a:cubicBezTo>
                  <a:cubicBezTo>
                    <a:pt x="60" y="84"/>
                    <a:pt x="77" y="102"/>
                    <a:pt x="94" y="119"/>
                  </a:cubicBezTo>
                  <a:cubicBezTo>
                    <a:pt x="95" y="121"/>
                    <a:pt x="98" y="122"/>
                    <a:pt x="101" y="122"/>
                  </a:cubicBezTo>
                  <a:cubicBezTo>
                    <a:pt x="111" y="120"/>
                    <a:pt x="120" y="112"/>
                    <a:pt x="122"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32" name="组合 31"/>
          <p:cNvGrpSpPr/>
          <p:nvPr/>
        </p:nvGrpSpPr>
        <p:grpSpPr>
          <a:xfrm>
            <a:off x="5890635" y="3170372"/>
            <a:ext cx="253279" cy="241615"/>
            <a:chOff x="8145843" y="5425657"/>
            <a:chExt cx="494435" cy="471664"/>
          </a:xfrm>
          <a:solidFill>
            <a:schemeClr val="tx1">
              <a:lumMod val="50000"/>
              <a:lumOff val="50000"/>
            </a:schemeClr>
          </a:solidFill>
        </p:grpSpPr>
        <p:sp>
          <p:nvSpPr>
            <p:cNvPr id="33"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4"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5"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6"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7"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8"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5000">
        <p14:prism/>
      </p:transition>
    </mc:Choice>
    <mc:Fallback xmlns="">
      <p:transition spd="slow" advTm="5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14:presetBounceEnd="40000">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14:bounceEnd="40000">
                                          <p:cBhvr additive="base">
                                            <p:cTn id="10"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2" presetClass="entr" presetSubtype="4" accel="60000" fill="hold" grpId="0" nodeType="withEffect">
                                      <p:stCondLst>
                                        <p:cond delay="400"/>
                                      </p:stCondLst>
                                      <p:childTnLst>
                                        <p:set>
                                          <p:cBhvr>
                                            <p:cTn id="9" dur="1" fill="hold">
                                              <p:stCondLst>
                                                <p:cond delay="0"/>
                                              </p:stCondLst>
                                            </p:cTn>
                                            <p:tgtEl>
                                              <p:spTgt spid="27"/>
                                            </p:tgtEl>
                                            <p:attrNameLst>
                                              <p:attrName>style.visibility</p:attrName>
                                            </p:attrNameLst>
                                          </p:cBhvr>
                                          <p:to>
                                            <p:strVal val="visible"/>
                                          </p:to>
                                        </p:set>
                                        <p:anim calcmode="lin" valueType="num">
                                          <p:cBhvr additive="base">
                                            <p:cTn id="10" dur="500" fill="hold"/>
                                            <p:tgtEl>
                                              <p:spTgt spid="27"/>
                                            </p:tgtEl>
                                            <p:attrNameLst>
                                              <p:attrName>ppt_x</p:attrName>
                                            </p:attrNameLst>
                                          </p:cBhvr>
                                          <p:tavLst>
                                            <p:tav tm="0">
                                              <p:val>
                                                <p:strVal val="#ppt_x"/>
                                              </p:val>
                                            </p:tav>
                                            <p:tav tm="100000">
                                              <p:val>
                                                <p:strVal val="#ppt_x"/>
                                              </p:val>
                                            </p:tav>
                                          </p:tavLst>
                                        </p:anim>
                                        <p:anim calcmode="lin" valueType="num">
                                          <p:cBhvr additive="base">
                                            <p:cTn id="11" dur="500" fill="hold"/>
                                            <p:tgtEl>
                                              <p:spTgt spid="2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45" presetClass="entr" presetSubtype="0"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ppt_w</p:attrName>
                                            </p:attrNameLst>
                                          </p:cBhvr>
                                          <p:tavLst>
                                            <p:tav tm="0" fmla="#ppt_w*sin(2.5*pi*$)">
                                              <p:val>
                                                <p:fltVal val="0"/>
                                              </p:val>
                                            </p:tav>
                                            <p:tav tm="100000">
                                              <p:val>
                                                <p:fltVal val="1"/>
                                              </p:val>
                                            </p:tav>
                                          </p:tavLst>
                                        </p:anim>
                                        <p:anim calcmode="lin" valueType="num">
                                          <p:cBhvr>
                                            <p:cTn id="22" dur="500" fill="hold"/>
                                            <p:tgtEl>
                                              <p:spTgt spid="29"/>
                                            </p:tgtEl>
                                            <p:attrNameLst>
                                              <p:attrName>ppt_h</p:attrName>
                                            </p:attrNameLst>
                                          </p:cBhvr>
                                          <p:tavLst>
                                            <p:tav tm="0">
                                              <p:val>
                                                <p:strVal val="#ppt_h"/>
                                              </p:val>
                                            </p:tav>
                                            <p:tav tm="100000">
                                              <p:val>
                                                <p:strVal val="#ppt_h"/>
                                              </p:val>
                                            </p:tav>
                                          </p:tavLst>
                                        </p:anim>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barn(outVertical)">
                                          <p:cBhvr>
                                            <p:cTn id="26" dur="500"/>
                                            <p:tgtEl>
                                              <p:spTgt spid="24"/>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45"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ppt_w</p:attrName>
                                            </p:attrNameLst>
                                          </p:cBhvr>
                                          <p:tavLst>
                                            <p:tav tm="0" fmla="#ppt_w*sin(2.5*pi*$)">
                                              <p:val>
                                                <p:fltVal val="0"/>
                                              </p:val>
                                            </p:tav>
                                            <p:tav tm="100000">
                                              <p:val>
                                                <p:fltVal val="1"/>
                                              </p:val>
                                            </p:tav>
                                          </p:tavLst>
                                        </p:anim>
                                        <p:anim calcmode="lin" valueType="num">
                                          <p:cBhvr>
                                            <p:cTn id="41" dur="500" fill="hold"/>
                                            <p:tgtEl>
                                              <p:spTgt spid="28"/>
                                            </p:tgtEl>
                                            <p:attrNameLst>
                                              <p:attrName>ppt_h</p:attrName>
                                            </p:attrNameLst>
                                          </p:cBhvr>
                                          <p:tavLst>
                                            <p:tav tm="0">
                                              <p:val>
                                                <p:strVal val="#ppt_h"/>
                                              </p:val>
                                            </p:tav>
                                            <p:tav tm="100000">
                                              <p:val>
                                                <p:strVal val="#ppt_h"/>
                                              </p:val>
                                            </p:tav>
                                          </p:tavLst>
                                        </p:anim>
                                      </p:childTnLst>
                                    </p:cTn>
                                  </p:par>
                                </p:childTnLst>
                              </p:cTn>
                            </p:par>
                            <p:par>
                              <p:cTn id="42" fill="hold">
                                <p:stCondLst>
                                  <p:cond delay="2500"/>
                                </p:stCondLst>
                                <p:childTnLst>
                                  <p:par>
                                    <p:cTn id="43" presetID="16" presetClass="entr" presetSubtype="37"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arn(outVertical)">
                                          <p:cBhvr>
                                            <p:cTn id="45" dur="500"/>
                                            <p:tgtEl>
                                              <p:spTgt spid="18"/>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left)">
                                          <p:cBhvr>
                                            <p:cTn id="49" dur="500"/>
                                            <p:tgtEl>
                                              <p:spTgt spid="17"/>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45"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ppt_w</p:attrName>
                                            </p:attrNameLst>
                                          </p:cBhvr>
                                          <p:tavLst>
                                            <p:tav tm="0" fmla="#ppt_w*sin(2.5*pi*$)">
                                              <p:val>
                                                <p:fltVal val="0"/>
                                              </p:val>
                                            </p:tav>
                                            <p:tav tm="100000">
                                              <p:val>
                                                <p:fltVal val="1"/>
                                              </p:val>
                                            </p:tav>
                                          </p:tavLst>
                                        </p:anim>
                                        <p:anim calcmode="lin" valueType="num">
                                          <p:cBhvr>
                                            <p:cTn id="60" dur="500" fill="hold"/>
                                            <p:tgtEl>
                                              <p:spTgt spid="32"/>
                                            </p:tgtEl>
                                            <p:attrNameLst>
                                              <p:attrName>ppt_h</p:attrName>
                                            </p:attrNameLst>
                                          </p:cBhvr>
                                          <p:tavLst>
                                            <p:tav tm="0">
                                              <p:val>
                                                <p:strVal val="#ppt_h"/>
                                              </p:val>
                                            </p:tav>
                                            <p:tav tm="100000">
                                              <p:val>
                                                <p:strVal val="#ppt_h"/>
                                              </p:val>
                                            </p:tav>
                                          </p:tavLst>
                                        </p:anim>
                                      </p:childTnLst>
                                    </p:cTn>
                                  </p:par>
                                </p:childTnLst>
                              </p:cTn>
                            </p:par>
                            <p:par>
                              <p:cTn id="61" fill="hold">
                                <p:stCondLst>
                                  <p:cond delay="4000"/>
                                </p:stCondLst>
                                <p:childTnLst>
                                  <p:par>
                                    <p:cTn id="62" presetID="16" presetClass="entr" presetSubtype="37"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barn(outVertical)">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animBg="1"/>
          <p:bldP spid="28"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Box 18"/>
          <p:cNvSpPr txBox="1">
            <a:spLocks noChangeArrowheads="1"/>
          </p:cNvSpPr>
          <p:nvPr/>
        </p:nvSpPr>
        <p:spPr bwMode="gray">
          <a:xfrm>
            <a:off x="2879812" y="366504"/>
            <a:ext cx="338437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zh-CN" altLang="en-US" sz="2500" dirty="0">
                <a:solidFill>
                  <a:srgbClr val="333333"/>
                </a:solidFill>
                <a:latin typeface="微软雅黑" panose="020B0503020204020204" pitchFamily="34" charset="-122"/>
                <a:ea typeface="微软雅黑" panose="020B0503020204020204" pitchFamily="34" charset="-122"/>
              </a:rPr>
              <a:t>点击添加标题文字内容</a:t>
            </a:r>
          </a:p>
        </p:txBody>
      </p:sp>
      <p:cxnSp>
        <p:nvCxnSpPr>
          <p:cNvPr id="88" name="直接连接符​​ 14"/>
          <p:cNvCxnSpPr/>
          <p:nvPr/>
        </p:nvCxnSpPr>
        <p:spPr>
          <a:xfrm>
            <a:off x="2441097" y="843558"/>
            <a:ext cx="4261807" cy="0"/>
          </a:xfrm>
          <a:prstGeom prst="line">
            <a:avLst/>
          </a:prstGeom>
          <a:ln w="9525">
            <a:solidFill>
              <a:srgbClr val="333333"/>
            </a:solidFill>
            <a:prstDash val="soli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162957" y="1276277"/>
            <a:ext cx="2011893" cy="2011893"/>
            <a:chOff x="304800" y="673100"/>
            <a:chExt cx="4000500" cy="4000500"/>
          </a:xfrm>
          <a:effectLst>
            <a:outerShdw blurRad="444500" dist="2540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 name="椭圆 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7" name="组合 6"/>
          <p:cNvGrpSpPr/>
          <p:nvPr/>
        </p:nvGrpSpPr>
        <p:grpSpPr>
          <a:xfrm>
            <a:off x="2772690" y="1276277"/>
            <a:ext cx="2011893" cy="2011893"/>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 name="椭圆 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0" name="组合 9"/>
          <p:cNvGrpSpPr/>
          <p:nvPr/>
        </p:nvGrpSpPr>
        <p:grpSpPr>
          <a:xfrm>
            <a:off x="4382423" y="1276277"/>
            <a:ext cx="2011893" cy="201189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2" name="椭圆 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13" name="组合 12"/>
          <p:cNvGrpSpPr/>
          <p:nvPr/>
        </p:nvGrpSpPr>
        <p:grpSpPr>
          <a:xfrm>
            <a:off x="5992157" y="1276277"/>
            <a:ext cx="2011893" cy="2011893"/>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5" name="椭圆 1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6" name="TextBox 13"/>
          <p:cNvSpPr txBox="1"/>
          <p:nvPr/>
        </p:nvSpPr>
        <p:spPr>
          <a:xfrm>
            <a:off x="1691680" y="1923678"/>
            <a:ext cx="954107" cy="784830"/>
          </a:xfrm>
          <a:prstGeom prst="rect">
            <a:avLst/>
          </a:prstGeom>
          <a:noFill/>
        </p:spPr>
        <p:txBody>
          <a:bodyPr wrap="none" rtlCol="0">
            <a:spAutoFit/>
          </a:bodyPr>
          <a:lstStyle/>
          <a:p>
            <a:pPr>
              <a:lnSpc>
                <a:spcPct val="150000"/>
              </a:lnSpc>
            </a:pPr>
            <a:r>
              <a:rPr lang="zh-CN" altLang="en-US" sz="1500" b="1" dirty="0">
                <a:solidFill>
                  <a:schemeClr val="accent2"/>
                </a:solidFill>
                <a:latin typeface="+mj-ea"/>
                <a:ea typeface="+mj-ea"/>
              </a:rPr>
              <a:t>点击输入</a:t>
            </a:r>
            <a:endParaRPr lang="en-US" altLang="zh-CN" sz="1500" b="1" dirty="0">
              <a:solidFill>
                <a:schemeClr val="accent2"/>
              </a:solidFill>
              <a:latin typeface="+mj-ea"/>
              <a:ea typeface="+mj-ea"/>
            </a:endParaRPr>
          </a:p>
          <a:p>
            <a:pPr>
              <a:lnSpc>
                <a:spcPct val="150000"/>
              </a:lnSpc>
            </a:pPr>
            <a:r>
              <a:rPr lang="zh-CN" altLang="en-US" sz="1500" b="1" dirty="0">
                <a:solidFill>
                  <a:schemeClr val="accent2"/>
                </a:solidFill>
                <a:latin typeface="+mj-ea"/>
                <a:ea typeface="+mj-ea"/>
              </a:rPr>
              <a:t>标题文本</a:t>
            </a:r>
          </a:p>
        </p:txBody>
      </p:sp>
      <p:sp>
        <p:nvSpPr>
          <p:cNvPr id="17" name="TextBox 14"/>
          <p:cNvSpPr txBox="1"/>
          <p:nvPr/>
        </p:nvSpPr>
        <p:spPr>
          <a:xfrm>
            <a:off x="3247907" y="1923678"/>
            <a:ext cx="954107" cy="784830"/>
          </a:xfrm>
          <a:prstGeom prst="rect">
            <a:avLst/>
          </a:prstGeom>
          <a:noFill/>
        </p:spPr>
        <p:txBody>
          <a:bodyPr wrap="none" rtlCol="0">
            <a:spAutoFit/>
          </a:bodyPr>
          <a:lstStyle/>
          <a:p>
            <a:pPr>
              <a:lnSpc>
                <a:spcPct val="150000"/>
              </a:lnSpc>
            </a:pPr>
            <a:r>
              <a:rPr lang="zh-CN" altLang="en-US" sz="1500" b="1" dirty="0">
                <a:solidFill>
                  <a:schemeClr val="accent2"/>
                </a:solidFill>
                <a:latin typeface="+mj-ea"/>
                <a:ea typeface="+mj-ea"/>
              </a:rPr>
              <a:t>点击输入</a:t>
            </a:r>
            <a:endParaRPr lang="en-US" altLang="zh-CN" sz="1500" b="1" dirty="0">
              <a:solidFill>
                <a:schemeClr val="accent2"/>
              </a:solidFill>
              <a:latin typeface="+mj-ea"/>
              <a:ea typeface="+mj-ea"/>
            </a:endParaRPr>
          </a:p>
          <a:p>
            <a:pPr>
              <a:lnSpc>
                <a:spcPct val="150000"/>
              </a:lnSpc>
            </a:pPr>
            <a:r>
              <a:rPr lang="zh-CN" altLang="en-US" sz="1500" b="1" dirty="0">
                <a:solidFill>
                  <a:schemeClr val="accent2"/>
                </a:solidFill>
                <a:latin typeface="+mj-ea"/>
                <a:ea typeface="+mj-ea"/>
              </a:rPr>
              <a:t>标题文本</a:t>
            </a:r>
          </a:p>
        </p:txBody>
      </p:sp>
      <p:sp>
        <p:nvSpPr>
          <p:cNvPr id="18" name="TextBox 15"/>
          <p:cNvSpPr txBox="1"/>
          <p:nvPr/>
        </p:nvSpPr>
        <p:spPr>
          <a:xfrm>
            <a:off x="4893034" y="1923678"/>
            <a:ext cx="954107" cy="784830"/>
          </a:xfrm>
          <a:prstGeom prst="rect">
            <a:avLst/>
          </a:prstGeom>
          <a:noFill/>
        </p:spPr>
        <p:txBody>
          <a:bodyPr wrap="none" rtlCol="0">
            <a:spAutoFit/>
          </a:bodyPr>
          <a:lstStyle/>
          <a:p>
            <a:pPr>
              <a:lnSpc>
                <a:spcPct val="150000"/>
              </a:lnSpc>
            </a:pPr>
            <a:r>
              <a:rPr lang="zh-CN" altLang="en-US" sz="1500" b="1" dirty="0">
                <a:solidFill>
                  <a:schemeClr val="accent2"/>
                </a:solidFill>
                <a:latin typeface="+mj-ea"/>
                <a:ea typeface="+mj-ea"/>
              </a:rPr>
              <a:t>点击输入</a:t>
            </a:r>
            <a:endParaRPr lang="en-US" altLang="zh-CN" sz="1500" b="1" dirty="0">
              <a:solidFill>
                <a:schemeClr val="accent2"/>
              </a:solidFill>
              <a:latin typeface="+mj-ea"/>
              <a:ea typeface="+mj-ea"/>
            </a:endParaRPr>
          </a:p>
          <a:p>
            <a:pPr>
              <a:lnSpc>
                <a:spcPct val="150000"/>
              </a:lnSpc>
            </a:pPr>
            <a:r>
              <a:rPr lang="zh-CN" altLang="en-US" sz="1500" b="1" dirty="0">
                <a:solidFill>
                  <a:schemeClr val="accent2"/>
                </a:solidFill>
                <a:latin typeface="+mj-ea"/>
                <a:ea typeface="+mj-ea"/>
              </a:rPr>
              <a:t>标题文本</a:t>
            </a:r>
          </a:p>
        </p:txBody>
      </p:sp>
      <p:sp>
        <p:nvSpPr>
          <p:cNvPr id="19" name="TextBox 16"/>
          <p:cNvSpPr txBox="1"/>
          <p:nvPr/>
        </p:nvSpPr>
        <p:spPr>
          <a:xfrm>
            <a:off x="6500060" y="1923678"/>
            <a:ext cx="954107" cy="784830"/>
          </a:xfrm>
          <a:prstGeom prst="rect">
            <a:avLst/>
          </a:prstGeom>
          <a:noFill/>
        </p:spPr>
        <p:txBody>
          <a:bodyPr wrap="none" rtlCol="0">
            <a:spAutoFit/>
          </a:bodyPr>
          <a:lstStyle/>
          <a:p>
            <a:pPr>
              <a:lnSpc>
                <a:spcPct val="150000"/>
              </a:lnSpc>
            </a:pPr>
            <a:r>
              <a:rPr lang="zh-CN" altLang="en-US" sz="1500" b="1" dirty="0">
                <a:solidFill>
                  <a:schemeClr val="accent2"/>
                </a:solidFill>
                <a:latin typeface="+mj-ea"/>
                <a:ea typeface="+mj-ea"/>
              </a:rPr>
              <a:t>点击输入</a:t>
            </a:r>
            <a:endParaRPr lang="en-US" altLang="zh-CN" sz="1500" b="1" dirty="0">
              <a:solidFill>
                <a:schemeClr val="accent2"/>
              </a:solidFill>
              <a:latin typeface="+mj-ea"/>
              <a:ea typeface="+mj-ea"/>
            </a:endParaRPr>
          </a:p>
          <a:p>
            <a:pPr>
              <a:lnSpc>
                <a:spcPct val="150000"/>
              </a:lnSpc>
            </a:pPr>
            <a:r>
              <a:rPr lang="zh-CN" altLang="en-US" sz="1500" b="1" dirty="0">
                <a:solidFill>
                  <a:schemeClr val="accent2"/>
                </a:solidFill>
                <a:latin typeface="+mj-ea"/>
                <a:ea typeface="+mj-ea"/>
              </a:rPr>
              <a:t>标题文本</a:t>
            </a:r>
          </a:p>
        </p:txBody>
      </p:sp>
      <p:sp>
        <p:nvSpPr>
          <p:cNvPr id="20" name="TextBox 39"/>
          <p:cNvSpPr txBox="1"/>
          <p:nvPr/>
        </p:nvSpPr>
        <p:spPr>
          <a:xfrm>
            <a:off x="1331640" y="3922778"/>
            <a:ext cx="5848816" cy="434478"/>
          </a:xfrm>
          <a:prstGeom prst="rect">
            <a:avLst/>
          </a:prstGeom>
          <a:noFill/>
        </p:spPr>
        <p:txBody>
          <a:bodyPr wrap="square" lIns="0" tIns="0" rIns="0" bIns="0" rtlCol="0">
            <a:spAutoFit/>
          </a:bodyPr>
          <a:lstStyle/>
          <a:p>
            <a:pPr algn="just">
              <a:lnSpc>
                <a:spcPct val="150000"/>
              </a:lnSpc>
            </a:pPr>
            <a:r>
              <a:rPr lang="zh-CN" altLang="en-US" sz="1000" dirty="0">
                <a:solidFill>
                  <a:prstClr val="black"/>
                </a:solidFill>
                <a:latin typeface="+mj-ea"/>
                <a:ea typeface="+mj-ea"/>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000" dirty="0">
                <a:solidFill>
                  <a:prstClr val="black"/>
                </a:solidFill>
                <a:latin typeface="+mj-ea"/>
                <a:ea typeface="+mj-ea"/>
              </a:rPr>
              <a:t>……</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40000">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14:bounceEnd="40000">
                                          <p:cBhvr additive="base">
                                            <p:cTn id="11"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14:presetBounceEnd="40000">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14:bounceEnd="40000">
                                          <p:cBhvr additive="base">
                                            <p:cTn id="19" dur="500" fill="hold"/>
                                            <p:tgtEl>
                                              <p:spTgt spid="10"/>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14:presetBounceEnd="40000">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14:bounceEnd="40000">
                                          <p:cBhvr additive="base">
                                            <p:cTn id="27" dur="500" fill="hold"/>
                                            <p:tgtEl>
                                              <p:spTgt spid="13"/>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3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30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ppt_x</p:attrName>
                                            </p:attrNameLst>
                                          </p:cBhvr>
                                          <p:tavLst>
                                            <p:tav tm="0">
                                              <p:val>
                                                <p:strVal val="#ppt_x-#ppt_w*1.125000"/>
                                              </p:val>
                                            </p:tav>
                                            <p:tav tm="100000">
                                              <p:val>
                                                <p:strVal val="#ppt_x"/>
                                              </p:val>
                                            </p:tav>
                                          </p:tavLst>
                                        </p:anim>
                                        <p:animEffect transition="in" filter="wipe(right)">
                                          <p:cBhvr>
                                            <p:cTn id="16" dur="500"/>
                                            <p:tgtEl>
                                              <p:spTgt spid="16"/>
                                            </p:tgtEl>
                                          </p:cBhvr>
                                        </p:animEffect>
                                      </p:childTnLst>
                                    </p:cTn>
                                  </p:par>
                                  <p:par>
                                    <p:cTn id="17" presetID="2" presetClass="entr" presetSubtype="2" fill="hold" nodeType="withEffect">
                                      <p:stCondLst>
                                        <p:cond delay="6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par>
                                    <p:cTn id="21" presetID="12" presetClass="entr" presetSubtype="8" fill="hold" grpId="0" nodeType="withEffect">
                                      <p:stCondLst>
                                        <p:cond delay="6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par>
                                    <p:cTn id="25" presetID="2" presetClass="entr" presetSubtype="2" fill="hold" nodeType="withEffect">
                                      <p:stCondLst>
                                        <p:cond delay="90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12" presetClass="entr" presetSubtype="8" fill="hold" grpId="0" nodeType="withEffect">
                                      <p:stCondLst>
                                        <p:cond delay="90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p:tgtEl>
                                              <p:spTgt spid="18"/>
                                            </p:tgtEl>
                                            <p:attrNameLst>
                                              <p:attrName>ppt_x</p:attrName>
                                            </p:attrNameLst>
                                          </p:cBhvr>
                                          <p:tavLst>
                                            <p:tav tm="0">
                                              <p:val>
                                                <p:strVal val="#ppt_x-#ppt_w*1.125000"/>
                                              </p:val>
                                            </p:tav>
                                            <p:tav tm="100000">
                                              <p:val>
                                                <p:strVal val="#ppt_x"/>
                                              </p:val>
                                            </p:tav>
                                          </p:tavLst>
                                        </p:anim>
                                        <p:animEffect transition="in" filter="wipe(right)">
                                          <p:cBhvr>
                                            <p:cTn id="32" dur="500"/>
                                            <p:tgtEl>
                                              <p:spTgt spid="18"/>
                                            </p:tgtEl>
                                          </p:cBhvr>
                                        </p:animEffect>
                                      </p:childTnLst>
                                    </p:cTn>
                                  </p:par>
                                  <p:par>
                                    <p:cTn id="33" presetID="12" presetClass="entr" presetSubtype="8" fill="hold" grpId="0" nodeType="withEffect">
                                      <p:stCondLst>
                                        <p:cond delay="120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p:tgtEl>
                                              <p:spTgt spid="19"/>
                                            </p:tgtEl>
                                            <p:attrNameLst>
                                              <p:attrName>ppt_x</p:attrName>
                                            </p:attrNameLst>
                                          </p:cBhvr>
                                          <p:tavLst>
                                            <p:tav tm="0">
                                              <p:val>
                                                <p:strVal val="#ppt_x-#ppt_w*1.125000"/>
                                              </p:val>
                                            </p:tav>
                                            <p:tav tm="100000">
                                              <p:val>
                                                <p:strVal val="#ppt_x"/>
                                              </p:val>
                                            </p:tav>
                                          </p:tavLst>
                                        </p:anim>
                                        <p:animEffect transition="in" filter="wipe(right)">
                                          <p:cBhvr>
                                            <p:cTn id="36" dur="500"/>
                                            <p:tgtEl>
                                              <p:spTgt spid="19"/>
                                            </p:tgtEl>
                                          </p:cBhvr>
                                        </p:animEffect>
                                      </p:childTnLst>
                                    </p:cTn>
                                  </p:par>
                                </p:childTnLst>
                              </p:cTn>
                            </p:par>
                            <p:par>
                              <p:cTn id="37" fill="hold">
                                <p:stCondLst>
                                  <p:cond delay="5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Lst>
      </p:timing>
    </mc:Fallback>
  </mc:AlternateContent>
</p:sld>
</file>

<file path=ppt/theme/theme1.xml><?xml version="1.0" encoding="utf-8"?>
<a:theme xmlns:a="http://schemas.openxmlformats.org/drawingml/2006/main" name="Office 主题​​">
  <a:themeElements>
    <a:clrScheme name="自定义 276">
      <a:dk1>
        <a:sysClr val="windowText" lastClr="000000"/>
      </a:dk1>
      <a:lt1>
        <a:sysClr val="window" lastClr="FFFFFF"/>
      </a:lt1>
      <a:dk2>
        <a:srgbClr val="7F7F7F"/>
      </a:dk2>
      <a:lt2>
        <a:srgbClr val="7F7F7F"/>
      </a:lt2>
      <a:accent1>
        <a:srgbClr val="C00002"/>
      </a:accent1>
      <a:accent2>
        <a:srgbClr val="C00002"/>
      </a:accent2>
      <a:accent3>
        <a:srgbClr val="C00002"/>
      </a:accent3>
      <a:accent4>
        <a:srgbClr val="C00002"/>
      </a:accent4>
      <a:accent5>
        <a:srgbClr val="808080"/>
      </a:accent5>
      <a:accent6>
        <a:srgbClr val="808080"/>
      </a:accent6>
      <a:hlink>
        <a:srgbClr val="FFFFFF"/>
      </a:hlink>
      <a:folHlink>
        <a:srgbClr val="FFFFFF"/>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2643</Words>
  <Application>Microsoft Office PowerPoint</Application>
  <PresentationFormat>全屏显示(16:9)</PresentationFormat>
  <Paragraphs>427</Paragraphs>
  <Slides>35</Slides>
  <Notes>35</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35</vt:i4>
      </vt:variant>
    </vt:vector>
  </HeadingPairs>
  <TitlesOfParts>
    <vt:vector size="51" baseType="lpstr">
      <vt:lpstr>Clear Sans Thin</vt:lpstr>
      <vt:lpstr>ITC Avant Garde Std Md</vt:lpstr>
      <vt:lpstr>Meiryo</vt:lpstr>
      <vt:lpstr>Source Sans Pro ExtraLight</vt:lpstr>
      <vt:lpstr>华文黑体</vt:lpstr>
      <vt:lpstr>宋体</vt:lpstr>
      <vt:lpstr>微软雅黑</vt:lpstr>
      <vt:lpstr>Arial</vt:lpstr>
      <vt:lpstr>Calibri</vt:lpstr>
      <vt:lpstr>Calibri Light</vt:lpstr>
      <vt:lpstr>Impact</vt:lpstr>
      <vt:lpstr>ITC Avant Garde Std XLt</vt:lpstr>
      <vt:lpstr>Lato Light</vt:lpstr>
      <vt:lpstr>Roboto condensed</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优品PPT</dc:creator>
  <cp:keywords>http:/www.ypppt.com</cp:keywords>
  <dc:description>http://www.ypppt.com/</dc:description>
  <cp:lastModifiedBy>kan</cp:lastModifiedBy>
  <cp:revision>992</cp:revision>
  <dcterms:created xsi:type="dcterms:W3CDTF">2015-04-24T01:01:00Z</dcterms:created>
  <dcterms:modified xsi:type="dcterms:W3CDTF">2023-02-08T04:24:22Z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2052-10.1.0.6029</vt:lpwstr>
  </property>
</Properties>
</file>