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07" r:id="rId2"/>
  </p:sldMasterIdLst>
  <p:notesMasterIdLst>
    <p:notesMasterId r:id="rId26"/>
  </p:notesMasterIdLst>
  <p:handoutMasterIdLst>
    <p:handoutMasterId r:id="rId27"/>
  </p:handoutMasterIdLst>
  <p:sldIdLst>
    <p:sldId id="4582" r:id="rId3"/>
    <p:sldId id="4583" r:id="rId4"/>
    <p:sldId id="4584" r:id="rId5"/>
    <p:sldId id="4473" r:id="rId6"/>
    <p:sldId id="4409" r:id="rId7"/>
    <p:sldId id="4415" r:id="rId8"/>
    <p:sldId id="4477" r:id="rId9"/>
    <p:sldId id="4585" r:id="rId10"/>
    <p:sldId id="4471" r:id="rId11"/>
    <p:sldId id="4553" r:id="rId12"/>
    <p:sldId id="4476" r:id="rId13"/>
    <p:sldId id="4417" r:id="rId14"/>
    <p:sldId id="4586" r:id="rId15"/>
    <p:sldId id="4474" r:id="rId16"/>
    <p:sldId id="4418" r:id="rId17"/>
    <p:sldId id="4419" r:id="rId18"/>
    <p:sldId id="4475" r:id="rId19"/>
    <p:sldId id="4587" r:id="rId20"/>
    <p:sldId id="4472" r:id="rId21"/>
    <p:sldId id="4486" r:id="rId22"/>
    <p:sldId id="4414" r:id="rId23"/>
    <p:sldId id="4588" r:id="rId24"/>
    <p:sldId id="4589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14E5B"/>
    <a:srgbClr val="CA8F45"/>
    <a:srgbClr val="4BC1DD"/>
    <a:srgbClr val="58A9CC"/>
    <a:srgbClr val="0C2744"/>
    <a:srgbClr val="29ABE2"/>
    <a:srgbClr val="FFC000"/>
    <a:srgbClr val="5CBA46"/>
    <a:srgbClr val="009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2" autoAdjust="0"/>
    <p:restoredTop sz="96314" autoAdjust="0"/>
  </p:normalViewPr>
  <p:slideViewPr>
    <p:cSldViewPr>
      <p:cViewPr varScale="1">
        <p:scale>
          <a:sx n="103" d="100"/>
          <a:sy n="103" d="100"/>
        </p:scale>
        <p:origin x="636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73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3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32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5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8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37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52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215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17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327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57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48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71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85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32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043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390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42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4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9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14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5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64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5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3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5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1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1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4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48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1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8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2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31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64679" y="1298547"/>
            <a:ext cx="333378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1500" cap="all" dirty="0" smtClean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2030</a:t>
            </a:r>
            <a:endParaRPr lang="zh-CN" altLang="en-US" sz="11500" cap="all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12415" y="3098557"/>
            <a:ext cx="2945628" cy="1667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矩形 6"/>
          <p:cNvSpPr/>
          <p:nvPr/>
        </p:nvSpPr>
        <p:spPr>
          <a:xfrm flipH="1">
            <a:off x="3434173" y="3098557"/>
            <a:ext cx="64286" cy="1667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151033" y="3985478"/>
            <a:ext cx="5437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913212" y="2974266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7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述职报告</a:t>
            </a:r>
            <a:r>
              <a:rPr lang="en-US" altLang="zh-CN" sz="7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7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606779" y="4550738"/>
            <a:ext cx="39816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400" dirty="0">
                <a:solidFill>
                  <a:schemeClr val="accent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：</a:t>
            </a:r>
            <a:r>
              <a:rPr lang="zh-CN" altLang="en-US" sz="1400" dirty="0">
                <a:solidFill>
                  <a:schemeClr val="accent1"/>
                </a:solidFill>
                <a:cs typeface="Arial" panose="020B0604020202020204" pitchFamily="34" charset="0"/>
              </a:rPr>
              <a:t>优</a:t>
            </a:r>
            <a:r>
              <a:rPr lang="zh-CN" altLang="en-US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品</a:t>
            </a:r>
            <a:r>
              <a:rPr lang="en-US" altLang="zh-CN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  <a:r>
              <a:rPr lang="en-US" altLang="zh-CN" sz="1400" dirty="0">
                <a:solidFill>
                  <a:schemeClr val="accent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400" dirty="0" smtClean="0">
                <a:solidFill>
                  <a:schemeClr val="accent1"/>
                </a:solidFill>
                <a:cs typeface="Arial" panose="020B0604020202020204" pitchFamily="34" charset="0"/>
              </a:rPr>
              <a:t>YPPPT</a:t>
            </a:r>
            <a:endParaRPr lang="zh-CN" altLang="en-US" sz="1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64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5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>
            <a:spLocks/>
          </p:cNvSpPr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>
            <a:spLocks/>
          </p:cNvSpPr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>
              <a:spLocks/>
            </p:cNvSpPr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>
                <a:spLocks/>
              </p:cNvSpPr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>
                <a:spLocks/>
              </p:cNvSpPr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>
                <a:spLocks/>
              </p:cNvSpPr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>
                <a:spLocks/>
              </p:cNvSpPr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>
                <a:spLocks/>
              </p:cNvSpPr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>
                <a:spLocks/>
              </p:cNvSpPr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>
                <a:spLocks/>
              </p:cNvSpPr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>
                <a:spLocks/>
              </p:cNvSpPr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>
                <a:spLocks/>
              </p:cNvSpPr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>
                <a:spLocks/>
              </p:cNvSpPr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9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>
            <a:spLocks/>
          </p:cNvSpPr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>
            <a:spLocks/>
          </p:cNvSpPr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>
            <a:spLocks/>
          </p:cNvSpPr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>
            <a:spLocks/>
          </p:cNvSpPr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>
            <a:spLocks/>
          </p:cNvSpPr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1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55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>
            <a:grpSpLocks/>
          </p:cNvGrpSpPr>
          <p:nvPr/>
        </p:nvGrpSpPr>
        <p:grpSpPr bwMode="auto">
          <a:xfrm>
            <a:off x="1179007" y="2858420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4982844" y="2624028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786682" y="2858420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>
            <a:spLocks/>
          </p:cNvSpPr>
          <p:nvPr/>
        </p:nvSpPr>
        <p:spPr bwMode="auto">
          <a:xfrm>
            <a:off x="1218344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 bwMode="auto">
          <a:xfrm>
            <a:off x="498678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13"/>
          <p:cNvSpPr txBox="1">
            <a:spLocks/>
          </p:cNvSpPr>
          <p:nvPr/>
        </p:nvSpPr>
        <p:spPr bwMode="auto">
          <a:xfrm>
            <a:off x="880635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3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>
              <a:spLocks/>
            </p:cNvSpPr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>
              <a:spLocks/>
            </p:cNvSpPr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>
              <a:spLocks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7087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6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644771" y="2208822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0335" y="2211918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40402" y="4900513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22891" y="4904695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>
            <a:spLocks/>
          </p:cNvSpPr>
          <p:nvPr/>
        </p:nvSpPr>
        <p:spPr>
          <a:xfrm>
            <a:off x="2454434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19496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>
            <a:spLocks/>
          </p:cNvSpPr>
          <p:nvPr/>
        </p:nvSpPr>
        <p:spPr>
          <a:xfrm>
            <a:off x="8756809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87568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>
            <a:spLocks/>
          </p:cNvSpPr>
          <p:nvPr/>
        </p:nvSpPr>
        <p:spPr>
          <a:xfrm>
            <a:off x="2454434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>
            <a:spLocks/>
          </p:cNvSpPr>
          <p:nvPr/>
        </p:nvSpPr>
        <p:spPr>
          <a:xfrm>
            <a:off x="19496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8756809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87568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0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4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82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9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917207" cy="7239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Others_1"/>
          <p:cNvSpPr txBox="1"/>
          <p:nvPr>
            <p:custDataLst>
              <p:tags r:id="rId2"/>
            </p:custDataLst>
          </p:nvPr>
        </p:nvSpPr>
        <p:spPr>
          <a:xfrm>
            <a:off x="1243487" y="1113625"/>
            <a:ext cx="243023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>
            <a:off x="1255761" y="2129286"/>
            <a:ext cx="24056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09928" y="2268366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109928" y="3275268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109928" y="4282170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109928" y="5289072"/>
            <a:ext cx="718504" cy="720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8068419" y="2274423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9"/>
            </p:custDataLst>
          </p:nvPr>
        </p:nvSpPr>
        <p:spPr>
          <a:xfrm>
            <a:off x="8068419" y="3281325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10"/>
            </p:custDataLst>
          </p:nvPr>
        </p:nvSpPr>
        <p:spPr>
          <a:xfrm>
            <a:off x="8068419" y="4288227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8068419" y="5295129"/>
            <a:ext cx="2706070" cy="7078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90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1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7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64679" y="1298547"/>
            <a:ext cx="333378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1500" cap="all" dirty="0" smtClean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2030</a:t>
            </a:r>
            <a:endParaRPr lang="zh-CN" altLang="en-US" sz="11500" cap="all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12415" y="3098557"/>
            <a:ext cx="2945628" cy="1667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矩形 6"/>
          <p:cNvSpPr/>
          <p:nvPr/>
        </p:nvSpPr>
        <p:spPr>
          <a:xfrm flipH="1">
            <a:off x="3434173" y="3098557"/>
            <a:ext cx="64286" cy="1667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909095" y="2974266"/>
            <a:ext cx="567936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8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altLang="zh-CN" sz="6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altLang="zh-CN" sz="6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875255" y="4273739"/>
            <a:ext cx="37132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  <p:extLst>
      <p:ext uri="{BB962C8B-B14F-4D97-AF65-F5344CB8AC3E}">
        <p14:creationId xmlns:p14="http://schemas.microsoft.com/office/powerpoint/2010/main" val="257237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11" grpId="0"/>
      <p:bldP spid="11" grpId="1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365378" y="3107212"/>
            <a:ext cx="629508" cy="69267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7169" y="3111016"/>
            <a:ext cx="9871228" cy="6931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33" tIns="0" rIns="189833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3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953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" y="2301299"/>
            <a:ext cx="9821002" cy="817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75" spc="21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953" spc="21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821355" y="2297039"/>
            <a:ext cx="900338" cy="821891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23228" y="4135227"/>
            <a:ext cx="7283704" cy="17852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66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66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837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4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44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570361"/>
            <a:ext cx="4011895" cy="2450259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4070824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919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570361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4070847"/>
            <a:ext cx="4011895" cy="2450184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7921" y="1871521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570361"/>
            <a:ext cx="4011895" cy="2450259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4070847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1921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9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6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4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2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334" y="3456687"/>
            <a:ext cx="920124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8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8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20" y="3003559"/>
            <a:ext cx="6633630" cy="120544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6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392" y="3285915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3974" y="2808761"/>
            <a:ext cx="144270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4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4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631409" y="3236724"/>
            <a:ext cx="4258194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7" name="文本占位符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631409" y="3813929"/>
            <a:ext cx="4258194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74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50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92D050"/>
      </a:accent2>
      <a:accent3>
        <a:srgbClr val="0070C0"/>
      </a:accent3>
      <a:accent4>
        <a:srgbClr val="92D050"/>
      </a:accent4>
      <a:accent5>
        <a:srgbClr val="0070C0"/>
      </a:accent5>
      <a:accent6>
        <a:srgbClr val="92D050"/>
      </a:accent6>
      <a:hlink>
        <a:srgbClr val="0070C0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2783</Words>
  <Application>Microsoft Office PowerPoint</Application>
  <PresentationFormat>自定义</PresentationFormat>
  <Paragraphs>247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맑은 고딕</vt:lpstr>
      <vt:lpstr>Meiryo</vt:lpstr>
      <vt:lpstr>宋体</vt:lpstr>
      <vt:lpstr>微软雅黑</vt:lpstr>
      <vt:lpstr>Arial</vt:lpstr>
      <vt:lpstr>Calibri</vt:lpstr>
      <vt:lpstr>Calibri Light</vt:lpstr>
      <vt:lpstr>Impact</vt:lpstr>
      <vt:lpstr>Open Sans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2016-11-27T10:14:40Z</dcterms:created>
  <dcterms:modified xsi:type="dcterms:W3CDTF">2023-02-08T03:59:44Z</dcterms:modified>
</cp:coreProperties>
</file>