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8"/>
  </p:notesMasterIdLst>
  <p:sldIdLst>
    <p:sldId id="256" r:id="rId3"/>
    <p:sldId id="257" r:id="rId4"/>
    <p:sldId id="258" r:id="rId5"/>
    <p:sldId id="259" r:id="rId6"/>
    <p:sldId id="260" r:id="rId7"/>
    <p:sldId id="272" r:id="rId8"/>
    <p:sldId id="262" r:id="rId9"/>
    <p:sldId id="264" r:id="rId10"/>
    <p:sldId id="263" r:id="rId11"/>
    <p:sldId id="271" r:id="rId12"/>
    <p:sldId id="265" r:id="rId13"/>
    <p:sldId id="266" r:id="rId14"/>
    <p:sldId id="267" r:id="rId15"/>
    <p:sldId id="269" r:id="rId16"/>
    <p:sldId id="27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666666"/>
    <a:srgbClr val="FEFEF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5" autoAdjust="0"/>
    <p:restoredTop sz="96314" autoAdjust="0"/>
  </p:normalViewPr>
  <p:slideViewPr>
    <p:cSldViewPr snapToGrid="0" showGuides="1">
      <p:cViewPr varScale="1">
        <p:scale>
          <a:sx n="108" d="100"/>
          <a:sy n="108" d="100"/>
        </p:scale>
        <p:origin x="78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package" Target="../embeddings/Microsoft_Excel____3.xlsx"/><Relationship Id="rId5" Type="http://schemas.openxmlformats.org/officeDocument/2006/relationships/image" Target="../media/image7.png"/><Relationship Id="rId4" Type="http://schemas.openxmlformats.org/officeDocument/2006/relationships/image" Target="../media/image6.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4343"/>
            </a:solidFill>
            <a:ln>
              <a:noFill/>
            </a:ln>
            <a:effectLst/>
          </c:spPr>
          <c:invertIfNegative val="0"/>
          <c:cat>
            <c:strRef>
              <c:f>Sheet1!$A$2:$A$4</c:f>
              <c:strCache>
                <c:ptCount val="3"/>
                <c:pt idx="0">
                  <c:v>Q1</c:v>
                </c:pt>
                <c:pt idx="1">
                  <c:v>Q2</c:v>
                </c:pt>
                <c:pt idx="2">
                  <c:v>Q3</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系列 2</c:v>
                </c:pt>
              </c:strCache>
            </c:strRef>
          </c:tx>
          <c:spPr>
            <a:solidFill>
              <a:schemeClr val="tx1">
                <a:lumMod val="85000"/>
                <a:lumOff val="15000"/>
              </a:schemeClr>
            </a:solidFill>
            <a:ln>
              <a:noFill/>
            </a:ln>
            <a:effectLst/>
          </c:spPr>
          <c:invertIfNegative val="0"/>
          <c:cat>
            <c:strRef>
              <c:f>Sheet1!$A$2:$A$4</c:f>
              <c:strCache>
                <c:ptCount val="3"/>
                <c:pt idx="0">
                  <c:v>Q1</c:v>
                </c:pt>
                <c:pt idx="1">
                  <c:v>Q2</c:v>
                </c:pt>
                <c:pt idx="2">
                  <c:v>Q3</c:v>
                </c:pt>
              </c:strCache>
            </c:strRef>
          </c:cat>
          <c:val>
            <c:numRef>
              <c:f>Sheet1!$C$2:$C$4</c:f>
              <c:numCache>
                <c:formatCode>General</c:formatCode>
                <c:ptCount val="3"/>
                <c:pt idx="0">
                  <c:v>2.4</c:v>
                </c:pt>
                <c:pt idx="1">
                  <c:v>4.4000000000000004</c:v>
                </c:pt>
                <c:pt idx="2">
                  <c:v>1.8</c:v>
                </c:pt>
              </c:numCache>
            </c:numRef>
          </c:val>
        </c:ser>
        <c:dLbls>
          <c:showLegendKey val="0"/>
          <c:showVal val="0"/>
          <c:showCatName val="0"/>
          <c:showSerName val="0"/>
          <c:showPercent val="0"/>
          <c:showBubbleSize val="0"/>
        </c:dLbls>
        <c:gapWidth val="219"/>
        <c:overlap val="-27"/>
        <c:axId val="1964036544"/>
        <c:axId val="1964041984"/>
      </c:barChart>
      <c:catAx>
        <c:axId val="19640365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CN"/>
          </a:p>
        </c:txPr>
        <c:crossAx val="1964041984"/>
        <c:crosses val="autoZero"/>
        <c:auto val="1"/>
        <c:lblAlgn val="ctr"/>
        <c:lblOffset val="100"/>
        <c:noMultiLvlLbl val="0"/>
      </c:catAx>
      <c:valAx>
        <c:axId val="1964041984"/>
        <c:scaling>
          <c:orientation val="minMax"/>
        </c:scaling>
        <c:delete val="1"/>
        <c:axPos val="l"/>
        <c:numFmt formatCode="General" sourceLinked="1"/>
        <c:majorTickMark val="out"/>
        <c:minorTickMark val="none"/>
        <c:tickLblPos val="nextTo"/>
        <c:crossAx val="1964036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blipFill>
                <a:blip xmlns:r="http://schemas.openxmlformats.org/officeDocument/2006/relationships" r:embed="rId3"/>
                <a:stretch>
                  <a:fillRect/>
                </a:stretch>
              </a:blipFill>
              <a:ln w="19050">
                <a:solidFill>
                  <a:schemeClr val="lt1"/>
                </a:solidFill>
              </a:ln>
              <a:effectLst/>
            </c:spPr>
          </c:dPt>
          <c:dPt>
            <c:idx val="1"/>
            <c:bubble3D val="0"/>
            <c:spPr>
              <a:solidFill>
                <a:srgbClr val="FF4343"/>
              </a:solidFill>
              <a:ln w="19050">
                <a:solidFill>
                  <a:schemeClr val="lt1"/>
                </a:solidFill>
              </a:ln>
              <a:effectLst/>
            </c:spPr>
          </c:dPt>
          <c:dPt>
            <c:idx val="2"/>
            <c:bubble3D val="0"/>
            <c:spPr>
              <a:solidFill>
                <a:schemeClr val="tx1">
                  <a:lumMod val="85000"/>
                  <a:lumOff val="15000"/>
                </a:schemeClr>
              </a:solidFill>
              <a:ln w="19050">
                <a:solidFill>
                  <a:schemeClr val="lt1"/>
                </a:solidFill>
              </a:ln>
              <a:effectLst/>
            </c:spPr>
          </c:dPt>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General</c:formatCode>
                <c:ptCount val="1"/>
                <c:pt idx="0">
                  <c:v>2.4</c:v>
                </c:pt>
              </c:numCache>
            </c:numRef>
          </c:val>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General</c:formatCode>
                <c:ptCount val="1"/>
                <c:pt idx="0">
                  <c:v>4.3</c:v>
                </c:pt>
              </c:numCache>
            </c:numRef>
          </c:val>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dLbls>
            <c:dLbl>
              <c:idx val="0"/>
              <c:layout>
                <c:manualLayout>
                  <c:x val="0"/>
                  <c:y val="6.03824156262717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44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3"/>
                </a:solidFill>
                <a:prstDash val="sysDot"/>
              </a:ln>
              <a:effectLst/>
            </c:spPr>
            <c:trendlineType val="linear"/>
            <c:dispRSqr val="0"/>
            <c:dispEq val="0"/>
          </c:trendline>
          <c:cat>
            <c:strRef>
              <c:f>Sheet1!$A$2</c:f>
              <c:strCache>
                <c:ptCount val="1"/>
                <c:pt idx="0">
                  <c:v>类别 1</c:v>
                </c:pt>
              </c:strCache>
            </c:strRef>
          </c:cat>
          <c:val>
            <c:numRef>
              <c:f>Sheet1!$D$2</c:f>
              <c:numCache>
                <c:formatCode>General</c:formatCode>
                <c:ptCount val="1"/>
                <c:pt idx="0">
                  <c:v>5</c:v>
                </c:pt>
              </c:numCache>
            </c:numRef>
          </c:val>
        </c:ser>
        <c:ser>
          <c:idx val="3"/>
          <c:order val="3"/>
          <c:tx>
            <c:strRef>
              <c:f>Sheet1!$E$1</c:f>
              <c:strCache>
                <c:ptCount val="1"/>
                <c:pt idx="0">
                  <c:v>系列4</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Sheet1!$E$2</c:f>
              <c:numCache>
                <c:formatCode>General</c:formatCode>
                <c:ptCount val="1"/>
                <c:pt idx="0">
                  <c:v>3</c:v>
                </c:pt>
              </c:numCache>
            </c:numRef>
          </c:val>
        </c:ser>
        <c:ser>
          <c:idx val="4"/>
          <c:order val="4"/>
          <c:tx>
            <c:strRef>
              <c:f>Sheet1!$F$1</c:f>
              <c:strCache>
                <c:ptCount val="1"/>
                <c:pt idx="0">
                  <c:v>系列5</c:v>
                </c:pt>
              </c:strCache>
            </c:strRef>
          </c:tx>
          <c:spPr>
            <a:blipFill>
              <a:blip xmlns:r="http://schemas.openxmlformats.org/officeDocument/2006/relationships" r:embed="rId3"/>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Sheet1!$F$2</c:f>
              <c:numCache>
                <c:formatCode>General</c:formatCode>
                <c:ptCount val="1"/>
                <c:pt idx="0">
                  <c:v>2</c:v>
                </c:pt>
              </c:numCache>
            </c:numRef>
          </c:val>
        </c:ser>
        <c:dLbls>
          <c:showLegendKey val="0"/>
          <c:showVal val="0"/>
          <c:showCatName val="0"/>
          <c:showSerName val="0"/>
          <c:showPercent val="0"/>
          <c:showBubbleSize val="0"/>
        </c:dLbls>
        <c:gapWidth val="89"/>
        <c:overlap val="35"/>
        <c:axId val="1964045248"/>
        <c:axId val="1964037632"/>
      </c:barChart>
      <c:catAx>
        <c:axId val="1964045248"/>
        <c:scaling>
          <c:orientation val="minMax"/>
        </c:scaling>
        <c:delete val="1"/>
        <c:axPos val="b"/>
        <c:numFmt formatCode="General" sourceLinked="1"/>
        <c:majorTickMark val="none"/>
        <c:minorTickMark val="none"/>
        <c:tickLblPos val="nextTo"/>
        <c:crossAx val="1964037632"/>
        <c:crosses val="autoZero"/>
        <c:auto val="1"/>
        <c:lblAlgn val="ctr"/>
        <c:lblOffset val="100"/>
        <c:noMultiLvlLbl val="0"/>
      </c:catAx>
      <c:valAx>
        <c:axId val="1964037632"/>
        <c:scaling>
          <c:orientation val="minMax"/>
        </c:scaling>
        <c:delete val="1"/>
        <c:axPos val="l"/>
        <c:numFmt formatCode="General" sourceLinked="1"/>
        <c:majorTickMark val="none"/>
        <c:minorTickMark val="none"/>
        <c:tickLblPos val="nextTo"/>
        <c:crossAx val="1964045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453EA-595F-41BA-AF74-B9598B67FE74}" type="datetimeFigureOut">
              <a:rPr lang="zh-CN" altLang="en-US" smtClean="0"/>
              <a:t>2023/2/8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6D494-4906-4885-A6B2-84A4C690BE5F}" type="slidenum">
              <a:rPr lang="zh-CN" altLang="en-US" smtClean="0"/>
              <a:t>‹#›</a:t>
            </a:fld>
            <a:endParaRPr lang="zh-CN" altLang="en-US"/>
          </a:p>
        </p:txBody>
      </p:sp>
    </p:spTree>
    <p:extLst>
      <p:ext uri="{BB962C8B-B14F-4D97-AF65-F5344CB8AC3E}">
        <p14:creationId xmlns:p14="http://schemas.microsoft.com/office/powerpoint/2010/main" val="113435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06D494-4906-4885-A6B2-84A4C690BE5F}" type="slidenum">
              <a:rPr lang="zh-CN" altLang="en-US" smtClean="0"/>
              <a:t>2</a:t>
            </a:fld>
            <a:endParaRPr lang="zh-CN" altLang="en-US"/>
          </a:p>
        </p:txBody>
      </p:sp>
    </p:spTree>
    <p:extLst>
      <p:ext uri="{BB962C8B-B14F-4D97-AF65-F5344CB8AC3E}">
        <p14:creationId xmlns:p14="http://schemas.microsoft.com/office/powerpoint/2010/main" val="299915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6641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286DA2-0816-4309-A623-8387E0FEDB33}" type="datetimeFigureOut">
              <a:rPr lang="zh-CN" altLang="en-US" smtClean="0"/>
              <a:t>2023/2/8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932EC1-F47B-4A1C-9D2B-99D5E1BCBF65}" type="slidenum">
              <a:rPr lang="zh-CN" altLang="en-US" smtClean="0"/>
              <a:t>‹#›</a:t>
            </a:fld>
            <a:endParaRPr lang="zh-CN" altLang="en-US"/>
          </a:p>
        </p:txBody>
      </p:sp>
    </p:spTree>
    <p:extLst>
      <p:ext uri="{BB962C8B-B14F-4D97-AF65-F5344CB8AC3E}">
        <p14:creationId xmlns:p14="http://schemas.microsoft.com/office/powerpoint/2010/main" val="367217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22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594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1318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19815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918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889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64054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8093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6519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984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443418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86DA2-0816-4309-A623-8387E0FEDB33}" type="datetimeFigureOut">
              <a:rPr lang="zh-CN" altLang="en-US" smtClean="0"/>
              <a:t>2023/2/8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32EC1-F47B-4A1C-9D2B-99D5E1BCBF65}" type="slidenum">
              <a:rPr lang="zh-CN" altLang="en-US" smtClean="0"/>
              <a:t>‹#›</a:t>
            </a:fld>
            <a:endParaRPr lang="zh-CN" altLang="en-US"/>
          </a:p>
        </p:txBody>
      </p:sp>
    </p:spTree>
    <p:extLst>
      <p:ext uri="{BB962C8B-B14F-4D97-AF65-F5344CB8AC3E}">
        <p14:creationId xmlns:p14="http://schemas.microsoft.com/office/powerpoint/2010/main" val="429226818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7979547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www.ypppt.com/sucai/" TargetMode="External"/><Relationship Id="rId3" Type="http://schemas.openxmlformats.org/officeDocument/2006/relationships/hyperlink" Target="http://www.ypppt.com/" TargetMode="External"/><Relationship Id="rId7" Type="http://schemas.openxmlformats.org/officeDocument/2006/relationships/hyperlink" Target="http://www.ypppt.com/tubiao/"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www.ypppt.com/beijing/" TargetMode="External"/><Relationship Id="rId5" Type="http://schemas.openxmlformats.org/officeDocument/2006/relationships/hyperlink" Target="http://www.ypppt.com/jieri/" TargetMode="External"/><Relationship Id="rId4" Type="http://schemas.openxmlformats.org/officeDocument/2006/relationships/hyperlink" Target="http://www.ypppt.com/moban/" TargetMode="External"/><Relationship Id="rId9" Type="http://schemas.openxmlformats.org/officeDocument/2006/relationships/hyperlink" Target="http://www.ypppt.com/jiaoche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514544" y="1368776"/>
            <a:ext cx="5231519" cy="2708434"/>
          </a:xfrm>
          <a:prstGeom prst="rect">
            <a:avLst/>
          </a:prstGeom>
          <a:noFill/>
        </p:spPr>
        <p:txBody>
          <a:bodyPr wrap="square" rtlCol="0">
            <a:spAutoFit/>
          </a:bodyPr>
          <a:lstStyle/>
          <a:p>
            <a:r>
              <a:rPr lang="en-US" altLang="zh-CN" sz="17000" dirty="0" smtClean="0">
                <a:solidFill>
                  <a:srgbClr val="FF4343"/>
                </a:solidFill>
                <a:latin typeface="Gray Design Medium" panose="02000500000000000000" pitchFamily="2" charset="0"/>
                <a:ea typeface="微软雅黑" panose="020B0503020204020204" pitchFamily="34" charset="-122"/>
              </a:rPr>
              <a:t>2029</a:t>
            </a:r>
            <a:endParaRPr lang="zh-CN" altLang="en-US" sz="17000" dirty="0">
              <a:solidFill>
                <a:srgbClr val="FF4343"/>
              </a:solidFill>
              <a:latin typeface="Gray Design Medium" panose="02000500000000000000" pitchFamily="2" charset="0"/>
              <a:ea typeface="微软雅黑" panose="020B0503020204020204" pitchFamily="34" charset="-122"/>
            </a:endParaRPr>
          </a:p>
        </p:txBody>
      </p:sp>
      <p:sp>
        <p:nvSpPr>
          <p:cNvPr id="6" name="文本框 5"/>
          <p:cNvSpPr txBox="1"/>
          <p:nvPr/>
        </p:nvSpPr>
        <p:spPr>
          <a:xfrm>
            <a:off x="3961152" y="3654324"/>
            <a:ext cx="4276272" cy="615553"/>
          </a:xfrm>
          <a:prstGeom prst="rect">
            <a:avLst/>
          </a:prstGeom>
          <a:noFill/>
        </p:spPr>
        <p:txBody>
          <a:bodyPr wrap="square" rtlCol="0">
            <a:spAutoFit/>
          </a:bodyPr>
          <a:lstStyle/>
          <a:p>
            <a:r>
              <a:rPr lang="en-US" altLang="zh-CN" sz="3400" smtClean="0">
                <a:solidFill>
                  <a:schemeClr val="bg1"/>
                </a:solidFill>
                <a:latin typeface="Gray Design Medium" panose="02000500000000000000" pitchFamily="2" charset="0"/>
                <a:ea typeface="微软雅黑 Light" panose="020B0502040204020203" pitchFamily="34" charset="-122"/>
              </a:rPr>
              <a:t>PowePoint Template</a:t>
            </a:r>
            <a:endParaRPr lang="zh-CN" altLang="en-US" sz="3400">
              <a:solidFill>
                <a:schemeClr val="bg1"/>
              </a:solidFill>
              <a:latin typeface="Gray Design Medium" panose="02000500000000000000" pitchFamily="2" charset="0"/>
              <a:ea typeface="微软雅黑 Light" panose="020B0502040204020203" pitchFamily="34" charset="-122"/>
            </a:endParaRPr>
          </a:p>
        </p:txBody>
      </p:sp>
      <p:sp>
        <p:nvSpPr>
          <p:cNvPr id="7" name="文本框 6"/>
          <p:cNvSpPr txBox="1"/>
          <p:nvPr/>
        </p:nvSpPr>
        <p:spPr>
          <a:xfrm>
            <a:off x="3483818" y="4269877"/>
            <a:ext cx="5269563" cy="523220"/>
          </a:xfrm>
          <a:prstGeom prst="rect">
            <a:avLst/>
          </a:prstGeom>
          <a:noFill/>
        </p:spPr>
        <p:txBody>
          <a:bodyPr wrap="square" rtlCol="0">
            <a:spAutoFit/>
          </a:bodyPr>
          <a:lstStyle/>
          <a:p>
            <a:r>
              <a:rPr lang="en-US" altLang="zh-CN" sz="2800" dirty="0" smtClean="0">
                <a:solidFill>
                  <a:schemeClr val="bg1"/>
                </a:solidFill>
                <a:latin typeface="Gray Design Medium" panose="02000500000000000000" pitchFamily="2" charset="0"/>
                <a:ea typeface="微软雅黑 Light" panose="020B0502040204020203" pitchFamily="34" charset="-122"/>
              </a:rPr>
              <a:t>Designed by </a:t>
            </a:r>
            <a:r>
              <a:rPr lang="en-US" altLang="zh-CN" sz="2800" dirty="0" err="1" smtClean="0">
                <a:solidFill>
                  <a:schemeClr val="bg1"/>
                </a:solidFill>
                <a:latin typeface="Gray Design Medium" panose="02000500000000000000" pitchFamily="2" charset="0"/>
                <a:ea typeface="微软雅黑 Light" panose="020B0502040204020203" pitchFamily="34" charset="-122"/>
              </a:rPr>
              <a:t>GuanHai</a:t>
            </a:r>
            <a:r>
              <a:rPr lang="en-US" altLang="zh-CN" sz="2800" dirty="0" smtClean="0">
                <a:solidFill>
                  <a:schemeClr val="bg1"/>
                </a:solidFill>
                <a:latin typeface="Gray Design Medium" panose="02000500000000000000" pitchFamily="2" charset="0"/>
                <a:ea typeface="微软雅黑 Light" panose="020B0502040204020203" pitchFamily="34" charset="-122"/>
              </a:rPr>
              <a:t> in </a:t>
            </a:r>
            <a:r>
              <a:rPr lang="en-US" altLang="zh-CN" sz="2800" dirty="0" smtClean="0">
                <a:solidFill>
                  <a:schemeClr val="bg1"/>
                </a:solidFill>
                <a:latin typeface="Gray Design Medium" panose="02000500000000000000" pitchFamily="2" charset="0"/>
                <a:ea typeface="微软雅黑 Light" panose="020B0502040204020203" pitchFamily="34" charset="-122"/>
              </a:rPr>
              <a:t>20XX</a:t>
            </a:r>
            <a:endParaRPr lang="zh-CN" altLang="en-US" sz="2800" dirty="0">
              <a:solidFill>
                <a:schemeClr val="bg1"/>
              </a:solidFill>
              <a:latin typeface="Gray Design Medium" panose="02000500000000000000" pitchFamily="2" charset="0"/>
              <a:ea typeface="微软雅黑 Light" panose="020B0502040204020203" pitchFamily="34" charset="-122"/>
            </a:endParaRPr>
          </a:p>
        </p:txBody>
      </p:sp>
      <p:sp>
        <p:nvSpPr>
          <p:cNvPr id="8" name="直角三角形 7"/>
          <p:cNvSpPr/>
          <p:nvPr/>
        </p:nvSpPr>
        <p:spPr>
          <a:xfrm flipV="1">
            <a:off x="0" y="0"/>
            <a:ext cx="1524000" cy="653143"/>
          </a:xfrm>
          <a:prstGeom prst="rtTriangl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flipV="1">
            <a:off x="10668000" y="6204857"/>
            <a:ext cx="1524000" cy="653143"/>
          </a:xfrm>
          <a:prstGeom prst="rtTriangl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319314" y="-65314"/>
            <a:ext cx="2394857" cy="1132114"/>
          </a:xfrm>
          <a:prstGeom prst="line">
            <a:avLst/>
          </a:prstGeom>
          <a:ln w="66675">
            <a:solidFill>
              <a:srgbClr val="FF4343">
                <a:alpha val="8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993086" y="5791200"/>
            <a:ext cx="2394857" cy="1132114"/>
          </a:xfrm>
          <a:prstGeom prst="line">
            <a:avLst/>
          </a:prstGeom>
          <a:ln w="66675">
            <a:solidFill>
              <a:srgbClr val="FF4343">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343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6096000" cy="6858000"/>
          </a:xfrm>
          <a:prstGeom prst="rect">
            <a:avLst/>
          </a:prstGeom>
        </p:spPr>
      </p:pic>
      <p:sp>
        <p:nvSpPr>
          <p:cNvPr id="3" name="文本框 2"/>
          <p:cNvSpPr txBox="1"/>
          <p:nvPr/>
        </p:nvSpPr>
        <p:spPr>
          <a:xfrm>
            <a:off x="228600" y="0"/>
            <a:ext cx="7767867" cy="6247864"/>
          </a:xfrm>
          <a:prstGeom prst="rect">
            <a:avLst/>
          </a:prstGeom>
          <a:noFill/>
        </p:spPr>
        <p:txBody>
          <a:bodyPr wrap="square" rtlCol="0">
            <a:spAutoFit/>
          </a:bodyPr>
          <a:lstStyle/>
          <a:p>
            <a:r>
              <a:rPr lang="en-US" altLang="zh-CN" sz="40000" dirty="0" smtClean="0">
                <a:solidFill>
                  <a:schemeClr val="bg1"/>
                </a:solidFill>
                <a:latin typeface="Gray Design Medium" panose="02000500000000000000" pitchFamily="2" charset="0"/>
              </a:rPr>
              <a:t>03</a:t>
            </a:r>
            <a:endParaRPr lang="zh-CN" altLang="en-US" sz="40000" dirty="0">
              <a:solidFill>
                <a:schemeClr val="bg1"/>
              </a:solidFill>
              <a:latin typeface="Gray Design Medium" panose="02000500000000000000" pitchFamily="2" charset="0"/>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510564" y="2413337"/>
            <a:ext cx="4576535" cy="1015663"/>
          </a:xfrm>
          <a:prstGeom prst="rect">
            <a:avLst/>
          </a:prstGeom>
          <a:noFill/>
        </p:spPr>
        <p:txBody>
          <a:bodyPr wrap="square" rtlCol="0">
            <a:spAutoFit/>
          </a:bodyPr>
          <a:lstStyle/>
          <a:p>
            <a:r>
              <a:rPr lang="en-US" altLang="zh-CN" sz="6000" b="1" smtClean="0">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29628" y="3576696"/>
            <a:ext cx="4266972" cy="923330"/>
          </a:xfrm>
          <a:prstGeom prst="rect">
            <a:avLst/>
          </a:prstGeom>
          <a:noFill/>
        </p:spPr>
        <p:txBody>
          <a:bodyPr wrap="square" rtlCol="0">
            <a:spAutoFit/>
          </a:bodyPr>
          <a:lstStyle/>
          <a:p>
            <a:pPr algn="just"/>
            <a:r>
              <a:rPr lang="en-US" altLang="zh-CN" smtClean="0">
                <a:solidFill>
                  <a:schemeClr val="bg1">
                    <a:lumMod val="95000"/>
                  </a:schemeClr>
                </a:solidFill>
              </a:rPr>
              <a:t>Add your text here and write down your ideas here add your text here and write down your ideas here</a:t>
            </a:r>
            <a:endParaRPr lang="zh-CN" altLang="en-US">
              <a:solidFill>
                <a:schemeClr val="bg1">
                  <a:lumMod val="95000"/>
                </a:schemeClr>
              </a:solidFill>
            </a:endParaRPr>
          </a:p>
        </p:txBody>
      </p:sp>
    </p:spTree>
    <p:extLst>
      <p:ext uri="{BB962C8B-B14F-4D97-AF65-F5344CB8AC3E}">
        <p14:creationId xmlns:p14="http://schemas.microsoft.com/office/powerpoint/2010/main" val="4097343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5823" r="17927"/>
          <a:stretch/>
        </p:blipFill>
        <p:spPr>
          <a:xfrm>
            <a:off x="-1" y="0"/>
            <a:ext cx="3817257" cy="3429000"/>
          </a:xfrm>
          <a:prstGeom prst="rect">
            <a:avLst/>
          </a:prstGeom>
        </p:spPr>
      </p:pic>
      <p:sp>
        <p:nvSpPr>
          <p:cNvPr id="3" name="矩形 2"/>
          <p:cNvSpPr/>
          <p:nvPr/>
        </p:nvSpPr>
        <p:spPr>
          <a:xfrm>
            <a:off x="3817256" y="-1883229"/>
            <a:ext cx="4586515" cy="531222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403770" y="0"/>
            <a:ext cx="3788229" cy="3429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429000"/>
            <a:ext cx="12192000" cy="342900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3250" y="3968840"/>
            <a:ext cx="4519385" cy="707886"/>
          </a:xfrm>
          <a:prstGeom prst="rect">
            <a:avLst/>
          </a:prstGeom>
          <a:noFill/>
        </p:spPr>
        <p:txBody>
          <a:bodyPr wrap="square" rtlCol="0">
            <a:spAutoFit/>
          </a:bodyPr>
          <a:lstStyle/>
          <a:p>
            <a:r>
              <a:rPr lang="en-US" altLang="zh-CN" sz="4000" b="1" smtClean="0">
                <a:solidFill>
                  <a:schemeClr val="bg1"/>
                </a:solidFill>
                <a:latin typeface="微软雅黑" panose="020B0503020204020204" pitchFamily="34" charset="-122"/>
                <a:ea typeface="微软雅黑" panose="020B0503020204020204" pitchFamily="34" charset="-122"/>
              </a:rPr>
              <a:t>TITLE HERE</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03250" y="4795652"/>
            <a:ext cx="11138807" cy="1323439"/>
          </a:xfrm>
          <a:prstGeom prst="rect">
            <a:avLst/>
          </a:prstGeom>
          <a:noFill/>
        </p:spPr>
        <p:txBody>
          <a:bodyPr wrap="square" rtlCol="0">
            <a:spAutoFit/>
          </a:bodyPr>
          <a:lstStyle/>
          <a:p>
            <a:pPr algn="just"/>
            <a:r>
              <a:rPr lang="en-US" altLang="zh-CN" sz="2000" smtClean="0">
                <a:solidFill>
                  <a:schemeClr val="bg1">
                    <a:lumMod val="85000"/>
                  </a:schemeClr>
                </a:solidFill>
              </a:rPr>
              <a:t>Add your text here and write down your ideas here add your text here and write down your ideas here add your text  thank you add your text here and write down your ideas here add your text  thank you add your text here and write down your ideas here add your text  thank you add your text here and write down your ideas here add your text  thank you</a:t>
            </a:r>
            <a:endParaRPr lang="zh-CN" altLang="en-US" sz="2000">
              <a:solidFill>
                <a:schemeClr val="bg1">
                  <a:lumMod val="85000"/>
                </a:schemeClr>
              </a:solidFill>
            </a:endParaRPr>
          </a:p>
        </p:txBody>
      </p:sp>
      <p:sp>
        <p:nvSpPr>
          <p:cNvPr id="8" name="等腰三角形 7"/>
          <p:cNvSpPr/>
          <p:nvPr/>
        </p:nvSpPr>
        <p:spPr>
          <a:xfrm rot="10800000">
            <a:off x="5791656" y="3427820"/>
            <a:ext cx="608688" cy="301171"/>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25390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b="79394"/>
          <a:stretch/>
        </p:blipFill>
        <p:spPr>
          <a:xfrm>
            <a:off x="0" y="0"/>
            <a:ext cx="12192000" cy="1413164"/>
          </a:xfrm>
          <a:prstGeom prst="rect">
            <a:avLst/>
          </a:prstGeom>
        </p:spPr>
      </p:pic>
      <p:graphicFrame>
        <p:nvGraphicFramePr>
          <p:cNvPr id="10" name="图表 9"/>
          <p:cNvGraphicFramePr/>
          <p:nvPr>
            <p:extLst>
              <p:ext uri="{D42A27DB-BD31-4B8C-83A1-F6EECF244321}">
                <p14:modId xmlns:p14="http://schemas.microsoft.com/office/powerpoint/2010/main" val="2948909688"/>
              </p:ext>
            </p:extLst>
          </p:nvPr>
        </p:nvGraphicFramePr>
        <p:xfrm>
          <a:off x="3439311" y="2049702"/>
          <a:ext cx="5327230" cy="3921606"/>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55419" y="6539345"/>
            <a:ext cx="12316692" cy="360219"/>
          </a:xfrm>
          <a:custGeom>
            <a:avLst/>
            <a:gdLst>
              <a:gd name="connsiteX0" fmla="*/ 0 w 10363200"/>
              <a:gd name="connsiteY0" fmla="*/ 0 h 540327"/>
              <a:gd name="connsiteX1" fmla="*/ 10363200 w 10363200"/>
              <a:gd name="connsiteY1" fmla="*/ 0 h 540327"/>
              <a:gd name="connsiteX2" fmla="*/ 10363200 w 10363200"/>
              <a:gd name="connsiteY2" fmla="*/ 540327 h 540327"/>
              <a:gd name="connsiteX3" fmla="*/ 0 w 10363200"/>
              <a:gd name="connsiteY3" fmla="*/ 540327 h 540327"/>
              <a:gd name="connsiteX4" fmla="*/ 0 w 10363200"/>
              <a:gd name="connsiteY4" fmla="*/ 0 h 540327"/>
              <a:gd name="connsiteX0" fmla="*/ 845128 w 11208328"/>
              <a:gd name="connsiteY0" fmla="*/ 0 h 554181"/>
              <a:gd name="connsiteX1" fmla="*/ 11208328 w 11208328"/>
              <a:gd name="connsiteY1" fmla="*/ 0 h 554181"/>
              <a:gd name="connsiteX2" fmla="*/ 11208328 w 11208328"/>
              <a:gd name="connsiteY2" fmla="*/ 540327 h 554181"/>
              <a:gd name="connsiteX3" fmla="*/ 0 w 11208328"/>
              <a:gd name="connsiteY3" fmla="*/ 554181 h 554181"/>
              <a:gd name="connsiteX4" fmla="*/ 845128 w 11208328"/>
              <a:gd name="connsiteY4" fmla="*/ 0 h 554181"/>
              <a:gd name="connsiteX0" fmla="*/ 845128 w 12316692"/>
              <a:gd name="connsiteY0" fmla="*/ 0 h 581891"/>
              <a:gd name="connsiteX1" fmla="*/ 11208328 w 12316692"/>
              <a:gd name="connsiteY1" fmla="*/ 0 h 581891"/>
              <a:gd name="connsiteX2" fmla="*/ 12316692 w 12316692"/>
              <a:gd name="connsiteY2" fmla="*/ 581891 h 581891"/>
              <a:gd name="connsiteX3" fmla="*/ 0 w 12316692"/>
              <a:gd name="connsiteY3" fmla="*/ 554181 h 581891"/>
              <a:gd name="connsiteX4" fmla="*/ 845128 w 12316692"/>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6692" h="581891">
                <a:moveTo>
                  <a:pt x="845128" y="0"/>
                </a:moveTo>
                <a:lnTo>
                  <a:pt x="11208328" y="0"/>
                </a:lnTo>
                <a:lnTo>
                  <a:pt x="12316692" y="581891"/>
                </a:lnTo>
                <a:lnTo>
                  <a:pt x="0" y="554181"/>
                </a:lnTo>
                <a:lnTo>
                  <a:pt x="845128"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66065" y="291083"/>
            <a:ext cx="3673723" cy="830997"/>
          </a:xfrm>
          <a:prstGeom prst="rect">
            <a:avLst/>
          </a:prstGeom>
          <a:noFill/>
        </p:spPr>
        <p:txBody>
          <a:bodyPr wrap="square" rtlCol="0">
            <a:spAutoFit/>
          </a:bodyPr>
          <a:lstStyle/>
          <a:p>
            <a:r>
              <a:rPr lang="en-US" altLang="zh-CN" sz="4800" b="1" smtClean="0">
                <a:solidFill>
                  <a:schemeClr val="bg1"/>
                </a:solidFill>
                <a:latin typeface="微软雅黑" panose="020B0503020204020204" pitchFamily="34" charset="-122"/>
                <a:ea typeface="微软雅黑" panose="020B0503020204020204" pitchFamily="34" charset="-122"/>
              </a:rPr>
              <a:t>TITLE HERE</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94123" y="2362854"/>
            <a:ext cx="2580349" cy="584775"/>
          </a:xfrm>
          <a:prstGeom prst="rect">
            <a:avLst/>
          </a:prstGeom>
          <a:noFill/>
        </p:spPr>
        <p:txBody>
          <a:bodyPr wrap="square" rtlCol="0">
            <a:spAutoFit/>
          </a:bodyPr>
          <a:lstStyle/>
          <a:p>
            <a:r>
              <a:rPr lang="en-US" altLang="zh-CN" sz="3200" b="1" smtClean="0">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94123" y="2947629"/>
            <a:ext cx="2414095" cy="2585323"/>
          </a:xfrm>
          <a:prstGeom prst="rect">
            <a:avLst/>
          </a:prstGeom>
          <a:noFill/>
        </p:spPr>
        <p:txBody>
          <a:bodyPr wrap="square" rtlCol="0">
            <a:spAutoFit/>
          </a:bodyPr>
          <a:lstStyle/>
          <a:p>
            <a:pPr algn="just"/>
            <a:r>
              <a:rPr lang="en-US" altLang="zh-CN" smtClean="0">
                <a:solidFill>
                  <a:schemeClr val="tx1">
                    <a:lumMod val="75000"/>
                    <a:lumOff val="25000"/>
                  </a:schemeClr>
                </a:solidFill>
              </a:rPr>
              <a:t>Add your text here and write down your ideas here add your text here and write down your ideas here add your text  thank you Add your text here and write down your ideas here add your text here</a:t>
            </a:r>
            <a:endParaRPr lang="zh-CN" altLang="en-US">
              <a:solidFill>
                <a:schemeClr val="tx1">
                  <a:lumMod val="75000"/>
                  <a:lumOff val="25000"/>
                </a:schemeClr>
              </a:solidFill>
            </a:endParaRPr>
          </a:p>
        </p:txBody>
      </p:sp>
      <p:sp>
        <p:nvSpPr>
          <p:cNvPr id="16" name="文本框 15"/>
          <p:cNvSpPr txBox="1"/>
          <p:nvPr/>
        </p:nvSpPr>
        <p:spPr>
          <a:xfrm>
            <a:off x="8669541" y="2362854"/>
            <a:ext cx="2580349" cy="584775"/>
          </a:xfrm>
          <a:prstGeom prst="rect">
            <a:avLst/>
          </a:prstGeom>
          <a:noFill/>
        </p:spPr>
        <p:txBody>
          <a:bodyPr wrap="square" rtlCol="0">
            <a:spAutoFit/>
          </a:bodyPr>
          <a:lstStyle/>
          <a:p>
            <a:r>
              <a:rPr lang="en-US" altLang="zh-CN" sz="3200" b="1" smtClean="0">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669541" y="2947629"/>
            <a:ext cx="2414095" cy="2585323"/>
          </a:xfrm>
          <a:prstGeom prst="rect">
            <a:avLst/>
          </a:prstGeom>
          <a:noFill/>
        </p:spPr>
        <p:txBody>
          <a:bodyPr wrap="square" rtlCol="0">
            <a:spAutoFit/>
          </a:bodyPr>
          <a:lstStyle/>
          <a:p>
            <a:pPr algn="just"/>
            <a:r>
              <a:rPr lang="en-US" altLang="zh-CN" smtClean="0">
                <a:solidFill>
                  <a:schemeClr val="tx1">
                    <a:lumMod val="75000"/>
                    <a:lumOff val="25000"/>
                  </a:schemeClr>
                </a:solidFill>
              </a:rPr>
              <a:t>Add your text here and write down your ideas here add your text here and write down your ideas here add your text  thank you Add your text here and write down your ideas here add your text here</a:t>
            </a:r>
            <a:endParaRPr lang="zh-CN" altLang="en-US">
              <a:solidFill>
                <a:schemeClr val="tx1">
                  <a:lumMod val="75000"/>
                  <a:lumOff val="25000"/>
                </a:schemeClr>
              </a:solidFill>
            </a:endParaRPr>
          </a:p>
        </p:txBody>
      </p:sp>
    </p:spTree>
    <p:extLst>
      <p:ext uri="{BB962C8B-B14F-4D97-AF65-F5344CB8AC3E}">
        <p14:creationId xmlns:p14="http://schemas.microsoft.com/office/powerpoint/2010/main" val="3437525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10800000">
            <a:off x="1553227" y="-598275"/>
            <a:ext cx="1056080" cy="1408107"/>
          </a:xfrm>
          <a:prstGeom prst="triangl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a:off x="318449" y="-777586"/>
            <a:ext cx="1828800" cy="24384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表 3"/>
          <p:cNvGraphicFramePr/>
          <p:nvPr>
            <p:extLst>
              <p:ext uri="{D42A27DB-BD31-4B8C-83A1-F6EECF244321}">
                <p14:modId xmlns:p14="http://schemas.microsoft.com/office/powerpoint/2010/main" val="3494934955"/>
              </p:ext>
            </p:extLst>
          </p:nvPr>
        </p:nvGraphicFramePr>
        <p:xfrm>
          <a:off x="3428999" y="-400050"/>
          <a:ext cx="10591801" cy="7548034"/>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996228" y="2005446"/>
            <a:ext cx="3673723" cy="830997"/>
          </a:xfrm>
          <a:prstGeom prst="rect">
            <a:avLst/>
          </a:prstGeom>
          <a:noFill/>
        </p:spPr>
        <p:txBody>
          <a:bodyPr wrap="square" rtlCol="0">
            <a:spAutoFit/>
          </a:bodyPr>
          <a:lstStyle/>
          <a:p>
            <a:r>
              <a:rPr lang="en-US" altLang="zh-CN" sz="4800" b="1" smtClean="0">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4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96228" y="2907309"/>
            <a:ext cx="3673723" cy="3046988"/>
          </a:xfrm>
          <a:prstGeom prst="rect">
            <a:avLst/>
          </a:prstGeom>
          <a:noFill/>
        </p:spPr>
        <p:txBody>
          <a:bodyPr wrap="square" rtlCol="0">
            <a:spAutoFit/>
          </a:bodyPr>
          <a:lstStyle/>
          <a:p>
            <a:pPr algn="just"/>
            <a:r>
              <a:rPr lang="en-US" altLang="zh-CN" sz="2400" smtClean="0">
                <a:solidFill>
                  <a:schemeClr val="tx1">
                    <a:lumMod val="75000"/>
                    <a:lumOff val="25000"/>
                  </a:schemeClr>
                </a:solidFill>
              </a:rPr>
              <a:t>Add your text here and write down your ideas here add your text here and write down your ideas here add your text  thank you Add your text here and write down your ideas here add your text here</a:t>
            </a:r>
            <a:endParaRPr lang="zh-CN" altLang="en-US" sz="2400">
              <a:solidFill>
                <a:schemeClr val="tx1">
                  <a:lumMod val="75000"/>
                  <a:lumOff val="25000"/>
                </a:schemeClr>
              </a:solidFill>
            </a:endParaRPr>
          </a:p>
        </p:txBody>
      </p:sp>
      <p:sp>
        <p:nvSpPr>
          <p:cNvPr id="9" name="等腰三角形 8"/>
          <p:cNvSpPr/>
          <p:nvPr/>
        </p:nvSpPr>
        <p:spPr>
          <a:xfrm rot="10800000">
            <a:off x="-806861" y="-509017"/>
            <a:ext cx="2250621" cy="3000828"/>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55428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0" y="2305050"/>
            <a:ext cx="12192000" cy="2800350"/>
          </a:xfrm>
          <a:prstGeom prst="rect">
            <a:avLst/>
          </a:prstGeom>
          <a:solidFill>
            <a:srgbClr val="FF434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105025" y="2611547"/>
            <a:ext cx="7981950" cy="2246769"/>
          </a:xfrm>
          <a:prstGeom prst="rect">
            <a:avLst/>
          </a:prstGeom>
          <a:noFill/>
        </p:spPr>
        <p:txBody>
          <a:bodyPr wrap="square" rtlCol="0">
            <a:spAutoFit/>
          </a:bodyPr>
          <a:lstStyle/>
          <a:p>
            <a:r>
              <a:rPr lang="en-US" altLang="zh-CN" sz="14000" b="1" smtClean="0">
                <a:solidFill>
                  <a:schemeClr val="bg1"/>
                </a:solidFill>
                <a:latin typeface="微软雅黑" panose="020B0503020204020204" pitchFamily="34" charset="-122"/>
                <a:ea typeface="微软雅黑" panose="020B0503020204020204" pitchFamily="34" charset="-122"/>
              </a:rPr>
              <a:t>THANKS</a:t>
            </a:r>
            <a:endParaRPr lang="zh-CN" altLang="en-US" sz="14000" b="1">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264752" y="5212258"/>
            <a:ext cx="7689057" cy="769441"/>
          </a:xfrm>
          <a:prstGeom prst="rect">
            <a:avLst/>
          </a:prstGeom>
          <a:noFill/>
        </p:spPr>
        <p:txBody>
          <a:bodyPr wrap="square" rtlCol="0">
            <a:spAutoFit/>
          </a:bodyPr>
          <a:lstStyle/>
          <a:p>
            <a:r>
              <a:rPr lang="en-US" altLang="zh-CN" sz="4400" dirty="0" smtClean="0">
                <a:solidFill>
                  <a:schemeClr val="bg1">
                    <a:lumMod val="85000"/>
                  </a:schemeClr>
                </a:solidFill>
                <a:latin typeface="Gray Design Regular" panose="02000500000000000000" pitchFamily="2" charset="0"/>
              </a:rPr>
              <a:t>Designed by </a:t>
            </a:r>
            <a:r>
              <a:rPr lang="en-US" altLang="zh-CN" sz="4400" dirty="0" err="1" smtClean="0">
                <a:solidFill>
                  <a:schemeClr val="bg1">
                    <a:lumMod val="85000"/>
                  </a:schemeClr>
                </a:solidFill>
                <a:latin typeface="Gray Design Regular" panose="02000500000000000000" pitchFamily="2" charset="0"/>
              </a:rPr>
              <a:t>Guanhai</a:t>
            </a:r>
            <a:r>
              <a:rPr lang="en-US" altLang="zh-CN" sz="4400" dirty="0" smtClean="0">
                <a:solidFill>
                  <a:schemeClr val="bg1">
                    <a:lumMod val="85000"/>
                  </a:schemeClr>
                </a:solidFill>
                <a:latin typeface="Gray Design Regular" panose="02000500000000000000" pitchFamily="2" charset="0"/>
              </a:rPr>
              <a:t> in 2029</a:t>
            </a:r>
            <a:endParaRPr lang="zh-CN" altLang="en-US" sz="4400" dirty="0">
              <a:solidFill>
                <a:schemeClr val="bg1">
                  <a:lumMod val="85000"/>
                </a:schemeClr>
              </a:solidFill>
              <a:latin typeface="Gray Design Regular" panose="02000500000000000000" pitchFamily="2" charset="0"/>
            </a:endParaRPr>
          </a:p>
        </p:txBody>
      </p:sp>
    </p:spTree>
    <p:extLst>
      <p:ext uri="{BB962C8B-B14F-4D97-AF65-F5344CB8AC3E}">
        <p14:creationId xmlns:p14="http://schemas.microsoft.com/office/powerpoint/2010/main" val="2071898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    </a:t>
            </a:r>
            <a:r>
              <a:rPr lang="en-US" altLang="zh-CN" sz="2800" dirty="0" smtClean="0">
                <a:solidFill>
                  <a:prstClr val="white"/>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hlinkClick r:id="rId3"/>
              </a:rPr>
              <a:t> </a:t>
            </a:r>
            <a:r>
              <a:rPr lang="en-US" altLang="zh-CN" sz="2800" dirty="0" smtClean="0">
                <a:solidFill>
                  <a:srgbClr val="CEEAB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rPr>
              <a:t> </a:t>
            </a:r>
            <a:endParaRPr lang="zh-CN" altLang="en-US" sz="2800" dirty="0">
              <a:solidFill>
                <a:srgbClr val="CEEAB0"/>
              </a:solidFill>
              <a:effectLst>
                <a:outerShdw blurRad="38100" dist="38100" dir="2700000" algn="tl">
                  <a:srgbClr val="000000">
                    <a:alpha val="43137"/>
                  </a:srgbClr>
                </a:outerShdw>
              </a:effectLst>
              <a:latin typeface="幼圆" panose="02010509060101010101" pitchFamily="49" charset="-122"/>
              <a:ea typeface="幼圆" panose="02010509060101010101" pitchFamily="49"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www.ypppt.com/jiaocheng/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458304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47885" y="296804"/>
            <a:ext cx="4470397" cy="984885"/>
          </a:xfrm>
          <a:prstGeom prst="rect">
            <a:avLst/>
          </a:prstGeom>
          <a:noFill/>
        </p:spPr>
        <p:txBody>
          <a:bodyPr wrap="square" rtlCol="0">
            <a:spAutoFit/>
          </a:bodyPr>
          <a:lstStyle/>
          <a:p>
            <a:r>
              <a:rPr lang="en-US" altLang="zh-CN" sz="5800" b="1" smtClean="0">
                <a:solidFill>
                  <a:srgbClr val="FF4343"/>
                </a:solidFill>
                <a:latin typeface="微软雅黑" panose="020B0503020204020204" pitchFamily="34" charset="-122"/>
                <a:ea typeface="微软雅黑" panose="020B0503020204020204" pitchFamily="34" charset="-122"/>
              </a:rPr>
              <a:t>CONTENTS</a:t>
            </a:r>
            <a:endParaRPr lang="zh-CN" altLang="en-US" sz="5800" b="1">
              <a:solidFill>
                <a:srgbClr val="FF4343"/>
              </a:solidFill>
              <a:latin typeface="微软雅黑" panose="020B0503020204020204" pitchFamily="34" charset="-122"/>
              <a:ea typeface="微软雅黑" panose="020B0503020204020204" pitchFamily="34" charset="-122"/>
            </a:endParaRPr>
          </a:p>
        </p:txBody>
      </p:sp>
      <p:sp>
        <p:nvSpPr>
          <p:cNvPr id="4" name="矩形 3"/>
          <p:cNvSpPr/>
          <p:nvPr/>
        </p:nvSpPr>
        <p:spPr>
          <a:xfrm>
            <a:off x="0" y="6154057"/>
            <a:ext cx="12192000" cy="70394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262742" y="2045607"/>
            <a:ext cx="2481943" cy="3033486"/>
            <a:chOff x="1465942" y="1828800"/>
            <a:chExt cx="2481943" cy="303348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5823" r="17927"/>
            <a:stretch/>
          </p:blipFill>
          <p:spPr>
            <a:xfrm>
              <a:off x="1465942" y="1828800"/>
              <a:ext cx="2481943" cy="2481943"/>
            </a:xfrm>
            <a:prstGeom prst="rect">
              <a:avLst/>
            </a:prstGeom>
          </p:spPr>
        </p:pic>
        <p:sp>
          <p:nvSpPr>
            <p:cNvPr id="6" name="矩形 5"/>
            <p:cNvSpPr/>
            <p:nvPr/>
          </p:nvSpPr>
          <p:spPr>
            <a:xfrm>
              <a:off x="1465942" y="4310743"/>
              <a:ext cx="2481943" cy="55154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840512" y="2045607"/>
            <a:ext cx="2481943" cy="3033486"/>
            <a:chOff x="1465942" y="1828800"/>
            <a:chExt cx="2481943" cy="3033486"/>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5823" r="17927"/>
            <a:stretch/>
          </p:blipFill>
          <p:spPr>
            <a:xfrm>
              <a:off x="1465942" y="1828800"/>
              <a:ext cx="2481943" cy="2481943"/>
            </a:xfrm>
            <a:prstGeom prst="rect">
              <a:avLst/>
            </a:prstGeom>
          </p:spPr>
        </p:pic>
        <p:sp>
          <p:nvSpPr>
            <p:cNvPr id="10" name="矩形 9"/>
            <p:cNvSpPr/>
            <p:nvPr/>
          </p:nvSpPr>
          <p:spPr>
            <a:xfrm>
              <a:off x="1465942" y="4310743"/>
              <a:ext cx="2481943" cy="55154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8418282" y="2045607"/>
            <a:ext cx="2481943" cy="3033486"/>
            <a:chOff x="1465942" y="1828800"/>
            <a:chExt cx="2481943" cy="3033486"/>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5823" r="17927"/>
            <a:stretch/>
          </p:blipFill>
          <p:spPr>
            <a:xfrm>
              <a:off x="1465942" y="1828800"/>
              <a:ext cx="2481943" cy="2481943"/>
            </a:xfrm>
            <a:prstGeom prst="rect">
              <a:avLst/>
            </a:prstGeom>
          </p:spPr>
        </p:pic>
        <p:sp>
          <p:nvSpPr>
            <p:cNvPr id="13" name="矩形 12"/>
            <p:cNvSpPr/>
            <p:nvPr/>
          </p:nvSpPr>
          <p:spPr>
            <a:xfrm>
              <a:off x="1465942" y="4310743"/>
              <a:ext cx="2481943" cy="55154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632856" y="2349740"/>
            <a:ext cx="1865086" cy="1938992"/>
          </a:xfrm>
          <a:prstGeom prst="rect">
            <a:avLst/>
          </a:prstGeom>
          <a:noFill/>
        </p:spPr>
        <p:txBody>
          <a:bodyPr wrap="square" rtlCol="0">
            <a:spAutoFit/>
          </a:bodyPr>
          <a:lstStyle/>
          <a:p>
            <a:r>
              <a:rPr lang="en-US" altLang="zh-CN" sz="12000" dirty="0" smtClean="0">
                <a:solidFill>
                  <a:schemeClr val="bg1"/>
                </a:solidFill>
                <a:latin typeface="Gray Design Medium" panose="02000500000000000000" pitchFamily="2" charset="0"/>
              </a:rPr>
              <a:t>01</a:t>
            </a:r>
            <a:endParaRPr lang="zh-CN" altLang="en-US" sz="12000" dirty="0">
              <a:solidFill>
                <a:schemeClr val="bg1"/>
              </a:solidFill>
              <a:latin typeface="Gray Design Medium" panose="02000500000000000000" pitchFamily="2" charset="0"/>
            </a:endParaRPr>
          </a:p>
        </p:txBody>
      </p:sp>
      <p:sp>
        <p:nvSpPr>
          <p:cNvPr id="15" name="文本框 14"/>
          <p:cNvSpPr txBox="1"/>
          <p:nvPr/>
        </p:nvSpPr>
        <p:spPr>
          <a:xfrm>
            <a:off x="5049156" y="2349740"/>
            <a:ext cx="2064657" cy="1938992"/>
          </a:xfrm>
          <a:prstGeom prst="rect">
            <a:avLst/>
          </a:prstGeom>
          <a:noFill/>
        </p:spPr>
        <p:txBody>
          <a:bodyPr wrap="square" rtlCol="0">
            <a:spAutoFit/>
          </a:bodyPr>
          <a:lstStyle/>
          <a:p>
            <a:r>
              <a:rPr lang="en-US" altLang="zh-CN" sz="12000" smtClean="0">
                <a:solidFill>
                  <a:schemeClr val="bg1"/>
                </a:solidFill>
                <a:latin typeface="Gray Design Medium" panose="02000500000000000000" pitchFamily="2" charset="0"/>
              </a:rPr>
              <a:t>02</a:t>
            </a:r>
            <a:endParaRPr lang="zh-CN" altLang="en-US" sz="12000">
              <a:solidFill>
                <a:schemeClr val="bg1"/>
              </a:solidFill>
              <a:latin typeface="Gray Design Medium" panose="02000500000000000000" pitchFamily="2" charset="0"/>
            </a:endParaRPr>
          </a:p>
        </p:txBody>
      </p:sp>
      <p:sp>
        <p:nvSpPr>
          <p:cNvPr id="16" name="文本框 15"/>
          <p:cNvSpPr txBox="1"/>
          <p:nvPr/>
        </p:nvSpPr>
        <p:spPr>
          <a:xfrm>
            <a:off x="8626924" y="2349740"/>
            <a:ext cx="2064657" cy="1938992"/>
          </a:xfrm>
          <a:prstGeom prst="rect">
            <a:avLst/>
          </a:prstGeom>
          <a:noFill/>
        </p:spPr>
        <p:txBody>
          <a:bodyPr wrap="square" rtlCol="0">
            <a:spAutoFit/>
          </a:bodyPr>
          <a:lstStyle/>
          <a:p>
            <a:r>
              <a:rPr lang="en-US" altLang="zh-CN" sz="12000" smtClean="0">
                <a:solidFill>
                  <a:schemeClr val="bg1"/>
                </a:solidFill>
                <a:latin typeface="Gray Design Medium" panose="02000500000000000000" pitchFamily="2" charset="0"/>
              </a:rPr>
              <a:t>03</a:t>
            </a:r>
            <a:endParaRPr lang="zh-CN" altLang="en-US" sz="12000">
              <a:solidFill>
                <a:schemeClr val="bg1"/>
              </a:solidFill>
              <a:latin typeface="Gray Design Medium" panose="02000500000000000000" pitchFamily="2" charset="0"/>
            </a:endParaRPr>
          </a:p>
        </p:txBody>
      </p:sp>
      <p:sp>
        <p:nvSpPr>
          <p:cNvPr id="17" name="文本框 16"/>
          <p:cNvSpPr txBox="1"/>
          <p:nvPr/>
        </p:nvSpPr>
        <p:spPr>
          <a:xfrm>
            <a:off x="1509484" y="4572488"/>
            <a:ext cx="1988458" cy="461665"/>
          </a:xfrm>
          <a:prstGeom prst="rect">
            <a:avLst/>
          </a:prstGeom>
          <a:noFill/>
        </p:spPr>
        <p:txBody>
          <a:bodyPr wrap="squar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YOUR TITLE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087254" y="4572487"/>
            <a:ext cx="1988458" cy="461665"/>
          </a:xfrm>
          <a:prstGeom prst="rect">
            <a:avLst/>
          </a:prstGeom>
          <a:noFill/>
        </p:spPr>
        <p:txBody>
          <a:bodyPr wrap="square" rtlCol="0">
            <a:spAutoFit/>
          </a:bodyPr>
          <a:lstStyle/>
          <a:p>
            <a:r>
              <a:rPr lang="en-US" altLang="zh-CN" sz="2400" b="1" smtClean="0">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703123" y="4574054"/>
            <a:ext cx="1988458" cy="461665"/>
          </a:xfrm>
          <a:prstGeom prst="rect">
            <a:avLst/>
          </a:prstGeom>
          <a:noFill/>
        </p:spPr>
        <p:txBody>
          <a:bodyPr wrap="square" rtlCol="0">
            <a:spAutoFit/>
          </a:bodyPr>
          <a:lstStyle/>
          <a:p>
            <a:r>
              <a:rPr lang="en-US" altLang="zh-CN" sz="2400" b="1" smtClean="0">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262743" y="5217071"/>
            <a:ext cx="2481942" cy="584775"/>
          </a:xfrm>
          <a:prstGeom prst="rect">
            <a:avLst/>
          </a:prstGeom>
          <a:noFill/>
        </p:spPr>
        <p:txBody>
          <a:bodyPr wrap="square" rtlCol="0">
            <a:spAutoFit/>
          </a:bodyPr>
          <a:lstStyle/>
          <a:p>
            <a:pPr algn="just"/>
            <a:r>
              <a:rPr lang="en-US" altLang="zh-CN" sz="1600" smtClean="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21" name="文本框 20"/>
          <p:cNvSpPr txBox="1"/>
          <p:nvPr/>
        </p:nvSpPr>
        <p:spPr>
          <a:xfrm>
            <a:off x="4840513" y="5217070"/>
            <a:ext cx="2481942" cy="584775"/>
          </a:xfrm>
          <a:prstGeom prst="rect">
            <a:avLst/>
          </a:prstGeom>
          <a:noFill/>
        </p:spPr>
        <p:txBody>
          <a:bodyPr wrap="square" rtlCol="0">
            <a:spAutoFit/>
          </a:bodyPr>
          <a:lstStyle/>
          <a:p>
            <a:pPr algn="just"/>
            <a:r>
              <a:rPr lang="en-US" altLang="zh-CN" sz="1600" smtClean="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22" name="文本框 21"/>
          <p:cNvSpPr txBox="1"/>
          <p:nvPr/>
        </p:nvSpPr>
        <p:spPr>
          <a:xfrm>
            <a:off x="8418283" y="5212395"/>
            <a:ext cx="2481942" cy="584775"/>
          </a:xfrm>
          <a:prstGeom prst="rect">
            <a:avLst/>
          </a:prstGeom>
          <a:noFill/>
        </p:spPr>
        <p:txBody>
          <a:bodyPr wrap="square" rtlCol="0">
            <a:spAutoFit/>
          </a:bodyPr>
          <a:lstStyle/>
          <a:p>
            <a:pPr algn="just"/>
            <a:r>
              <a:rPr lang="en-US" altLang="zh-CN" sz="1600" smtClean="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29" name="矩形 28"/>
          <p:cNvSpPr/>
          <p:nvPr/>
        </p:nvSpPr>
        <p:spPr>
          <a:xfrm rot="18104924">
            <a:off x="2703529" y="11132"/>
            <a:ext cx="2724150" cy="67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18104924">
            <a:off x="7292269" y="11132"/>
            <a:ext cx="2724150" cy="67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V="1">
            <a:off x="4111625" y="325849"/>
            <a:ext cx="364238" cy="604898"/>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699375" y="613719"/>
            <a:ext cx="390525" cy="634056"/>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41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6096000" cy="6858000"/>
          </a:xfrm>
          <a:prstGeom prst="rect">
            <a:avLst/>
          </a:prstGeom>
        </p:spPr>
      </p:pic>
      <p:sp>
        <p:nvSpPr>
          <p:cNvPr id="3" name="文本框 2"/>
          <p:cNvSpPr txBox="1"/>
          <p:nvPr/>
        </p:nvSpPr>
        <p:spPr>
          <a:xfrm>
            <a:off x="1033233" y="-323850"/>
            <a:ext cx="7249530" cy="6247864"/>
          </a:xfrm>
          <a:prstGeom prst="rect">
            <a:avLst/>
          </a:prstGeom>
          <a:noFill/>
        </p:spPr>
        <p:txBody>
          <a:bodyPr wrap="square" rtlCol="0">
            <a:spAutoFit/>
          </a:bodyPr>
          <a:lstStyle/>
          <a:p>
            <a:r>
              <a:rPr lang="en-US" altLang="zh-CN" sz="40000" dirty="0" smtClean="0">
                <a:solidFill>
                  <a:schemeClr val="bg1"/>
                </a:solidFill>
                <a:latin typeface="Gray Design Medium" panose="02000500000000000000" pitchFamily="2" charset="0"/>
              </a:rPr>
              <a:t>01</a:t>
            </a:r>
            <a:endParaRPr lang="zh-CN" altLang="en-US" sz="40000" dirty="0">
              <a:solidFill>
                <a:schemeClr val="bg1"/>
              </a:solidFill>
              <a:latin typeface="Gray Design Medium" panose="02000500000000000000" pitchFamily="2" charset="0"/>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510565" y="2413337"/>
            <a:ext cx="4648202" cy="1015663"/>
          </a:xfrm>
          <a:prstGeom prst="rect">
            <a:avLst/>
          </a:prstGeom>
          <a:noFill/>
        </p:spPr>
        <p:txBody>
          <a:bodyPr wrap="square" rtlCol="0">
            <a:spAutoFit/>
          </a:bodyPr>
          <a:lstStyle/>
          <a:p>
            <a:r>
              <a:rPr lang="en-US" altLang="zh-CN" sz="6000" b="1" smtClean="0">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29628" y="3576696"/>
            <a:ext cx="4305072" cy="923330"/>
          </a:xfrm>
          <a:prstGeom prst="rect">
            <a:avLst/>
          </a:prstGeom>
          <a:noFill/>
        </p:spPr>
        <p:txBody>
          <a:bodyPr wrap="square" rtlCol="0">
            <a:spAutoFit/>
          </a:bodyPr>
          <a:lstStyle/>
          <a:p>
            <a:pPr algn="just"/>
            <a:r>
              <a:rPr lang="en-US" altLang="zh-CN" smtClean="0">
                <a:solidFill>
                  <a:schemeClr val="bg1">
                    <a:lumMod val="95000"/>
                  </a:schemeClr>
                </a:solidFill>
              </a:rPr>
              <a:t>Add your text here and write down your ideas here add your text here and write down your ideas here</a:t>
            </a:r>
            <a:endParaRPr lang="zh-CN" altLang="en-US">
              <a:solidFill>
                <a:schemeClr val="bg1">
                  <a:lumMod val="95000"/>
                </a:schemeClr>
              </a:solidFill>
            </a:endParaRPr>
          </a:p>
        </p:txBody>
      </p:sp>
    </p:spTree>
    <p:extLst>
      <p:ext uri="{BB962C8B-B14F-4D97-AF65-F5344CB8AC3E}">
        <p14:creationId xmlns:p14="http://schemas.microsoft.com/office/powerpoint/2010/main" val="702708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05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86225" y="260687"/>
            <a:ext cx="4019550" cy="646331"/>
          </a:xfrm>
          <a:prstGeom prst="rect">
            <a:avLst/>
          </a:prstGeom>
          <a:noFill/>
        </p:spPr>
        <p:txBody>
          <a:bodyPr wrap="square" rtlCol="0">
            <a:spAutoFit/>
          </a:bodyPr>
          <a:lstStyle/>
          <a:p>
            <a:r>
              <a:rPr lang="en-US" altLang="zh-CN" sz="3600" b="1" smtClean="0">
                <a:solidFill>
                  <a:srgbClr val="FF4343"/>
                </a:solidFill>
                <a:latin typeface="微软雅黑" panose="020B0503020204020204" pitchFamily="34" charset="-122"/>
                <a:ea typeface="微软雅黑" panose="020B0503020204020204" pitchFamily="34" charset="-122"/>
              </a:rPr>
              <a:t>ADD TITLE HERE</a:t>
            </a:r>
            <a:endParaRPr lang="zh-CN" altLang="en-US" sz="3600" b="1">
              <a:solidFill>
                <a:srgbClr val="FF434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12938" y="1287506"/>
            <a:ext cx="1173162" cy="1169638"/>
            <a:chOff x="4702176" y="4064001"/>
            <a:chExt cx="528638" cy="527050"/>
          </a:xfrm>
        </p:grpSpPr>
        <p:sp>
          <p:nvSpPr>
            <p:cNvPr id="5" name="Freeform 903"/>
            <p:cNvSpPr>
              <a:spLocks noEditPoints="1"/>
            </p:cNvSpPr>
            <p:nvPr/>
          </p:nvSpPr>
          <p:spPr bwMode="auto">
            <a:xfrm>
              <a:off x="4702176" y="4064001"/>
              <a:ext cx="528638" cy="527050"/>
            </a:xfrm>
            <a:custGeom>
              <a:avLst/>
              <a:gdLst>
                <a:gd name="T0" fmla="*/ 123 w 247"/>
                <a:gd name="T1" fmla="*/ 0 h 246"/>
                <a:gd name="T2" fmla="*/ 0 w 247"/>
                <a:gd name="T3" fmla="*/ 123 h 246"/>
                <a:gd name="T4" fmla="*/ 123 w 247"/>
                <a:gd name="T5" fmla="*/ 246 h 246"/>
                <a:gd name="T6" fmla="*/ 247 w 247"/>
                <a:gd name="T7" fmla="*/ 123 h 246"/>
                <a:gd name="T8" fmla="*/ 123 w 247"/>
                <a:gd name="T9" fmla="*/ 0 h 246"/>
                <a:gd name="T10" fmla="*/ 138 w 247"/>
                <a:gd name="T11" fmla="*/ 224 h 246"/>
                <a:gd name="T12" fmla="*/ 123 w 247"/>
                <a:gd name="T13" fmla="*/ 214 h 246"/>
                <a:gd name="T14" fmla="*/ 108 w 247"/>
                <a:gd name="T15" fmla="*/ 224 h 246"/>
                <a:gd name="T16" fmla="*/ 22 w 247"/>
                <a:gd name="T17" fmla="*/ 138 h 246"/>
                <a:gd name="T18" fmla="*/ 33 w 247"/>
                <a:gd name="T19" fmla="*/ 123 h 246"/>
                <a:gd name="T20" fmla="*/ 22 w 247"/>
                <a:gd name="T21" fmla="*/ 108 h 246"/>
                <a:gd name="T22" fmla="*/ 108 w 247"/>
                <a:gd name="T23" fmla="*/ 22 h 246"/>
                <a:gd name="T24" fmla="*/ 123 w 247"/>
                <a:gd name="T25" fmla="*/ 32 h 246"/>
                <a:gd name="T26" fmla="*/ 138 w 247"/>
                <a:gd name="T27" fmla="*/ 22 h 246"/>
                <a:gd name="T28" fmla="*/ 224 w 247"/>
                <a:gd name="T29" fmla="*/ 108 h 246"/>
                <a:gd name="T30" fmla="*/ 214 w 247"/>
                <a:gd name="T31" fmla="*/ 123 h 246"/>
                <a:gd name="T32" fmla="*/ 224 w 247"/>
                <a:gd name="T33" fmla="*/ 138 h 246"/>
                <a:gd name="T34" fmla="*/ 138 w 247"/>
                <a:gd name="T35" fmla="*/ 22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246">
                  <a:moveTo>
                    <a:pt x="123" y="0"/>
                  </a:moveTo>
                  <a:cubicBezTo>
                    <a:pt x="55" y="0"/>
                    <a:pt x="0" y="55"/>
                    <a:pt x="0" y="123"/>
                  </a:cubicBezTo>
                  <a:cubicBezTo>
                    <a:pt x="0" y="191"/>
                    <a:pt x="55" y="246"/>
                    <a:pt x="123" y="246"/>
                  </a:cubicBezTo>
                  <a:cubicBezTo>
                    <a:pt x="191" y="246"/>
                    <a:pt x="247" y="191"/>
                    <a:pt x="247" y="123"/>
                  </a:cubicBezTo>
                  <a:cubicBezTo>
                    <a:pt x="247" y="55"/>
                    <a:pt x="191" y="0"/>
                    <a:pt x="123" y="0"/>
                  </a:cubicBezTo>
                  <a:close/>
                  <a:moveTo>
                    <a:pt x="138" y="224"/>
                  </a:moveTo>
                  <a:cubicBezTo>
                    <a:pt x="136" y="218"/>
                    <a:pt x="130" y="214"/>
                    <a:pt x="123" y="214"/>
                  </a:cubicBezTo>
                  <a:cubicBezTo>
                    <a:pt x="116" y="214"/>
                    <a:pt x="111" y="218"/>
                    <a:pt x="108" y="224"/>
                  </a:cubicBezTo>
                  <a:cubicBezTo>
                    <a:pt x="64" y="217"/>
                    <a:pt x="29" y="182"/>
                    <a:pt x="22" y="138"/>
                  </a:cubicBezTo>
                  <a:cubicBezTo>
                    <a:pt x="28" y="136"/>
                    <a:pt x="33" y="130"/>
                    <a:pt x="33" y="123"/>
                  </a:cubicBezTo>
                  <a:cubicBezTo>
                    <a:pt x="33" y="116"/>
                    <a:pt x="28" y="110"/>
                    <a:pt x="22" y="108"/>
                  </a:cubicBezTo>
                  <a:cubicBezTo>
                    <a:pt x="29" y="64"/>
                    <a:pt x="64" y="29"/>
                    <a:pt x="108" y="22"/>
                  </a:cubicBezTo>
                  <a:cubicBezTo>
                    <a:pt x="111" y="28"/>
                    <a:pt x="116" y="32"/>
                    <a:pt x="123" y="32"/>
                  </a:cubicBezTo>
                  <a:cubicBezTo>
                    <a:pt x="130" y="32"/>
                    <a:pt x="136" y="28"/>
                    <a:pt x="138" y="22"/>
                  </a:cubicBezTo>
                  <a:cubicBezTo>
                    <a:pt x="183" y="29"/>
                    <a:pt x="218" y="64"/>
                    <a:pt x="224" y="108"/>
                  </a:cubicBezTo>
                  <a:cubicBezTo>
                    <a:pt x="218" y="110"/>
                    <a:pt x="214" y="116"/>
                    <a:pt x="214" y="123"/>
                  </a:cubicBezTo>
                  <a:cubicBezTo>
                    <a:pt x="214" y="130"/>
                    <a:pt x="218" y="136"/>
                    <a:pt x="224" y="138"/>
                  </a:cubicBezTo>
                  <a:cubicBezTo>
                    <a:pt x="218" y="182"/>
                    <a:pt x="183" y="217"/>
                    <a:pt x="138" y="22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904"/>
            <p:cNvSpPr>
              <a:spLocks/>
            </p:cNvSpPr>
            <p:nvPr/>
          </p:nvSpPr>
          <p:spPr bwMode="auto">
            <a:xfrm>
              <a:off x="4799013" y="4230688"/>
              <a:ext cx="265113" cy="138113"/>
            </a:xfrm>
            <a:custGeom>
              <a:avLst/>
              <a:gdLst>
                <a:gd name="T0" fmla="*/ 115 w 124"/>
                <a:gd name="T1" fmla="*/ 0 h 64"/>
                <a:gd name="T2" fmla="*/ 87 w 124"/>
                <a:gd name="T3" fmla="*/ 28 h 64"/>
                <a:gd name="T4" fmla="*/ 78 w 124"/>
                <a:gd name="T5" fmla="*/ 26 h 64"/>
                <a:gd name="T6" fmla="*/ 60 w 124"/>
                <a:gd name="T7" fmla="*/ 39 h 64"/>
                <a:gd name="T8" fmla="*/ 0 w 124"/>
                <a:gd name="T9" fmla="*/ 39 h 64"/>
                <a:gd name="T10" fmla="*/ 0 w 124"/>
                <a:gd name="T11" fmla="*/ 51 h 64"/>
                <a:gd name="T12" fmla="*/ 60 w 124"/>
                <a:gd name="T13" fmla="*/ 51 h 64"/>
                <a:gd name="T14" fmla="*/ 78 w 124"/>
                <a:gd name="T15" fmla="*/ 64 h 64"/>
                <a:gd name="T16" fmla="*/ 97 w 124"/>
                <a:gd name="T17" fmla="*/ 45 h 64"/>
                <a:gd name="T18" fmla="*/ 95 w 124"/>
                <a:gd name="T19" fmla="*/ 37 h 64"/>
                <a:gd name="T20" fmla="*/ 124 w 124"/>
                <a:gd name="T21" fmla="*/ 8 h 64"/>
                <a:gd name="T22" fmla="*/ 115 w 124"/>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64">
                  <a:moveTo>
                    <a:pt x="115" y="0"/>
                  </a:moveTo>
                  <a:cubicBezTo>
                    <a:pt x="87" y="28"/>
                    <a:pt x="87" y="28"/>
                    <a:pt x="87" y="28"/>
                  </a:cubicBezTo>
                  <a:cubicBezTo>
                    <a:pt x="84" y="27"/>
                    <a:pt x="81" y="26"/>
                    <a:pt x="78" y="26"/>
                  </a:cubicBezTo>
                  <a:cubicBezTo>
                    <a:pt x="70" y="26"/>
                    <a:pt x="63" y="31"/>
                    <a:pt x="60" y="39"/>
                  </a:cubicBezTo>
                  <a:cubicBezTo>
                    <a:pt x="0" y="39"/>
                    <a:pt x="0" y="39"/>
                    <a:pt x="0" y="39"/>
                  </a:cubicBezTo>
                  <a:cubicBezTo>
                    <a:pt x="0" y="51"/>
                    <a:pt x="0" y="51"/>
                    <a:pt x="0" y="51"/>
                  </a:cubicBezTo>
                  <a:cubicBezTo>
                    <a:pt x="60" y="51"/>
                    <a:pt x="60" y="51"/>
                    <a:pt x="60" y="51"/>
                  </a:cubicBezTo>
                  <a:cubicBezTo>
                    <a:pt x="63" y="59"/>
                    <a:pt x="70" y="64"/>
                    <a:pt x="78" y="64"/>
                  </a:cubicBezTo>
                  <a:cubicBezTo>
                    <a:pt x="89" y="64"/>
                    <a:pt x="97" y="56"/>
                    <a:pt x="97" y="45"/>
                  </a:cubicBezTo>
                  <a:cubicBezTo>
                    <a:pt x="97" y="42"/>
                    <a:pt x="97" y="39"/>
                    <a:pt x="95" y="37"/>
                  </a:cubicBezTo>
                  <a:cubicBezTo>
                    <a:pt x="124" y="8"/>
                    <a:pt x="124" y="8"/>
                    <a:pt x="124" y="8"/>
                  </a:cubicBezTo>
                  <a:lnTo>
                    <a:pt x="1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 name="Freeform 831"/>
          <p:cNvSpPr>
            <a:spLocks/>
          </p:cNvSpPr>
          <p:nvPr/>
        </p:nvSpPr>
        <p:spPr bwMode="auto">
          <a:xfrm>
            <a:off x="5412914" y="1264882"/>
            <a:ext cx="1366171" cy="1196187"/>
          </a:xfrm>
          <a:custGeom>
            <a:avLst/>
            <a:gdLst>
              <a:gd name="T0" fmla="*/ 93 w 322"/>
              <a:gd name="T1" fmla="*/ 22 h 282"/>
              <a:gd name="T2" fmla="*/ 87 w 322"/>
              <a:gd name="T3" fmla="*/ 33 h 282"/>
              <a:gd name="T4" fmla="*/ 81 w 322"/>
              <a:gd name="T5" fmla="*/ 41 h 282"/>
              <a:gd name="T6" fmla="*/ 76 w 322"/>
              <a:gd name="T7" fmla="*/ 37 h 282"/>
              <a:gd name="T8" fmla="*/ 74 w 322"/>
              <a:gd name="T9" fmla="*/ 46 h 282"/>
              <a:gd name="T10" fmla="*/ 60 w 322"/>
              <a:gd name="T11" fmla="*/ 49 h 282"/>
              <a:gd name="T12" fmla="*/ 51 w 322"/>
              <a:gd name="T13" fmla="*/ 58 h 282"/>
              <a:gd name="T14" fmla="*/ 38 w 322"/>
              <a:gd name="T15" fmla="*/ 76 h 282"/>
              <a:gd name="T16" fmla="*/ 31 w 322"/>
              <a:gd name="T17" fmla="*/ 87 h 282"/>
              <a:gd name="T18" fmla="*/ 38 w 322"/>
              <a:gd name="T19" fmla="*/ 95 h 282"/>
              <a:gd name="T20" fmla="*/ 39 w 322"/>
              <a:gd name="T21" fmla="*/ 99 h 282"/>
              <a:gd name="T22" fmla="*/ 32 w 322"/>
              <a:gd name="T23" fmla="*/ 93 h 282"/>
              <a:gd name="T24" fmla="*/ 26 w 322"/>
              <a:gd name="T25" fmla="*/ 85 h 282"/>
              <a:gd name="T26" fmla="*/ 24 w 322"/>
              <a:gd name="T27" fmla="*/ 97 h 282"/>
              <a:gd name="T28" fmla="*/ 25 w 322"/>
              <a:gd name="T29" fmla="*/ 118 h 282"/>
              <a:gd name="T30" fmla="*/ 34 w 322"/>
              <a:gd name="T31" fmla="*/ 113 h 282"/>
              <a:gd name="T32" fmla="*/ 45 w 322"/>
              <a:gd name="T33" fmla="*/ 125 h 282"/>
              <a:gd name="T34" fmla="*/ 58 w 322"/>
              <a:gd name="T35" fmla="*/ 138 h 282"/>
              <a:gd name="T36" fmla="*/ 71 w 322"/>
              <a:gd name="T37" fmla="*/ 149 h 282"/>
              <a:gd name="T38" fmla="*/ 87 w 322"/>
              <a:gd name="T39" fmla="*/ 166 h 282"/>
              <a:gd name="T40" fmla="*/ 82 w 322"/>
              <a:gd name="T41" fmla="*/ 190 h 282"/>
              <a:gd name="T42" fmla="*/ 69 w 322"/>
              <a:gd name="T43" fmla="*/ 219 h 282"/>
              <a:gd name="T44" fmla="*/ 73 w 322"/>
              <a:gd name="T45" fmla="*/ 240 h 282"/>
              <a:gd name="T46" fmla="*/ 65 w 322"/>
              <a:gd name="T47" fmla="*/ 241 h 282"/>
              <a:gd name="T48" fmla="*/ 45 w 322"/>
              <a:gd name="T49" fmla="*/ 209 h 282"/>
              <a:gd name="T50" fmla="*/ 23 w 322"/>
              <a:gd name="T51" fmla="*/ 159 h 282"/>
              <a:gd name="T52" fmla="*/ 16 w 322"/>
              <a:gd name="T53" fmla="*/ 123 h 282"/>
              <a:gd name="T54" fmla="*/ 104 w 322"/>
              <a:gd name="T55" fmla="*/ 259 h 282"/>
              <a:gd name="T56" fmla="*/ 127 w 322"/>
              <a:gd name="T57" fmla="*/ 255 h 282"/>
              <a:gd name="T58" fmla="*/ 156 w 322"/>
              <a:gd name="T59" fmla="*/ 252 h 282"/>
              <a:gd name="T60" fmla="*/ 153 w 322"/>
              <a:gd name="T61" fmla="*/ 264 h 282"/>
              <a:gd name="T62" fmla="*/ 171 w 322"/>
              <a:gd name="T63" fmla="*/ 263 h 282"/>
              <a:gd name="T64" fmla="*/ 196 w 322"/>
              <a:gd name="T65" fmla="*/ 260 h 282"/>
              <a:gd name="T66" fmla="*/ 194 w 322"/>
              <a:gd name="T67" fmla="*/ 4 h 282"/>
              <a:gd name="T68" fmla="*/ 278 w 322"/>
              <a:gd name="T69" fmla="*/ 91 h 282"/>
              <a:gd name="T70" fmla="*/ 266 w 322"/>
              <a:gd name="T71" fmla="*/ 82 h 282"/>
              <a:gd name="T72" fmla="*/ 256 w 322"/>
              <a:gd name="T73" fmla="*/ 105 h 282"/>
              <a:gd name="T74" fmla="*/ 240 w 322"/>
              <a:gd name="T75" fmla="*/ 84 h 282"/>
              <a:gd name="T76" fmla="*/ 246 w 322"/>
              <a:gd name="T77" fmla="*/ 106 h 282"/>
              <a:gd name="T78" fmla="*/ 263 w 322"/>
              <a:gd name="T79" fmla="*/ 112 h 282"/>
              <a:gd name="T80" fmla="*/ 256 w 322"/>
              <a:gd name="T81" fmla="*/ 142 h 282"/>
              <a:gd name="T82" fmla="*/ 248 w 322"/>
              <a:gd name="T83" fmla="*/ 173 h 282"/>
              <a:gd name="T84" fmla="*/ 238 w 322"/>
              <a:gd name="T85" fmla="*/ 194 h 282"/>
              <a:gd name="T86" fmla="*/ 208 w 322"/>
              <a:gd name="T87" fmla="*/ 218 h 282"/>
              <a:gd name="T88" fmla="*/ 200 w 322"/>
              <a:gd name="T89" fmla="*/ 197 h 282"/>
              <a:gd name="T90" fmla="*/ 201 w 322"/>
              <a:gd name="T91" fmla="*/ 171 h 282"/>
              <a:gd name="T92" fmla="*/ 190 w 322"/>
              <a:gd name="T93" fmla="*/ 143 h 282"/>
              <a:gd name="T94" fmla="*/ 177 w 322"/>
              <a:gd name="T95" fmla="*/ 127 h 282"/>
              <a:gd name="T96" fmla="*/ 140 w 322"/>
              <a:gd name="T97" fmla="*/ 128 h 282"/>
              <a:gd name="T98" fmla="*/ 126 w 322"/>
              <a:gd name="T99" fmla="*/ 108 h 282"/>
              <a:gd name="T100" fmla="*/ 141 w 322"/>
              <a:gd name="T101" fmla="*/ 70 h 282"/>
              <a:gd name="T102" fmla="*/ 168 w 322"/>
              <a:gd name="T103" fmla="*/ 59 h 282"/>
              <a:gd name="T104" fmla="*/ 184 w 322"/>
              <a:gd name="T105" fmla="*/ 66 h 282"/>
              <a:gd name="T106" fmla="*/ 206 w 322"/>
              <a:gd name="T107" fmla="*/ 66 h 282"/>
              <a:gd name="T108" fmla="*/ 229 w 322"/>
              <a:gd name="T109" fmla="*/ 62 h 282"/>
              <a:gd name="T110" fmla="*/ 208 w 322"/>
              <a:gd name="T111" fmla="*/ 53 h 282"/>
              <a:gd name="T112" fmla="*/ 206 w 322"/>
              <a:gd name="T113" fmla="*/ 46 h 282"/>
              <a:gd name="T114" fmla="*/ 179 w 322"/>
              <a:gd name="T115" fmla="*/ 46 h 282"/>
              <a:gd name="T116" fmla="*/ 156 w 322"/>
              <a:gd name="T117" fmla="*/ 53 h 282"/>
              <a:gd name="T118" fmla="*/ 152 w 322"/>
              <a:gd name="T119" fmla="*/ 30 h 282"/>
              <a:gd name="T120" fmla="*/ 135 w 322"/>
              <a:gd name="T121" fmla="*/ 16 h 282"/>
              <a:gd name="T122" fmla="*/ 154 w 322"/>
              <a:gd name="T123"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 h="282">
                <a:moveTo>
                  <a:pt x="131" y="1"/>
                </a:moveTo>
                <a:cubicBezTo>
                  <a:pt x="131" y="1"/>
                  <a:pt x="82" y="7"/>
                  <a:pt x="50" y="45"/>
                </a:cubicBezTo>
                <a:cubicBezTo>
                  <a:pt x="50" y="45"/>
                  <a:pt x="75" y="19"/>
                  <a:pt x="90" y="19"/>
                </a:cubicBezTo>
                <a:cubicBezTo>
                  <a:pt x="94" y="20"/>
                  <a:pt x="94" y="20"/>
                  <a:pt x="94" y="20"/>
                </a:cubicBezTo>
                <a:cubicBezTo>
                  <a:pt x="94" y="20"/>
                  <a:pt x="93" y="22"/>
                  <a:pt x="93" y="22"/>
                </a:cubicBezTo>
                <a:cubicBezTo>
                  <a:pt x="92" y="23"/>
                  <a:pt x="90" y="25"/>
                  <a:pt x="90" y="26"/>
                </a:cubicBezTo>
                <a:cubicBezTo>
                  <a:pt x="90" y="27"/>
                  <a:pt x="90" y="29"/>
                  <a:pt x="90" y="29"/>
                </a:cubicBezTo>
                <a:cubicBezTo>
                  <a:pt x="89" y="30"/>
                  <a:pt x="89" y="30"/>
                  <a:pt x="89" y="30"/>
                </a:cubicBezTo>
                <a:cubicBezTo>
                  <a:pt x="89" y="30"/>
                  <a:pt x="88" y="31"/>
                  <a:pt x="88" y="31"/>
                </a:cubicBezTo>
                <a:cubicBezTo>
                  <a:pt x="87" y="32"/>
                  <a:pt x="87" y="32"/>
                  <a:pt x="87" y="33"/>
                </a:cubicBezTo>
                <a:cubicBezTo>
                  <a:pt x="87" y="34"/>
                  <a:pt x="87" y="36"/>
                  <a:pt x="87" y="36"/>
                </a:cubicBezTo>
                <a:cubicBezTo>
                  <a:pt x="87" y="39"/>
                  <a:pt x="87" y="39"/>
                  <a:pt x="87" y="39"/>
                </a:cubicBezTo>
                <a:cubicBezTo>
                  <a:pt x="86" y="40"/>
                  <a:pt x="86" y="40"/>
                  <a:pt x="86" y="40"/>
                </a:cubicBezTo>
                <a:cubicBezTo>
                  <a:pt x="84" y="41"/>
                  <a:pt x="84" y="41"/>
                  <a:pt x="84" y="41"/>
                </a:cubicBezTo>
                <a:cubicBezTo>
                  <a:pt x="84" y="41"/>
                  <a:pt x="82" y="42"/>
                  <a:pt x="81" y="41"/>
                </a:cubicBezTo>
                <a:cubicBezTo>
                  <a:pt x="80" y="41"/>
                  <a:pt x="80" y="39"/>
                  <a:pt x="80" y="39"/>
                </a:cubicBezTo>
                <a:cubicBezTo>
                  <a:pt x="82" y="37"/>
                  <a:pt x="82" y="37"/>
                  <a:pt x="82" y="37"/>
                </a:cubicBezTo>
                <a:cubicBezTo>
                  <a:pt x="82" y="37"/>
                  <a:pt x="83" y="37"/>
                  <a:pt x="82" y="36"/>
                </a:cubicBezTo>
                <a:cubicBezTo>
                  <a:pt x="81" y="36"/>
                  <a:pt x="81" y="34"/>
                  <a:pt x="80" y="34"/>
                </a:cubicBezTo>
                <a:cubicBezTo>
                  <a:pt x="78" y="35"/>
                  <a:pt x="76" y="37"/>
                  <a:pt x="76" y="37"/>
                </a:cubicBezTo>
                <a:cubicBezTo>
                  <a:pt x="73" y="38"/>
                  <a:pt x="73" y="38"/>
                  <a:pt x="73" y="38"/>
                </a:cubicBezTo>
                <a:cubicBezTo>
                  <a:pt x="73" y="38"/>
                  <a:pt x="72" y="41"/>
                  <a:pt x="73" y="41"/>
                </a:cubicBezTo>
                <a:cubicBezTo>
                  <a:pt x="73" y="41"/>
                  <a:pt x="75" y="42"/>
                  <a:pt x="75" y="42"/>
                </a:cubicBezTo>
                <a:cubicBezTo>
                  <a:pt x="75" y="42"/>
                  <a:pt x="75" y="43"/>
                  <a:pt x="75" y="44"/>
                </a:cubicBezTo>
                <a:cubicBezTo>
                  <a:pt x="75" y="45"/>
                  <a:pt x="74" y="46"/>
                  <a:pt x="74" y="46"/>
                </a:cubicBezTo>
                <a:cubicBezTo>
                  <a:pt x="74" y="46"/>
                  <a:pt x="74" y="47"/>
                  <a:pt x="72" y="47"/>
                </a:cubicBezTo>
                <a:cubicBezTo>
                  <a:pt x="70" y="46"/>
                  <a:pt x="69" y="46"/>
                  <a:pt x="68" y="46"/>
                </a:cubicBezTo>
                <a:cubicBezTo>
                  <a:pt x="67" y="45"/>
                  <a:pt x="66" y="45"/>
                  <a:pt x="65" y="45"/>
                </a:cubicBezTo>
                <a:cubicBezTo>
                  <a:pt x="64" y="46"/>
                  <a:pt x="64" y="46"/>
                  <a:pt x="63" y="46"/>
                </a:cubicBezTo>
                <a:cubicBezTo>
                  <a:pt x="63" y="47"/>
                  <a:pt x="60" y="49"/>
                  <a:pt x="60" y="49"/>
                </a:cubicBezTo>
                <a:cubicBezTo>
                  <a:pt x="60" y="49"/>
                  <a:pt x="59" y="49"/>
                  <a:pt x="59" y="50"/>
                </a:cubicBezTo>
                <a:cubicBezTo>
                  <a:pt x="59" y="51"/>
                  <a:pt x="58" y="53"/>
                  <a:pt x="58" y="53"/>
                </a:cubicBezTo>
                <a:cubicBezTo>
                  <a:pt x="58" y="53"/>
                  <a:pt x="57" y="54"/>
                  <a:pt x="54" y="55"/>
                </a:cubicBezTo>
                <a:cubicBezTo>
                  <a:pt x="52" y="55"/>
                  <a:pt x="52" y="56"/>
                  <a:pt x="52" y="56"/>
                </a:cubicBezTo>
                <a:cubicBezTo>
                  <a:pt x="51" y="58"/>
                  <a:pt x="51" y="58"/>
                  <a:pt x="51" y="58"/>
                </a:cubicBezTo>
                <a:cubicBezTo>
                  <a:pt x="51" y="58"/>
                  <a:pt x="49" y="60"/>
                  <a:pt x="48" y="61"/>
                </a:cubicBezTo>
                <a:cubicBezTo>
                  <a:pt x="47" y="62"/>
                  <a:pt x="43" y="65"/>
                  <a:pt x="43" y="65"/>
                </a:cubicBezTo>
                <a:cubicBezTo>
                  <a:pt x="42" y="65"/>
                  <a:pt x="41" y="67"/>
                  <a:pt x="41" y="68"/>
                </a:cubicBezTo>
                <a:cubicBezTo>
                  <a:pt x="40" y="69"/>
                  <a:pt x="40" y="71"/>
                  <a:pt x="40" y="72"/>
                </a:cubicBezTo>
                <a:cubicBezTo>
                  <a:pt x="39" y="73"/>
                  <a:pt x="39" y="74"/>
                  <a:pt x="38" y="76"/>
                </a:cubicBezTo>
                <a:cubicBezTo>
                  <a:pt x="38" y="77"/>
                  <a:pt x="37" y="79"/>
                  <a:pt x="37" y="79"/>
                </a:cubicBezTo>
                <a:cubicBezTo>
                  <a:pt x="36" y="80"/>
                  <a:pt x="35" y="81"/>
                  <a:pt x="35" y="81"/>
                </a:cubicBezTo>
                <a:cubicBezTo>
                  <a:pt x="34" y="81"/>
                  <a:pt x="31" y="82"/>
                  <a:pt x="30" y="83"/>
                </a:cubicBezTo>
                <a:cubicBezTo>
                  <a:pt x="29" y="83"/>
                  <a:pt x="29" y="85"/>
                  <a:pt x="29" y="85"/>
                </a:cubicBezTo>
                <a:cubicBezTo>
                  <a:pt x="29" y="86"/>
                  <a:pt x="30" y="87"/>
                  <a:pt x="31" y="87"/>
                </a:cubicBezTo>
                <a:cubicBezTo>
                  <a:pt x="31" y="87"/>
                  <a:pt x="33" y="88"/>
                  <a:pt x="33" y="88"/>
                </a:cubicBezTo>
                <a:cubicBezTo>
                  <a:pt x="33" y="88"/>
                  <a:pt x="33" y="90"/>
                  <a:pt x="33" y="91"/>
                </a:cubicBezTo>
                <a:cubicBezTo>
                  <a:pt x="33" y="91"/>
                  <a:pt x="32" y="94"/>
                  <a:pt x="33" y="94"/>
                </a:cubicBezTo>
                <a:cubicBezTo>
                  <a:pt x="34" y="94"/>
                  <a:pt x="35" y="94"/>
                  <a:pt x="35" y="94"/>
                </a:cubicBezTo>
                <a:cubicBezTo>
                  <a:pt x="38" y="95"/>
                  <a:pt x="38" y="95"/>
                  <a:pt x="38" y="95"/>
                </a:cubicBezTo>
                <a:cubicBezTo>
                  <a:pt x="40" y="96"/>
                  <a:pt x="40" y="96"/>
                  <a:pt x="40" y="96"/>
                </a:cubicBezTo>
                <a:cubicBezTo>
                  <a:pt x="41" y="97"/>
                  <a:pt x="41" y="97"/>
                  <a:pt x="41" y="97"/>
                </a:cubicBezTo>
                <a:cubicBezTo>
                  <a:pt x="41" y="97"/>
                  <a:pt x="41" y="99"/>
                  <a:pt x="41" y="99"/>
                </a:cubicBezTo>
                <a:cubicBezTo>
                  <a:pt x="41" y="100"/>
                  <a:pt x="40" y="101"/>
                  <a:pt x="39" y="101"/>
                </a:cubicBezTo>
                <a:cubicBezTo>
                  <a:pt x="39" y="100"/>
                  <a:pt x="39" y="100"/>
                  <a:pt x="39" y="99"/>
                </a:cubicBezTo>
                <a:cubicBezTo>
                  <a:pt x="38" y="98"/>
                  <a:pt x="38" y="98"/>
                  <a:pt x="37" y="97"/>
                </a:cubicBezTo>
                <a:cubicBezTo>
                  <a:pt x="36" y="97"/>
                  <a:pt x="35" y="98"/>
                  <a:pt x="34" y="98"/>
                </a:cubicBezTo>
                <a:cubicBezTo>
                  <a:pt x="34" y="97"/>
                  <a:pt x="33" y="97"/>
                  <a:pt x="32" y="97"/>
                </a:cubicBezTo>
                <a:cubicBezTo>
                  <a:pt x="31" y="96"/>
                  <a:pt x="31" y="97"/>
                  <a:pt x="31" y="96"/>
                </a:cubicBezTo>
                <a:cubicBezTo>
                  <a:pt x="31" y="94"/>
                  <a:pt x="32" y="94"/>
                  <a:pt x="32" y="93"/>
                </a:cubicBezTo>
                <a:cubicBezTo>
                  <a:pt x="31" y="92"/>
                  <a:pt x="31" y="91"/>
                  <a:pt x="30" y="91"/>
                </a:cubicBezTo>
                <a:cubicBezTo>
                  <a:pt x="29" y="91"/>
                  <a:pt x="30" y="92"/>
                  <a:pt x="29" y="91"/>
                </a:cubicBezTo>
                <a:cubicBezTo>
                  <a:pt x="28" y="90"/>
                  <a:pt x="28" y="89"/>
                  <a:pt x="27" y="89"/>
                </a:cubicBezTo>
                <a:cubicBezTo>
                  <a:pt x="27" y="89"/>
                  <a:pt x="26" y="90"/>
                  <a:pt x="26" y="89"/>
                </a:cubicBezTo>
                <a:cubicBezTo>
                  <a:pt x="26" y="88"/>
                  <a:pt x="26" y="86"/>
                  <a:pt x="26" y="85"/>
                </a:cubicBezTo>
                <a:cubicBezTo>
                  <a:pt x="26" y="85"/>
                  <a:pt x="27" y="83"/>
                  <a:pt x="27" y="83"/>
                </a:cubicBezTo>
                <a:cubicBezTo>
                  <a:pt x="27" y="82"/>
                  <a:pt x="28" y="78"/>
                  <a:pt x="28" y="78"/>
                </a:cubicBezTo>
                <a:cubicBezTo>
                  <a:pt x="28" y="78"/>
                  <a:pt x="23" y="87"/>
                  <a:pt x="22" y="93"/>
                </a:cubicBezTo>
                <a:cubicBezTo>
                  <a:pt x="22" y="93"/>
                  <a:pt x="23" y="93"/>
                  <a:pt x="23" y="94"/>
                </a:cubicBezTo>
                <a:cubicBezTo>
                  <a:pt x="23" y="95"/>
                  <a:pt x="24" y="96"/>
                  <a:pt x="24" y="97"/>
                </a:cubicBezTo>
                <a:cubicBezTo>
                  <a:pt x="23" y="98"/>
                  <a:pt x="23" y="98"/>
                  <a:pt x="23" y="102"/>
                </a:cubicBezTo>
                <a:cubicBezTo>
                  <a:pt x="23" y="105"/>
                  <a:pt x="24" y="106"/>
                  <a:pt x="24" y="107"/>
                </a:cubicBezTo>
                <a:cubicBezTo>
                  <a:pt x="23" y="108"/>
                  <a:pt x="23" y="110"/>
                  <a:pt x="23" y="111"/>
                </a:cubicBezTo>
                <a:cubicBezTo>
                  <a:pt x="22" y="112"/>
                  <a:pt x="23" y="116"/>
                  <a:pt x="24" y="116"/>
                </a:cubicBezTo>
                <a:cubicBezTo>
                  <a:pt x="24" y="117"/>
                  <a:pt x="24" y="117"/>
                  <a:pt x="25" y="118"/>
                </a:cubicBezTo>
                <a:cubicBezTo>
                  <a:pt x="26" y="119"/>
                  <a:pt x="24" y="121"/>
                  <a:pt x="26" y="119"/>
                </a:cubicBezTo>
                <a:cubicBezTo>
                  <a:pt x="27" y="116"/>
                  <a:pt x="28" y="115"/>
                  <a:pt x="28" y="115"/>
                </a:cubicBezTo>
                <a:cubicBezTo>
                  <a:pt x="29" y="114"/>
                  <a:pt x="29" y="114"/>
                  <a:pt x="29" y="114"/>
                </a:cubicBezTo>
                <a:cubicBezTo>
                  <a:pt x="29" y="114"/>
                  <a:pt x="29" y="112"/>
                  <a:pt x="31" y="112"/>
                </a:cubicBezTo>
                <a:cubicBezTo>
                  <a:pt x="33" y="113"/>
                  <a:pt x="34" y="112"/>
                  <a:pt x="34" y="113"/>
                </a:cubicBezTo>
                <a:cubicBezTo>
                  <a:pt x="35" y="114"/>
                  <a:pt x="33" y="116"/>
                  <a:pt x="35" y="116"/>
                </a:cubicBezTo>
                <a:cubicBezTo>
                  <a:pt x="36" y="117"/>
                  <a:pt x="39" y="115"/>
                  <a:pt x="40" y="115"/>
                </a:cubicBezTo>
                <a:cubicBezTo>
                  <a:pt x="41" y="116"/>
                  <a:pt x="42" y="116"/>
                  <a:pt x="42" y="117"/>
                </a:cubicBezTo>
                <a:cubicBezTo>
                  <a:pt x="43" y="119"/>
                  <a:pt x="43" y="121"/>
                  <a:pt x="44" y="121"/>
                </a:cubicBezTo>
                <a:cubicBezTo>
                  <a:pt x="45" y="122"/>
                  <a:pt x="45" y="124"/>
                  <a:pt x="45" y="125"/>
                </a:cubicBezTo>
                <a:cubicBezTo>
                  <a:pt x="46" y="126"/>
                  <a:pt x="49" y="127"/>
                  <a:pt x="49" y="127"/>
                </a:cubicBezTo>
                <a:cubicBezTo>
                  <a:pt x="50" y="127"/>
                  <a:pt x="53" y="128"/>
                  <a:pt x="54" y="128"/>
                </a:cubicBezTo>
                <a:cubicBezTo>
                  <a:pt x="55" y="129"/>
                  <a:pt x="54" y="130"/>
                  <a:pt x="56" y="131"/>
                </a:cubicBezTo>
                <a:cubicBezTo>
                  <a:pt x="58" y="131"/>
                  <a:pt x="58" y="135"/>
                  <a:pt x="58" y="135"/>
                </a:cubicBezTo>
                <a:cubicBezTo>
                  <a:pt x="58" y="135"/>
                  <a:pt x="59" y="138"/>
                  <a:pt x="58" y="138"/>
                </a:cubicBezTo>
                <a:cubicBezTo>
                  <a:pt x="58" y="139"/>
                  <a:pt x="58" y="141"/>
                  <a:pt x="59" y="141"/>
                </a:cubicBezTo>
                <a:cubicBezTo>
                  <a:pt x="60" y="141"/>
                  <a:pt x="63" y="142"/>
                  <a:pt x="63" y="142"/>
                </a:cubicBezTo>
                <a:cubicBezTo>
                  <a:pt x="63" y="142"/>
                  <a:pt x="61" y="144"/>
                  <a:pt x="64" y="145"/>
                </a:cubicBezTo>
                <a:cubicBezTo>
                  <a:pt x="66" y="146"/>
                  <a:pt x="69" y="147"/>
                  <a:pt x="69" y="147"/>
                </a:cubicBezTo>
                <a:cubicBezTo>
                  <a:pt x="70" y="147"/>
                  <a:pt x="68" y="149"/>
                  <a:pt x="71" y="149"/>
                </a:cubicBezTo>
                <a:cubicBezTo>
                  <a:pt x="73" y="149"/>
                  <a:pt x="76" y="149"/>
                  <a:pt x="77" y="150"/>
                </a:cubicBezTo>
                <a:cubicBezTo>
                  <a:pt x="79" y="151"/>
                  <a:pt x="78" y="152"/>
                  <a:pt x="81" y="154"/>
                </a:cubicBezTo>
                <a:cubicBezTo>
                  <a:pt x="85" y="156"/>
                  <a:pt x="86" y="157"/>
                  <a:pt x="87" y="157"/>
                </a:cubicBezTo>
                <a:cubicBezTo>
                  <a:pt x="87" y="158"/>
                  <a:pt x="89" y="157"/>
                  <a:pt x="89" y="160"/>
                </a:cubicBezTo>
                <a:cubicBezTo>
                  <a:pt x="88" y="163"/>
                  <a:pt x="88" y="165"/>
                  <a:pt x="87" y="166"/>
                </a:cubicBezTo>
                <a:cubicBezTo>
                  <a:pt x="85" y="167"/>
                  <a:pt x="84" y="170"/>
                  <a:pt x="83" y="171"/>
                </a:cubicBezTo>
                <a:cubicBezTo>
                  <a:pt x="82" y="172"/>
                  <a:pt x="81" y="174"/>
                  <a:pt x="82" y="176"/>
                </a:cubicBezTo>
                <a:cubicBezTo>
                  <a:pt x="83" y="178"/>
                  <a:pt x="84" y="180"/>
                  <a:pt x="84" y="181"/>
                </a:cubicBezTo>
                <a:cubicBezTo>
                  <a:pt x="84" y="182"/>
                  <a:pt x="84" y="185"/>
                  <a:pt x="84" y="187"/>
                </a:cubicBezTo>
                <a:cubicBezTo>
                  <a:pt x="83" y="188"/>
                  <a:pt x="82" y="190"/>
                  <a:pt x="82" y="190"/>
                </a:cubicBezTo>
                <a:cubicBezTo>
                  <a:pt x="82" y="190"/>
                  <a:pt x="84" y="192"/>
                  <a:pt x="82" y="194"/>
                </a:cubicBezTo>
                <a:cubicBezTo>
                  <a:pt x="80" y="196"/>
                  <a:pt x="78" y="198"/>
                  <a:pt x="77" y="198"/>
                </a:cubicBezTo>
                <a:cubicBezTo>
                  <a:pt x="75" y="199"/>
                  <a:pt x="73" y="201"/>
                  <a:pt x="73" y="201"/>
                </a:cubicBezTo>
                <a:cubicBezTo>
                  <a:pt x="73" y="201"/>
                  <a:pt x="73" y="207"/>
                  <a:pt x="73" y="208"/>
                </a:cubicBezTo>
                <a:cubicBezTo>
                  <a:pt x="72" y="209"/>
                  <a:pt x="67" y="217"/>
                  <a:pt x="69" y="219"/>
                </a:cubicBezTo>
                <a:cubicBezTo>
                  <a:pt x="71" y="221"/>
                  <a:pt x="71" y="224"/>
                  <a:pt x="71" y="225"/>
                </a:cubicBezTo>
                <a:cubicBezTo>
                  <a:pt x="70" y="226"/>
                  <a:pt x="70" y="226"/>
                  <a:pt x="69" y="227"/>
                </a:cubicBezTo>
                <a:cubicBezTo>
                  <a:pt x="69" y="228"/>
                  <a:pt x="65" y="227"/>
                  <a:pt x="67" y="230"/>
                </a:cubicBezTo>
                <a:cubicBezTo>
                  <a:pt x="69" y="233"/>
                  <a:pt x="70" y="234"/>
                  <a:pt x="71" y="236"/>
                </a:cubicBezTo>
                <a:cubicBezTo>
                  <a:pt x="72" y="238"/>
                  <a:pt x="72" y="238"/>
                  <a:pt x="73" y="240"/>
                </a:cubicBezTo>
                <a:cubicBezTo>
                  <a:pt x="75" y="242"/>
                  <a:pt x="75" y="243"/>
                  <a:pt x="77" y="245"/>
                </a:cubicBezTo>
                <a:cubicBezTo>
                  <a:pt x="78" y="246"/>
                  <a:pt x="80" y="247"/>
                  <a:pt x="80" y="248"/>
                </a:cubicBezTo>
                <a:cubicBezTo>
                  <a:pt x="80" y="250"/>
                  <a:pt x="83" y="254"/>
                  <a:pt x="79" y="251"/>
                </a:cubicBezTo>
                <a:cubicBezTo>
                  <a:pt x="75" y="248"/>
                  <a:pt x="79" y="251"/>
                  <a:pt x="74" y="247"/>
                </a:cubicBezTo>
                <a:cubicBezTo>
                  <a:pt x="69" y="242"/>
                  <a:pt x="68" y="244"/>
                  <a:pt x="65" y="241"/>
                </a:cubicBezTo>
                <a:cubicBezTo>
                  <a:pt x="63" y="239"/>
                  <a:pt x="66" y="248"/>
                  <a:pt x="62" y="237"/>
                </a:cubicBezTo>
                <a:cubicBezTo>
                  <a:pt x="58" y="226"/>
                  <a:pt x="57" y="227"/>
                  <a:pt x="56" y="225"/>
                </a:cubicBezTo>
                <a:cubicBezTo>
                  <a:pt x="55" y="223"/>
                  <a:pt x="56" y="225"/>
                  <a:pt x="53" y="220"/>
                </a:cubicBezTo>
                <a:cubicBezTo>
                  <a:pt x="50" y="214"/>
                  <a:pt x="52" y="218"/>
                  <a:pt x="50" y="214"/>
                </a:cubicBezTo>
                <a:cubicBezTo>
                  <a:pt x="47" y="211"/>
                  <a:pt x="47" y="216"/>
                  <a:pt x="45" y="209"/>
                </a:cubicBezTo>
                <a:cubicBezTo>
                  <a:pt x="44" y="203"/>
                  <a:pt x="44" y="207"/>
                  <a:pt x="42" y="200"/>
                </a:cubicBezTo>
                <a:cubicBezTo>
                  <a:pt x="40" y="193"/>
                  <a:pt x="44" y="192"/>
                  <a:pt x="40" y="189"/>
                </a:cubicBezTo>
                <a:cubicBezTo>
                  <a:pt x="36" y="186"/>
                  <a:pt x="36" y="187"/>
                  <a:pt x="35" y="185"/>
                </a:cubicBezTo>
                <a:cubicBezTo>
                  <a:pt x="33" y="182"/>
                  <a:pt x="35" y="185"/>
                  <a:pt x="31" y="179"/>
                </a:cubicBezTo>
                <a:cubicBezTo>
                  <a:pt x="28" y="172"/>
                  <a:pt x="23" y="170"/>
                  <a:pt x="23" y="159"/>
                </a:cubicBezTo>
                <a:cubicBezTo>
                  <a:pt x="24" y="149"/>
                  <a:pt x="24" y="147"/>
                  <a:pt x="24" y="147"/>
                </a:cubicBezTo>
                <a:cubicBezTo>
                  <a:pt x="24" y="147"/>
                  <a:pt x="18" y="143"/>
                  <a:pt x="20" y="137"/>
                </a:cubicBezTo>
                <a:cubicBezTo>
                  <a:pt x="22" y="131"/>
                  <a:pt x="23" y="133"/>
                  <a:pt x="22" y="131"/>
                </a:cubicBezTo>
                <a:cubicBezTo>
                  <a:pt x="21" y="129"/>
                  <a:pt x="21" y="129"/>
                  <a:pt x="19" y="127"/>
                </a:cubicBezTo>
                <a:cubicBezTo>
                  <a:pt x="17" y="124"/>
                  <a:pt x="17" y="125"/>
                  <a:pt x="16" y="123"/>
                </a:cubicBezTo>
                <a:cubicBezTo>
                  <a:pt x="16" y="122"/>
                  <a:pt x="15" y="118"/>
                  <a:pt x="15" y="118"/>
                </a:cubicBezTo>
                <a:cubicBezTo>
                  <a:pt x="14" y="119"/>
                  <a:pt x="14" y="119"/>
                  <a:pt x="14" y="119"/>
                </a:cubicBezTo>
                <a:cubicBezTo>
                  <a:pt x="14" y="119"/>
                  <a:pt x="0" y="258"/>
                  <a:pt x="138" y="278"/>
                </a:cubicBezTo>
                <a:cubicBezTo>
                  <a:pt x="138" y="278"/>
                  <a:pt x="106" y="271"/>
                  <a:pt x="103" y="265"/>
                </a:cubicBezTo>
                <a:cubicBezTo>
                  <a:pt x="103" y="265"/>
                  <a:pt x="103" y="259"/>
                  <a:pt x="104" y="259"/>
                </a:cubicBezTo>
                <a:cubicBezTo>
                  <a:pt x="105" y="259"/>
                  <a:pt x="107" y="260"/>
                  <a:pt x="109" y="258"/>
                </a:cubicBezTo>
                <a:cubicBezTo>
                  <a:pt x="111" y="257"/>
                  <a:pt x="114" y="255"/>
                  <a:pt x="114" y="255"/>
                </a:cubicBezTo>
                <a:cubicBezTo>
                  <a:pt x="114" y="257"/>
                  <a:pt x="114" y="257"/>
                  <a:pt x="114" y="257"/>
                </a:cubicBezTo>
                <a:cubicBezTo>
                  <a:pt x="114" y="257"/>
                  <a:pt x="112" y="258"/>
                  <a:pt x="118" y="257"/>
                </a:cubicBezTo>
                <a:cubicBezTo>
                  <a:pt x="124" y="256"/>
                  <a:pt x="124" y="256"/>
                  <a:pt x="127" y="255"/>
                </a:cubicBezTo>
                <a:cubicBezTo>
                  <a:pt x="129" y="254"/>
                  <a:pt x="132" y="249"/>
                  <a:pt x="133" y="252"/>
                </a:cubicBezTo>
                <a:cubicBezTo>
                  <a:pt x="134" y="255"/>
                  <a:pt x="131" y="254"/>
                  <a:pt x="134" y="255"/>
                </a:cubicBezTo>
                <a:cubicBezTo>
                  <a:pt x="137" y="257"/>
                  <a:pt x="143" y="255"/>
                  <a:pt x="143" y="255"/>
                </a:cubicBezTo>
                <a:cubicBezTo>
                  <a:pt x="143" y="255"/>
                  <a:pt x="152" y="255"/>
                  <a:pt x="153" y="254"/>
                </a:cubicBezTo>
                <a:cubicBezTo>
                  <a:pt x="154" y="253"/>
                  <a:pt x="154" y="252"/>
                  <a:pt x="156" y="252"/>
                </a:cubicBezTo>
                <a:cubicBezTo>
                  <a:pt x="157" y="252"/>
                  <a:pt x="158" y="255"/>
                  <a:pt x="158" y="255"/>
                </a:cubicBezTo>
                <a:cubicBezTo>
                  <a:pt x="153" y="258"/>
                  <a:pt x="153" y="258"/>
                  <a:pt x="153" y="258"/>
                </a:cubicBezTo>
                <a:cubicBezTo>
                  <a:pt x="148" y="262"/>
                  <a:pt x="148" y="262"/>
                  <a:pt x="148" y="262"/>
                </a:cubicBezTo>
                <a:cubicBezTo>
                  <a:pt x="148" y="262"/>
                  <a:pt x="146" y="262"/>
                  <a:pt x="148" y="263"/>
                </a:cubicBezTo>
                <a:cubicBezTo>
                  <a:pt x="150" y="264"/>
                  <a:pt x="151" y="264"/>
                  <a:pt x="153" y="264"/>
                </a:cubicBezTo>
                <a:cubicBezTo>
                  <a:pt x="156" y="265"/>
                  <a:pt x="161" y="269"/>
                  <a:pt x="162" y="266"/>
                </a:cubicBezTo>
                <a:cubicBezTo>
                  <a:pt x="164" y="264"/>
                  <a:pt x="164" y="263"/>
                  <a:pt x="165" y="262"/>
                </a:cubicBezTo>
                <a:cubicBezTo>
                  <a:pt x="166" y="260"/>
                  <a:pt x="166" y="258"/>
                  <a:pt x="168" y="258"/>
                </a:cubicBezTo>
                <a:cubicBezTo>
                  <a:pt x="170" y="258"/>
                  <a:pt x="173" y="259"/>
                  <a:pt x="173" y="259"/>
                </a:cubicBezTo>
                <a:cubicBezTo>
                  <a:pt x="171" y="263"/>
                  <a:pt x="171" y="263"/>
                  <a:pt x="171" y="263"/>
                </a:cubicBezTo>
                <a:cubicBezTo>
                  <a:pt x="171" y="263"/>
                  <a:pt x="175" y="263"/>
                  <a:pt x="176" y="263"/>
                </a:cubicBezTo>
                <a:cubicBezTo>
                  <a:pt x="178" y="263"/>
                  <a:pt x="178" y="265"/>
                  <a:pt x="180" y="263"/>
                </a:cubicBezTo>
                <a:cubicBezTo>
                  <a:pt x="183" y="261"/>
                  <a:pt x="183" y="261"/>
                  <a:pt x="185"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59" y="278"/>
                </a:cubicBezTo>
                <a:cubicBezTo>
                  <a:pt x="159" y="278"/>
                  <a:pt x="236" y="282"/>
                  <a:pt x="279" y="207"/>
                </a:cubicBezTo>
                <a:cubicBezTo>
                  <a:pt x="322" y="133"/>
                  <a:pt x="292" y="37"/>
                  <a:pt x="194" y="4"/>
                </a:cubicBezTo>
                <a:cubicBezTo>
                  <a:pt x="194" y="4"/>
                  <a:pt x="267" y="31"/>
                  <a:pt x="286" y="102"/>
                </a:cubicBezTo>
                <a:cubicBezTo>
                  <a:pt x="286" y="103"/>
                  <a:pt x="286" y="103"/>
                  <a:pt x="286" y="103"/>
                </a:cubicBezTo>
                <a:cubicBezTo>
                  <a:pt x="284" y="101"/>
                  <a:pt x="284" y="102"/>
                  <a:pt x="282" y="99"/>
                </a:cubicBezTo>
                <a:cubicBezTo>
                  <a:pt x="281" y="95"/>
                  <a:pt x="282" y="96"/>
                  <a:pt x="281" y="94"/>
                </a:cubicBezTo>
                <a:cubicBezTo>
                  <a:pt x="279" y="91"/>
                  <a:pt x="280" y="93"/>
                  <a:pt x="278" y="91"/>
                </a:cubicBezTo>
                <a:cubicBezTo>
                  <a:pt x="276" y="88"/>
                  <a:pt x="276" y="89"/>
                  <a:pt x="275" y="87"/>
                </a:cubicBezTo>
                <a:cubicBezTo>
                  <a:pt x="273" y="86"/>
                  <a:pt x="272" y="82"/>
                  <a:pt x="271" y="81"/>
                </a:cubicBezTo>
                <a:cubicBezTo>
                  <a:pt x="270" y="79"/>
                  <a:pt x="267" y="79"/>
                  <a:pt x="266" y="79"/>
                </a:cubicBezTo>
                <a:cubicBezTo>
                  <a:pt x="264" y="78"/>
                  <a:pt x="265" y="77"/>
                  <a:pt x="264" y="78"/>
                </a:cubicBezTo>
                <a:cubicBezTo>
                  <a:pt x="264" y="80"/>
                  <a:pt x="266" y="82"/>
                  <a:pt x="266" y="82"/>
                </a:cubicBezTo>
                <a:cubicBezTo>
                  <a:pt x="266" y="88"/>
                  <a:pt x="266" y="88"/>
                  <a:pt x="266" y="88"/>
                </a:cubicBezTo>
                <a:cubicBezTo>
                  <a:pt x="266" y="88"/>
                  <a:pt x="268" y="93"/>
                  <a:pt x="268" y="94"/>
                </a:cubicBezTo>
                <a:cubicBezTo>
                  <a:pt x="268" y="95"/>
                  <a:pt x="267" y="99"/>
                  <a:pt x="267" y="99"/>
                </a:cubicBezTo>
                <a:cubicBezTo>
                  <a:pt x="267" y="99"/>
                  <a:pt x="266" y="103"/>
                  <a:pt x="265" y="103"/>
                </a:cubicBezTo>
                <a:cubicBezTo>
                  <a:pt x="263" y="104"/>
                  <a:pt x="256" y="105"/>
                  <a:pt x="256" y="105"/>
                </a:cubicBezTo>
                <a:cubicBezTo>
                  <a:pt x="256" y="105"/>
                  <a:pt x="254" y="103"/>
                  <a:pt x="252" y="101"/>
                </a:cubicBezTo>
                <a:cubicBezTo>
                  <a:pt x="251" y="98"/>
                  <a:pt x="247" y="98"/>
                  <a:pt x="246" y="97"/>
                </a:cubicBezTo>
                <a:cubicBezTo>
                  <a:pt x="245" y="96"/>
                  <a:pt x="247" y="94"/>
                  <a:pt x="245" y="91"/>
                </a:cubicBezTo>
                <a:cubicBezTo>
                  <a:pt x="243" y="88"/>
                  <a:pt x="245" y="89"/>
                  <a:pt x="242" y="87"/>
                </a:cubicBezTo>
                <a:cubicBezTo>
                  <a:pt x="240" y="84"/>
                  <a:pt x="240" y="84"/>
                  <a:pt x="240" y="84"/>
                </a:cubicBezTo>
                <a:cubicBezTo>
                  <a:pt x="240" y="84"/>
                  <a:pt x="234" y="82"/>
                  <a:pt x="236" y="86"/>
                </a:cubicBezTo>
                <a:cubicBezTo>
                  <a:pt x="238" y="89"/>
                  <a:pt x="236" y="93"/>
                  <a:pt x="237" y="93"/>
                </a:cubicBezTo>
                <a:cubicBezTo>
                  <a:pt x="239" y="93"/>
                  <a:pt x="240" y="92"/>
                  <a:pt x="241" y="95"/>
                </a:cubicBezTo>
                <a:cubicBezTo>
                  <a:pt x="242" y="98"/>
                  <a:pt x="243" y="99"/>
                  <a:pt x="244" y="100"/>
                </a:cubicBezTo>
                <a:cubicBezTo>
                  <a:pt x="245" y="101"/>
                  <a:pt x="245" y="105"/>
                  <a:pt x="246" y="106"/>
                </a:cubicBezTo>
                <a:cubicBezTo>
                  <a:pt x="248" y="106"/>
                  <a:pt x="251" y="106"/>
                  <a:pt x="251" y="107"/>
                </a:cubicBezTo>
                <a:cubicBezTo>
                  <a:pt x="251" y="109"/>
                  <a:pt x="249" y="111"/>
                  <a:pt x="251" y="112"/>
                </a:cubicBezTo>
                <a:cubicBezTo>
                  <a:pt x="253" y="113"/>
                  <a:pt x="254" y="114"/>
                  <a:pt x="255" y="113"/>
                </a:cubicBezTo>
                <a:cubicBezTo>
                  <a:pt x="256" y="113"/>
                  <a:pt x="256" y="114"/>
                  <a:pt x="258" y="113"/>
                </a:cubicBezTo>
                <a:cubicBezTo>
                  <a:pt x="260"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0" y="137"/>
                </a:cubicBezTo>
                <a:cubicBezTo>
                  <a:pt x="259" y="137"/>
                  <a:pt x="257" y="141"/>
                  <a:pt x="256" y="142"/>
                </a:cubicBezTo>
                <a:cubicBezTo>
                  <a:pt x="255" y="143"/>
                  <a:pt x="255" y="149"/>
                  <a:pt x="255" y="149"/>
                </a:cubicBezTo>
                <a:cubicBezTo>
                  <a:pt x="252" y="153"/>
                  <a:pt x="252" y="153"/>
                  <a:pt x="252" y="153"/>
                </a:cubicBezTo>
                <a:cubicBezTo>
                  <a:pt x="252" y="153"/>
                  <a:pt x="251" y="158"/>
                  <a:pt x="252" y="159"/>
                </a:cubicBezTo>
                <a:cubicBezTo>
                  <a:pt x="252" y="160"/>
                  <a:pt x="253" y="165"/>
                  <a:pt x="252" y="168"/>
                </a:cubicBezTo>
                <a:cubicBezTo>
                  <a:pt x="251" y="171"/>
                  <a:pt x="248" y="173"/>
                  <a:pt x="248" y="173"/>
                </a:cubicBezTo>
                <a:cubicBezTo>
                  <a:pt x="248" y="173"/>
                  <a:pt x="253" y="178"/>
                  <a:pt x="250" y="179"/>
                </a:cubicBezTo>
                <a:cubicBezTo>
                  <a:pt x="247" y="179"/>
                  <a:pt x="245" y="183"/>
                  <a:pt x="244" y="184"/>
                </a:cubicBezTo>
                <a:cubicBezTo>
                  <a:pt x="243" y="185"/>
                  <a:pt x="244" y="187"/>
                  <a:pt x="242" y="187"/>
                </a:cubicBezTo>
                <a:cubicBezTo>
                  <a:pt x="240" y="188"/>
                  <a:pt x="238" y="188"/>
                  <a:pt x="238" y="189"/>
                </a:cubicBezTo>
                <a:cubicBezTo>
                  <a:pt x="238" y="190"/>
                  <a:pt x="238" y="194"/>
                  <a:pt x="238" y="194"/>
                </a:cubicBezTo>
                <a:cubicBezTo>
                  <a:pt x="232" y="202"/>
                  <a:pt x="232" y="202"/>
                  <a:pt x="232" y="202"/>
                </a:cubicBezTo>
                <a:cubicBezTo>
                  <a:pt x="226" y="207"/>
                  <a:pt x="226" y="207"/>
                  <a:pt x="226" y="207"/>
                </a:cubicBezTo>
                <a:cubicBezTo>
                  <a:pt x="226" y="207"/>
                  <a:pt x="227" y="210"/>
                  <a:pt x="225" y="211"/>
                </a:cubicBezTo>
                <a:cubicBezTo>
                  <a:pt x="223" y="211"/>
                  <a:pt x="216" y="214"/>
                  <a:pt x="215" y="215"/>
                </a:cubicBezTo>
                <a:cubicBezTo>
                  <a:pt x="214" y="216"/>
                  <a:pt x="209" y="218"/>
                  <a:pt x="208" y="218"/>
                </a:cubicBezTo>
                <a:cubicBezTo>
                  <a:pt x="206" y="218"/>
                  <a:pt x="209" y="223"/>
                  <a:pt x="206" y="218"/>
                </a:cubicBezTo>
                <a:cubicBezTo>
                  <a:pt x="203" y="213"/>
                  <a:pt x="205" y="216"/>
                  <a:pt x="203" y="211"/>
                </a:cubicBezTo>
                <a:cubicBezTo>
                  <a:pt x="201" y="206"/>
                  <a:pt x="201" y="210"/>
                  <a:pt x="201" y="206"/>
                </a:cubicBezTo>
                <a:cubicBezTo>
                  <a:pt x="201" y="202"/>
                  <a:pt x="201" y="206"/>
                  <a:pt x="201" y="202"/>
                </a:cubicBezTo>
                <a:cubicBezTo>
                  <a:pt x="200" y="198"/>
                  <a:pt x="202" y="201"/>
                  <a:pt x="200" y="197"/>
                </a:cubicBezTo>
                <a:cubicBezTo>
                  <a:pt x="198" y="192"/>
                  <a:pt x="198" y="194"/>
                  <a:pt x="196" y="191"/>
                </a:cubicBezTo>
                <a:cubicBezTo>
                  <a:pt x="193" y="188"/>
                  <a:pt x="191" y="191"/>
                  <a:pt x="193" y="187"/>
                </a:cubicBezTo>
                <a:cubicBezTo>
                  <a:pt x="194" y="183"/>
                  <a:pt x="193" y="187"/>
                  <a:pt x="194" y="183"/>
                </a:cubicBezTo>
                <a:cubicBezTo>
                  <a:pt x="195" y="178"/>
                  <a:pt x="194" y="178"/>
                  <a:pt x="197" y="176"/>
                </a:cubicBezTo>
                <a:cubicBezTo>
                  <a:pt x="199" y="174"/>
                  <a:pt x="201" y="173"/>
                  <a:pt x="201" y="171"/>
                </a:cubicBezTo>
                <a:cubicBezTo>
                  <a:pt x="201" y="168"/>
                  <a:pt x="201" y="167"/>
                  <a:pt x="200" y="165"/>
                </a:cubicBezTo>
                <a:cubicBezTo>
                  <a:pt x="199" y="164"/>
                  <a:pt x="197" y="161"/>
                  <a:pt x="197" y="160"/>
                </a:cubicBezTo>
                <a:cubicBezTo>
                  <a:pt x="196" y="159"/>
                  <a:pt x="196" y="160"/>
                  <a:pt x="194" y="157"/>
                </a:cubicBezTo>
                <a:cubicBezTo>
                  <a:pt x="192" y="154"/>
                  <a:pt x="191" y="152"/>
                  <a:pt x="191" y="152"/>
                </a:cubicBezTo>
                <a:cubicBezTo>
                  <a:pt x="191" y="152"/>
                  <a:pt x="190" y="145"/>
                  <a:pt x="190" y="143"/>
                </a:cubicBezTo>
                <a:cubicBezTo>
                  <a:pt x="190" y="140"/>
                  <a:pt x="189" y="144"/>
                  <a:pt x="190" y="140"/>
                </a:cubicBezTo>
                <a:cubicBezTo>
                  <a:pt x="191" y="136"/>
                  <a:pt x="192" y="133"/>
                  <a:pt x="192" y="133"/>
                </a:cubicBezTo>
                <a:cubicBezTo>
                  <a:pt x="192" y="133"/>
                  <a:pt x="187" y="130"/>
                  <a:pt x="185" y="130"/>
                </a:cubicBezTo>
                <a:cubicBezTo>
                  <a:pt x="183" y="131"/>
                  <a:pt x="183" y="134"/>
                  <a:pt x="180" y="131"/>
                </a:cubicBezTo>
                <a:cubicBezTo>
                  <a:pt x="177" y="129"/>
                  <a:pt x="178" y="127"/>
                  <a:pt x="177" y="127"/>
                </a:cubicBezTo>
                <a:cubicBezTo>
                  <a:pt x="176" y="126"/>
                  <a:pt x="174" y="126"/>
                  <a:pt x="172" y="127"/>
                </a:cubicBezTo>
                <a:cubicBezTo>
                  <a:pt x="171" y="128"/>
                  <a:pt x="167" y="128"/>
                  <a:pt x="164" y="130"/>
                </a:cubicBezTo>
                <a:cubicBezTo>
                  <a:pt x="161" y="131"/>
                  <a:pt x="160" y="131"/>
                  <a:pt x="156" y="131"/>
                </a:cubicBezTo>
                <a:cubicBezTo>
                  <a:pt x="152" y="131"/>
                  <a:pt x="148" y="132"/>
                  <a:pt x="145" y="130"/>
                </a:cubicBezTo>
                <a:cubicBezTo>
                  <a:pt x="142" y="129"/>
                  <a:pt x="141" y="131"/>
                  <a:pt x="140" y="128"/>
                </a:cubicBezTo>
                <a:cubicBezTo>
                  <a:pt x="139" y="124"/>
                  <a:pt x="140" y="125"/>
                  <a:pt x="137" y="123"/>
                </a:cubicBezTo>
                <a:cubicBezTo>
                  <a:pt x="134" y="122"/>
                  <a:pt x="134" y="123"/>
                  <a:pt x="133" y="120"/>
                </a:cubicBezTo>
                <a:cubicBezTo>
                  <a:pt x="133" y="117"/>
                  <a:pt x="135" y="118"/>
                  <a:pt x="132" y="115"/>
                </a:cubicBezTo>
                <a:cubicBezTo>
                  <a:pt x="130" y="112"/>
                  <a:pt x="134" y="116"/>
                  <a:pt x="130" y="112"/>
                </a:cubicBezTo>
                <a:cubicBezTo>
                  <a:pt x="126" y="108"/>
                  <a:pt x="125" y="112"/>
                  <a:pt x="126" y="108"/>
                </a:cubicBezTo>
                <a:cubicBezTo>
                  <a:pt x="128" y="105"/>
                  <a:pt x="129" y="107"/>
                  <a:pt x="129" y="103"/>
                </a:cubicBezTo>
                <a:cubicBezTo>
                  <a:pt x="129" y="99"/>
                  <a:pt x="135" y="105"/>
                  <a:pt x="131" y="97"/>
                </a:cubicBezTo>
                <a:cubicBezTo>
                  <a:pt x="127" y="89"/>
                  <a:pt x="127" y="91"/>
                  <a:pt x="130" y="85"/>
                </a:cubicBezTo>
                <a:cubicBezTo>
                  <a:pt x="133" y="79"/>
                  <a:pt x="137" y="77"/>
                  <a:pt x="138" y="76"/>
                </a:cubicBezTo>
                <a:cubicBezTo>
                  <a:pt x="139" y="74"/>
                  <a:pt x="140" y="71"/>
                  <a:pt x="141" y="70"/>
                </a:cubicBezTo>
                <a:cubicBezTo>
                  <a:pt x="143" y="69"/>
                  <a:pt x="142" y="68"/>
                  <a:pt x="145" y="68"/>
                </a:cubicBezTo>
                <a:cubicBezTo>
                  <a:pt x="148" y="69"/>
                  <a:pt x="151" y="67"/>
                  <a:pt x="153" y="65"/>
                </a:cubicBezTo>
                <a:cubicBezTo>
                  <a:pt x="155" y="63"/>
                  <a:pt x="157" y="61"/>
                  <a:pt x="159" y="60"/>
                </a:cubicBezTo>
                <a:cubicBezTo>
                  <a:pt x="160" y="60"/>
                  <a:pt x="159" y="61"/>
                  <a:pt x="162" y="60"/>
                </a:cubicBezTo>
                <a:cubicBezTo>
                  <a:pt x="165" y="59"/>
                  <a:pt x="166" y="59"/>
                  <a:pt x="168" y="59"/>
                </a:cubicBezTo>
                <a:cubicBezTo>
                  <a:pt x="170" y="59"/>
                  <a:pt x="166" y="60"/>
                  <a:pt x="172" y="59"/>
                </a:cubicBezTo>
                <a:cubicBezTo>
                  <a:pt x="177" y="58"/>
                  <a:pt x="176" y="58"/>
                  <a:pt x="177" y="58"/>
                </a:cubicBezTo>
                <a:cubicBezTo>
                  <a:pt x="178" y="58"/>
                  <a:pt x="178" y="58"/>
                  <a:pt x="180" y="58"/>
                </a:cubicBezTo>
                <a:cubicBezTo>
                  <a:pt x="182" y="59"/>
                  <a:pt x="182" y="54"/>
                  <a:pt x="182" y="59"/>
                </a:cubicBezTo>
                <a:cubicBezTo>
                  <a:pt x="183" y="63"/>
                  <a:pt x="180" y="66"/>
                  <a:pt x="184" y="66"/>
                </a:cubicBezTo>
                <a:cubicBezTo>
                  <a:pt x="188" y="66"/>
                  <a:pt x="184" y="66"/>
                  <a:pt x="188" y="66"/>
                </a:cubicBezTo>
                <a:cubicBezTo>
                  <a:pt x="192" y="66"/>
                  <a:pt x="191" y="67"/>
                  <a:pt x="193" y="68"/>
                </a:cubicBezTo>
                <a:cubicBezTo>
                  <a:pt x="195" y="69"/>
                  <a:pt x="196" y="70"/>
                  <a:pt x="199" y="70"/>
                </a:cubicBezTo>
                <a:cubicBezTo>
                  <a:pt x="202" y="70"/>
                  <a:pt x="198" y="75"/>
                  <a:pt x="202" y="70"/>
                </a:cubicBezTo>
                <a:cubicBezTo>
                  <a:pt x="206" y="66"/>
                  <a:pt x="199" y="65"/>
                  <a:pt x="206" y="66"/>
                </a:cubicBezTo>
                <a:cubicBezTo>
                  <a:pt x="214" y="67"/>
                  <a:pt x="215" y="68"/>
                  <a:pt x="216" y="68"/>
                </a:cubicBezTo>
                <a:cubicBezTo>
                  <a:pt x="218" y="67"/>
                  <a:pt x="218" y="68"/>
                  <a:pt x="221" y="67"/>
                </a:cubicBezTo>
                <a:cubicBezTo>
                  <a:pt x="224" y="65"/>
                  <a:pt x="225" y="65"/>
                  <a:pt x="226" y="66"/>
                </a:cubicBezTo>
                <a:cubicBezTo>
                  <a:pt x="227" y="66"/>
                  <a:pt x="227" y="69"/>
                  <a:pt x="229" y="66"/>
                </a:cubicBezTo>
                <a:cubicBezTo>
                  <a:pt x="230" y="63"/>
                  <a:pt x="233" y="64"/>
                  <a:pt x="229" y="62"/>
                </a:cubicBezTo>
                <a:cubicBezTo>
                  <a:pt x="225" y="61"/>
                  <a:pt x="223" y="63"/>
                  <a:pt x="223" y="60"/>
                </a:cubicBezTo>
                <a:cubicBezTo>
                  <a:pt x="222" y="58"/>
                  <a:pt x="226" y="58"/>
                  <a:pt x="222" y="58"/>
                </a:cubicBezTo>
                <a:cubicBezTo>
                  <a:pt x="218" y="57"/>
                  <a:pt x="219" y="57"/>
                  <a:pt x="216" y="56"/>
                </a:cubicBezTo>
                <a:cubicBezTo>
                  <a:pt x="213" y="55"/>
                  <a:pt x="210" y="59"/>
                  <a:pt x="209" y="56"/>
                </a:cubicBezTo>
                <a:cubicBezTo>
                  <a:pt x="208" y="53"/>
                  <a:pt x="202" y="58"/>
                  <a:pt x="208" y="53"/>
                </a:cubicBezTo>
                <a:cubicBezTo>
                  <a:pt x="214" y="48"/>
                  <a:pt x="211" y="46"/>
                  <a:pt x="215" y="47"/>
                </a:cubicBezTo>
                <a:cubicBezTo>
                  <a:pt x="218" y="48"/>
                  <a:pt x="218" y="51"/>
                  <a:pt x="220" y="49"/>
                </a:cubicBezTo>
                <a:cubicBezTo>
                  <a:pt x="222" y="47"/>
                  <a:pt x="226" y="46"/>
                  <a:pt x="222" y="43"/>
                </a:cubicBezTo>
                <a:cubicBezTo>
                  <a:pt x="218" y="40"/>
                  <a:pt x="221" y="41"/>
                  <a:pt x="217" y="40"/>
                </a:cubicBezTo>
                <a:cubicBezTo>
                  <a:pt x="212" y="38"/>
                  <a:pt x="208" y="47"/>
                  <a:pt x="206" y="46"/>
                </a:cubicBezTo>
                <a:cubicBezTo>
                  <a:pt x="204" y="44"/>
                  <a:pt x="203" y="43"/>
                  <a:pt x="202" y="44"/>
                </a:cubicBezTo>
                <a:cubicBezTo>
                  <a:pt x="201" y="45"/>
                  <a:pt x="201" y="48"/>
                  <a:pt x="200" y="51"/>
                </a:cubicBezTo>
                <a:cubicBezTo>
                  <a:pt x="200" y="54"/>
                  <a:pt x="203" y="54"/>
                  <a:pt x="198" y="52"/>
                </a:cubicBezTo>
                <a:cubicBezTo>
                  <a:pt x="194" y="50"/>
                  <a:pt x="203" y="51"/>
                  <a:pt x="194" y="48"/>
                </a:cubicBezTo>
                <a:cubicBezTo>
                  <a:pt x="184" y="44"/>
                  <a:pt x="181" y="45"/>
                  <a:pt x="179" y="46"/>
                </a:cubicBezTo>
                <a:cubicBezTo>
                  <a:pt x="178" y="48"/>
                  <a:pt x="176" y="47"/>
                  <a:pt x="175" y="48"/>
                </a:cubicBezTo>
                <a:cubicBezTo>
                  <a:pt x="174" y="49"/>
                  <a:pt x="178" y="52"/>
                  <a:pt x="174" y="49"/>
                </a:cubicBezTo>
                <a:cubicBezTo>
                  <a:pt x="170" y="47"/>
                  <a:pt x="166" y="51"/>
                  <a:pt x="166" y="51"/>
                </a:cubicBezTo>
                <a:cubicBezTo>
                  <a:pt x="166" y="51"/>
                  <a:pt x="165" y="50"/>
                  <a:pt x="163" y="51"/>
                </a:cubicBezTo>
                <a:cubicBezTo>
                  <a:pt x="162" y="53"/>
                  <a:pt x="158" y="54"/>
                  <a:pt x="156" y="53"/>
                </a:cubicBezTo>
                <a:cubicBezTo>
                  <a:pt x="155" y="52"/>
                  <a:pt x="150" y="54"/>
                  <a:pt x="154" y="49"/>
                </a:cubicBezTo>
                <a:cubicBezTo>
                  <a:pt x="157" y="44"/>
                  <a:pt x="155" y="47"/>
                  <a:pt x="160" y="45"/>
                </a:cubicBezTo>
                <a:cubicBezTo>
                  <a:pt x="166" y="42"/>
                  <a:pt x="174" y="42"/>
                  <a:pt x="167" y="40"/>
                </a:cubicBezTo>
                <a:cubicBezTo>
                  <a:pt x="160" y="39"/>
                  <a:pt x="171" y="39"/>
                  <a:pt x="161" y="34"/>
                </a:cubicBezTo>
                <a:cubicBezTo>
                  <a:pt x="152" y="30"/>
                  <a:pt x="152" y="36"/>
                  <a:pt x="152" y="30"/>
                </a:cubicBezTo>
                <a:cubicBezTo>
                  <a:pt x="152" y="23"/>
                  <a:pt x="151" y="23"/>
                  <a:pt x="149" y="23"/>
                </a:cubicBezTo>
                <a:cubicBezTo>
                  <a:pt x="147" y="24"/>
                  <a:pt x="141" y="25"/>
                  <a:pt x="139" y="25"/>
                </a:cubicBezTo>
                <a:cubicBezTo>
                  <a:pt x="137" y="26"/>
                  <a:pt x="139" y="28"/>
                  <a:pt x="135" y="25"/>
                </a:cubicBezTo>
                <a:cubicBezTo>
                  <a:pt x="131" y="22"/>
                  <a:pt x="129" y="26"/>
                  <a:pt x="131" y="22"/>
                </a:cubicBezTo>
                <a:cubicBezTo>
                  <a:pt x="133" y="19"/>
                  <a:pt x="133" y="18"/>
                  <a:pt x="135" y="16"/>
                </a:cubicBezTo>
                <a:cubicBezTo>
                  <a:pt x="138" y="13"/>
                  <a:pt x="137" y="5"/>
                  <a:pt x="144" y="8"/>
                </a:cubicBezTo>
                <a:cubicBezTo>
                  <a:pt x="151" y="11"/>
                  <a:pt x="148" y="10"/>
                  <a:pt x="153" y="11"/>
                </a:cubicBezTo>
                <a:cubicBezTo>
                  <a:pt x="158" y="11"/>
                  <a:pt x="161" y="10"/>
                  <a:pt x="161" y="9"/>
                </a:cubicBezTo>
                <a:cubicBezTo>
                  <a:pt x="161" y="8"/>
                  <a:pt x="155" y="5"/>
                  <a:pt x="155" y="5"/>
                </a:cubicBezTo>
                <a:cubicBezTo>
                  <a:pt x="155" y="5"/>
                  <a:pt x="153" y="6"/>
                  <a:pt x="154" y="5"/>
                </a:cubicBezTo>
                <a:cubicBezTo>
                  <a:pt x="154" y="4"/>
                  <a:pt x="156" y="2"/>
                  <a:pt x="156" y="2"/>
                </a:cubicBezTo>
                <a:cubicBezTo>
                  <a:pt x="154" y="0"/>
                  <a:pt x="154" y="0"/>
                  <a:pt x="154" y="0"/>
                </a:cubicBezTo>
                <a:cubicBezTo>
                  <a:pt x="154" y="0"/>
                  <a:pt x="135" y="0"/>
                  <a:pt x="1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8" name="组合 7"/>
          <p:cNvGrpSpPr/>
          <p:nvPr/>
        </p:nvGrpSpPr>
        <p:grpSpPr>
          <a:xfrm>
            <a:off x="9105899" y="1269172"/>
            <a:ext cx="1200151" cy="1206306"/>
            <a:chOff x="6272213" y="4106863"/>
            <a:chExt cx="619125" cy="622300"/>
          </a:xfrm>
        </p:grpSpPr>
        <p:sp>
          <p:nvSpPr>
            <p:cNvPr id="9" name="Freeform 835"/>
            <p:cNvSpPr>
              <a:spLocks noEditPoints="1"/>
            </p:cNvSpPr>
            <p:nvPr/>
          </p:nvSpPr>
          <p:spPr bwMode="auto">
            <a:xfrm>
              <a:off x="6272213" y="4106863"/>
              <a:ext cx="619125" cy="622300"/>
            </a:xfrm>
            <a:custGeom>
              <a:avLst/>
              <a:gdLst>
                <a:gd name="T0" fmla="*/ 247 w 289"/>
                <a:gd name="T1" fmla="*/ 43 h 290"/>
                <a:gd name="T2" fmla="*/ 104 w 289"/>
                <a:gd name="T3" fmla="*/ 49 h 290"/>
                <a:gd name="T4" fmla="*/ 0 w 289"/>
                <a:gd name="T5" fmla="*/ 145 h 290"/>
                <a:gd name="T6" fmla="*/ 104 w 289"/>
                <a:gd name="T7" fmla="*/ 241 h 290"/>
                <a:gd name="T8" fmla="*/ 247 w 289"/>
                <a:gd name="T9" fmla="*/ 247 h 290"/>
                <a:gd name="T10" fmla="*/ 230 w 289"/>
                <a:gd name="T11" fmla="*/ 59 h 290"/>
                <a:gd name="T12" fmla="*/ 187 w 289"/>
                <a:gd name="T13" fmla="*/ 60 h 290"/>
                <a:gd name="T14" fmla="*/ 188 w 289"/>
                <a:gd name="T15" fmla="*/ 163 h 290"/>
                <a:gd name="T16" fmla="*/ 144 w 289"/>
                <a:gd name="T17" fmla="*/ 190 h 290"/>
                <a:gd name="T18" fmla="*/ 100 w 289"/>
                <a:gd name="T19" fmla="*/ 163 h 290"/>
                <a:gd name="T20" fmla="*/ 113 w 289"/>
                <a:gd name="T21" fmla="*/ 113 h 290"/>
                <a:gd name="T22" fmla="*/ 163 w 289"/>
                <a:gd name="T23" fmla="*/ 101 h 290"/>
                <a:gd name="T24" fmla="*/ 189 w 289"/>
                <a:gd name="T25" fmla="*/ 145 h 290"/>
                <a:gd name="T26" fmla="*/ 186 w 289"/>
                <a:gd name="T27" fmla="*/ 103 h 290"/>
                <a:gd name="T28" fmla="*/ 166 w 289"/>
                <a:gd name="T29" fmla="*/ 92 h 290"/>
                <a:gd name="T30" fmla="*/ 185 w 289"/>
                <a:gd name="T31" fmla="*/ 94 h 290"/>
                <a:gd name="T32" fmla="*/ 144 w 289"/>
                <a:gd name="T33" fmla="*/ 92 h 290"/>
                <a:gd name="T34" fmla="*/ 152 w 289"/>
                <a:gd name="T35" fmla="*/ 92 h 290"/>
                <a:gd name="T36" fmla="*/ 111 w 289"/>
                <a:gd name="T37" fmla="*/ 64 h 290"/>
                <a:gd name="T38" fmla="*/ 112 w 289"/>
                <a:gd name="T39" fmla="*/ 102 h 290"/>
                <a:gd name="T40" fmla="*/ 102 w 289"/>
                <a:gd name="T41" fmla="*/ 103 h 290"/>
                <a:gd name="T42" fmla="*/ 79 w 289"/>
                <a:gd name="T43" fmla="*/ 137 h 290"/>
                <a:gd name="T44" fmla="*/ 92 w 289"/>
                <a:gd name="T45" fmla="*/ 123 h 290"/>
                <a:gd name="T46" fmla="*/ 91 w 289"/>
                <a:gd name="T47" fmla="*/ 153 h 290"/>
                <a:gd name="T48" fmla="*/ 92 w 289"/>
                <a:gd name="T49" fmla="*/ 167 h 290"/>
                <a:gd name="T50" fmla="*/ 79 w 289"/>
                <a:gd name="T51" fmla="*/ 153 h 290"/>
                <a:gd name="T52" fmla="*/ 107 w 289"/>
                <a:gd name="T53" fmla="*/ 183 h 290"/>
                <a:gd name="T54" fmla="*/ 101 w 289"/>
                <a:gd name="T55" fmla="*/ 177 h 290"/>
                <a:gd name="T56" fmla="*/ 111 w 289"/>
                <a:gd name="T57" fmla="*/ 226 h 290"/>
                <a:gd name="T58" fmla="*/ 137 w 289"/>
                <a:gd name="T59" fmla="*/ 198 h 290"/>
                <a:gd name="T60" fmla="*/ 144 w 289"/>
                <a:gd name="T61" fmla="*/ 204 h 290"/>
                <a:gd name="T62" fmla="*/ 185 w 289"/>
                <a:gd name="T63" fmla="*/ 196 h 290"/>
                <a:gd name="T64" fmla="*/ 166 w 289"/>
                <a:gd name="T65" fmla="*/ 198 h 290"/>
                <a:gd name="T66" fmla="*/ 187 w 289"/>
                <a:gd name="T67" fmla="*/ 177 h 290"/>
                <a:gd name="T68" fmla="*/ 197 w 289"/>
                <a:gd name="T69" fmla="*/ 167 h 290"/>
                <a:gd name="T70" fmla="*/ 196 w 289"/>
                <a:gd name="T71" fmla="*/ 185 h 290"/>
                <a:gd name="T72" fmla="*/ 198 w 289"/>
                <a:gd name="T73" fmla="*/ 145 h 290"/>
                <a:gd name="T74" fmla="*/ 198 w 289"/>
                <a:gd name="T75" fmla="*/ 153 h 290"/>
                <a:gd name="T76" fmla="*/ 225 w 289"/>
                <a:gd name="T77" fmla="*/ 112 h 290"/>
                <a:gd name="T78" fmla="*/ 144 w 289"/>
                <a:gd name="T79" fmla="*/ 24 h 290"/>
                <a:gd name="T80" fmla="*/ 115 w 289"/>
                <a:gd name="T81" fmla="*/ 54 h 290"/>
                <a:gd name="T82" fmla="*/ 101 w 289"/>
                <a:gd name="T83" fmla="*/ 60 h 290"/>
                <a:gd name="T84" fmla="*/ 59 w 289"/>
                <a:gd name="T85" fmla="*/ 59 h 290"/>
                <a:gd name="T86" fmla="*/ 74 w 289"/>
                <a:gd name="T87" fmla="*/ 145 h 290"/>
                <a:gd name="T88" fmla="*/ 59 w 289"/>
                <a:gd name="T89" fmla="*/ 231 h 290"/>
                <a:gd name="T90" fmla="*/ 101 w 289"/>
                <a:gd name="T91" fmla="*/ 230 h 290"/>
                <a:gd name="T92" fmla="*/ 115 w 289"/>
                <a:gd name="T93" fmla="*/ 236 h 290"/>
                <a:gd name="T94" fmla="*/ 144 w 289"/>
                <a:gd name="T95" fmla="*/ 266 h 290"/>
                <a:gd name="T96" fmla="*/ 194 w 289"/>
                <a:gd name="T97" fmla="*/ 195 h 290"/>
                <a:gd name="T98" fmla="*/ 235 w 289"/>
                <a:gd name="T99" fmla="*/ 175 h 290"/>
                <a:gd name="T100" fmla="*/ 266 w 289"/>
                <a:gd name="T101"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9" h="290">
                  <a:moveTo>
                    <a:pt x="289" y="145"/>
                  </a:moveTo>
                  <a:cubicBezTo>
                    <a:pt x="289" y="129"/>
                    <a:pt x="270" y="115"/>
                    <a:pt x="241" y="105"/>
                  </a:cubicBezTo>
                  <a:cubicBezTo>
                    <a:pt x="255" y="77"/>
                    <a:pt x="258" y="54"/>
                    <a:pt x="247" y="43"/>
                  </a:cubicBezTo>
                  <a:cubicBezTo>
                    <a:pt x="236" y="31"/>
                    <a:pt x="212" y="35"/>
                    <a:pt x="184" y="49"/>
                  </a:cubicBezTo>
                  <a:cubicBezTo>
                    <a:pt x="174" y="19"/>
                    <a:pt x="160" y="0"/>
                    <a:pt x="144" y="0"/>
                  </a:cubicBezTo>
                  <a:cubicBezTo>
                    <a:pt x="128" y="0"/>
                    <a:pt x="114" y="19"/>
                    <a:pt x="104" y="49"/>
                  </a:cubicBezTo>
                  <a:cubicBezTo>
                    <a:pt x="76" y="35"/>
                    <a:pt x="53" y="31"/>
                    <a:pt x="42" y="43"/>
                  </a:cubicBezTo>
                  <a:cubicBezTo>
                    <a:pt x="31" y="54"/>
                    <a:pt x="34" y="77"/>
                    <a:pt x="48" y="105"/>
                  </a:cubicBezTo>
                  <a:cubicBezTo>
                    <a:pt x="18" y="115"/>
                    <a:pt x="0" y="129"/>
                    <a:pt x="0" y="145"/>
                  </a:cubicBezTo>
                  <a:cubicBezTo>
                    <a:pt x="0" y="161"/>
                    <a:pt x="18" y="175"/>
                    <a:pt x="48" y="185"/>
                  </a:cubicBezTo>
                  <a:cubicBezTo>
                    <a:pt x="34" y="213"/>
                    <a:pt x="31" y="236"/>
                    <a:pt x="42" y="247"/>
                  </a:cubicBezTo>
                  <a:cubicBezTo>
                    <a:pt x="53" y="259"/>
                    <a:pt x="76" y="255"/>
                    <a:pt x="104" y="241"/>
                  </a:cubicBezTo>
                  <a:cubicBezTo>
                    <a:pt x="114" y="271"/>
                    <a:pt x="128" y="290"/>
                    <a:pt x="144" y="290"/>
                  </a:cubicBezTo>
                  <a:cubicBezTo>
                    <a:pt x="160" y="290"/>
                    <a:pt x="174" y="271"/>
                    <a:pt x="184" y="241"/>
                  </a:cubicBezTo>
                  <a:cubicBezTo>
                    <a:pt x="212" y="255"/>
                    <a:pt x="236" y="259"/>
                    <a:pt x="247" y="247"/>
                  </a:cubicBezTo>
                  <a:cubicBezTo>
                    <a:pt x="258" y="236"/>
                    <a:pt x="255" y="213"/>
                    <a:pt x="241" y="185"/>
                  </a:cubicBezTo>
                  <a:cubicBezTo>
                    <a:pt x="270" y="175"/>
                    <a:pt x="289" y="161"/>
                    <a:pt x="289" y="145"/>
                  </a:cubicBezTo>
                  <a:close/>
                  <a:moveTo>
                    <a:pt x="230" y="59"/>
                  </a:moveTo>
                  <a:cubicBezTo>
                    <a:pt x="238" y="67"/>
                    <a:pt x="237" y="83"/>
                    <a:pt x="229" y="102"/>
                  </a:cubicBezTo>
                  <a:cubicBezTo>
                    <a:pt x="219" y="99"/>
                    <a:pt x="207" y="97"/>
                    <a:pt x="194" y="95"/>
                  </a:cubicBezTo>
                  <a:cubicBezTo>
                    <a:pt x="193" y="82"/>
                    <a:pt x="190" y="71"/>
                    <a:pt x="187" y="60"/>
                  </a:cubicBezTo>
                  <a:cubicBezTo>
                    <a:pt x="207" y="52"/>
                    <a:pt x="222" y="51"/>
                    <a:pt x="230" y="59"/>
                  </a:cubicBezTo>
                  <a:close/>
                  <a:moveTo>
                    <a:pt x="189" y="145"/>
                  </a:moveTo>
                  <a:cubicBezTo>
                    <a:pt x="189" y="151"/>
                    <a:pt x="189" y="157"/>
                    <a:pt x="188" y="163"/>
                  </a:cubicBezTo>
                  <a:cubicBezTo>
                    <a:pt x="184" y="168"/>
                    <a:pt x="180" y="172"/>
                    <a:pt x="176" y="177"/>
                  </a:cubicBezTo>
                  <a:cubicBezTo>
                    <a:pt x="172" y="181"/>
                    <a:pt x="167" y="185"/>
                    <a:pt x="163" y="189"/>
                  </a:cubicBezTo>
                  <a:cubicBezTo>
                    <a:pt x="157" y="189"/>
                    <a:pt x="151" y="190"/>
                    <a:pt x="144" y="190"/>
                  </a:cubicBezTo>
                  <a:cubicBezTo>
                    <a:pt x="138" y="190"/>
                    <a:pt x="132" y="189"/>
                    <a:pt x="126" y="189"/>
                  </a:cubicBezTo>
                  <a:cubicBezTo>
                    <a:pt x="122" y="185"/>
                    <a:pt x="117" y="181"/>
                    <a:pt x="113" y="177"/>
                  </a:cubicBezTo>
                  <a:cubicBezTo>
                    <a:pt x="108" y="172"/>
                    <a:pt x="104" y="168"/>
                    <a:pt x="100" y="163"/>
                  </a:cubicBezTo>
                  <a:cubicBezTo>
                    <a:pt x="100" y="157"/>
                    <a:pt x="100" y="151"/>
                    <a:pt x="100" y="145"/>
                  </a:cubicBezTo>
                  <a:cubicBezTo>
                    <a:pt x="100" y="139"/>
                    <a:pt x="100" y="133"/>
                    <a:pt x="100" y="127"/>
                  </a:cubicBezTo>
                  <a:cubicBezTo>
                    <a:pt x="104" y="122"/>
                    <a:pt x="108" y="118"/>
                    <a:pt x="113" y="113"/>
                  </a:cubicBezTo>
                  <a:cubicBezTo>
                    <a:pt x="117" y="109"/>
                    <a:pt x="122" y="105"/>
                    <a:pt x="126" y="101"/>
                  </a:cubicBezTo>
                  <a:cubicBezTo>
                    <a:pt x="132" y="100"/>
                    <a:pt x="138" y="100"/>
                    <a:pt x="144" y="100"/>
                  </a:cubicBezTo>
                  <a:cubicBezTo>
                    <a:pt x="151" y="100"/>
                    <a:pt x="157" y="100"/>
                    <a:pt x="163" y="101"/>
                  </a:cubicBezTo>
                  <a:cubicBezTo>
                    <a:pt x="167" y="105"/>
                    <a:pt x="172" y="109"/>
                    <a:pt x="176" y="113"/>
                  </a:cubicBezTo>
                  <a:cubicBezTo>
                    <a:pt x="180" y="118"/>
                    <a:pt x="184" y="122"/>
                    <a:pt x="188" y="127"/>
                  </a:cubicBezTo>
                  <a:cubicBezTo>
                    <a:pt x="189" y="133"/>
                    <a:pt x="189" y="139"/>
                    <a:pt x="189" y="145"/>
                  </a:cubicBezTo>
                  <a:close/>
                  <a:moveTo>
                    <a:pt x="182" y="107"/>
                  </a:moveTo>
                  <a:cubicBezTo>
                    <a:pt x="180" y="105"/>
                    <a:pt x="178" y="104"/>
                    <a:pt x="177" y="102"/>
                  </a:cubicBezTo>
                  <a:cubicBezTo>
                    <a:pt x="180" y="102"/>
                    <a:pt x="183" y="103"/>
                    <a:pt x="186" y="103"/>
                  </a:cubicBezTo>
                  <a:cubicBezTo>
                    <a:pt x="187" y="106"/>
                    <a:pt x="187" y="109"/>
                    <a:pt x="187" y="113"/>
                  </a:cubicBezTo>
                  <a:cubicBezTo>
                    <a:pt x="186" y="111"/>
                    <a:pt x="184" y="109"/>
                    <a:pt x="182" y="107"/>
                  </a:cubicBezTo>
                  <a:close/>
                  <a:moveTo>
                    <a:pt x="166" y="92"/>
                  </a:moveTo>
                  <a:cubicBezTo>
                    <a:pt x="161" y="88"/>
                    <a:pt x="157" y="84"/>
                    <a:pt x="152" y="80"/>
                  </a:cubicBezTo>
                  <a:cubicBezTo>
                    <a:pt x="161" y="74"/>
                    <a:pt x="169" y="69"/>
                    <a:pt x="178" y="64"/>
                  </a:cubicBezTo>
                  <a:cubicBezTo>
                    <a:pt x="181" y="73"/>
                    <a:pt x="183" y="83"/>
                    <a:pt x="185" y="94"/>
                  </a:cubicBezTo>
                  <a:cubicBezTo>
                    <a:pt x="179" y="93"/>
                    <a:pt x="173" y="93"/>
                    <a:pt x="166" y="92"/>
                  </a:cubicBezTo>
                  <a:close/>
                  <a:moveTo>
                    <a:pt x="152" y="92"/>
                  </a:moveTo>
                  <a:cubicBezTo>
                    <a:pt x="149" y="92"/>
                    <a:pt x="147" y="92"/>
                    <a:pt x="144" y="92"/>
                  </a:cubicBezTo>
                  <a:cubicBezTo>
                    <a:pt x="142" y="92"/>
                    <a:pt x="139" y="92"/>
                    <a:pt x="137" y="92"/>
                  </a:cubicBezTo>
                  <a:cubicBezTo>
                    <a:pt x="139" y="90"/>
                    <a:pt x="142" y="88"/>
                    <a:pt x="144" y="86"/>
                  </a:cubicBezTo>
                  <a:cubicBezTo>
                    <a:pt x="147" y="88"/>
                    <a:pt x="149" y="90"/>
                    <a:pt x="152" y="92"/>
                  </a:cubicBezTo>
                  <a:close/>
                  <a:moveTo>
                    <a:pt x="122" y="92"/>
                  </a:moveTo>
                  <a:cubicBezTo>
                    <a:pt x="116" y="93"/>
                    <a:pt x="110" y="93"/>
                    <a:pt x="104" y="94"/>
                  </a:cubicBezTo>
                  <a:cubicBezTo>
                    <a:pt x="106" y="83"/>
                    <a:pt x="108" y="73"/>
                    <a:pt x="111" y="64"/>
                  </a:cubicBezTo>
                  <a:cubicBezTo>
                    <a:pt x="119" y="69"/>
                    <a:pt x="128" y="74"/>
                    <a:pt x="137" y="80"/>
                  </a:cubicBezTo>
                  <a:cubicBezTo>
                    <a:pt x="132" y="84"/>
                    <a:pt x="127" y="88"/>
                    <a:pt x="122" y="92"/>
                  </a:cubicBezTo>
                  <a:close/>
                  <a:moveTo>
                    <a:pt x="112" y="102"/>
                  </a:moveTo>
                  <a:cubicBezTo>
                    <a:pt x="110" y="104"/>
                    <a:pt x="108" y="105"/>
                    <a:pt x="107" y="107"/>
                  </a:cubicBezTo>
                  <a:cubicBezTo>
                    <a:pt x="105" y="109"/>
                    <a:pt x="103" y="111"/>
                    <a:pt x="101" y="113"/>
                  </a:cubicBezTo>
                  <a:cubicBezTo>
                    <a:pt x="102" y="109"/>
                    <a:pt x="102" y="106"/>
                    <a:pt x="102" y="103"/>
                  </a:cubicBezTo>
                  <a:cubicBezTo>
                    <a:pt x="106" y="103"/>
                    <a:pt x="109" y="102"/>
                    <a:pt x="112" y="102"/>
                  </a:cubicBezTo>
                  <a:close/>
                  <a:moveTo>
                    <a:pt x="92" y="123"/>
                  </a:moveTo>
                  <a:cubicBezTo>
                    <a:pt x="87" y="128"/>
                    <a:pt x="83" y="133"/>
                    <a:pt x="79" y="137"/>
                  </a:cubicBezTo>
                  <a:cubicBezTo>
                    <a:pt x="73" y="129"/>
                    <a:pt x="68" y="120"/>
                    <a:pt x="64" y="112"/>
                  </a:cubicBezTo>
                  <a:cubicBezTo>
                    <a:pt x="73" y="109"/>
                    <a:pt x="82" y="106"/>
                    <a:pt x="93" y="104"/>
                  </a:cubicBezTo>
                  <a:cubicBezTo>
                    <a:pt x="92" y="111"/>
                    <a:pt x="92" y="117"/>
                    <a:pt x="92" y="123"/>
                  </a:cubicBezTo>
                  <a:close/>
                  <a:moveTo>
                    <a:pt x="91" y="137"/>
                  </a:moveTo>
                  <a:cubicBezTo>
                    <a:pt x="91" y="140"/>
                    <a:pt x="91" y="142"/>
                    <a:pt x="91" y="145"/>
                  </a:cubicBezTo>
                  <a:cubicBezTo>
                    <a:pt x="91" y="148"/>
                    <a:pt x="91" y="150"/>
                    <a:pt x="91" y="153"/>
                  </a:cubicBezTo>
                  <a:cubicBezTo>
                    <a:pt x="89" y="150"/>
                    <a:pt x="87" y="148"/>
                    <a:pt x="85" y="145"/>
                  </a:cubicBezTo>
                  <a:cubicBezTo>
                    <a:pt x="87" y="142"/>
                    <a:pt x="89" y="140"/>
                    <a:pt x="91" y="137"/>
                  </a:cubicBezTo>
                  <a:close/>
                  <a:moveTo>
                    <a:pt x="92" y="167"/>
                  </a:moveTo>
                  <a:cubicBezTo>
                    <a:pt x="92" y="173"/>
                    <a:pt x="92" y="179"/>
                    <a:pt x="93" y="185"/>
                  </a:cubicBezTo>
                  <a:cubicBezTo>
                    <a:pt x="82" y="184"/>
                    <a:pt x="73" y="181"/>
                    <a:pt x="64" y="178"/>
                  </a:cubicBezTo>
                  <a:cubicBezTo>
                    <a:pt x="68" y="170"/>
                    <a:pt x="73" y="161"/>
                    <a:pt x="79" y="153"/>
                  </a:cubicBezTo>
                  <a:cubicBezTo>
                    <a:pt x="83" y="157"/>
                    <a:pt x="87" y="162"/>
                    <a:pt x="92" y="167"/>
                  </a:cubicBezTo>
                  <a:close/>
                  <a:moveTo>
                    <a:pt x="101" y="177"/>
                  </a:moveTo>
                  <a:cubicBezTo>
                    <a:pt x="103" y="179"/>
                    <a:pt x="105" y="181"/>
                    <a:pt x="107" y="183"/>
                  </a:cubicBezTo>
                  <a:cubicBezTo>
                    <a:pt x="108" y="185"/>
                    <a:pt x="110" y="186"/>
                    <a:pt x="112" y="188"/>
                  </a:cubicBezTo>
                  <a:cubicBezTo>
                    <a:pt x="109" y="188"/>
                    <a:pt x="106" y="187"/>
                    <a:pt x="102" y="187"/>
                  </a:cubicBezTo>
                  <a:cubicBezTo>
                    <a:pt x="102" y="184"/>
                    <a:pt x="102" y="181"/>
                    <a:pt x="101" y="177"/>
                  </a:cubicBezTo>
                  <a:close/>
                  <a:moveTo>
                    <a:pt x="122" y="198"/>
                  </a:moveTo>
                  <a:cubicBezTo>
                    <a:pt x="127" y="202"/>
                    <a:pt x="132" y="206"/>
                    <a:pt x="137" y="210"/>
                  </a:cubicBezTo>
                  <a:cubicBezTo>
                    <a:pt x="128" y="216"/>
                    <a:pt x="119" y="221"/>
                    <a:pt x="111" y="226"/>
                  </a:cubicBezTo>
                  <a:cubicBezTo>
                    <a:pt x="108" y="217"/>
                    <a:pt x="106" y="207"/>
                    <a:pt x="104" y="196"/>
                  </a:cubicBezTo>
                  <a:cubicBezTo>
                    <a:pt x="110" y="197"/>
                    <a:pt x="116" y="197"/>
                    <a:pt x="122" y="198"/>
                  </a:cubicBezTo>
                  <a:close/>
                  <a:moveTo>
                    <a:pt x="137" y="198"/>
                  </a:moveTo>
                  <a:cubicBezTo>
                    <a:pt x="139" y="198"/>
                    <a:pt x="142" y="198"/>
                    <a:pt x="144" y="198"/>
                  </a:cubicBezTo>
                  <a:cubicBezTo>
                    <a:pt x="147" y="198"/>
                    <a:pt x="149" y="198"/>
                    <a:pt x="152" y="198"/>
                  </a:cubicBezTo>
                  <a:cubicBezTo>
                    <a:pt x="149" y="200"/>
                    <a:pt x="147" y="202"/>
                    <a:pt x="144" y="204"/>
                  </a:cubicBezTo>
                  <a:cubicBezTo>
                    <a:pt x="142" y="202"/>
                    <a:pt x="139" y="200"/>
                    <a:pt x="137" y="198"/>
                  </a:cubicBezTo>
                  <a:close/>
                  <a:moveTo>
                    <a:pt x="166" y="198"/>
                  </a:moveTo>
                  <a:cubicBezTo>
                    <a:pt x="173" y="197"/>
                    <a:pt x="179" y="197"/>
                    <a:pt x="185" y="196"/>
                  </a:cubicBezTo>
                  <a:cubicBezTo>
                    <a:pt x="183" y="207"/>
                    <a:pt x="181" y="217"/>
                    <a:pt x="178" y="226"/>
                  </a:cubicBezTo>
                  <a:cubicBezTo>
                    <a:pt x="169" y="221"/>
                    <a:pt x="161" y="216"/>
                    <a:pt x="152" y="210"/>
                  </a:cubicBezTo>
                  <a:cubicBezTo>
                    <a:pt x="157" y="206"/>
                    <a:pt x="161" y="202"/>
                    <a:pt x="166" y="198"/>
                  </a:cubicBezTo>
                  <a:close/>
                  <a:moveTo>
                    <a:pt x="177" y="188"/>
                  </a:moveTo>
                  <a:cubicBezTo>
                    <a:pt x="178" y="186"/>
                    <a:pt x="180" y="185"/>
                    <a:pt x="182" y="183"/>
                  </a:cubicBezTo>
                  <a:cubicBezTo>
                    <a:pt x="184" y="181"/>
                    <a:pt x="186" y="179"/>
                    <a:pt x="187" y="177"/>
                  </a:cubicBezTo>
                  <a:cubicBezTo>
                    <a:pt x="187" y="181"/>
                    <a:pt x="187" y="184"/>
                    <a:pt x="186" y="187"/>
                  </a:cubicBezTo>
                  <a:cubicBezTo>
                    <a:pt x="183" y="187"/>
                    <a:pt x="180" y="188"/>
                    <a:pt x="177" y="188"/>
                  </a:cubicBezTo>
                  <a:close/>
                  <a:moveTo>
                    <a:pt x="197" y="167"/>
                  </a:moveTo>
                  <a:cubicBezTo>
                    <a:pt x="201" y="162"/>
                    <a:pt x="205" y="157"/>
                    <a:pt x="209" y="153"/>
                  </a:cubicBezTo>
                  <a:cubicBezTo>
                    <a:pt x="215" y="161"/>
                    <a:pt x="221" y="170"/>
                    <a:pt x="225" y="178"/>
                  </a:cubicBezTo>
                  <a:cubicBezTo>
                    <a:pt x="216" y="181"/>
                    <a:pt x="206" y="184"/>
                    <a:pt x="196" y="185"/>
                  </a:cubicBezTo>
                  <a:cubicBezTo>
                    <a:pt x="196" y="179"/>
                    <a:pt x="197" y="173"/>
                    <a:pt x="197" y="167"/>
                  </a:cubicBezTo>
                  <a:close/>
                  <a:moveTo>
                    <a:pt x="198" y="153"/>
                  </a:moveTo>
                  <a:cubicBezTo>
                    <a:pt x="198" y="150"/>
                    <a:pt x="198" y="148"/>
                    <a:pt x="198" y="145"/>
                  </a:cubicBezTo>
                  <a:cubicBezTo>
                    <a:pt x="198" y="142"/>
                    <a:pt x="198" y="140"/>
                    <a:pt x="198" y="137"/>
                  </a:cubicBezTo>
                  <a:cubicBezTo>
                    <a:pt x="200" y="140"/>
                    <a:pt x="202" y="142"/>
                    <a:pt x="204" y="145"/>
                  </a:cubicBezTo>
                  <a:cubicBezTo>
                    <a:pt x="202" y="148"/>
                    <a:pt x="200" y="150"/>
                    <a:pt x="198" y="153"/>
                  </a:cubicBezTo>
                  <a:close/>
                  <a:moveTo>
                    <a:pt x="197" y="123"/>
                  </a:moveTo>
                  <a:cubicBezTo>
                    <a:pt x="197" y="117"/>
                    <a:pt x="196" y="111"/>
                    <a:pt x="196" y="105"/>
                  </a:cubicBezTo>
                  <a:cubicBezTo>
                    <a:pt x="206" y="106"/>
                    <a:pt x="216" y="109"/>
                    <a:pt x="225" y="112"/>
                  </a:cubicBezTo>
                  <a:cubicBezTo>
                    <a:pt x="221" y="120"/>
                    <a:pt x="215" y="129"/>
                    <a:pt x="209" y="137"/>
                  </a:cubicBezTo>
                  <a:cubicBezTo>
                    <a:pt x="205" y="133"/>
                    <a:pt x="201" y="128"/>
                    <a:pt x="197" y="123"/>
                  </a:cubicBezTo>
                  <a:close/>
                  <a:moveTo>
                    <a:pt x="144" y="24"/>
                  </a:moveTo>
                  <a:cubicBezTo>
                    <a:pt x="156" y="24"/>
                    <a:pt x="166" y="35"/>
                    <a:pt x="174" y="54"/>
                  </a:cubicBezTo>
                  <a:cubicBezTo>
                    <a:pt x="164" y="60"/>
                    <a:pt x="154" y="66"/>
                    <a:pt x="144" y="74"/>
                  </a:cubicBezTo>
                  <a:cubicBezTo>
                    <a:pt x="134" y="66"/>
                    <a:pt x="124" y="60"/>
                    <a:pt x="115" y="54"/>
                  </a:cubicBezTo>
                  <a:cubicBezTo>
                    <a:pt x="123" y="35"/>
                    <a:pt x="133" y="24"/>
                    <a:pt x="144" y="24"/>
                  </a:cubicBezTo>
                  <a:close/>
                  <a:moveTo>
                    <a:pt x="59" y="59"/>
                  </a:moveTo>
                  <a:cubicBezTo>
                    <a:pt x="67" y="51"/>
                    <a:pt x="82" y="52"/>
                    <a:pt x="101" y="60"/>
                  </a:cubicBezTo>
                  <a:cubicBezTo>
                    <a:pt x="98" y="71"/>
                    <a:pt x="96" y="82"/>
                    <a:pt x="94" y="95"/>
                  </a:cubicBezTo>
                  <a:cubicBezTo>
                    <a:pt x="82" y="97"/>
                    <a:pt x="70" y="99"/>
                    <a:pt x="59" y="102"/>
                  </a:cubicBezTo>
                  <a:cubicBezTo>
                    <a:pt x="51" y="83"/>
                    <a:pt x="51" y="67"/>
                    <a:pt x="59" y="59"/>
                  </a:cubicBezTo>
                  <a:close/>
                  <a:moveTo>
                    <a:pt x="23" y="145"/>
                  </a:moveTo>
                  <a:cubicBezTo>
                    <a:pt x="23" y="134"/>
                    <a:pt x="35" y="123"/>
                    <a:pt x="54" y="115"/>
                  </a:cubicBezTo>
                  <a:cubicBezTo>
                    <a:pt x="59" y="125"/>
                    <a:pt x="66" y="135"/>
                    <a:pt x="74" y="145"/>
                  </a:cubicBezTo>
                  <a:cubicBezTo>
                    <a:pt x="66" y="155"/>
                    <a:pt x="59" y="165"/>
                    <a:pt x="54" y="175"/>
                  </a:cubicBezTo>
                  <a:cubicBezTo>
                    <a:pt x="35" y="167"/>
                    <a:pt x="23" y="156"/>
                    <a:pt x="23" y="145"/>
                  </a:cubicBezTo>
                  <a:close/>
                  <a:moveTo>
                    <a:pt x="59" y="231"/>
                  </a:moveTo>
                  <a:cubicBezTo>
                    <a:pt x="51" y="223"/>
                    <a:pt x="51" y="207"/>
                    <a:pt x="59" y="188"/>
                  </a:cubicBezTo>
                  <a:cubicBezTo>
                    <a:pt x="70" y="191"/>
                    <a:pt x="82" y="193"/>
                    <a:pt x="94" y="195"/>
                  </a:cubicBezTo>
                  <a:cubicBezTo>
                    <a:pt x="96" y="208"/>
                    <a:pt x="98" y="219"/>
                    <a:pt x="101" y="230"/>
                  </a:cubicBezTo>
                  <a:cubicBezTo>
                    <a:pt x="82" y="238"/>
                    <a:pt x="67" y="239"/>
                    <a:pt x="59" y="231"/>
                  </a:cubicBezTo>
                  <a:close/>
                  <a:moveTo>
                    <a:pt x="144" y="266"/>
                  </a:moveTo>
                  <a:cubicBezTo>
                    <a:pt x="133" y="266"/>
                    <a:pt x="123" y="255"/>
                    <a:pt x="115" y="236"/>
                  </a:cubicBezTo>
                  <a:cubicBezTo>
                    <a:pt x="124" y="230"/>
                    <a:pt x="134" y="223"/>
                    <a:pt x="144" y="216"/>
                  </a:cubicBezTo>
                  <a:cubicBezTo>
                    <a:pt x="154" y="223"/>
                    <a:pt x="164" y="230"/>
                    <a:pt x="174" y="236"/>
                  </a:cubicBezTo>
                  <a:cubicBezTo>
                    <a:pt x="166" y="255"/>
                    <a:pt x="156" y="266"/>
                    <a:pt x="144" y="266"/>
                  </a:cubicBezTo>
                  <a:close/>
                  <a:moveTo>
                    <a:pt x="230" y="231"/>
                  </a:moveTo>
                  <a:cubicBezTo>
                    <a:pt x="222" y="239"/>
                    <a:pt x="207" y="238"/>
                    <a:pt x="187" y="230"/>
                  </a:cubicBezTo>
                  <a:cubicBezTo>
                    <a:pt x="190" y="219"/>
                    <a:pt x="193" y="208"/>
                    <a:pt x="194" y="195"/>
                  </a:cubicBezTo>
                  <a:cubicBezTo>
                    <a:pt x="207" y="193"/>
                    <a:pt x="219" y="191"/>
                    <a:pt x="229" y="188"/>
                  </a:cubicBezTo>
                  <a:cubicBezTo>
                    <a:pt x="237" y="207"/>
                    <a:pt x="238" y="223"/>
                    <a:pt x="230" y="231"/>
                  </a:cubicBezTo>
                  <a:close/>
                  <a:moveTo>
                    <a:pt x="235" y="175"/>
                  </a:moveTo>
                  <a:cubicBezTo>
                    <a:pt x="229" y="165"/>
                    <a:pt x="223" y="155"/>
                    <a:pt x="215" y="145"/>
                  </a:cubicBezTo>
                  <a:cubicBezTo>
                    <a:pt x="223" y="135"/>
                    <a:pt x="229" y="125"/>
                    <a:pt x="235" y="115"/>
                  </a:cubicBezTo>
                  <a:cubicBezTo>
                    <a:pt x="254" y="123"/>
                    <a:pt x="266" y="134"/>
                    <a:pt x="266" y="145"/>
                  </a:cubicBezTo>
                  <a:cubicBezTo>
                    <a:pt x="266" y="156"/>
                    <a:pt x="254" y="167"/>
                    <a:pt x="235" y="1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Oval 836"/>
            <p:cNvSpPr>
              <a:spLocks noChangeArrowheads="1"/>
            </p:cNvSpPr>
            <p:nvPr/>
          </p:nvSpPr>
          <p:spPr bwMode="auto">
            <a:xfrm>
              <a:off x="6534151" y="4370388"/>
              <a:ext cx="96838" cy="9525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1" name="等腰三角形 10"/>
          <p:cNvSpPr/>
          <p:nvPr/>
        </p:nvSpPr>
        <p:spPr>
          <a:xfrm>
            <a:off x="5676900" y="2781300"/>
            <a:ext cx="838200" cy="3238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6686550"/>
            <a:ext cx="12192000" cy="17145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25251" y="3365837"/>
            <a:ext cx="2348536" cy="523220"/>
          </a:xfrm>
          <a:prstGeom prst="rect">
            <a:avLst/>
          </a:prstGeom>
          <a:noFill/>
        </p:spPr>
        <p:txBody>
          <a:bodyPr wrap="square" rtlCol="0">
            <a:spAutoFit/>
          </a:bodyPr>
          <a:lstStyle/>
          <a:p>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921732" y="3365837"/>
            <a:ext cx="2348536" cy="523220"/>
          </a:xfrm>
          <a:prstGeom prst="rect">
            <a:avLst/>
          </a:prstGeom>
          <a:noFill/>
        </p:spPr>
        <p:txBody>
          <a:bodyPr wrap="square" rtlCol="0">
            <a:spAutoFit/>
          </a:bodyPr>
          <a:lstStyle/>
          <a:p>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531706" y="3365837"/>
            <a:ext cx="2348536" cy="523220"/>
          </a:xfrm>
          <a:prstGeom prst="rect">
            <a:avLst/>
          </a:prstGeom>
          <a:noFill/>
        </p:spPr>
        <p:txBody>
          <a:bodyPr wrap="square" rtlCol="0">
            <a:spAutoFit/>
          </a:bodyPr>
          <a:lstStyle/>
          <a:p>
            <a:r>
              <a:rPr lang="en-US" altLang="zh-CN" sz="2800" b="1" smtClean="0">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325250" y="3992009"/>
            <a:ext cx="2348537" cy="2246769"/>
          </a:xfrm>
          <a:prstGeom prst="rect">
            <a:avLst/>
          </a:prstGeom>
          <a:noFill/>
        </p:spPr>
        <p:txBody>
          <a:bodyPr wrap="square" rtlCol="0">
            <a:spAutoFit/>
          </a:bodyPr>
          <a:lstStyle/>
          <a:p>
            <a:pPr algn="just"/>
            <a:r>
              <a:rPr lang="en-US" altLang="zh-CN" sz="2000" smtClean="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19" name="文本框 18"/>
          <p:cNvSpPr txBox="1"/>
          <p:nvPr/>
        </p:nvSpPr>
        <p:spPr>
          <a:xfrm>
            <a:off x="4921732" y="3992009"/>
            <a:ext cx="2348537" cy="2246769"/>
          </a:xfrm>
          <a:prstGeom prst="rect">
            <a:avLst/>
          </a:prstGeom>
          <a:noFill/>
        </p:spPr>
        <p:txBody>
          <a:bodyPr wrap="square" rtlCol="0">
            <a:spAutoFit/>
          </a:bodyPr>
          <a:lstStyle/>
          <a:p>
            <a:pPr algn="just"/>
            <a:r>
              <a:rPr lang="en-US" altLang="zh-CN" sz="2000" smtClean="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20" name="文本框 19"/>
          <p:cNvSpPr txBox="1"/>
          <p:nvPr/>
        </p:nvSpPr>
        <p:spPr>
          <a:xfrm>
            <a:off x="8531706" y="3992009"/>
            <a:ext cx="2348537" cy="2246769"/>
          </a:xfrm>
          <a:prstGeom prst="rect">
            <a:avLst/>
          </a:prstGeom>
          <a:noFill/>
        </p:spPr>
        <p:txBody>
          <a:bodyPr wrap="square" rtlCol="0">
            <a:spAutoFit/>
          </a:bodyPr>
          <a:lstStyle/>
          <a:p>
            <a:pPr algn="just"/>
            <a:r>
              <a:rPr lang="en-US" altLang="zh-CN" sz="2000" smtClean="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Tree>
    <p:extLst>
      <p:ext uri="{BB962C8B-B14F-4D97-AF65-F5344CB8AC3E}">
        <p14:creationId xmlns:p14="http://schemas.microsoft.com/office/powerpoint/2010/main" val="27484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4343"/>
        </a:solidFill>
        <a:effectLst/>
      </p:bgPr>
    </p:bg>
    <p:spTree>
      <p:nvGrpSpPr>
        <p:cNvPr id="1" name=""/>
        <p:cNvGrpSpPr/>
        <p:nvPr/>
      </p:nvGrpSpPr>
      <p:grpSpPr>
        <a:xfrm>
          <a:off x="0" y="0"/>
          <a:ext cx="0" cy="0"/>
          <a:chOff x="0" y="0"/>
          <a:chExt cx="0" cy="0"/>
        </a:xfrm>
      </p:grpSpPr>
      <p:sp>
        <p:nvSpPr>
          <p:cNvPr id="12" name="矩形 11"/>
          <p:cNvSpPr/>
          <p:nvPr/>
        </p:nvSpPr>
        <p:spPr>
          <a:xfrm>
            <a:off x="8389144" y="1740805"/>
            <a:ext cx="2485572" cy="24819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855028" y="1740805"/>
            <a:ext cx="2485572" cy="24819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802856" y="489287"/>
            <a:ext cx="4586288" cy="769441"/>
          </a:xfrm>
          <a:prstGeom prst="rect">
            <a:avLst/>
          </a:prstGeom>
          <a:noFill/>
        </p:spPr>
        <p:txBody>
          <a:bodyPr wrap="square" rtlCol="0">
            <a:spAutoFit/>
          </a:bodyPr>
          <a:lstStyle/>
          <a:p>
            <a:r>
              <a:rPr lang="en-US" altLang="zh-CN" sz="4400" smtClean="0">
                <a:solidFill>
                  <a:schemeClr val="bg1"/>
                </a:solidFill>
                <a:latin typeface="微软雅黑" panose="020B0503020204020204" pitchFamily="34" charset="-122"/>
                <a:ea typeface="微软雅黑" panose="020B0503020204020204" pitchFamily="34" charset="-122"/>
              </a:rPr>
              <a:t>ADD TITLE HERE</a:t>
            </a:r>
            <a:endParaRPr lang="zh-CN" altLang="en-US" sz="440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25823" r="17927"/>
          <a:stretch/>
        </p:blipFill>
        <p:spPr>
          <a:xfrm>
            <a:off x="1262742" y="1740807"/>
            <a:ext cx="2481943" cy="2481943"/>
          </a:xfrm>
          <a:prstGeom prst="rect">
            <a:avLst/>
          </a:prstGeom>
        </p:spPr>
      </p:pic>
      <p:sp>
        <p:nvSpPr>
          <p:cNvPr id="8" name="矩形 7"/>
          <p:cNvSpPr/>
          <p:nvPr/>
        </p:nvSpPr>
        <p:spPr>
          <a:xfrm>
            <a:off x="1262742" y="1740806"/>
            <a:ext cx="756558" cy="7565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9" name="矩形 8"/>
          <p:cNvSpPr/>
          <p:nvPr/>
        </p:nvSpPr>
        <p:spPr>
          <a:xfrm>
            <a:off x="4855028" y="1740806"/>
            <a:ext cx="756558" cy="7565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 name="矩形 9"/>
          <p:cNvSpPr/>
          <p:nvPr/>
        </p:nvSpPr>
        <p:spPr>
          <a:xfrm>
            <a:off x="8389144" y="1740806"/>
            <a:ext cx="756558" cy="7565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文本框 12"/>
          <p:cNvSpPr txBox="1"/>
          <p:nvPr/>
        </p:nvSpPr>
        <p:spPr>
          <a:xfrm>
            <a:off x="1310821" y="1789478"/>
            <a:ext cx="660400" cy="707886"/>
          </a:xfrm>
          <a:prstGeom prst="rect">
            <a:avLst/>
          </a:prstGeom>
          <a:noFill/>
        </p:spPr>
        <p:txBody>
          <a:bodyPr wrap="square" rtlCol="0">
            <a:spAutoFit/>
          </a:bodyPr>
          <a:lstStyle/>
          <a:p>
            <a:r>
              <a:rPr lang="en-US" altLang="zh-CN" sz="4000" smtClean="0">
                <a:solidFill>
                  <a:schemeClr val="bg1"/>
                </a:solidFill>
                <a:latin typeface="Gray Design Regular" panose="02000500000000000000" pitchFamily="2" charset="0"/>
              </a:rPr>
              <a:t>01</a:t>
            </a:r>
            <a:endParaRPr lang="zh-CN" altLang="en-US" sz="4000">
              <a:solidFill>
                <a:schemeClr val="bg1"/>
              </a:solidFill>
              <a:latin typeface="Gray Design Regular" panose="02000500000000000000" pitchFamily="2" charset="0"/>
            </a:endParaRPr>
          </a:p>
        </p:txBody>
      </p:sp>
      <p:sp>
        <p:nvSpPr>
          <p:cNvPr id="14" name="文本框 13"/>
          <p:cNvSpPr txBox="1"/>
          <p:nvPr/>
        </p:nvSpPr>
        <p:spPr>
          <a:xfrm>
            <a:off x="4855028" y="1789478"/>
            <a:ext cx="824593" cy="707886"/>
          </a:xfrm>
          <a:prstGeom prst="rect">
            <a:avLst/>
          </a:prstGeom>
          <a:noFill/>
        </p:spPr>
        <p:txBody>
          <a:bodyPr wrap="square" rtlCol="0">
            <a:spAutoFit/>
          </a:bodyPr>
          <a:lstStyle/>
          <a:p>
            <a:r>
              <a:rPr lang="en-US" altLang="zh-CN" sz="4000" smtClean="0">
                <a:solidFill>
                  <a:schemeClr val="bg1"/>
                </a:solidFill>
                <a:latin typeface="Gray Design Regular" panose="02000500000000000000" pitchFamily="2" charset="0"/>
              </a:rPr>
              <a:t>02</a:t>
            </a:r>
            <a:endParaRPr lang="zh-CN" altLang="en-US" sz="4000">
              <a:solidFill>
                <a:schemeClr val="bg1"/>
              </a:solidFill>
              <a:latin typeface="Gray Design Regular" panose="02000500000000000000" pitchFamily="2" charset="0"/>
            </a:endParaRPr>
          </a:p>
        </p:txBody>
      </p:sp>
      <p:sp>
        <p:nvSpPr>
          <p:cNvPr id="15" name="文本框 14"/>
          <p:cNvSpPr txBox="1"/>
          <p:nvPr/>
        </p:nvSpPr>
        <p:spPr>
          <a:xfrm>
            <a:off x="8375289" y="1789478"/>
            <a:ext cx="879547" cy="707886"/>
          </a:xfrm>
          <a:prstGeom prst="rect">
            <a:avLst/>
          </a:prstGeom>
          <a:noFill/>
        </p:spPr>
        <p:txBody>
          <a:bodyPr wrap="square" rtlCol="0">
            <a:spAutoFit/>
          </a:bodyPr>
          <a:lstStyle/>
          <a:p>
            <a:r>
              <a:rPr lang="en-US" altLang="zh-CN" sz="4000" smtClean="0">
                <a:solidFill>
                  <a:schemeClr val="bg1"/>
                </a:solidFill>
                <a:latin typeface="Gray Design Regular" panose="02000500000000000000" pitchFamily="2" charset="0"/>
              </a:rPr>
              <a:t>03</a:t>
            </a:r>
            <a:endParaRPr lang="zh-CN" altLang="en-US" sz="4000">
              <a:solidFill>
                <a:schemeClr val="bg1"/>
              </a:solidFill>
              <a:latin typeface="Gray Design Regular" panose="02000500000000000000" pitchFamily="2" charset="0"/>
            </a:endParaRPr>
          </a:p>
        </p:txBody>
      </p:sp>
      <p:sp>
        <p:nvSpPr>
          <p:cNvPr id="16" name="文本框 15"/>
          <p:cNvSpPr txBox="1"/>
          <p:nvPr/>
        </p:nvSpPr>
        <p:spPr>
          <a:xfrm>
            <a:off x="1349797" y="4271419"/>
            <a:ext cx="2307831" cy="569387"/>
          </a:xfrm>
          <a:prstGeom prst="rect">
            <a:avLst/>
          </a:prstGeom>
          <a:noFill/>
        </p:spPr>
        <p:txBody>
          <a:bodyPr wrap="square" rtlCol="0">
            <a:spAutoFit/>
          </a:bodyPr>
          <a:lstStyle/>
          <a:p>
            <a:r>
              <a:rPr lang="en-US" altLang="zh-CN" sz="3100" smtClean="0">
                <a:solidFill>
                  <a:schemeClr val="bg1"/>
                </a:solidFill>
                <a:latin typeface="微软雅黑 Light" panose="020B0502040204020203" pitchFamily="34" charset="-122"/>
                <a:ea typeface="微软雅黑 Light" panose="020B0502040204020203" pitchFamily="34" charset="-122"/>
              </a:rPr>
              <a:t>YOUR TITLE</a:t>
            </a:r>
            <a:endParaRPr lang="zh-CN" altLang="en-US" sz="3100">
              <a:solidFill>
                <a:schemeClr val="bg1"/>
              </a:solidFill>
              <a:latin typeface="微软雅黑 Light" panose="020B0502040204020203" pitchFamily="34" charset="-122"/>
              <a:ea typeface="微软雅黑 Light" panose="020B0502040204020203" pitchFamily="34" charset="-122"/>
            </a:endParaRPr>
          </a:p>
        </p:txBody>
      </p:sp>
      <p:sp>
        <p:nvSpPr>
          <p:cNvPr id="17" name="文本框 16"/>
          <p:cNvSpPr txBox="1"/>
          <p:nvPr/>
        </p:nvSpPr>
        <p:spPr>
          <a:xfrm>
            <a:off x="4931199" y="4271419"/>
            <a:ext cx="2329601" cy="569387"/>
          </a:xfrm>
          <a:prstGeom prst="rect">
            <a:avLst/>
          </a:prstGeom>
          <a:noFill/>
        </p:spPr>
        <p:txBody>
          <a:bodyPr wrap="square" rtlCol="0">
            <a:spAutoFit/>
          </a:bodyPr>
          <a:lstStyle/>
          <a:p>
            <a:r>
              <a:rPr lang="en-US" altLang="zh-CN" sz="3100" smtClean="0">
                <a:solidFill>
                  <a:schemeClr val="bg1"/>
                </a:solidFill>
                <a:latin typeface="微软雅黑 Light" panose="020B0502040204020203" pitchFamily="34" charset="-122"/>
                <a:ea typeface="微软雅黑 Light" panose="020B0502040204020203" pitchFamily="34" charset="-122"/>
              </a:rPr>
              <a:t>YOUR TITLE</a:t>
            </a:r>
            <a:endParaRPr lang="zh-CN" altLang="en-US" sz="3100">
              <a:solidFill>
                <a:schemeClr val="bg1"/>
              </a:solidFill>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8485273" y="4271420"/>
            <a:ext cx="2293314" cy="569387"/>
          </a:xfrm>
          <a:prstGeom prst="rect">
            <a:avLst/>
          </a:prstGeom>
          <a:noFill/>
        </p:spPr>
        <p:txBody>
          <a:bodyPr wrap="square" rtlCol="0">
            <a:spAutoFit/>
          </a:bodyPr>
          <a:lstStyle/>
          <a:p>
            <a:r>
              <a:rPr lang="en-US" altLang="zh-CN" sz="3100" smtClean="0">
                <a:solidFill>
                  <a:schemeClr val="bg1"/>
                </a:solidFill>
                <a:latin typeface="微软雅黑 Light" panose="020B0502040204020203" pitchFamily="34" charset="-122"/>
                <a:ea typeface="微软雅黑 Light" panose="020B0502040204020203" pitchFamily="34" charset="-122"/>
              </a:rPr>
              <a:t>YOUR TITLE</a:t>
            </a:r>
            <a:endParaRPr lang="zh-CN" altLang="en-US" sz="3100">
              <a:solidFill>
                <a:schemeClr val="bg1"/>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1309091" y="4753721"/>
            <a:ext cx="2348537" cy="1754326"/>
          </a:xfrm>
          <a:prstGeom prst="rect">
            <a:avLst/>
          </a:prstGeom>
          <a:noFill/>
        </p:spPr>
        <p:txBody>
          <a:bodyPr wrap="square" rtlCol="0">
            <a:spAutoFit/>
          </a:bodyPr>
          <a:lstStyle/>
          <a:p>
            <a:pPr algn="just"/>
            <a:r>
              <a:rPr lang="en-US" altLang="zh-CN" smtClean="0">
                <a:solidFill>
                  <a:schemeClr val="bg1">
                    <a:lumMod val="85000"/>
                  </a:schemeClr>
                </a:solidFill>
              </a:rPr>
              <a:t>Add your text here and write down your ideas here add your text here and write down your ideas here add your text  thank you </a:t>
            </a:r>
            <a:endParaRPr lang="zh-CN" altLang="en-US">
              <a:solidFill>
                <a:schemeClr val="bg1">
                  <a:lumMod val="85000"/>
                </a:schemeClr>
              </a:solidFill>
            </a:endParaRPr>
          </a:p>
        </p:txBody>
      </p:sp>
      <p:sp>
        <p:nvSpPr>
          <p:cNvPr id="21" name="文本框 20"/>
          <p:cNvSpPr txBox="1"/>
          <p:nvPr/>
        </p:nvSpPr>
        <p:spPr>
          <a:xfrm>
            <a:off x="4913084" y="4782750"/>
            <a:ext cx="2348537" cy="1754326"/>
          </a:xfrm>
          <a:prstGeom prst="rect">
            <a:avLst/>
          </a:prstGeom>
          <a:noFill/>
        </p:spPr>
        <p:txBody>
          <a:bodyPr wrap="square" rtlCol="0">
            <a:spAutoFit/>
          </a:bodyPr>
          <a:lstStyle/>
          <a:p>
            <a:pPr algn="just"/>
            <a:r>
              <a:rPr lang="en-US" altLang="zh-CN" smtClean="0">
                <a:solidFill>
                  <a:schemeClr val="bg1">
                    <a:lumMod val="85000"/>
                  </a:schemeClr>
                </a:solidFill>
              </a:rPr>
              <a:t>Add your text here and write down your ideas here add your text here and write down your ideas here add your text  thank you </a:t>
            </a:r>
            <a:endParaRPr lang="zh-CN" altLang="en-US">
              <a:solidFill>
                <a:schemeClr val="bg1">
                  <a:lumMod val="85000"/>
                </a:schemeClr>
              </a:solidFill>
            </a:endParaRPr>
          </a:p>
        </p:txBody>
      </p:sp>
      <p:sp>
        <p:nvSpPr>
          <p:cNvPr id="22" name="文本框 21"/>
          <p:cNvSpPr txBox="1"/>
          <p:nvPr/>
        </p:nvSpPr>
        <p:spPr>
          <a:xfrm>
            <a:off x="8477136" y="4782750"/>
            <a:ext cx="2348537" cy="1754326"/>
          </a:xfrm>
          <a:prstGeom prst="rect">
            <a:avLst/>
          </a:prstGeom>
          <a:noFill/>
        </p:spPr>
        <p:txBody>
          <a:bodyPr wrap="square" rtlCol="0">
            <a:spAutoFit/>
          </a:bodyPr>
          <a:lstStyle/>
          <a:p>
            <a:pPr algn="just"/>
            <a:r>
              <a:rPr lang="en-US" altLang="zh-CN" smtClean="0">
                <a:solidFill>
                  <a:schemeClr val="bg1">
                    <a:lumMod val="85000"/>
                  </a:schemeClr>
                </a:solidFill>
              </a:rPr>
              <a:t>Add your text here and write down your ideas here add your text here and write down your ideas here add your text  thank you </a:t>
            </a:r>
            <a:endParaRPr lang="zh-CN" altLang="en-US">
              <a:solidFill>
                <a:schemeClr val="bg1">
                  <a:lumMod val="85000"/>
                </a:schemeClr>
              </a:solidFill>
            </a:endParaRPr>
          </a:p>
        </p:txBody>
      </p:sp>
    </p:spTree>
    <p:extLst>
      <p:ext uri="{BB962C8B-B14F-4D97-AF65-F5344CB8AC3E}">
        <p14:creationId xmlns:p14="http://schemas.microsoft.com/office/powerpoint/2010/main" val="247358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6096000" cy="6858000"/>
          </a:xfrm>
          <a:prstGeom prst="rect">
            <a:avLst/>
          </a:prstGeom>
        </p:spPr>
      </p:pic>
      <p:sp>
        <p:nvSpPr>
          <p:cNvPr id="3" name="文本框 2"/>
          <p:cNvSpPr txBox="1"/>
          <p:nvPr/>
        </p:nvSpPr>
        <p:spPr>
          <a:xfrm>
            <a:off x="228600" y="0"/>
            <a:ext cx="7767867" cy="6247864"/>
          </a:xfrm>
          <a:prstGeom prst="rect">
            <a:avLst/>
          </a:prstGeom>
          <a:noFill/>
        </p:spPr>
        <p:txBody>
          <a:bodyPr wrap="square" rtlCol="0">
            <a:spAutoFit/>
          </a:bodyPr>
          <a:lstStyle/>
          <a:p>
            <a:r>
              <a:rPr lang="en-US" altLang="zh-CN" sz="40000" dirty="0" smtClean="0">
                <a:solidFill>
                  <a:schemeClr val="bg1"/>
                </a:solidFill>
                <a:latin typeface="Gray Design Medium" panose="02000500000000000000" pitchFamily="2" charset="0"/>
              </a:rPr>
              <a:t>02</a:t>
            </a:r>
            <a:endParaRPr lang="zh-CN" altLang="en-US" sz="40000" dirty="0">
              <a:solidFill>
                <a:schemeClr val="bg1"/>
              </a:solidFill>
              <a:latin typeface="Gray Design Medium" panose="02000500000000000000" pitchFamily="2" charset="0"/>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510564" y="2413337"/>
            <a:ext cx="4519385" cy="1015663"/>
          </a:xfrm>
          <a:prstGeom prst="rect">
            <a:avLst/>
          </a:prstGeom>
          <a:noFill/>
        </p:spPr>
        <p:txBody>
          <a:bodyPr wrap="square" rtlCol="0">
            <a:spAutoFit/>
          </a:bodyPr>
          <a:lstStyle/>
          <a:p>
            <a:r>
              <a:rPr lang="en-US" altLang="zh-CN" sz="6000" b="1" smtClean="0">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29628" y="3576696"/>
            <a:ext cx="4305072" cy="923330"/>
          </a:xfrm>
          <a:prstGeom prst="rect">
            <a:avLst/>
          </a:prstGeom>
          <a:noFill/>
        </p:spPr>
        <p:txBody>
          <a:bodyPr wrap="square" rtlCol="0">
            <a:spAutoFit/>
          </a:bodyPr>
          <a:lstStyle/>
          <a:p>
            <a:pPr algn="just"/>
            <a:r>
              <a:rPr lang="en-US" altLang="zh-CN" smtClean="0">
                <a:solidFill>
                  <a:schemeClr val="bg1">
                    <a:lumMod val="95000"/>
                  </a:schemeClr>
                </a:solidFill>
              </a:rPr>
              <a:t>Add your text here and write down your ideas here add your text here and write down your ideas here</a:t>
            </a:r>
            <a:endParaRPr lang="zh-CN" altLang="en-US">
              <a:solidFill>
                <a:schemeClr val="bg1">
                  <a:lumMod val="95000"/>
                </a:schemeClr>
              </a:solidFill>
            </a:endParaRPr>
          </a:p>
        </p:txBody>
      </p:sp>
    </p:spTree>
    <p:extLst>
      <p:ext uri="{BB962C8B-B14F-4D97-AF65-F5344CB8AC3E}">
        <p14:creationId xmlns:p14="http://schemas.microsoft.com/office/powerpoint/2010/main" val="19252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71555" y="2382982"/>
            <a:ext cx="1046018" cy="1046018"/>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3599" y="3429000"/>
            <a:ext cx="5232401" cy="5928508"/>
          </a:xfrm>
          <a:prstGeom prst="rect">
            <a:avLst/>
          </a:prstGeom>
          <a:blipFill>
            <a:blip r:embed="rId2"/>
            <a:stretch>
              <a:fillRect/>
            </a:stretch>
          </a:blipFill>
          <a:ln w="98425">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617573" y="888999"/>
            <a:ext cx="2485572" cy="2481943"/>
          </a:xfrm>
          <a:prstGeom prst="rect">
            <a:avLst/>
          </a:prstGeom>
          <a:blipFill>
            <a:blip r:embed="rId3"/>
            <a:stretch>
              <a:fillRect/>
            </a:stretch>
          </a:blipFill>
          <a:ln w="38100">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28545" y="2768600"/>
            <a:ext cx="6063455" cy="408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25823" r="17927"/>
          <a:stretch/>
        </p:blipFill>
        <p:spPr>
          <a:xfrm>
            <a:off x="6135690" y="1446728"/>
            <a:ext cx="1308017" cy="1308017"/>
          </a:xfrm>
          <a:prstGeom prst="rect">
            <a:avLst/>
          </a:prstGeom>
          <a:ln w="25400">
            <a:solidFill>
              <a:srgbClr val="FF4343"/>
            </a:solidFill>
          </a:ln>
        </p:spPr>
      </p:pic>
      <p:sp>
        <p:nvSpPr>
          <p:cNvPr id="8" name="矩形 7"/>
          <p:cNvSpPr/>
          <p:nvPr/>
        </p:nvSpPr>
        <p:spPr>
          <a:xfrm>
            <a:off x="7461171" y="2228273"/>
            <a:ext cx="551872" cy="551872"/>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30507" y="2008206"/>
            <a:ext cx="185060" cy="18506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21180" y="1998315"/>
            <a:ext cx="368504" cy="368504"/>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40767" y="1936113"/>
            <a:ext cx="174026" cy="174026"/>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32848" y="401662"/>
            <a:ext cx="4519385" cy="1015663"/>
          </a:xfrm>
          <a:prstGeom prst="rect">
            <a:avLst/>
          </a:prstGeom>
          <a:noFill/>
        </p:spPr>
        <p:txBody>
          <a:bodyPr wrap="square" rtlCol="0">
            <a:spAutoFit/>
          </a:bodyPr>
          <a:lstStyle/>
          <a:p>
            <a:r>
              <a:rPr lang="en-US" altLang="zh-CN" sz="6000" b="1" smtClean="0">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795555" y="3125765"/>
            <a:ext cx="4954864" cy="584775"/>
          </a:xfrm>
          <a:prstGeom prst="rect">
            <a:avLst/>
          </a:prstGeom>
          <a:noFill/>
        </p:spPr>
        <p:txBody>
          <a:bodyPr wrap="square" rtlCol="0">
            <a:spAutoFit/>
          </a:bodyPr>
          <a:lstStyle/>
          <a:p>
            <a:r>
              <a:rPr lang="en-US" altLang="zh-CN" sz="3200" smtClean="0"/>
              <a:t>ADD YOUR TEXT RIGHT HERE</a:t>
            </a:r>
            <a:endParaRPr lang="zh-CN" altLang="en-US" sz="3200"/>
          </a:p>
        </p:txBody>
      </p:sp>
      <p:sp>
        <p:nvSpPr>
          <p:cNvPr id="15" name="文本框 14"/>
          <p:cNvSpPr txBox="1"/>
          <p:nvPr/>
        </p:nvSpPr>
        <p:spPr>
          <a:xfrm>
            <a:off x="6811735" y="3661688"/>
            <a:ext cx="4938684" cy="1015663"/>
          </a:xfrm>
          <a:prstGeom prst="rect">
            <a:avLst/>
          </a:prstGeom>
          <a:noFill/>
        </p:spPr>
        <p:txBody>
          <a:bodyPr wrap="square" rtlCol="0">
            <a:spAutoFit/>
          </a:bodyPr>
          <a:lstStyle/>
          <a:p>
            <a:pPr algn="just"/>
            <a:r>
              <a:rPr lang="en-US" altLang="zh-CN" sz="2000" smtClean="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16" name="文本框 15"/>
          <p:cNvSpPr txBox="1"/>
          <p:nvPr/>
        </p:nvSpPr>
        <p:spPr>
          <a:xfrm>
            <a:off x="6795555" y="4802165"/>
            <a:ext cx="4954864" cy="584775"/>
          </a:xfrm>
          <a:prstGeom prst="rect">
            <a:avLst/>
          </a:prstGeom>
          <a:noFill/>
        </p:spPr>
        <p:txBody>
          <a:bodyPr wrap="square" rtlCol="0">
            <a:spAutoFit/>
          </a:bodyPr>
          <a:lstStyle/>
          <a:p>
            <a:r>
              <a:rPr lang="en-US" altLang="zh-CN" sz="3200" smtClean="0"/>
              <a:t>ADD YOUR TEXT RIGHT HERE</a:t>
            </a:r>
            <a:endParaRPr lang="zh-CN" altLang="en-US" sz="3200"/>
          </a:p>
        </p:txBody>
      </p:sp>
      <p:sp>
        <p:nvSpPr>
          <p:cNvPr id="17" name="文本框 16"/>
          <p:cNvSpPr txBox="1"/>
          <p:nvPr/>
        </p:nvSpPr>
        <p:spPr>
          <a:xfrm>
            <a:off x="6811735" y="5338088"/>
            <a:ext cx="4938684" cy="1015663"/>
          </a:xfrm>
          <a:prstGeom prst="rect">
            <a:avLst/>
          </a:prstGeom>
          <a:noFill/>
        </p:spPr>
        <p:txBody>
          <a:bodyPr wrap="square" rtlCol="0">
            <a:spAutoFit/>
          </a:bodyPr>
          <a:lstStyle/>
          <a:p>
            <a:pPr algn="just"/>
            <a:r>
              <a:rPr lang="en-US" altLang="zh-CN" sz="2000" smtClean="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18" name="矩形 17"/>
          <p:cNvSpPr/>
          <p:nvPr/>
        </p:nvSpPr>
        <p:spPr>
          <a:xfrm>
            <a:off x="0" y="0"/>
            <a:ext cx="545269" cy="545269"/>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582401" y="-1"/>
            <a:ext cx="609600" cy="60960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00402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50119"/>
          <a:stretch/>
        </p:blipFill>
        <p:spPr>
          <a:xfrm>
            <a:off x="6096000" y="0"/>
            <a:ext cx="6096000" cy="6858000"/>
          </a:xfrm>
          <a:prstGeom prst="rect">
            <a:avLst/>
          </a:prstGeom>
        </p:spPr>
      </p:pic>
      <p:graphicFrame>
        <p:nvGraphicFramePr>
          <p:cNvPr id="4" name="图表 3"/>
          <p:cNvGraphicFramePr/>
          <p:nvPr>
            <p:extLst>
              <p:ext uri="{D42A27DB-BD31-4B8C-83A1-F6EECF244321}">
                <p14:modId xmlns:p14="http://schemas.microsoft.com/office/powerpoint/2010/main" val="1789131814"/>
              </p:ext>
            </p:extLst>
          </p:nvPr>
        </p:nvGraphicFramePr>
        <p:xfrm>
          <a:off x="493487" y="1669143"/>
          <a:ext cx="5181599" cy="4311713"/>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p:cNvSpPr txBox="1"/>
          <p:nvPr/>
        </p:nvSpPr>
        <p:spPr>
          <a:xfrm>
            <a:off x="803019" y="779033"/>
            <a:ext cx="4519385" cy="1015663"/>
          </a:xfrm>
          <a:prstGeom prst="rect">
            <a:avLst/>
          </a:prstGeom>
          <a:noFill/>
        </p:spPr>
        <p:txBody>
          <a:bodyPr wrap="square" rtlCol="0">
            <a:spAutoFit/>
          </a:bodyPr>
          <a:lstStyle/>
          <a:p>
            <a:r>
              <a:rPr lang="en-US" altLang="zh-CN" sz="6000" b="1" smtClean="0">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8" name="等腰三角形 7"/>
          <p:cNvSpPr/>
          <p:nvPr/>
        </p:nvSpPr>
        <p:spPr>
          <a:xfrm rot="5400000">
            <a:off x="5959927" y="3318330"/>
            <a:ext cx="504374" cy="232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674658" y="2166594"/>
            <a:ext cx="4938684" cy="1015663"/>
          </a:xfrm>
          <a:prstGeom prst="rect">
            <a:avLst/>
          </a:prstGeom>
          <a:noFill/>
        </p:spPr>
        <p:txBody>
          <a:bodyPr wrap="square" rtlCol="0">
            <a:spAutoFit/>
          </a:bodyPr>
          <a:lstStyle/>
          <a:p>
            <a:pPr algn="just"/>
            <a:r>
              <a:rPr lang="en-US" altLang="zh-CN" sz="2000" smtClean="0">
                <a:solidFill>
                  <a:schemeClr val="bg1">
                    <a:lumMod val="85000"/>
                  </a:schemeClr>
                </a:solidFill>
              </a:rPr>
              <a:t>Add your text here and write down your ideas here add your text here and write down your ideas here add your text  thank you </a:t>
            </a:r>
            <a:endParaRPr lang="zh-CN" altLang="en-US" sz="2000">
              <a:solidFill>
                <a:schemeClr val="bg1">
                  <a:lumMod val="85000"/>
                </a:schemeClr>
              </a:solidFill>
            </a:endParaRPr>
          </a:p>
        </p:txBody>
      </p:sp>
      <p:sp>
        <p:nvSpPr>
          <p:cNvPr id="10" name="文本框 9"/>
          <p:cNvSpPr txBox="1"/>
          <p:nvPr/>
        </p:nvSpPr>
        <p:spPr>
          <a:xfrm>
            <a:off x="6658478" y="1549866"/>
            <a:ext cx="4954864" cy="584775"/>
          </a:xfrm>
          <a:prstGeom prst="rect">
            <a:avLst/>
          </a:prstGeom>
          <a:noFill/>
        </p:spPr>
        <p:txBody>
          <a:bodyPr wrap="square" rtlCol="0">
            <a:spAutoFit/>
          </a:bodyPr>
          <a:lstStyle/>
          <a:p>
            <a:r>
              <a:rPr lang="en-US" altLang="zh-CN" sz="3200" smtClean="0">
                <a:solidFill>
                  <a:schemeClr val="bg1"/>
                </a:solidFill>
              </a:rPr>
              <a:t>ADD YOUR TEXT RIGHT HERE</a:t>
            </a:r>
            <a:endParaRPr lang="zh-CN" altLang="en-US" sz="3200">
              <a:solidFill>
                <a:schemeClr val="bg1"/>
              </a:solidFill>
            </a:endParaRPr>
          </a:p>
        </p:txBody>
      </p:sp>
      <p:sp>
        <p:nvSpPr>
          <p:cNvPr id="11" name="文本框 10"/>
          <p:cNvSpPr txBox="1"/>
          <p:nvPr/>
        </p:nvSpPr>
        <p:spPr>
          <a:xfrm>
            <a:off x="6674658" y="4203452"/>
            <a:ext cx="4938684" cy="1015663"/>
          </a:xfrm>
          <a:prstGeom prst="rect">
            <a:avLst/>
          </a:prstGeom>
          <a:noFill/>
        </p:spPr>
        <p:txBody>
          <a:bodyPr wrap="square" rtlCol="0">
            <a:spAutoFit/>
          </a:bodyPr>
          <a:lstStyle/>
          <a:p>
            <a:pPr algn="just"/>
            <a:r>
              <a:rPr lang="en-US" altLang="zh-CN" sz="2000" smtClean="0">
                <a:solidFill>
                  <a:schemeClr val="bg1">
                    <a:lumMod val="85000"/>
                  </a:schemeClr>
                </a:solidFill>
              </a:rPr>
              <a:t>Add your text here and write down your ideas here add your text here and write down your ideas here add your text  thank you </a:t>
            </a:r>
            <a:endParaRPr lang="zh-CN" altLang="en-US" sz="2000">
              <a:solidFill>
                <a:schemeClr val="bg1">
                  <a:lumMod val="85000"/>
                </a:schemeClr>
              </a:solidFill>
            </a:endParaRPr>
          </a:p>
        </p:txBody>
      </p:sp>
      <p:sp>
        <p:nvSpPr>
          <p:cNvPr id="12" name="文本框 11"/>
          <p:cNvSpPr txBox="1"/>
          <p:nvPr/>
        </p:nvSpPr>
        <p:spPr>
          <a:xfrm>
            <a:off x="6658478" y="3586724"/>
            <a:ext cx="4954864" cy="584775"/>
          </a:xfrm>
          <a:prstGeom prst="rect">
            <a:avLst/>
          </a:prstGeom>
          <a:noFill/>
        </p:spPr>
        <p:txBody>
          <a:bodyPr wrap="square" rtlCol="0">
            <a:spAutoFit/>
          </a:bodyPr>
          <a:lstStyle/>
          <a:p>
            <a:r>
              <a:rPr lang="en-US" altLang="zh-CN" sz="3200" smtClean="0">
                <a:solidFill>
                  <a:schemeClr val="bg1"/>
                </a:solidFill>
              </a:rPr>
              <a:t>ADD YOUR TEXT RIGHT HERE</a:t>
            </a:r>
            <a:endParaRPr lang="zh-CN" altLang="en-US" sz="3200">
              <a:solidFill>
                <a:schemeClr val="bg1"/>
              </a:solidFill>
            </a:endParaRPr>
          </a:p>
        </p:txBody>
      </p:sp>
      <p:sp>
        <p:nvSpPr>
          <p:cNvPr id="13" name="矩形 12"/>
          <p:cNvSpPr/>
          <p:nvPr/>
        </p:nvSpPr>
        <p:spPr>
          <a:xfrm rot="18104924">
            <a:off x="-559057" y="491104"/>
            <a:ext cx="2724150" cy="67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849039" y="805821"/>
            <a:ext cx="364238" cy="604898"/>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18104924">
            <a:off x="4803687" y="1210963"/>
            <a:ext cx="1037436" cy="67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V="1">
            <a:off x="4811206" y="1096390"/>
            <a:ext cx="390525" cy="634056"/>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226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737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175657" y="4064001"/>
            <a:ext cx="2235200" cy="22352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978400" y="4064001"/>
            <a:ext cx="2235200" cy="22352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948057" y="4064001"/>
            <a:ext cx="2235200" cy="22352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75657" y="3095171"/>
            <a:ext cx="2235200" cy="667657"/>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78400" y="3095171"/>
            <a:ext cx="2235200" cy="667657"/>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948057" y="3095171"/>
            <a:ext cx="2235200" cy="667657"/>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91771" y="3220917"/>
            <a:ext cx="2002972" cy="461665"/>
          </a:xfrm>
          <a:prstGeom prst="rect">
            <a:avLst/>
          </a:prstGeom>
          <a:noFill/>
        </p:spPr>
        <p:txBody>
          <a:bodyPr wrap="square" rtlCol="0">
            <a:spAutoFit/>
          </a:bodyPr>
          <a:lstStyle/>
          <a:p>
            <a:r>
              <a:rPr lang="en-US" altLang="zh-CN" sz="2400" b="1" smtClean="0">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094514" y="3220917"/>
            <a:ext cx="2002972" cy="461665"/>
          </a:xfrm>
          <a:prstGeom prst="rect">
            <a:avLst/>
          </a:prstGeom>
          <a:noFill/>
        </p:spPr>
        <p:txBody>
          <a:bodyPr wrap="square" rtlCol="0">
            <a:spAutoFit/>
          </a:bodyPr>
          <a:lstStyle/>
          <a:p>
            <a:r>
              <a:rPr lang="en-US" altLang="zh-CN" sz="2400" b="1" smtClean="0">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064171" y="3220917"/>
            <a:ext cx="2002972" cy="461665"/>
          </a:xfrm>
          <a:prstGeom prst="rect">
            <a:avLst/>
          </a:prstGeom>
          <a:noFill/>
        </p:spPr>
        <p:txBody>
          <a:bodyPr wrap="square" rtlCol="0">
            <a:spAutoFit/>
          </a:bodyPr>
          <a:lstStyle/>
          <a:p>
            <a:r>
              <a:rPr lang="en-US" altLang="zh-CN" sz="2400" b="1" smtClean="0">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8988" y="1003267"/>
            <a:ext cx="2348537" cy="1754326"/>
          </a:xfrm>
          <a:prstGeom prst="rect">
            <a:avLst/>
          </a:prstGeom>
          <a:noFill/>
        </p:spPr>
        <p:txBody>
          <a:bodyPr wrap="square" rtlCol="0">
            <a:spAutoFit/>
          </a:bodyPr>
          <a:lstStyle/>
          <a:p>
            <a:pPr algn="just"/>
            <a:r>
              <a:rPr lang="en-US" altLang="zh-CN" smtClean="0">
                <a:solidFill>
                  <a:schemeClr val="tx1">
                    <a:lumMod val="85000"/>
                    <a:lumOff val="15000"/>
                  </a:schemeClr>
                </a:solidFill>
              </a:rPr>
              <a:t>Add your text here and write down your ideas here add your text here and write down your ideas here add your text  thank you </a:t>
            </a:r>
            <a:endParaRPr lang="zh-CN" altLang="en-US">
              <a:solidFill>
                <a:schemeClr val="tx1">
                  <a:lumMod val="85000"/>
                  <a:lumOff val="15000"/>
                </a:schemeClr>
              </a:solidFill>
            </a:endParaRPr>
          </a:p>
        </p:txBody>
      </p:sp>
      <p:sp>
        <p:nvSpPr>
          <p:cNvPr id="14" name="文本框 13"/>
          <p:cNvSpPr txBox="1"/>
          <p:nvPr/>
        </p:nvSpPr>
        <p:spPr>
          <a:xfrm>
            <a:off x="4921731" y="1003267"/>
            <a:ext cx="2348537" cy="1754326"/>
          </a:xfrm>
          <a:prstGeom prst="rect">
            <a:avLst/>
          </a:prstGeom>
          <a:noFill/>
        </p:spPr>
        <p:txBody>
          <a:bodyPr wrap="square" rtlCol="0">
            <a:spAutoFit/>
          </a:bodyPr>
          <a:lstStyle/>
          <a:p>
            <a:pPr algn="just"/>
            <a:r>
              <a:rPr lang="en-US" altLang="zh-CN" smtClean="0">
                <a:solidFill>
                  <a:schemeClr val="tx1">
                    <a:lumMod val="85000"/>
                    <a:lumOff val="15000"/>
                  </a:schemeClr>
                </a:solidFill>
              </a:rPr>
              <a:t>Add your text here and write down your ideas here add your text here and write down your ideas here add your text  thank you </a:t>
            </a:r>
            <a:endParaRPr lang="zh-CN" altLang="en-US">
              <a:solidFill>
                <a:schemeClr val="tx1">
                  <a:lumMod val="85000"/>
                  <a:lumOff val="15000"/>
                </a:schemeClr>
              </a:solidFill>
            </a:endParaRPr>
          </a:p>
        </p:txBody>
      </p:sp>
      <p:sp>
        <p:nvSpPr>
          <p:cNvPr id="15" name="文本框 14"/>
          <p:cNvSpPr txBox="1"/>
          <p:nvPr/>
        </p:nvSpPr>
        <p:spPr>
          <a:xfrm>
            <a:off x="8834720" y="1003267"/>
            <a:ext cx="2348537" cy="1754326"/>
          </a:xfrm>
          <a:prstGeom prst="rect">
            <a:avLst/>
          </a:prstGeom>
          <a:noFill/>
        </p:spPr>
        <p:txBody>
          <a:bodyPr wrap="square" rtlCol="0">
            <a:spAutoFit/>
          </a:bodyPr>
          <a:lstStyle/>
          <a:p>
            <a:pPr algn="just"/>
            <a:r>
              <a:rPr lang="en-US" altLang="zh-CN" smtClean="0">
                <a:solidFill>
                  <a:schemeClr val="tx1">
                    <a:lumMod val="85000"/>
                    <a:lumOff val="15000"/>
                  </a:schemeClr>
                </a:solidFill>
              </a:rPr>
              <a:t>Add your text here and write down your ideas here add your text here and write down your ideas here add your text  thank you </a:t>
            </a:r>
            <a:endParaRPr lang="zh-CN" altLang="en-US">
              <a:solidFill>
                <a:schemeClr val="tx1">
                  <a:lumMod val="85000"/>
                  <a:lumOff val="15000"/>
                </a:schemeClr>
              </a:solidFill>
            </a:endParaRPr>
          </a:p>
        </p:txBody>
      </p:sp>
      <p:sp>
        <p:nvSpPr>
          <p:cNvPr id="16" name="等腰三角形 15"/>
          <p:cNvSpPr/>
          <p:nvPr/>
        </p:nvSpPr>
        <p:spPr>
          <a:xfrm rot="10800000">
            <a:off x="5783942" y="373744"/>
            <a:ext cx="624114" cy="24674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633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750</Words>
  <Application>Microsoft Office PowerPoint</Application>
  <PresentationFormat>宽屏</PresentationFormat>
  <Paragraphs>74</Paragraphs>
  <Slides>15</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15</vt:i4>
      </vt:variant>
    </vt:vector>
  </HeadingPairs>
  <TitlesOfParts>
    <vt:vector size="27" baseType="lpstr">
      <vt:lpstr>Meiryo</vt:lpstr>
      <vt:lpstr>宋体</vt:lpstr>
      <vt:lpstr>微软雅黑</vt:lpstr>
      <vt:lpstr>微软雅黑 Light</vt:lpstr>
      <vt:lpstr>幼圆</vt:lpstr>
      <vt:lpstr>Arial</vt:lpstr>
      <vt:lpstr>Calibri</vt:lpstr>
      <vt:lpstr>Calibri Light</vt:lpstr>
      <vt:lpstr>Gray Design Medium</vt:lpstr>
      <vt:lpstr>Gray Design Regular</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帐户</dc:creator>
  <cp:lastModifiedBy>kan</cp:lastModifiedBy>
  <cp:revision>34</cp:revision>
  <dcterms:created xsi:type="dcterms:W3CDTF">2015-04-07T12:21:05Z</dcterms:created>
  <dcterms:modified xsi:type="dcterms:W3CDTF">2023-02-08T03:33:38Z</dcterms:modified>
</cp:coreProperties>
</file>