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notesSlides/notesSlide28.xml" ContentType="application/vnd.openxmlformats-officedocument.presentationml.notesSlide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36"/>
  </p:notesMasterIdLst>
  <p:handoutMasterIdLst>
    <p:handoutMasterId r:id="rId37"/>
  </p:handoutMasterIdLst>
  <p:sldIdLst>
    <p:sldId id="260" r:id="rId3"/>
    <p:sldId id="261" r:id="rId4"/>
    <p:sldId id="308" r:id="rId5"/>
    <p:sldId id="265" r:id="rId6"/>
    <p:sldId id="268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305" r:id="rId15"/>
    <p:sldId id="304" r:id="rId16"/>
    <p:sldId id="301" r:id="rId17"/>
    <p:sldId id="302" r:id="rId18"/>
    <p:sldId id="303" r:id="rId19"/>
    <p:sldId id="306" r:id="rId20"/>
    <p:sldId id="291" r:id="rId21"/>
    <p:sldId id="283" r:id="rId22"/>
    <p:sldId id="284" r:id="rId23"/>
    <p:sldId id="285" r:id="rId24"/>
    <p:sldId id="286" r:id="rId25"/>
    <p:sldId id="287" r:id="rId26"/>
    <p:sldId id="290" r:id="rId27"/>
    <p:sldId id="293" r:id="rId28"/>
    <p:sldId id="295" r:id="rId29"/>
    <p:sldId id="296" r:id="rId30"/>
    <p:sldId id="307" r:id="rId31"/>
    <p:sldId id="299" r:id="rId32"/>
    <p:sldId id="300" r:id="rId33"/>
    <p:sldId id="266" r:id="rId34"/>
    <p:sldId id="30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868">
          <p15:clr>
            <a:srgbClr val="A4A3A4"/>
          </p15:clr>
        </p15:guide>
        <p15:guide id="3" orient="horz" pos="381">
          <p15:clr>
            <a:srgbClr val="A4A3A4"/>
          </p15:clr>
        </p15:guide>
        <p15:guide id="4" orient="horz" pos="2206">
          <p15:clr>
            <a:srgbClr val="A4A3A4"/>
          </p15:clr>
        </p15:guide>
        <p15:guide id="5" pos="347">
          <p15:clr>
            <a:srgbClr val="A4A3A4"/>
          </p15:clr>
        </p15:guide>
        <p15:guide id="6" pos="7355">
          <p15:clr>
            <a:srgbClr val="A4A3A4"/>
          </p15:clr>
        </p15:guide>
        <p15:guide id="7" pos="3842">
          <p15:clr>
            <a:srgbClr val="A4A3A4"/>
          </p15:clr>
        </p15:guide>
        <p15:guide id="8" pos="34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5789" autoAdjust="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4065"/>
        <p:guide orient="horz" pos="868"/>
        <p:guide orient="horz" pos="381"/>
        <p:guide orient="horz" pos="2206"/>
        <p:guide pos="347"/>
        <p:guide pos="7355"/>
        <p:guide pos="3842"/>
        <p:guide pos="34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40</c:v>
                </c:pt>
                <c:pt idx="2">
                  <c:v>60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-366866704"/>
        <c:axId val="-53764016"/>
      </c:barChart>
      <c:catAx>
        <c:axId val="-3668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pPr>
            <a:endParaRPr lang="zh-CN"/>
          </a:p>
        </c:txPr>
        <c:crossAx val="-53764016"/>
        <c:crosses val="autoZero"/>
        <c:auto val="1"/>
        <c:lblAlgn val="ctr"/>
        <c:lblOffset val="100"/>
        <c:noMultiLvlLbl val="0"/>
      </c:catAx>
      <c:valAx>
        <c:axId val="-53764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36686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0.28000000000000003</c:v>
                </c:pt>
                <c:pt idx="2">
                  <c:v>0.62</c:v>
                </c:pt>
                <c:pt idx="3">
                  <c:v>0.76</c:v>
                </c:pt>
                <c:pt idx="4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-53765104"/>
        <c:axId val="-53762928"/>
      </c:barChart>
      <c:catAx>
        <c:axId val="-5376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endParaRPr lang="zh-CN"/>
          </a:p>
        </c:txPr>
        <c:crossAx val="-53762928"/>
        <c:crosses val="autoZero"/>
        <c:auto val="1"/>
        <c:lblAlgn val="ctr"/>
        <c:lblOffset val="100"/>
        <c:noMultiLvlLbl val="0"/>
      </c:catAx>
      <c:valAx>
        <c:axId val="-53762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5376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45</c:v>
                </c:pt>
                <c:pt idx="2">
                  <c:v>85</c:v>
                </c:pt>
                <c:pt idx="3">
                  <c:v>40</c:v>
                </c:pt>
                <c:pt idx="4">
                  <c:v>55</c:v>
                </c:pt>
                <c:pt idx="5">
                  <c:v>20</c:v>
                </c:pt>
                <c:pt idx="6">
                  <c:v>80</c:v>
                </c:pt>
                <c:pt idx="7">
                  <c:v>65</c:v>
                </c:pt>
                <c:pt idx="8">
                  <c:v>85</c:v>
                </c:pt>
                <c:pt idx="9">
                  <c:v>35</c:v>
                </c:pt>
                <c:pt idx="10">
                  <c:v>15</c:v>
                </c:pt>
                <c:pt idx="11">
                  <c:v>110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</c:v>
                </c:pt>
                <c:pt idx="1">
                  <c:v>70</c:v>
                </c:pt>
                <c:pt idx="2">
                  <c:v>20</c:v>
                </c:pt>
                <c:pt idx="3">
                  <c:v>95</c:v>
                </c:pt>
                <c:pt idx="4">
                  <c:v>30</c:v>
                </c:pt>
                <c:pt idx="5">
                  <c:v>50</c:v>
                </c:pt>
                <c:pt idx="6">
                  <c:v>20</c:v>
                </c:pt>
                <c:pt idx="7">
                  <c:v>30</c:v>
                </c:pt>
                <c:pt idx="8">
                  <c:v>75</c:v>
                </c:pt>
                <c:pt idx="9">
                  <c:v>50</c:v>
                </c:pt>
                <c:pt idx="10">
                  <c:v>35</c:v>
                </c:pt>
                <c:pt idx="11">
                  <c:v>70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3759664"/>
        <c:axId val="-53760208"/>
      </c:lineChart>
      <c:catAx>
        <c:axId val="-5375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zh-CN"/>
          </a:p>
        </c:txPr>
        <c:crossAx val="-53760208"/>
        <c:crosses val="autoZero"/>
        <c:auto val="1"/>
        <c:lblAlgn val="ctr"/>
        <c:lblOffset val="100"/>
        <c:noMultiLvlLbl val="0"/>
      </c:catAx>
      <c:valAx>
        <c:axId val="-53760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375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Xinjiang</c:v>
                </c:pt>
                <c:pt idx="1">
                  <c:v>Xizang</c:v>
                </c:pt>
                <c:pt idx="2">
                  <c:v>Sichuan</c:v>
                </c:pt>
                <c:pt idx="3">
                  <c:v>Guangxi</c:v>
                </c:pt>
                <c:pt idx="4">
                  <c:v>Neimenggu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0.43</c:v>
                </c:pt>
                <c:pt idx="1">
                  <c:v>0.25</c:v>
                </c:pt>
                <c:pt idx="2">
                  <c:v>0.35</c:v>
                </c:pt>
                <c:pt idx="3">
                  <c:v>0.45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53766192"/>
        <c:axId val="-53755312"/>
      </c:barChart>
      <c:catAx>
        <c:axId val="-53766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j-ea"/>
                <a:sym typeface="+mj-ea"/>
              </a:defRPr>
            </a:pPr>
            <a:endParaRPr lang="zh-CN"/>
          </a:p>
        </c:txPr>
        <c:crossAx val="-53755312"/>
        <c:crosses val="autoZero"/>
        <c:auto val="1"/>
        <c:lblAlgn val="ctr"/>
        <c:lblOffset val="100"/>
        <c:noMultiLvlLbl val="0"/>
      </c:catAx>
      <c:valAx>
        <c:axId val="-537553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376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1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微软雅黑" panose="020B0503020204020204" charset="-122"/>
              </a:defRPr>
            </a:lvl1pPr>
          </a:lstStyle>
          <a:p>
            <a:fld id="{7427AE1C-C8CA-495D-A1C3-F4E19E455D4D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微软雅黑" panose="020B0503020204020204" charset="-122"/>
              </a:defRPr>
            </a:lvl1pPr>
          </a:lstStyle>
          <a:p>
            <a:fld id="{572CFE39-E4F3-4BD9-A16E-9B3A0A705C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42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12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931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注意：图片位于</a:t>
            </a:r>
            <a:r>
              <a:rPr lang="en-US" altLang="zh-CN" dirty="0" err="1"/>
              <a:t>ipad</a:t>
            </a:r>
            <a:r>
              <a:rPr lang="zh-CN" altLang="en-US" dirty="0"/>
              <a:t>下方，修改时可将</a:t>
            </a:r>
            <a:r>
              <a:rPr lang="en-US" altLang="zh-CN" dirty="0" err="1"/>
              <a:t>ipad</a:t>
            </a:r>
            <a:r>
              <a:rPr lang="zh-CN" altLang="en-US" dirty="0"/>
              <a:t>置于底层，修改好图片之后再将图片置于底层！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91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954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57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815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13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125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4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909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5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84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7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46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153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65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241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99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55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99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343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18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611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815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432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731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00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394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88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120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21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0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CFE39-E4F3-4BD9-A16E-9B3A0A705C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8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C882-A448-4391-8676-F5947BC890D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73F-1E62-4448-A8B4-8FF89C1E19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7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1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4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C882-A448-4391-8676-F5947BC890D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B73F-1E62-4448-A8B4-8FF89C1E19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11D0-9A6A-4745-A630-32461103131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F3D8C-2C4B-4342-80F1-9B8A0E6BA81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2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9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880C882-A448-4391-8676-F5947BC890D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019DB73F-1E62-4448-A8B4-8FF89C1E19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+mj-ea"/>
          <a:cs typeface="微软雅黑" panose="020B050302020402020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222365" y="1165860"/>
            <a:ext cx="3995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SHOP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5546190" y="1018585"/>
            <a:ext cx="637514" cy="720352"/>
          </a:xfrm>
          <a:custGeom>
            <a:avLst/>
            <a:gdLst>
              <a:gd name="T0" fmla="*/ 2147483646 w 4313"/>
              <a:gd name="T1" fmla="*/ 0 h 4874"/>
              <a:gd name="T2" fmla="*/ 2147483646 w 4313"/>
              <a:gd name="T3" fmla="*/ 2147483646 h 4874"/>
              <a:gd name="T4" fmla="*/ 2147483646 w 4313"/>
              <a:gd name="T5" fmla="*/ 2147483646 h 4874"/>
              <a:gd name="T6" fmla="*/ 2147483646 w 4313"/>
              <a:gd name="T7" fmla="*/ 2147483646 h 4874"/>
              <a:gd name="T8" fmla="*/ 2147483646 w 4313"/>
              <a:gd name="T9" fmla="*/ 0 h 4874"/>
              <a:gd name="T10" fmla="*/ 0 w 4313"/>
              <a:gd name="T11" fmla="*/ 2147483646 h 4874"/>
              <a:gd name="T12" fmla="*/ 2147483646 w 4313"/>
              <a:gd name="T13" fmla="*/ 2147483646 h 4874"/>
              <a:gd name="T14" fmla="*/ 2147483646 w 4313"/>
              <a:gd name="T15" fmla="*/ 2147483646 h 4874"/>
              <a:gd name="T16" fmla="*/ 0 w 4313"/>
              <a:gd name="T17" fmla="*/ 2147483646 h 4874"/>
              <a:gd name="T18" fmla="*/ 0 w 4313"/>
              <a:gd name="T19" fmla="*/ 2147483646 h 4874"/>
              <a:gd name="T20" fmla="*/ 2147483646 w 4313"/>
              <a:gd name="T21" fmla="*/ 2147483646 h 4874"/>
              <a:gd name="T22" fmla="*/ 2147483646 w 4313"/>
              <a:gd name="T23" fmla="*/ 2147483646 h 4874"/>
              <a:gd name="T24" fmla="*/ 2147483646 w 4313"/>
              <a:gd name="T25" fmla="*/ 2147483646 h 4874"/>
              <a:gd name="T26" fmla="*/ 2147483646 w 4313"/>
              <a:gd name="T27" fmla="*/ 2147483646 h 4874"/>
              <a:gd name="T28" fmla="*/ 2147483646 w 4313"/>
              <a:gd name="T29" fmla="*/ 2147483646 h 48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313" h="4874">
                <a:moveTo>
                  <a:pt x="2156" y="0"/>
                </a:moveTo>
                <a:lnTo>
                  <a:pt x="190" y="1135"/>
                </a:lnTo>
                <a:lnTo>
                  <a:pt x="2170" y="2278"/>
                </a:lnTo>
                <a:lnTo>
                  <a:pt x="4136" y="1143"/>
                </a:lnTo>
                <a:lnTo>
                  <a:pt x="2156" y="0"/>
                </a:lnTo>
                <a:close/>
                <a:moveTo>
                  <a:pt x="0" y="3735"/>
                </a:moveTo>
                <a:lnTo>
                  <a:pt x="1973" y="4874"/>
                </a:lnTo>
                <a:lnTo>
                  <a:pt x="1973" y="2589"/>
                </a:lnTo>
                <a:lnTo>
                  <a:pt x="0" y="1450"/>
                </a:lnTo>
                <a:lnTo>
                  <a:pt x="0" y="3735"/>
                </a:lnTo>
                <a:close/>
                <a:moveTo>
                  <a:pt x="2341" y="2604"/>
                </a:moveTo>
                <a:lnTo>
                  <a:pt x="2341" y="4874"/>
                </a:lnTo>
                <a:lnTo>
                  <a:pt x="4313" y="3735"/>
                </a:lnTo>
                <a:lnTo>
                  <a:pt x="4313" y="1465"/>
                </a:lnTo>
                <a:lnTo>
                  <a:pt x="2341" y="26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400804" y="2771771"/>
            <a:ext cx="6799393" cy="2793258"/>
            <a:chOff x="18175157" y="1237669"/>
            <a:chExt cx="6799393" cy="2793258"/>
          </a:xfrm>
        </p:grpSpPr>
        <p:sp>
          <p:nvSpPr>
            <p:cNvPr id="10" name="文本框 9"/>
            <p:cNvSpPr txBox="1"/>
            <p:nvPr/>
          </p:nvSpPr>
          <p:spPr>
            <a:xfrm>
              <a:off x="18175157" y="1237669"/>
              <a:ext cx="4762500" cy="1349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accent1"/>
                  </a:solidFill>
                  <a:latin typeface="方正正大黑简体" panose="02000000000000000000" charset="-122"/>
                  <a:ea typeface="方正正大黑简体" panose="02000000000000000000" charset="-122"/>
                  <a:cs typeface="微软雅黑" panose="020B0503020204020204" charset="-122"/>
                </a:rPr>
                <a:t>2</a:t>
              </a:r>
              <a:r>
                <a:rPr lang="en-US" altLang="zh-CN" sz="8000" dirty="0" smtClean="0">
                  <a:solidFill>
                    <a:schemeClr val="accent2"/>
                  </a:solidFill>
                  <a:latin typeface="方正正大黑简体" panose="02000000000000000000" charset="-122"/>
                  <a:ea typeface="方正正大黑简体" panose="02000000000000000000" charset="-122"/>
                  <a:cs typeface="微软雅黑" panose="020B0503020204020204" charset="-122"/>
                </a:rPr>
                <a:t>0</a:t>
              </a:r>
              <a:r>
                <a:rPr lang="en-US" altLang="zh-CN" sz="8000" dirty="0" smtClean="0">
                  <a:solidFill>
                    <a:schemeClr val="accent3"/>
                  </a:solidFill>
                  <a:latin typeface="方正正大黑简体" panose="02000000000000000000" charset="-122"/>
                  <a:ea typeface="方正正大黑简体" panose="02000000000000000000" charset="-122"/>
                  <a:cs typeface="微软雅黑" panose="020B0503020204020204" charset="-122"/>
                </a:rPr>
                <a:t>X</a:t>
              </a:r>
              <a:r>
                <a:rPr lang="en-US" altLang="zh-CN" sz="8000" dirty="0">
                  <a:solidFill>
                    <a:schemeClr val="accent4"/>
                  </a:solidFill>
                  <a:latin typeface="方正正大黑简体" panose="02000000000000000000" charset="-122"/>
                  <a:ea typeface="方正正大黑简体" panose="02000000000000000000" charset="-122"/>
                  <a:cs typeface="微软雅黑" panose="020B0503020204020204" charset="-122"/>
                </a:rPr>
                <a:t>X</a:t>
              </a:r>
              <a:endParaRPr lang="zh-CN" altLang="en-US" sz="8000" dirty="0">
                <a:solidFill>
                  <a:schemeClr val="accent4"/>
                </a:solidFill>
                <a:latin typeface="方正正大黑简体" panose="02000000000000000000" charset="-122"/>
                <a:ea typeface="方正正大黑简体" panose="02000000000000000000" charset="-122"/>
                <a:cs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8187988" y="2395136"/>
              <a:ext cx="6786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Annual Report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 flipH="1">
              <a:off x="18216563" y="3169687"/>
              <a:ext cx="62785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 is a multipurpose power-point template perfect for your business report. We focused on the real use. 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8765468" y="3723150"/>
              <a:ext cx="1710854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Reporter: ypppt   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0" y="-2"/>
            <a:ext cx="4823439" cy="3501288"/>
            <a:chOff x="0" y="-2"/>
            <a:chExt cx="4823439" cy="350128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2334668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6200000">
              <a:off x="2334668" y="802591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3539763" y="802591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6718300"/>
            <a:ext cx="12200197" cy="139699"/>
            <a:chOff x="234017" y="5975409"/>
            <a:chExt cx="13144500" cy="404812"/>
          </a:xfrm>
        </p:grpSpPr>
        <p:sp>
          <p:nvSpPr>
            <p:cNvPr id="35" name="矩形 34"/>
            <p:cNvSpPr/>
            <p:nvPr/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  <p:sp>
        <p:nvSpPr>
          <p:cNvPr id="43" name="矩形 42"/>
          <p:cNvSpPr/>
          <p:nvPr>
            <p:custDataLst>
              <p:tags r:id="rId2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33210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3802742" y="1702254"/>
            <a:ext cx="7873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766457" y="3599547"/>
            <a:ext cx="2317820" cy="2339208"/>
            <a:chOff x="3766457" y="3389997"/>
            <a:chExt cx="2317820" cy="2339208"/>
          </a:xfrm>
        </p:grpSpPr>
        <p:sp>
          <p:nvSpPr>
            <p:cNvPr id="9" name="文本框 8"/>
            <p:cNvSpPr txBox="1"/>
            <p:nvPr/>
          </p:nvSpPr>
          <p:spPr>
            <a:xfrm flipH="1">
              <a:off x="3766457" y="4390377"/>
              <a:ext cx="23178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report. 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487217" y="3389997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11" name="椭圆 10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139632" y="2517424"/>
                <a:ext cx="534121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452507" y="3599547"/>
            <a:ext cx="2317820" cy="2339208"/>
            <a:chOff x="3766457" y="3389997"/>
            <a:chExt cx="2317820" cy="2339208"/>
          </a:xfrm>
        </p:grpSpPr>
        <p:sp>
          <p:nvSpPr>
            <p:cNvPr id="14" name="文本框 13"/>
            <p:cNvSpPr txBox="1"/>
            <p:nvPr/>
          </p:nvSpPr>
          <p:spPr>
            <a:xfrm flipH="1">
              <a:off x="3766457" y="4390377"/>
              <a:ext cx="23178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report. 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87217" y="3389997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16" name="椭圆 15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39632" y="2517424"/>
                <a:ext cx="534121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9138557" y="3599547"/>
            <a:ext cx="2317820" cy="2339208"/>
            <a:chOff x="3766457" y="3389997"/>
            <a:chExt cx="2317820" cy="2339208"/>
          </a:xfrm>
        </p:grpSpPr>
        <p:sp>
          <p:nvSpPr>
            <p:cNvPr id="19" name="文本框 18"/>
            <p:cNvSpPr txBox="1"/>
            <p:nvPr/>
          </p:nvSpPr>
          <p:spPr>
            <a:xfrm flipH="1">
              <a:off x="3766457" y="4390377"/>
              <a:ext cx="231782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</a:p>
            <a:p>
              <a:pPr algn="ctr"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report. 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487217" y="3389997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21" name="椭圆 20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139632" y="2517424"/>
                <a:ext cx="534121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accent3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1047220" y="1902856"/>
            <a:ext cx="2137742" cy="3772535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25973" y="1113903"/>
            <a:ext cx="3020908" cy="5481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58866" y="2035115"/>
            <a:ext cx="2732179" cy="3603309"/>
          </a:xfrm>
          <a:prstGeom prst="rect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09132" y="1247255"/>
            <a:ext cx="3921969" cy="5053306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618614" y="2219705"/>
            <a:ext cx="7057449" cy="915743"/>
            <a:chOff x="4618614" y="2276855"/>
            <a:chExt cx="7057449" cy="915743"/>
          </a:xfrm>
        </p:grpSpPr>
        <p:sp>
          <p:nvSpPr>
            <p:cNvPr id="25" name="文本框 24"/>
            <p:cNvSpPr txBox="1"/>
            <p:nvPr/>
          </p:nvSpPr>
          <p:spPr>
            <a:xfrm flipH="1">
              <a:off x="5631539" y="2276855"/>
              <a:ext cx="604452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 or personal use. 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618614" y="2316298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27" name="椭圆 26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133220" y="2517424"/>
                <a:ext cx="546945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spc="100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4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618614" y="3381755"/>
            <a:ext cx="7057449" cy="915743"/>
            <a:chOff x="4618614" y="2276855"/>
            <a:chExt cx="7057449" cy="915743"/>
          </a:xfrm>
        </p:grpSpPr>
        <p:sp>
          <p:nvSpPr>
            <p:cNvPr id="30" name="文本框 29"/>
            <p:cNvSpPr txBox="1"/>
            <p:nvPr/>
          </p:nvSpPr>
          <p:spPr>
            <a:xfrm flipH="1">
              <a:off x="5631539" y="2276855"/>
              <a:ext cx="604452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 or personal use. 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618614" y="2316298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32" name="椭圆 31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133220" y="2517424"/>
                <a:ext cx="546945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spc="100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4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618614" y="4543805"/>
            <a:ext cx="7057449" cy="915743"/>
            <a:chOff x="4618614" y="2276855"/>
            <a:chExt cx="7057449" cy="915743"/>
          </a:xfrm>
        </p:grpSpPr>
        <p:sp>
          <p:nvSpPr>
            <p:cNvPr id="35" name="文本框 34"/>
            <p:cNvSpPr txBox="1"/>
            <p:nvPr/>
          </p:nvSpPr>
          <p:spPr>
            <a:xfrm flipH="1">
              <a:off x="5631539" y="2276855"/>
              <a:ext cx="604452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</a:p>
            <a:p>
              <a:pPr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 perfect for your business report or personal use. 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4618614" y="2316298"/>
              <a:ext cx="876300" cy="876300"/>
              <a:chOff x="968542" y="2492024"/>
              <a:chExt cx="876300" cy="876300"/>
            </a:xfrm>
            <a:noFill/>
          </p:grpSpPr>
          <p:sp>
            <p:nvSpPr>
              <p:cNvPr id="37" name="椭圆 36"/>
              <p:cNvSpPr/>
              <p:nvPr/>
            </p:nvSpPr>
            <p:spPr>
              <a:xfrm>
                <a:off x="968542" y="2492024"/>
                <a:ext cx="876300" cy="876300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133220" y="2517424"/>
                <a:ext cx="546945" cy="76944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4400" spc="100" dirty="0">
                    <a:solidFill>
                      <a:schemeClr val="accent3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4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21" name="矩形 20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93912" y="1632117"/>
            <a:ext cx="6106888" cy="3533442"/>
            <a:chOff x="-296638" y="1636713"/>
            <a:chExt cx="7489372" cy="433334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-296638" y="1636713"/>
              <a:ext cx="7489372" cy="4333346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207407" y="2238763"/>
              <a:ext cx="4632960" cy="2880360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 flipH="1">
            <a:off x="7257283" y="1876671"/>
            <a:ext cx="41089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291335" y="1937103"/>
            <a:ext cx="785740" cy="793412"/>
            <a:chOff x="6499860" y="1879609"/>
            <a:chExt cx="678180" cy="684805"/>
          </a:xfrm>
        </p:grpSpPr>
        <p:sp>
          <p:nvSpPr>
            <p:cNvPr id="29" name="椭圆 28"/>
            <p:cNvSpPr/>
            <p:nvPr/>
          </p:nvSpPr>
          <p:spPr>
            <a:xfrm>
              <a:off x="6499860" y="1886234"/>
              <a:ext cx="678180" cy="67818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08445" y="1879609"/>
              <a:ext cx="461005" cy="664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Z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 flipH="1">
            <a:off x="7257283" y="2876970"/>
            <a:ext cx="41089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91334" y="2962577"/>
            <a:ext cx="785740" cy="790225"/>
            <a:chOff x="6499860" y="1882361"/>
            <a:chExt cx="678180" cy="682053"/>
          </a:xfrm>
        </p:grpSpPr>
        <p:sp>
          <p:nvSpPr>
            <p:cNvPr id="34" name="椭圆 33"/>
            <p:cNvSpPr/>
            <p:nvPr/>
          </p:nvSpPr>
          <p:spPr>
            <a:xfrm>
              <a:off x="6499860" y="1886234"/>
              <a:ext cx="678180" cy="67818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08447" y="1882361"/>
              <a:ext cx="461005" cy="664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Z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 flipH="1">
            <a:off x="7257283" y="3877268"/>
            <a:ext cx="41089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291333" y="3943103"/>
            <a:ext cx="785740" cy="785738"/>
            <a:chOff x="6499860" y="1886234"/>
            <a:chExt cx="678180" cy="678180"/>
          </a:xfrm>
        </p:grpSpPr>
        <p:sp>
          <p:nvSpPr>
            <p:cNvPr id="39" name="椭圆 38"/>
            <p:cNvSpPr/>
            <p:nvPr/>
          </p:nvSpPr>
          <p:spPr>
            <a:xfrm>
              <a:off x="6499860" y="1886234"/>
              <a:ext cx="678180" cy="67818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608447" y="1886470"/>
              <a:ext cx="461005" cy="6641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Z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 flipH="1">
            <a:off x="800098" y="5187446"/>
            <a:ext cx="1056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This power-point is a multipurpose power-point template perfect for you.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 flipH="1">
            <a:off x="7903227" y="4175577"/>
            <a:ext cx="3809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 is a multipurpose power-point template perfect for your business report. This power-point is a multipurpose power-point template perfect for your business report.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8602" y="3798550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zh-CN" altLang="en-US" sz="130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-3"/>
            <a:ext cx="7697488" cy="5604389"/>
            <a:chOff x="0" y="-2"/>
            <a:chExt cx="4808931" cy="3501288"/>
          </a:xfrm>
          <a:blipFill>
            <a:blip r:embed="rId4"/>
            <a:srcRect/>
            <a:stretch>
              <a:fillRect/>
            </a:stretch>
          </a:blipFill>
        </p:grpSpPr>
        <p:sp>
          <p:nvSpPr>
            <p:cNvPr id="10" name="等腰三角形 9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2320159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2320159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3525255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1" name="等腰三角形 20"/>
          <p:cNvSpPr/>
          <p:nvPr/>
        </p:nvSpPr>
        <p:spPr>
          <a:xfrm rot="5400000">
            <a:off x="7566910" y="4326309"/>
            <a:ext cx="249378" cy="21498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43724" y="1612900"/>
            <a:ext cx="4904552" cy="4603750"/>
            <a:chOff x="2444751" y="6350"/>
            <a:chExt cx="7299325" cy="6851650"/>
          </a:xfrm>
        </p:grpSpPr>
        <p:sp>
          <p:nvSpPr>
            <p:cNvPr id="7" name="Freeform 2390"/>
            <p:cNvSpPr/>
            <p:nvPr/>
          </p:nvSpPr>
          <p:spPr bwMode="auto">
            <a:xfrm>
              <a:off x="2444751" y="1016000"/>
              <a:ext cx="3132138" cy="2282825"/>
            </a:xfrm>
            <a:custGeom>
              <a:avLst/>
              <a:gdLst>
                <a:gd name="T0" fmla="*/ 1973 w 1973"/>
                <a:gd name="T1" fmla="*/ 0 h 1438"/>
                <a:gd name="T2" fmla="*/ 1926 w 1973"/>
                <a:gd name="T3" fmla="*/ 37 h 1438"/>
                <a:gd name="T4" fmla="*/ 1874 w 1973"/>
                <a:gd name="T5" fmla="*/ 80 h 1438"/>
                <a:gd name="T6" fmla="*/ 1821 w 1973"/>
                <a:gd name="T7" fmla="*/ 126 h 1438"/>
                <a:gd name="T8" fmla="*/ 1767 w 1973"/>
                <a:gd name="T9" fmla="*/ 177 h 1438"/>
                <a:gd name="T10" fmla="*/ 1711 w 1973"/>
                <a:gd name="T11" fmla="*/ 231 h 1438"/>
                <a:gd name="T12" fmla="*/ 1655 w 1973"/>
                <a:gd name="T13" fmla="*/ 289 h 1438"/>
                <a:gd name="T14" fmla="*/ 1598 w 1973"/>
                <a:gd name="T15" fmla="*/ 351 h 1438"/>
                <a:gd name="T16" fmla="*/ 1544 w 1973"/>
                <a:gd name="T17" fmla="*/ 416 h 1438"/>
                <a:gd name="T18" fmla="*/ 1490 w 1973"/>
                <a:gd name="T19" fmla="*/ 486 h 1438"/>
                <a:gd name="T20" fmla="*/ 1437 w 1973"/>
                <a:gd name="T21" fmla="*/ 560 h 1438"/>
                <a:gd name="T22" fmla="*/ 1386 w 1973"/>
                <a:gd name="T23" fmla="*/ 636 h 1438"/>
                <a:gd name="T24" fmla="*/ 1339 w 1973"/>
                <a:gd name="T25" fmla="*/ 719 h 1438"/>
                <a:gd name="T26" fmla="*/ 1294 w 1973"/>
                <a:gd name="T27" fmla="*/ 802 h 1438"/>
                <a:gd name="T28" fmla="*/ 1254 w 1973"/>
                <a:gd name="T29" fmla="*/ 892 h 1438"/>
                <a:gd name="T30" fmla="*/ 1218 w 1973"/>
                <a:gd name="T31" fmla="*/ 983 h 1438"/>
                <a:gd name="T32" fmla="*/ 1186 w 1973"/>
                <a:gd name="T33" fmla="*/ 1080 h 1438"/>
                <a:gd name="T34" fmla="*/ 1161 w 1973"/>
                <a:gd name="T35" fmla="*/ 1179 h 1438"/>
                <a:gd name="T36" fmla="*/ 1140 w 1973"/>
                <a:gd name="T37" fmla="*/ 1282 h 1438"/>
                <a:gd name="T38" fmla="*/ 1126 w 1973"/>
                <a:gd name="T39" fmla="*/ 1389 h 1438"/>
                <a:gd name="T40" fmla="*/ 1090 w 1973"/>
                <a:gd name="T41" fmla="*/ 1357 h 1438"/>
                <a:gd name="T42" fmla="*/ 1050 w 1973"/>
                <a:gd name="T43" fmla="*/ 1328 h 1438"/>
                <a:gd name="T44" fmla="*/ 1011 w 1973"/>
                <a:gd name="T45" fmla="*/ 1301 h 1438"/>
                <a:gd name="T46" fmla="*/ 968 w 1973"/>
                <a:gd name="T47" fmla="*/ 1278 h 1438"/>
                <a:gd name="T48" fmla="*/ 922 w 1973"/>
                <a:gd name="T49" fmla="*/ 1255 h 1438"/>
                <a:gd name="T50" fmla="*/ 873 w 1973"/>
                <a:gd name="T51" fmla="*/ 1239 h 1438"/>
                <a:gd name="T52" fmla="*/ 821 w 1973"/>
                <a:gd name="T53" fmla="*/ 1223 h 1438"/>
                <a:gd name="T54" fmla="*/ 763 w 1973"/>
                <a:gd name="T55" fmla="*/ 1213 h 1438"/>
                <a:gd name="T56" fmla="*/ 702 w 1973"/>
                <a:gd name="T57" fmla="*/ 1206 h 1438"/>
                <a:gd name="T58" fmla="*/ 634 w 1973"/>
                <a:gd name="T59" fmla="*/ 1205 h 1438"/>
                <a:gd name="T60" fmla="*/ 586 w 1973"/>
                <a:gd name="T61" fmla="*/ 1205 h 1438"/>
                <a:gd name="T62" fmla="*/ 540 w 1973"/>
                <a:gd name="T63" fmla="*/ 1208 h 1438"/>
                <a:gd name="T64" fmla="*/ 497 w 1973"/>
                <a:gd name="T65" fmla="*/ 1213 h 1438"/>
                <a:gd name="T66" fmla="*/ 455 w 1973"/>
                <a:gd name="T67" fmla="*/ 1223 h 1438"/>
                <a:gd name="T68" fmla="*/ 414 w 1973"/>
                <a:gd name="T69" fmla="*/ 1234 h 1438"/>
                <a:gd name="T70" fmla="*/ 372 w 1973"/>
                <a:gd name="T71" fmla="*/ 1250 h 1438"/>
                <a:gd name="T72" fmla="*/ 330 w 1973"/>
                <a:gd name="T73" fmla="*/ 1269 h 1438"/>
                <a:gd name="T74" fmla="*/ 287 w 1973"/>
                <a:gd name="T75" fmla="*/ 1293 h 1438"/>
                <a:gd name="T76" fmla="*/ 241 w 1973"/>
                <a:gd name="T77" fmla="*/ 1321 h 1438"/>
                <a:gd name="T78" fmla="*/ 192 w 1973"/>
                <a:gd name="T79" fmla="*/ 1354 h 1438"/>
                <a:gd name="T80" fmla="*/ 140 w 1973"/>
                <a:gd name="T81" fmla="*/ 1393 h 1438"/>
                <a:gd name="T82" fmla="*/ 85 w 1973"/>
                <a:gd name="T83" fmla="*/ 1438 h 1438"/>
                <a:gd name="T84" fmla="*/ 0 w 1973"/>
                <a:gd name="T85" fmla="*/ 1438 h 1438"/>
                <a:gd name="T86" fmla="*/ 67 w 1973"/>
                <a:gd name="T87" fmla="*/ 1311 h 1438"/>
                <a:gd name="T88" fmla="*/ 139 w 1973"/>
                <a:gd name="T89" fmla="*/ 1190 h 1438"/>
                <a:gd name="T90" fmla="*/ 214 w 1973"/>
                <a:gd name="T91" fmla="*/ 1073 h 1438"/>
                <a:gd name="T92" fmla="*/ 295 w 1973"/>
                <a:gd name="T93" fmla="*/ 961 h 1438"/>
                <a:gd name="T94" fmla="*/ 379 w 1973"/>
                <a:gd name="T95" fmla="*/ 855 h 1438"/>
                <a:gd name="T96" fmla="*/ 468 w 1973"/>
                <a:gd name="T97" fmla="*/ 754 h 1438"/>
                <a:gd name="T98" fmla="*/ 561 w 1973"/>
                <a:gd name="T99" fmla="*/ 659 h 1438"/>
                <a:gd name="T100" fmla="*/ 657 w 1973"/>
                <a:gd name="T101" fmla="*/ 568 h 1438"/>
                <a:gd name="T102" fmla="*/ 759 w 1973"/>
                <a:gd name="T103" fmla="*/ 485 h 1438"/>
                <a:gd name="T104" fmla="*/ 864 w 1973"/>
                <a:gd name="T105" fmla="*/ 407 h 1438"/>
                <a:gd name="T106" fmla="*/ 972 w 1973"/>
                <a:gd name="T107" fmla="*/ 335 h 1438"/>
                <a:gd name="T108" fmla="*/ 1085 w 1973"/>
                <a:gd name="T109" fmla="*/ 270 h 1438"/>
                <a:gd name="T110" fmla="*/ 1201 w 1973"/>
                <a:gd name="T111" fmla="*/ 211 h 1438"/>
                <a:gd name="T112" fmla="*/ 1321 w 1973"/>
                <a:gd name="T113" fmla="*/ 159 h 1438"/>
                <a:gd name="T114" fmla="*/ 1445 w 1973"/>
                <a:gd name="T115" fmla="*/ 113 h 1438"/>
                <a:gd name="T116" fmla="*/ 1572 w 1973"/>
                <a:gd name="T117" fmla="*/ 73 h 1438"/>
                <a:gd name="T118" fmla="*/ 1703 w 1973"/>
                <a:gd name="T119" fmla="*/ 41 h 1438"/>
                <a:gd name="T120" fmla="*/ 1837 w 1973"/>
                <a:gd name="T121" fmla="*/ 18 h 1438"/>
                <a:gd name="T122" fmla="*/ 1973 w 1973"/>
                <a:gd name="T123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3" h="1438">
                  <a:moveTo>
                    <a:pt x="1973" y="0"/>
                  </a:moveTo>
                  <a:lnTo>
                    <a:pt x="1926" y="37"/>
                  </a:lnTo>
                  <a:lnTo>
                    <a:pt x="1874" y="80"/>
                  </a:lnTo>
                  <a:lnTo>
                    <a:pt x="1821" y="126"/>
                  </a:lnTo>
                  <a:lnTo>
                    <a:pt x="1767" y="177"/>
                  </a:lnTo>
                  <a:lnTo>
                    <a:pt x="1711" y="231"/>
                  </a:lnTo>
                  <a:lnTo>
                    <a:pt x="1655" y="289"/>
                  </a:lnTo>
                  <a:lnTo>
                    <a:pt x="1598" y="351"/>
                  </a:lnTo>
                  <a:lnTo>
                    <a:pt x="1544" y="416"/>
                  </a:lnTo>
                  <a:lnTo>
                    <a:pt x="1490" y="486"/>
                  </a:lnTo>
                  <a:lnTo>
                    <a:pt x="1437" y="560"/>
                  </a:lnTo>
                  <a:lnTo>
                    <a:pt x="1386" y="636"/>
                  </a:lnTo>
                  <a:lnTo>
                    <a:pt x="1339" y="719"/>
                  </a:lnTo>
                  <a:lnTo>
                    <a:pt x="1294" y="802"/>
                  </a:lnTo>
                  <a:lnTo>
                    <a:pt x="1254" y="892"/>
                  </a:lnTo>
                  <a:lnTo>
                    <a:pt x="1218" y="983"/>
                  </a:lnTo>
                  <a:lnTo>
                    <a:pt x="1186" y="1080"/>
                  </a:lnTo>
                  <a:lnTo>
                    <a:pt x="1161" y="1179"/>
                  </a:lnTo>
                  <a:lnTo>
                    <a:pt x="1140" y="1282"/>
                  </a:lnTo>
                  <a:lnTo>
                    <a:pt x="1126" y="1389"/>
                  </a:lnTo>
                  <a:lnTo>
                    <a:pt x="1090" y="1357"/>
                  </a:lnTo>
                  <a:lnTo>
                    <a:pt x="1050" y="1328"/>
                  </a:lnTo>
                  <a:lnTo>
                    <a:pt x="1011" y="1301"/>
                  </a:lnTo>
                  <a:lnTo>
                    <a:pt x="968" y="1278"/>
                  </a:lnTo>
                  <a:lnTo>
                    <a:pt x="922" y="1255"/>
                  </a:lnTo>
                  <a:lnTo>
                    <a:pt x="873" y="1239"/>
                  </a:lnTo>
                  <a:lnTo>
                    <a:pt x="821" y="1223"/>
                  </a:lnTo>
                  <a:lnTo>
                    <a:pt x="763" y="1213"/>
                  </a:lnTo>
                  <a:lnTo>
                    <a:pt x="702" y="1206"/>
                  </a:lnTo>
                  <a:lnTo>
                    <a:pt x="634" y="1205"/>
                  </a:lnTo>
                  <a:lnTo>
                    <a:pt x="586" y="1205"/>
                  </a:lnTo>
                  <a:lnTo>
                    <a:pt x="540" y="1208"/>
                  </a:lnTo>
                  <a:lnTo>
                    <a:pt x="497" y="1213"/>
                  </a:lnTo>
                  <a:lnTo>
                    <a:pt x="455" y="1223"/>
                  </a:lnTo>
                  <a:lnTo>
                    <a:pt x="414" y="1234"/>
                  </a:lnTo>
                  <a:lnTo>
                    <a:pt x="372" y="1250"/>
                  </a:lnTo>
                  <a:lnTo>
                    <a:pt x="330" y="1269"/>
                  </a:lnTo>
                  <a:lnTo>
                    <a:pt x="287" y="1293"/>
                  </a:lnTo>
                  <a:lnTo>
                    <a:pt x="241" y="1321"/>
                  </a:lnTo>
                  <a:lnTo>
                    <a:pt x="192" y="1354"/>
                  </a:lnTo>
                  <a:lnTo>
                    <a:pt x="140" y="1393"/>
                  </a:lnTo>
                  <a:lnTo>
                    <a:pt x="85" y="1438"/>
                  </a:lnTo>
                  <a:lnTo>
                    <a:pt x="0" y="1438"/>
                  </a:lnTo>
                  <a:lnTo>
                    <a:pt x="67" y="1311"/>
                  </a:lnTo>
                  <a:lnTo>
                    <a:pt x="139" y="1190"/>
                  </a:lnTo>
                  <a:lnTo>
                    <a:pt x="214" y="1073"/>
                  </a:lnTo>
                  <a:lnTo>
                    <a:pt x="295" y="961"/>
                  </a:lnTo>
                  <a:lnTo>
                    <a:pt x="379" y="855"/>
                  </a:lnTo>
                  <a:lnTo>
                    <a:pt x="468" y="754"/>
                  </a:lnTo>
                  <a:lnTo>
                    <a:pt x="561" y="659"/>
                  </a:lnTo>
                  <a:lnTo>
                    <a:pt x="657" y="568"/>
                  </a:lnTo>
                  <a:lnTo>
                    <a:pt x="759" y="485"/>
                  </a:lnTo>
                  <a:lnTo>
                    <a:pt x="864" y="407"/>
                  </a:lnTo>
                  <a:lnTo>
                    <a:pt x="972" y="335"/>
                  </a:lnTo>
                  <a:lnTo>
                    <a:pt x="1085" y="270"/>
                  </a:lnTo>
                  <a:lnTo>
                    <a:pt x="1201" y="211"/>
                  </a:lnTo>
                  <a:lnTo>
                    <a:pt x="1321" y="159"/>
                  </a:lnTo>
                  <a:lnTo>
                    <a:pt x="1445" y="113"/>
                  </a:lnTo>
                  <a:lnTo>
                    <a:pt x="1572" y="73"/>
                  </a:lnTo>
                  <a:lnTo>
                    <a:pt x="1703" y="41"/>
                  </a:lnTo>
                  <a:lnTo>
                    <a:pt x="1837" y="18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Freeform 2391"/>
            <p:cNvSpPr/>
            <p:nvPr/>
          </p:nvSpPr>
          <p:spPr bwMode="auto">
            <a:xfrm>
              <a:off x="4740276" y="3536950"/>
              <a:ext cx="1622425" cy="3321050"/>
            </a:xfrm>
            <a:custGeom>
              <a:avLst/>
              <a:gdLst>
                <a:gd name="T0" fmla="*/ 1022 w 1022"/>
                <a:gd name="T1" fmla="*/ 1507 h 2092"/>
                <a:gd name="T2" fmla="*/ 1015 w 1022"/>
                <a:gd name="T3" fmla="*/ 1631 h 2092"/>
                <a:gd name="T4" fmla="*/ 991 w 1022"/>
                <a:gd name="T5" fmla="*/ 1744 h 2092"/>
                <a:gd name="T6" fmla="*/ 951 w 1022"/>
                <a:gd name="T7" fmla="*/ 1844 h 2092"/>
                <a:gd name="T8" fmla="*/ 895 w 1022"/>
                <a:gd name="T9" fmla="*/ 1929 h 2092"/>
                <a:gd name="T10" fmla="*/ 821 w 1022"/>
                <a:gd name="T11" fmla="*/ 1999 h 2092"/>
                <a:gd name="T12" fmla="*/ 731 w 1022"/>
                <a:gd name="T13" fmla="*/ 2049 h 2092"/>
                <a:gd name="T14" fmla="*/ 622 w 1022"/>
                <a:gd name="T15" fmla="*/ 2081 h 2092"/>
                <a:gd name="T16" fmla="*/ 494 w 1022"/>
                <a:gd name="T17" fmla="*/ 2092 h 2092"/>
                <a:gd name="T18" fmla="*/ 374 w 1022"/>
                <a:gd name="T19" fmla="*/ 2082 h 2092"/>
                <a:gd name="T20" fmla="*/ 275 w 1022"/>
                <a:gd name="T21" fmla="*/ 2054 h 2092"/>
                <a:gd name="T22" fmla="*/ 193 w 1022"/>
                <a:gd name="T23" fmla="*/ 2010 h 2092"/>
                <a:gd name="T24" fmla="*/ 129 w 1022"/>
                <a:gd name="T25" fmla="*/ 1950 h 2092"/>
                <a:gd name="T26" fmla="*/ 78 w 1022"/>
                <a:gd name="T27" fmla="*/ 1876 h 2092"/>
                <a:gd name="T28" fmla="*/ 42 w 1022"/>
                <a:gd name="T29" fmla="*/ 1791 h 2092"/>
                <a:gd name="T30" fmla="*/ 17 w 1022"/>
                <a:gd name="T31" fmla="*/ 1695 h 2092"/>
                <a:gd name="T32" fmla="*/ 5 w 1022"/>
                <a:gd name="T33" fmla="*/ 1590 h 2092"/>
                <a:gd name="T34" fmla="*/ 0 w 1022"/>
                <a:gd name="T35" fmla="*/ 1479 h 2092"/>
                <a:gd name="T36" fmla="*/ 255 w 1022"/>
                <a:gd name="T37" fmla="*/ 1540 h 2092"/>
                <a:gd name="T38" fmla="*/ 267 w 1022"/>
                <a:gd name="T39" fmla="*/ 1646 h 2092"/>
                <a:gd name="T40" fmla="*/ 290 w 1022"/>
                <a:gd name="T41" fmla="*/ 1727 h 2092"/>
                <a:gd name="T42" fmla="*/ 329 w 1022"/>
                <a:gd name="T43" fmla="*/ 1787 h 2092"/>
                <a:gd name="T44" fmla="*/ 385 w 1022"/>
                <a:gd name="T45" fmla="*/ 1824 h 2092"/>
                <a:gd name="T46" fmla="*/ 457 w 1022"/>
                <a:gd name="T47" fmla="*/ 1843 h 2092"/>
                <a:gd name="T48" fmla="*/ 545 w 1022"/>
                <a:gd name="T49" fmla="*/ 1844 h 2092"/>
                <a:gd name="T50" fmla="*/ 618 w 1022"/>
                <a:gd name="T51" fmla="*/ 1830 h 2092"/>
                <a:gd name="T52" fmla="*/ 669 w 1022"/>
                <a:gd name="T53" fmla="*/ 1804 h 2092"/>
                <a:gd name="T54" fmla="*/ 704 w 1022"/>
                <a:gd name="T55" fmla="*/ 1765 h 2092"/>
                <a:gd name="T56" fmla="*/ 725 w 1022"/>
                <a:gd name="T57" fmla="*/ 1714 h 2092"/>
                <a:gd name="T58" fmla="*/ 736 w 1022"/>
                <a:gd name="T59" fmla="*/ 1654 h 2092"/>
                <a:gd name="T60" fmla="*/ 739 w 1022"/>
                <a:gd name="T61" fmla="*/ 1585 h 2092"/>
                <a:gd name="T62" fmla="*/ 740 w 1022"/>
                <a:gd name="T63" fmla="*/ 1507 h 2092"/>
                <a:gd name="T64" fmla="*/ 1018 w 1022"/>
                <a:gd name="T65" fmla="*/ 0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2" h="2092">
                  <a:moveTo>
                    <a:pt x="1018" y="0"/>
                  </a:moveTo>
                  <a:lnTo>
                    <a:pt x="1022" y="1507"/>
                  </a:lnTo>
                  <a:lnTo>
                    <a:pt x="1021" y="1571"/>
                  </a:lnTo>
                  <a:lnTo>
                    <a:pt x="1015" y="1631"/>
                  </a:lnTo>
                  <a:lnTo>
                    <a:pt x="1005" y="1689"/>
                  </a:lnTo>
                  <a:lnTo>
                    <a:pt x="991" y="1744"/>
                  </a:lnTo>
                  <a:lnTo>
                    <a:pt x="973" y="1795"/>
                  </a:lnTo>
                  <a:lnTo>
                    <a:pt x="951" y="1844"/>
                  </a:lnTo>
                  <a:lnTo>
                    <a:pt x="926" y="1889"/>
                  </a:lnTo>
                  <a:lnTo>
                    <a:pt x="895" y="1929"/>
                  </a:lnTo>
                  <a:lnTo>
                    <a:pt x="860" y="1965"/>
                  </a:lnTo>
                  <a:lnTo>
                    <a:pt x="821" y="1999"/>
                  </a:lnTo>
                  <a:lnTo>
                    <a:pt x="778" y="2027"/>
                  </a:lnTo>
                  <a:lnTo>
                    <a:pt x="731" y="2049"/>
                  </a:lnTo>
                  <a:lnTo>
                    <a:pt x="678" y="2068"/>
                  </a:lnTo>
                  <a:lnTo>
                    <a:pt x="622" y="2081"/>
                  </a:lnTo>
                  <a:lnTo>
                    <a:pt x="559" y="2089"/>
                  </a:lnTo>
                  <a:lnTo>
                    <a:pt x="494" y="2092"/>
                  </a:lnTo>
                  <a:lnTo>
                    <a:pt x="431" y="2089"/>
                  </a:lnTo>
                  <a:lnTo>
                    <a:pt x="374" y="2082"/>
                  </a:lnTo>
                  <a:lnTo>
                    <a:pt x="322" y="2071"/>
                  </a:lnTo>
                  <a:lnTo>
                    <a:pt x="275" y="2054"/>
                  </a:lnTo>
                  <a:lnTo>
                    <a:pt x="232" y="2033"/>
                  </a:lnTo>
                  <a:lnTo>
                    <a:pt x="193" y="2010"/>
                  </a:lnTo>
                  <a:lnTo>
                    <a:pt x="159" y="1982"/>
                  </a:lnTo>
                  <a:lnTo>
                    <a:pt x="129" y="1950"/>
                  </a:lnTo>
                  <a:lnTo>
                    <a:pt x="101" y="1915"/>
                  </a:lnTo>
                  <a:lnTo>
                    <a:pt x="78" y="1876"/>
                  </a:lnTo>
                  <a:lnTo>
                    <a:pt x="59" y="1836"/>
                  </a:lnTo>
                  <a:lnTo>
                    <a:pt x="42" y="1791"/>
                  </a:lnTo>
                  <a:lnTo>
                    <a:pt x="28" y="1745"/>
                  </a:lnTo>
                  <a:lnTo>
                    <a:pt x="17" y="1695"/>
                  </a:lnTo>
                  <a:lnTo>
                    <a:pt x="10" y="1645"/>
                  </a:lnTo>
                  <a:lnTo>
                    <a:pt x="5" y="1590"/>
                  </a:lnTo>
                  <a:lnTo>
                    <a:pt x="0" y="1536"/>
                  </a:lnTo>
                  <a:lnTo>
                    <a:pt x="0" y="1479"/>
                  </a:lnTo>
                  <a:lnTo>
                    <a:pt x="254" y="1479"/>
                  </a:lnTo>
                  <a:lnTo>
                    <a:pt x="255" y="1540"/>
                  </a:lnTo>
                  <a:lnTo>
                    <a:pt x="260" y="1596"/>
                  </a:lnTo>
                  <a:lnTo>
                    <a:pt x="267" y="1646"/>
                  </a:lnTo>
                  <a:lnTo>
                    <a:pt x="278" y="1689"/>
                  </a:lnTo>
                  <a:lnTo>
                    <a:pt x="290" y="1727"/>
                  </a:lnTo>
                  <a:lnTo>
                    <a:pt x="308" y="1760"/>
                  </a:lnTo>
                  <a:lnTo>
                    <a:pt x="329" y="1787"/>
                  </a:lnTo>
                  <a:lnTo>
                    <a:pt x="356" y="1808"/>
                  </a:lnTo>
                  <a:lnTo>
                    <a:pt x="385" y="1824"/>
                  </a:lnTo>
                  <a:lnTo>
                    <a:pt x="418" y="1837"/>
                  </a:lnTo>
                  <a:lnTo>
                    <a:pt x="457" y="1843"/>
                  </a:lnTo>
                  <a:lnTo>
                    <a:pt x="501" y="1845"/>
                  </a:lnTo>
                  <a:lnTo>
                    <a:pt x="545" y="1844"/>
                  </a:lnTo>
                  <a:lnTo>
                    <a:pt x="584" y="1838"/>
                  </a:lnTo>
                  <a:lnTo>
                    <a:pt x="618" y="1830"/>
                  </a:lnTo>
                  <a:lnTo>
                    <a:pt x="646" y="1817"/>
                  </a:lnTo>
                  <a:lnTo>
                    <a:pt x="669" y="1804"/>
                  </a:lnTo>
                  <a:lnTo>
                    <a:pt x="689" y="1785"/>
                  </a:lnTo>
                  <a:lnTo>
                    <a:pt x="704" y="1765"/>
                  </a:lnTo>
                  <a:lnTo>
                    <a:pt x="715" y="1741"/>
                  </a:lnTo>
                  <a:lnTo>
                    <a:pt x="725" y="1714"/>
                  </a:lnTo>
                  <a:lnTo>
                    <a:pt x="731" y="1685"/>
                  </a:lnTo>
                  <a:lnTo>
                    <a:pt x="736" y="1654"/>
                  </a:lnTo>
                  <a:lnTo>
                    <a:pt x="738" y="1621"/>
                  </a:lnTo>
                  <a:lnTo>
                    <a:pt x="739" y="1585"/>
                  </a:lnTo>
                  <a:lnTo>
                    <a:pt x="740" y="1547"/>
                  </a:lnTo>
                  <a:lnTo>
                    <a:pt x="740" y="1507"/>
                  </a:lnTo>
                  <a:lnTo>
                    <a:pt x="740" y="4"/>
                  </a:lnTo>
                  <a:lnTo>
                    <a:pt x="101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Freeform 2392"/>
            <p:cNvSpPr/>
            <p:nvPr/>
          </p:nvSpPr>
          <p:spPr bwMode="auto">
            <a:xfrm>
              <a:off x="6619876" y="1019175"/>
              <a:ext cx="3124200" cy="2378075"/>
            </a:xfrm>
            <a:custGeom>
              <a:avLst/>
              <a:gdLst>
                <a:gd name="T0" fmla="*/ 0 w 1968"/>
                <a:gd name="T1" fmla="*/ 0 h 1498"/>
                <a:gd name="T2" fmla="*/ 136 w 1968"/>
                <a:gd name="T3" fmla="*/ 20 h 1498"/>
                <a:gd name="T4" fmla="*/ 271 w 1968"/>
                <a:gd name="T5" fmla="*/ 46 h 1498"/>
                <a:gd name="T6" fmla="*/ 402 w 1968"/>
                <a:gd name="T7" fmla="*/ 80 h 1498"/>
                <a:gd name="T8" fmla="*/ 532 w 1968"/>
                <a:gd name="T9" fmla="*/ 120 h 1498"/>
                <a:gd name="T10" fmla="*/ 656 w 1968"/>
                <a:gd name="T11" fmla="*/ 168 h 1498"/>
                <a:gd name="T12" fmla="*/ 779 w 1968"/>
                <a:gd name="T13" fmla="*/ 222 h 1498"/>
                <a:gd name="T14" fmla="*/ 896 w 1968"/>
                <a:gd name="T15" fmla="*/ 283 h 1498"/>
                <a:gd name="T16" fmla="*/ 1010 w 1968"/>
                <a:gd name="T17" fmla="*/ 350 h 1498"/>
                <a:gd name="T18" fmla="*/ 1120 w 1968"/>
                <a:gd name="T19" fmla="*/ 424 h 1498"/>
                <a:gd name="T20" fmla="*/ 1228 w 1968"/>
                <a:gd name="T21" fmla="*/ 503 h 1498"/>
                <a:gd name="T22" fmla="*/ 1329 w 1968"/>
                <a:gd name="T23" fmla="*/ 590 h 1498"/>
                <a:gd name="T24" fmla="*/ 1425 w 1968"/>
                <a:gd name="T25" fmla="*/ 682 h 1498"/>
                <a:gd name="T26" fmla="*/ 1519 w 1968"/>
                <a:gd name="T27" fmla="*/ 779 h 1498"/>
                <a:gd name="T28" fmla="*/ 1607 w 1968"/>
                <a:gd name="T29" fmla="*/ 883 h 1498"/>
                <a:gd name="T30" fmla="*/ 1689 w 1968"/>
                <a:gd name="T31" fmla="*/ 991 h 1498"/>
                <a:gd name="T32" fmla="*/ 1767 w 1968"/>
                <a:gd name="T33" fmla="*/ 1106 h 1498"/>
                <a:gd name="T34" fmla="*/ 1839 w 1968"/>
                <a:gd name="T35" fmla="*/ 1224 h 1498"/>
                <a:gd name="T36" fmla="*/ 1906 w 1968"/>
                <a:gd name="T37" fmla="*/ 1348 h 1498"/>
                <a:gd name="T38" fmla="*/ 1968 w 1968"/>
                <a:gd name="T39" fmla="*/ 1478 h 1498"/>
                <a:gd name="T40" fmla="*/ 1883 w 1968"/>
                <a:gd name="T41" fmla="*/ 1498 h 1498"/>
                <a:gd name="T42" fmla="*/ 1846 w 1968"/>
                <a:gd name="T43" fmla="*/ 1459 h 1498"/>
                <a:gd name="T44" fmla="*/ 1809 w 1968"/>
                <a:gd name="T45" fmla="*/ 1422 h 1498"/>
                <a:gd name="T46" fmla="*/ 1771 w 1968"/>
                <a:gd name="T47" fmla="*/ 1386 h 1498"/>
                <a:gd name="T48" fmla="*/ 1732 w 1968"/>
                <a:gd name="T49" fmla="*/ 1354 h 1498"/>
                <a:gd name="T50" fmla="*/ 1690 w 1968"/>
                <a:gd name="T51" fmla="*/ 1323 h 1498"/>
                <a:gd name="T52" fmla="*/ 1647 w 1968"/>
                <a:gd name="T53" fmla="*/ 1296 h 1498"/>
                <a:gd name="T54" fmla="*/ 1601 w 1968"/>
                <a:gd name="T55" fmla="*/ 1273 h 1498"/>
                <a:gd name="T56" fmla="*/ 1552 w 1968"/>
                <a:gd name="T57" fmla="*/ 1253 h 1498"/>
                <a:gd name="T58" fmla="*/ 1499 w 1968"/>
                <a:gd name="T59" fmla="*/ 1238 h 1498"/>
                <a:gd name="T60" fmla="*/ 1442 w 1968"/>
                <a:gd name="T61" fmla="*/ 1227 h 1498"/>
                <a:gd name="T62" fmla="*/ 1379 w 1968"/>
                <a:gd name="T63" fmla="*/ 1218 h 1498"/>
                <a:gd name="T64" fmla="*/ 1311 w 1968"/>
                <a:gd name="T65" fmla="*/ 1217 h 1498"/>
                <a:gd name="T66" fmla="*/ 1267 w 1968"/>
                <a:gd name="T67" fmla="*/ 1217 h 1498"/>
                <a:gd name="T68" fmla="*/ 1223 w 1968"/>
                <a:gd name="T69" fmla="*/ 1220 h 1498"/>
                <a:gd name="T70" fmla="*/ 1182 w 1968"/>
                <a:gd name="T71" fmla="*/ 1225 h 1498"/>
                <a:gd name="T72" fmla="*/ 1141 w 1968"/>
                <a:gd name="T73" fmla="*/ 1234 h 1498"/>
                <a:gd name="T74" fmla="*/ 1101 w 1968"/>
                <a:gd name="T75" fmla="*/ 1245 h 1498"/>
                <a:gd name="T76" fmla="*/ 1059 w 1968"/>
                <a:gd name="T77" fmla="*/ 1260 h 1498"/>
                <a:gd name="T78" fmla="*/ 1017 w 1968"/>
                <a:gd name="T79" fmla="*/ 1278 h 1498"/>
                <a:gd name="T80" fmla="*/ 972 w 1968"/>
                <a:gd name="T81" fmla="*/ 1302 h 1498"/>
                <a:gd name="T82" fmla="*/ 925 w 1968"/>
                <a:gd name="T83" fmla="*/ 1330 h 1498"/>
                <a:gd name="T84" fmla="*/ 875 w 1968"/>
                <a:gd name="T85" fmla="*/ 1363 h 1498"/>
                <a:gd name="T86" fmla="*/ 860 w 1968"/>
                <a:gd name="T87" fmla="*/ 1259 h 1498"/>
                <a:gd name="T88" fmla="*/ 837 w 1968"/>
                <a:gd name="T89" fmla="*/ 1158 h 1498"/>
                <a:gd name="T90" fmla="*/ 809 w 1968"/>
                <a:gd name="T91" fmla="*/ 1061 h 1498"/>
                <a:gd name="T92" fmla="*/ 776 w 1968"/>
                <a:gd name="T93" fmla="*/ 968 h 1498"/>
                <a:gd name="T94" fmla="*/ 738 w 1968"/>
                <a:gd name="T95" fmla="*/ 877 h 1498"/>
                <a:gd name="T96" fmla="*/ 697 w 1968"/>
                <a:gd name="T97" fmla="*/ 791 h 1498"/>
                <a:gd name="T98" fmla="*/ 651 w 1968"/>
                <a:gd name="T99" fmla="*/ 707 h 1498"/>
                <a:gd name="T100" fmla="*/ 602 w 1968"/>
                <a:gd name="T101" fmla="*/ 628 h 1498"/>
                <a:gd name="T102" fmla="*/ 550 w 1968"/>
                <a:gd name="T103" fmla="*/ 552 h 1498"/>
                <a:gd name="T104" fmla="*/ 496 w 1968"/>
                <a:gd name="T105" fmla="*/ 480 h 1498"/>
                <a:gd name="T106" fmla="*/ 440 w 1968"/>
                <a:gd name="T107" fmla="*/ 412 h 1498"/>
                <a:gd name="T108" fmla="*/ 384 w 1968"/>
                <a:gd name="T109" fmla="*/ 347 h 1498"/>
                <a:gd name="T110" fmla="*/ 327 w 1968"/>
                <a:gd name="T111" fmla="*/ 286 h 1498"/>
                <a:gd name="T112" fmla="*/ 270 w 1968"/>
                <a:gd name="T113" fmla="*/ 229 h 1498"/>
                <a:gd name="T114" fmla="*/ 213 w 1968"/>
                <a:gd name="T115" fmla="*/ 176 h 1498"/>
                <a:gd name="T116" fmla="*/ 157 w 1968"/>
                <a:gd name="T117" fmla="*/ 126 h 1498"/>
                <a:gd name="T118" fmla="*/ 103 w 1968"/>
                <a:gd name="T119" fmla="*/ 81 h 1498"/>
                <a:gd name="T120" fmla="*/ 50 w 1968"/>
                <a:gd name="T121" fmla="*/ 38 h 1498"/>
                <a:gd name="T122" fmla="*/ 0 w 1968"/>
                <a:gd name="T123" fmla="*/ 0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68" h="1498">
                  <a:moveTo>
                    <a:pt x="0" y="0"/>
                  </a:moveTo>
                  <a:lnTo>
                    <a:pt x="136" y="20"/>
                  </a:lnTo>
                  <a:lnTo>
                    <a:pt x="271" y="46"/>
                  </a:lnTo>
                  <a:lnTo>
                    <a:pt x="402" y="80"/>
                  </a:lnTo>
                  <a:lnTo>
                    <a:pt x="532" y="120"/>
                  </a:lnTo>
                  <a:lnTo>
                    <a:pt x="656" y="168"/>
                  </a:lnTo>
                  <a:lnTo>
                    <a:pt x="779" y="222"/>
                  </a:lnTo>
                  <a:lnTo>
                    <a:pt x="896" y="283"/>
                  </a:lnTo>
                  <a:lnTo>
                    <a:pt x="1010" y="350"/>
                  </a:lnTo>
                  <a:lnTo>
                    <a:pt x="1120" y="424"/>
                  </a:lnTo>
                  <a:lnTo>
                    <a:pt x="1228" y="503"/>
                  </a:lnTo>
                  <a:lnTo>
                    <a:pt x="1329" y="590"/>
                  </a:lnTo>
                  <a:lnTo>
                    <a:pt x="1425" y="682"/>
                  </a:lnTo>
                  <a:lnTo>
                    <a:pt x="1519" y="779"/>
                  </a:lnTo>
                  <a:lnTo>
                    <a:pt x="1607" y="883"/>
                  </a:lnTo>
                  <a:lnTo>
                    <a:pt x="1689" y="991"/>
                  </a:lnTo>
                  <a:lnTo>
                    <a:pt x="1767" y="1106"/>
                  </a:lnTo>
                  <a:lnTo>
                    <a:pt x="1839" y="1224"/>
                  </a:lnTo>
                  <a:lnTo>
                    <a:pt x="1906" y="1348"/>
                  </a:lnTo>
                  <a:lnTo>
                    <a:pt x="1968" y="1478"/>
                  </a:lnTo>
                  <a:lnTo>
                    <a:pt x="1883" y="1498"/>
                  </a:lnTo>
                  <a:lnTo>
                    <a:pt x="1846" y="1459"/>
                  </a:lnTo>
                  <a:lnTo>
                    <a:pt x="1809" y="1422"/>
                  </a:lnTo>
                  <a:lnTo>
                    <a:pt x="1771" y="1386"/>
                  </a:lnTo>
                  <a:lnTo>
                    <a:pt x="1732" y="1354"/>
                  </a:lnTo>
                  <a:lnTo>
                    <a:pt x="1690" y="1323"/>
                  </a:lnTo>
                  <a:lnTo>
                    <a:pt x="1647" y="1296"/>
                  </a:lnTo>
                  <a:lnTo>
                    <a:pt x="1601" y="1273"/>
                  </a:lnTo>
                  <a:lnTo>
                    <a:pt x="1552" y="1253"/>
                  </a:lnTo>
                  <a:lnTo>
                    <a:pt x="1499" y="1238"/>
                  </a:lnTo>
                  <a:lnTo>
                    <a:pt x="1442" y="1227"/>
                  </a:lnTo>
                  <a:lnTo>
                    <a:pt x="1379" y="1218"/>
                  </a:lnTo>
                  <a:lnTo>
                    <a:pt x="1311" y="1217"/>
                  </a:lnTo>
                  <a:lnTo>
                    <a:pt x="1267" y="1217"/>
                  </a:lnTo>
                  <a:lnTo>
                    <a:pt x="1223" y="1220"/>
                  </a:lnTo>
                  <a:lnTo>
                    <a:pt x="1182" y="1225"/>
                  </a:lnTo>
                  <a:lnTo>
                    <a:pt x="1141" y="1234"/>
                  </a:lnTo>
                  <a:lnTo>
                    <a:pt x="1101" y="1245"/>
                  </a:lnTo>
                  <a:lnTo>
                    <a:pt x="1059" y="1260"/>
                  </a:lnTo>
                  <a:lnTo>
                    <a:pt x="1017" y="1278"/>
                  </a:lnTo>
                  <a:lnTo>
                    <a:pt x="972" y="1302"/>
                  </a:lnTo>
                  <a:lnTo>
                    <a:pt x="925" y="1330"/>
                  </a:lnTo>
                  <a:lnTo>
                    <a:pt x="875" y="1363"/>
                  </a:lnTo>
                  <a:lnTo>
                    <a:pt x="860" y="1259"/>
                  </a:lnTo>
                  <a:lnTo>
                    <a:pt x="837" y="1158"/>
                  </a:lnTo>
                  <a:lnTo>
                    <a:pt x="809" y="1061"/>
                  </a:lnTo>
                  <a:lnTo>
                    <a:pt x="776" y="968"/>
                  </a:lnTo>
                  <a:lnTo>
                    <a:pt x="738" y="877"/>
                  </a:lnTo>
                  <a:lnTo>
                    <a:pt x="697" y="791"/>
                  </a:lnTo>
                  <a:lnTo>
                    <a:pt x="651" y="707"/>
                  </a:lnTo>
                  <a:lnTo>
                    <a:pt x="602" y="628"/>
                  </a:lnTo>
                  <a:lnTo>
                    <a:pt x="550" y="552"/>
                  </a:lnTo>
                  <a:lnTo>
                    <a:pt x="496" y="480"/>
                  </a:lnTo>
                  <a:lnTo>
                    <a:pt x="440" y="412"/>
                  </a:lnTo>
                  <a:lnTo>
                    <a:pt x="384" y="347"/>
                  </a:lnTo>
                  <a:lnTo>
                    <a:pt x="327" y="286"/>
                  </a:lnTo>
                  <a:lnTo>
                    <a:pt x="270" y="229"/>
                  </a:lnTo>
                  <a:lnTo>
                    <a:pt x="213" y="176"/>
                  </a:lnTo>
                  <a:lnTo>
                    <a:pt x="157" y="126"/>
                  </a:lnTo>
                  <a:lnTo>
                    <a:pt x="103" y="81"/>
                  </a:lnTo>
                  <a:lnTo>
                    <a:pt x="5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Freeform 2393"/>
            <p:cNvSpPr/>
            <p:nvPr/>
          </p:nvSpPr>
          <p:spPr bwMode="auto">
            <a:xfrm>
              <a:off x="5819776" y="6350"/>
              <a:ext cx="600075" cy="695325"/>
            </a:xfrm>
            <a:custGeom>
              <a:avLst/>
              <a:gdLst>
                <a:gd name="T0" fmla="*/ 56 w 378"/>
                <a:gd name="T1" fmla="*/ 0 h 438"/>
                <a:gd name="T2" fmla="*/ 321 w 378"/>
                <a:gd name="T3" fmla="*/ 0 h 438"/>
                <a:gd name="T4" fmla="*/ 378 w 378"/>
                <a:gd name="T5" fmla="*/ 438 h 438"/>
                <a:gd name="T6" fmla="*/ 0 w 378"/>
                <a:gd name="T7" fmla="*/ 438 h 438"/>
                <a:gd name="T8" fmla="*/ 56 w 378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438">
                  <a:moveTo>
                    <a:pt x="56" y="0"/>
                  </a:moveTo>
                  <a:lnTo>
                    <a:pt x="321" y="0"/>
                  </a:lnTo>
                  <a:lnTo>
                    <a:pt x="378" y="438"/>
                  </a:lnTo>
                  <a:lnTo>
                    <a:pt x="0" y="43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Freeform 2394"/>
            <p:cNvSpPr/>
            <p:nvPr/>
          </p:nvSpPr>
          <p:spPr bwMode="auto">
            <a:xfrm>
              <a:off x="6267451" y="1090613"/>
              <a:ext cx="1454150" cy="2168525"/>
            </a:xfrm>
            <a:custGeom>
              <a:avLst/>
              <a:gdLst>
                <a:gd name="T0" fmla="*/ 0 w 916"/>
                <a:gd name="T1" fmla="*/ 0 h 1366"/>
                <a:gd name="T2" fmla="*/ 43 w 916"/>
                <a:gd name="T3" fmla="*/ 31 h 1366"/>
                <a:gd name="T4" fmla="*/ 91 w 916"/>
                <a:gd name="T5" fmla="*/ 66 h 1366"/>
                <a:gd name="T6" fmla="*/ 141 w 916"/>
                <a:gd name="T7" fmla="*/ 105 h 1366"/>
                <a:gd name="T8" fmla="*/ 194 w 916"/>
                <a:gd name="T9" fmla="*/ 148 h 1366"/>
                <a:gd name="T10" fmla="*/ 249 w 916"/>
                <a:gd name="T11" fmla="*/ 195 h 1366"/>
                <a:gd name="T12" fmla="*/ 305 w 916"/>
                <a:gd name="T13" fmla="*/ 245 h 1366"/>
                <a:gd name="T14" fmla="*/ 364 w 916"/>
                <a:gd name="T15" fmla="*/ 301 h 1366"/>
                <a:gd name="T16" fmla="*/ 421 w 916"/>
                <a:gd name="T17" fmla="*/ 361 h 1366"/>
                <a:gd name="T18" fmla="*/ 478 w 916"/>
                <a:gd name="T19" fmla="*/ 424 h 1366"/>
                <a:gd name="T20" fmla="*/ 535 w 916"/>
                <a:gd name="T21" fmla="*/ 491 h 1366"/>
                <a:gd name="T22" fmla="*/ 590 w 916"/>
                <a:gd name="T23" fmla="*/ 562 h 1366"/>
                <a:gd name="T24" fmla="*/ 643 w 916"/>
                <a:gd name="T25" fmla="*/ 637 h 1366"/>
                <a:gd name="T26" fmla="*/ 693 w 916"/>
                <a:gd name="T27" fmla="*/ 715 h 1366"/>
                <a:gd name="T28" fmla="*/ 739 w 916"/>
                <a:gd name="T29" fmla="*/ 797 h 1366"/>
                <a:gd name="T30" fmla="*/ 782 w 916"/>
                <a:gd name="T31" fmla="*/ 884 h 1366"/>
                <a:gd name="T32" fmla="*/ 820 w 916"/>
                <a:gd name="T33" fmla="*/ 973 h 1366"/>
                <a:gd name="T34" fmla="*/ 853 w 916"/>
                <a:gd name="T35" fmla="*/ 1066 h 1366"/>
                <a:gd name="T36" fmla="*/ 881 w 916"/>
                <a:gd name="T37" fmla="*/ 1162 h 1366"/>
                <a:gd name="T38" fmla="*/ 902 w 916"/>
                <a:gd name="T39" fmla="*/ 1263 h 1366"/>
                <a:gd name="T40" fmla="*/ 916 w 916"/>
                <a:gd name="T41" fmla="*/ 1366 h 1366"/>
                <a:gd name="T42" fmla="*/ 873 w 916"/>
                <a:gd name="T43" fmla="*/ 1331 h 1366"/>
                <a:gd name="T44" fmla="*/ 829 w 916"/>
                <a:gd name="T45" fmla="*/ 1299 h 1366"/>
                <a:gd name="T46" fmla="*/ 785 w 916"/>
                <a:gd name="T47" fmla="*/ 1270 h 1366"/>
                <a:gd name="T48" fmla="*/ 739 w 916"/>
                <a:gd name="T49" fmla="*/ 1243 h 1366"/>
                <a:gd name="T50" fmla="*/ 693 w 916"/>
                <a:gd name="T51" fmla="*/ 1219 h 1366"/>
                <a:gd name="T52" fmla="*/ 643 w 916"/>
                <a:gd name="T53" fmla="*/ 1201 h 1366"/>
                <a:gd name="T54" fmla="*/ 590 w 916"/>
                <a:gd name="T55" fmla="*/ 1186 h 1366"/>
                <a:gd name="T56" fmla="*/ 534 w 916"/>
                <a:gd name="T57" fmla="*/ 1173 h 1366"/>
                <a:gd name="T58" fmla="*/ 474 w 916"/>
                <a:gd name="T59" fmla="*/ 1166 h 1366"/>
                <a:gd name="T60" fmla="*/ 408 w 916"/>
                <a:gd name="T61" fmla="*/ 1165 h 1366"/>
                <a:gd name="T62" fmla="*/ 347 w 916"/>
                <a:gd name="T63" fmla="*/ 1166 h 1366"/>
                <a:gd name="T64" fmla="*/ 290 w 916"/>
                <a:gd name="T65" fmla="*/ 1173 h 1366"/>
                <a:gd name="T66" fmla="*/ 237 w 916"/>
                <a:gd name="T67" fmla="*/ 1183 h 1366"/>
                <a:gd name="T68" fmla="*/ 185 w 916"/>
                <a:gd name="T69" fmla="*/ 1197 h 1366"/>
                <a:gd name="T70" fmla="*/ 138 w 916"/>
                <a:gd name="T71" fmla="*/ 1217 h 1366"/>
                <a:gd name="T72" fmla="*/ 91 w 916"/>
                <a:gd name="T73" fmla="*/ 1239 h 1366"/>
                <a:gd name="T74" fmla="*/ 46 w 916"/>
                <a:gd name="T75" fmla="*/ 1264 h 1366"/>
                <a:gd name="T76" fmla="*/ 0 w 916"/>
                <a:gd name="T77" fmla="*/ 1295 h 1366"/>
                <a:gd name="T78" fmla="*/ 0 w 916"/>
                <a:gd name="T7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16" h="1366">
                  <a:moveTo>
                    <a:pt x="0" y="0"/>
                  </a:moveTo>
                  <a:lnTo>
                    <a:pt x="43" y="31"/>
                  </a:lnTo>
                  <a:lnTo>
                    <a:pt x="91" y="66"/>
                  </a:lnTo>
                  <a:lnTo>
                    <a:pt x="141" y="105"/>
                  </a:lnTo>
                  <a:lnTo>
                    <a:pt x="194" y="148"/>
                  </a:lnTo>
                  <a:lnTo>
                    <a:pt x="249" y="195"/>
                  </a:lnTo>
                  <a:lnTo>
                    <a:pt x="305" y="245"/>
                  </a:lnTo>
                  <a:lnTo>
                    <a:pt x="364" y="301"/>
                  </a:lnTo>
                  <a:lnTo>
                    <a:pt x="421" y="361"/>
                  </a:lnTo>
                  <a:lnTo>
                    <a:pt x="478" y="424"/>
                  </a:lnTo>
                  <a:lnTo>
                    <a:pt x="535" y="491"/>
                  </a:lnTo>
                  <a:lnTo>
                    <a:pt x="590" y="562"/>
                  </a:lnTo>
                  <a:lnTo>
                    <a:pt x="643" y="637"/>
                  </a:lnTo>
                  <a:lnTo>
                    <a:pt x="693" y="715"/>
                  </a:lnTo>
                  <a:lnTo>
                    <a:pt x="739" y="797"/>
                  </a:lnTo>
                  <a:lnTo>
                    <a:pt x="782" y="884"/>
                  </a:lnTo>
                  <a:lnTo>
                    <a:pt x="820" y="973"/>
                  </a:lnTo>
                  <a:lnTo>
                    <a:pt x="853" y="1066"/>
                  </a:lnTo>
                  <a:lnTo>
                    <a:pt x="881" y="1162"/>
                  </a:lnTo>
                  <a:lnTo>
                    <a:pt x="902" y="1263"/>
                  </a:lnTo>
                  <a:lnTo>
                    <a:pt x="916" y="1366"/>
                  </a:lnTo>
                  <a:lnTo>
                    <a:pt x="873" y="1331"/>
                  </a:lnTo>
                  <a:lnTo>
                    <a:pt x="829" y="1299"/>
                  </a:lnTo>
                  <a:lnTo>
                    <a:pt x="785" y="1270"/>
                  </a:lnTo>
                  <a:lnTo>
                    <a:pt x="739" y="1243"/>
                  </a:lnTo>
                  <a:lnTo>
                    <a:pt x="693" y="1219"/>
                  </a:lnTo>
                  <a:lnTo>
                    <a:pt x="643" y="1201"/>
                  </a:lnTo>
                  <a:lnTo>
                    <a:pt x="590" y="1186"/>
                  </a:lnTo>
                  <a:lnTo>
                    <a:pt x="534" y="1173"/>
                  </a:lnTo>
                  <a:lnTo>
                    <a:pt x="474" y="1166"/>
                  </a:lnTo>
                  <a:lnTo>
                    <a:pt x="408" y="1165"/>
                  </a:lnTo>
                  <a:lnTo>
                    <a:pt x="347" y="1166"/>
                  </a:lnTo>
                  <a:lnTo>
                    <a:pt x="290" y="1173"/>
                  </a:lnTo>
                  <a:lnTo>
                    <a:pt x="237" y="1183"/>
                  </a:lnTo>
                  <a:lnTo>
                    <a:pt x="185" y="1197"/>
                  </a:lnTo>
                  <a:lnTo>
                    <a:pt x="138" y="1217"/>
                  </a:lnTo>
                  <a:lnTo>
                    <a:pt x="91" y="1239"/>
                  </a:lnTo>
                  <a:lnTo>
                    <a:pt x="46" y="1264"/>
                  </a:lnTo>
                  <a:lnTo>
                    <a:pt x="0" y="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Freeform 2395"/>
            <p:cNvSpPr/>
            <p:nvPr/>
          </p:nvSpPr>
          <p:spPr bwMode="auto">
            <a:xfrm>
              <a:off x="4532313" y="1081088"/>
              <a:ext cx="1397000" cy="2105025"/>
            </a:xfrm>
            <a:custGeom>
              <a:avLst/>
              <a:gdLst>
                <a:gd name="T0" fmla="*/ 880 w 880"/>
                <a:gd name="T1" fmla="*/ 0 h 1326"/>
                <a:gd name="T2" fmla="*/ 880 w 880"/>
                <a:gd name="T3" fmla="*/ 1310 h 1326"/>
                <a:gd name="T4" fmla="*/ 844 w 880"/>
                <a:gd name="T5" fmla="*/ 1283 h 1326"/>
                <a:gd name="T6" fmla="*/ 803 w 880"/>
                <a:gd name="T7" fmla="*/ 1256 h 1326"/>
                <a:gd name="T8" fmla="*/ 763 w 880"/>
                <a:gd name="T9" fmla="*/ 1234 h 1326"/>
                <a:gd name="T10" fmla="*/ 718 w 880"/>
                <a:gd name="T11" fmla="*/ 1213 h 1326"/>
                <a:gd name="T12" fmla="*/ 671 w 880"/>
                <a:gd name="T13" fmla="*/ 1196 h 1326"/>
                <a:gd name="T14" fmla="*/ 619 w 880"/>
                <a:gd name="T15" fmla="*/ 1182 h 1326"/>
                <a:gd name="T16" fmla="*/ 565 w 880"/>
                <a:gd name="T17" fmla="*/ 1172 h 1326"/>
                <a:gd name="T18" fmla="*/ 506 w 880"/>
                <a:gd name="T19" fmla="*/ 1165 h 1326"/>
                <a:gd name="T20" fmla="*/ 444 w 880"/>
                <a:gd name="T21" fmla="*/ 1164 h 1326"/>
                <a:gd name="T22" fmla="*/ 384 w 880"/>
                <a:gd name="T23" fmla="*/ 1165 h 1326"/>
                <a:gd name="T24" fmla="*/ 328 w 880"/>
                <a:gd name="T25" fmla="*/ 1171 h 1326"/>
                <a:gd name="T26" fmla="*/ 276 w 880"/>
                <a:gd name="T27" fmla="*/ 1182 h 1326"/>
                <a:gd name="T28" fmla="*/ 227 w 880"/>
                <a:gd name="T29" fmla="*/ 1196 h 1326"/>
                <a:gd name="T30" fmla="*/ 180 w 880"/>
                <a:gd name="T31" fmla="*/ 1214 h 1326"/>
                <a:gd name="T32" fmla="*/ 134 w 880"/>
                <a:gd name="T33" fmla="*/ 1235 h 1326"/>
                <a:gd name="T34" fmla="*/ 90 w 880"/>
                <a:gd name="T35" fmla="*/ 1262 h 1326"/>
                <a:gd name="T36" fmla="*/ 45 w 880"/>
                <a:gd name="T37" fmla="*/ 1291 h 1326"/>
                <a:gd name="T38" fmla="*/ 0 w 880"/>
                <a:gd name="T39" fmla="*/ 1326 h 1326"/>
                <a:gd name="T40" fmla="*/ 17 w 880"/>
                <a:gd name="T41" fmla="*/ 1224 h 1326"/>
                <a:gd name="T42" fmla="*/ 39 w 880"/>
                <a:gd name="T43" fmla="*/ 1128 h 1326"/>
                <a:gd name="T44" fmla="*/ 67 w 880"/>
                <a:gd name="T45" fmla="*/ 1033 h 1326"/>
                <a:gd name="T46" fmla="*/ 101 w 880"/>
                <a:gd name="T47" fmla="*/ 942 h 1326"/>
                <a:gd name="T48" fmla="*/ 138 w 880"/>
                <a:gd name="T49" fmla="*/ 856 h 1326"/>
                <a:gd name="T50" fmla="*/ 180 w 880"/>
                <a:gd name="T51" fmla="*/ 772 h 1326"/>
                <a:gd name="T52" fmla="*/ 225 w 880"/>
                <a:gd name="T53" fmla="*/ 693 h 1326"/>
                <a:gd name="T54" fmla="*/ 273 w 880"/>
                <a:gd name="T55" fmla="*/ 616 h 1326"/>
                <a:gd name="T56" fmla="*/ 324 w 880"/>
                <a:gd name="T57" fmla="*/ 544 h 1326"/>
                <a:gd name="T58" fmla="*/ 377 w 880"/>
                <a:gd name="T59" fmla="*/ 476 h 1326"/>
                <a:gd name="T60" fmla="*/ 431 w 880"/>
                <a:gd name="T61" fmla="*/ 410 h 1326"/>
                <a:gd name="T62" fmla="*/ 485 w 880"/>
                <a:gd name="T63" fmla="*/ 349 h 1326"/>
                <a:gd name="T64" fmla="*/ 540 w 880"/>
                <a:gd name="T65" fmla="*/ 292 h 1326"/>
                <a:gd name="T66" fmla="*/ 594 w 880"/>
                <a:gd name="T67" fmla="*/ 237 h 1326"/>
                <a:gd name="T68" fmla="*/ 647 w 880"/>
                <a:gd name="T69" fmla="*/ 189 h 1326"/>
                <a:gd name="T70" fmla="*/ 699 w 880"/>
                <a:gd name="T71" fmla="*/ 143 h 1326"/>
                <a:gd name="T72" fmla="*/ 749 w 880"/>
                <a:gd name="T73" fmla="*/ 101 h 1326"/>
                <a:gd name="T74" fmla="*/ 796 w 880"/>
                <a:gd name="T75" fmla="*/ 63 h 1326"/>
                <a:gd name="T76" fmla="*/ 839 w 880"/>
                <a:gd name="T77" fmla="*/ 30 h 1326"/>
                <a:gd name="T78" fmla="*/ 880 w 880"/>
                <a:gd name="T7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0" h="1326">
                  <a:moveTo>
                    <a:pt x="880" y="0"/>
                  </a:moveTo>
                  <a:lnTo>
                    <a:pt x="880" y="1310"/>
                  </a:lnTo>
                  <a:lnTo>
                    <a:pt x="844" y="1283"/>
                  </a:lnTo>
                  <a:lnTo>
                    <a:pt x="803" y="1256"/>
                  </a:lnTo>
                  <a:lnTo>
                    <a:pt x="763" y="1234"/>
                  </a:lnTo>
                  <a:lnTo>
                    <a:pt x="718" y="1213"/>
                  </a:lnTo>
                  <a:lnTo>
                    <a:pt x="671" y="1196"/>
                  </a:lnTo>
                  <a:lnTo>
                    <a:pt x="619" y="1182"/>
                  </a:lnTo>
                  <a:lnTo>
                    <a:pt x="565" y="1172"/>
                  </a:lnTo>
                  <a:lnTo>
                    <a:pt x="506" y="1165"/>
                  </a:lnTo>
                  <a:lnTo>
                    <a:pt x="444" y="1164"/>
                  </a:lnTo>
                  <a:lnTo>
                    <a:pt x="384" y="1165"/>
                  </a:lnTo>
                  <a:lnTo>
                    <a:pt x="328" y="1171"/>
                  </a:lnTo>
                  <a:lnTo>
                    <a:pt x="276" y="1182"/>
                  </a:lnTo>
                  <a:lnTo>
                    <a:pt x="227" y="1196"/>
                  </a:lnTo>
                  <a:lnTo>
                    <a:pt x="180" y="1214"/>
                  </a:lnTo>
                  <a:lnTo>
                    <a:pt x="134" y="1235"/>
                  </a:lnTo>
                  <a:lnTo>
                    <a:pt x="90" y="1262"/>
                  </a:lnTo>
                  <a:lnTo>
                    <a:pt x="45" y="1291"/>
                  </a:lnTo>
                  <a:lnTo>
                    <a:pt x="0" y="1326"/>
                  </a:lnTo>
                  <a:lnTo>
                    <a:pt x="17" y="1224"/>
                  </a:lnTo>
                  <a:lnTo>
                    <a:pt x="39" y="1128"/>
                  </a:lnTo>
                  <a:lnTo>
                    <a:pt x="67" y="1033"/>
                  </a:lnTo>
                  <a:lnTo>
                    <a:pt x="101" y="942"/>
                  </a:lnTo>
                  <a:lnTo>
                    <a:pt x="138" y="856"/>
                  </a:lnTo>
                  <a:lnTo>
                    <a:pt x="180" y="772"/>
                  </a:lnTo>
                  <a:lnTo>
                    <a:pt x="225" y="693"/>
                  </a:lnTo>
                  <a:lnTo>
                    <a:pt x="273" y="616"/>
                  </a:lnTo>
                  <a:lnTo>
                    <a:pt x="324" y="544"/>
                  </a:lnTo>
                  <a:lnTo>
                    <a:pt x="377" y="476"/>
                  </a:lnTo>
                  <a:lnTo>
                    <a:pt x="431" y="410"/>
                  </a:lnTo>
                  <a:lnTo>
                    <a:pt x="485" y="349"/>
                  </a:lnTo>
                  <a:lnTo>
                    <a:pt x="540" y="292"/>
                  </a:lnTo>
                  <a:lnTo>
                    <a:pt x="594" y="237"/>
                  </a:lnTo>
                  <a:lnTo>
                    <a:pt x="647" y="189"/>
                  </a:lnTo>
                  <a:lnTo>
                    <a:pt x="699" y="143"/>
                  </a:lnTo>
                  <a:lnTo>
                    <a:pt x="749" y="101"/>
                  </a:lnTo>
                  <a:lnTo>
                    <a:pt x="796" y="63"/>
                  </a:lnTo>
                  <a:lnTo>
                    <a:pt x="839" y="30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366707" y="2881212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4" name="矩形 13"/>
          <p:cNvSpPr/>
          <p:nvPr/>
        </p:nvSpPr>
        <p:spPr>
          <a:xfrm>
            <a:off x="4267460" y="2826616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5" name="矩形 14"/>
          <p:cNvSpPr/>
          <p:nvPr/>
        </p:nvSpPr>
        <p:spPr>
          <a:xfrm>
            <a:off x="7449952" y="2823008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6" name="矩形 15"/>
          <p:cNvSpPr/>
          <p:nvPr/>
        </p:nvSpPr>
        <p:spPr>
          <a:xfrm>
            <a:off x="6345790" y="2875879"/>
            <a:ext cx="50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4278040" y="4291297"/>
            <a:ext cx="3639538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title here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45717" y="1790962"/>
            <a:ext cx="1107492" cy="727887"/>
            <a:chOff x="3445717" y="1790962"/>
            <a:chExt cx="1107492" cy="727887"/>
          </a:xfrm>
        </p:grpSpPr>
        <p:cxnSp>
          <p:nvCxnSpPr>
            <p:cNvPr id="19" name="直接连接符 18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 flipH="1">
            <a:off x="550862" y="1572270"/>
            <a:ext cx="28309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550861" y="4147632"/>
            <a:ext cx="28309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12820" y="3749356"/>
            <a:ext cx="1493268" cy="599508"/>
            <a:chOff x="3512820" y="3749356"/>
            <a:chExt cx="1493268" cy="599508"/>
          </a:xfrm>
        </p:grpSpPr>
        <p:cxnSp>
          <p:nvCxnSpPr>
            <p:cNvPr id="24" name="直接连接符 23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7685499" y="1790962"/>
            <a:ext cx="1107492" cy="727887"/>
            <a:chOff x="3445717" y="1790962"/>
            <a:chExt cx="1107492" cy="727887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3969548" y="1790962"/>
              <a:ext cx="583661" cy="7278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445717" y="1790962"/>
              <a:ext cx="523831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8856901" y="1572270"/>
            <a:ext cx="28309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56902" y="4147632"/>
            <a:ext cx="28309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7232620" y="3749356"/>
            <a:ext cx="1493268" cy="599508"/>
            <a:chOff x="3512820" y="3749356"/>
            <a:chExt cx="1493268" cy="599508"/>
          </a:xfrm>
        </p:grpSpPr>
        <p:cxnSp>
          <p:nvCxnSpPr>
            <p:cNvPr id="32" name="直接连接符 31"/>
            <p:cNvCxnSpPr/>
            <p:nvPr/>
          </p:nvCxnSpPr>
          <p:spPr>
            <a:xfrm flipH="1">
              <a:off x="4100329" y="3749356"/>
              <a:ext cx="905759" cy="59950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512820" y="4348864"/>
              <a:ext cx="587509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 rot="16200000">
            <a:off x="7341651" y="5055985"/>
            <a:ext cx="2503714" cy="1100316"/>
          </a:xfrm>
          <a:prstGeom prst="homePlate">
            <a:avLst>
              <a:gd name="adj" fmla="val 368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五边形 6"/>
          <p:cNvSpPr/>
          <p:nvPr/>
        </p:nvSpPr>
        <p:spPr>
          <a:xfrm rot="16200000">
            <a:off x="2347689" y="5055985"/>
            <a:ext cx="2503714" cy="1100316"/>
          </a:xfrm>
          <a:prstGeom prst="homePlate">
            <a:avLst>
              <a:gd name="adj" fmla="val 368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五边形 7"/>
          <p:cNvSpPr/>
          <p:nvPr/>
        </p:nvSpPr>
        <p:spPr>
          <a:xfrm rot="16200000">
            <a:off x="3241488" y="4701291"/>
            <a:ext cx="3213098" cy="1100316"/>
          </a:xfrm>
          <a:prstGeom prst="homePlate">
            <a:avLst>
              <a:gd name="adj" fmla="val 368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五边形 8"/>
          <p:cNvSpPr/>
          <p:nvPr/>
        </p:nvSpPr>
        <p:spPr>
          <a:xfrm rot="16200000">
            <a:off x="4128028" y="4339342"/>
            <a:ext cx="3937000" cy="1100316"/>
          </a:xfrm>
          <a:prstGeom prst="homePlate">
            <a:avLst>
              <a:gd name="adj" fmla="val 3684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五边形 9"/>
          <p:cNvSpPr/>
          <p:nvPr/>
        </p:nvSpPr>
        <p:spPr>
          <a:xfrm rot="16200000">
            <a:off x="5738469" y="4701291"/>
            <a:ext cx="3213100" cy="1100316"/>
          </a:xfrm>
          <a:prstGeom prst="homePlate">
            <a:avLst>
              <a:gd name="adj" fmla="val 3684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49388" y="6150114"/>
            <a:ext cx="110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97878" y="6150114"/>
            <a:ext cx="110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46368" y="6150114"/>
            <a:ext cx="110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94858" y="6150114"/>
            <a:ext cx="110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043349" y="6150114"/>
            <a:ext cx="1100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zh-CN" altLang="en-US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16456" y="447400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7" name="矩形 16"/>
          <p:cNvSpPr/>
          <p:nvPr/>
        </p:nvSpPr>
        <p:spPr>
          <a:xfrm>
            <a:off x="4564946" y="380090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8" name="矩形 17"/>
          <p:cNvSpPr/>
          <p:nvPr/>
        </p:nvSpPr>
        <p:spPr>
          <a:xfrm>
            <a:off x="5813435" y="309732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9" name="矩形 18"/>
          <p:cNvSpPr/>
          <p:nvPr/>
        </p:nvSpPr>
        <p:spPr>
          <a:xfrm>
            <a:off x="7061927" y="380196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20" name="矩形 19"/>
          <p:cNvSpPr/>
          <p:nvPr/>
        </p:nvSpPr>
        <p:spPr>
          <a:xfrm>
            <a:off x="8310415" y="4474000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273060" y="4383702"/>
            <a:ext cx="25405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949637" y="2708293"/>
            <a:ext cx="34358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4378061" y="1621557"/>
            <a:ext cx="34358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7806485" y="2708292"/>
            <a:ext cx="34358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9227669" y="4383702"/>
            <a:ext cx="254051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167189" y="1650653"/>
            <a:ext cx="3852862" cy="4030000"/>
            <a:chOff x="4643438" y="2116139"/>
            <a:chExt cx="2900363" cy="3033711"/>
          </a:xfrm>
        </p:grpSpPr>
        <p:sp>
          <p:nvSpPr>
            <p:cNvPr id="7" name="MH_Other_1"/>
            <p:cNvSpPr/>
            <p:nvPr/>
          </p:nvSpPr>
          <p:spPr>
            <a:xfrm rot="10800000">
              <a:off x="5443539" y="3181350"/>
              <a:ext cx="1298575" cy="1968500"/>
            </a:xfrm>
            <a:custGeom>
              <a:avLst/>
              <a:gdLst>
                <a:gd name="connsiteX0" fmla="*/ 320923 w 1297989"/>
                <a:gd name="connsiteY0" fmla="*/ 1430869 h 1968275"/>
                <a:gd name="connsiteX1" fmla="*/ 305551 w 1297989"/>
                <a:gd name="connsiteY1" fmla="*/ 1354608 h 1968275"/>
                <a:gd name="connsiteX2" fmla="*/ 278731 w 1297989"/>
                <a:gd name="connsiteY2" fmla="*/ 1179709 h 1968275"/>
                <a:gd name="connsiteX3" fmla="*/ 250257 w 1297989"/>
                <a:gd name="connsiteY3" fmla="*/ 871159 h 1968275"/>
                <a:gd name="connsiteX4" fmla="*/ 186221 w 1297989"/>
                <a:gd name="connsiteY4" fmla="*/ 657852 h 1968275"/>
                <a:gd name="connsiteX5" fmla="*/ 161836 w 1297989"/>
                <a:gd name="connsiteY5" fmla="*/ 610560 h 1968275"/>
                <a:gd name="connsiteX6" fmla="*/ 189581 w 1297989"/>
                <a:gd name="connsiteY6" fmla="*/ 553240 h 1968275"/>
                <a:gd name="connsiteX7" fmla="*/ 421829 w 1297989"/>
                <a:gd name="connsiteY7" fmla="*/ 265316 h 1968275"/>
                <a:gd name="connsiteX8" fmla="*/ 841399 w 1297989"/>
                <a:gd name="connsiteY8" fmla="*/ 67872 h 1968275"/>
                <a:gd name="connsiteX9" fmla="*/ 1174586 w 1297989"/>
                <a:gd name="connsiteY9" fmla="*/ 12341 h 1968275"/>
                <a:gd name="connsiteX10" fmla="*/ 1297989 w 1297989"/>
                <a:gd name="connsiteY10" fmla="*/ 0 h 1968275"/>
                <a:gd name="connsiteX11" fmla="*/ 1291819 w 1297989"/>
                <a:gd name="connsiteY11" fmla="*/ 86382 h 1968275"/>
                <a:gd name="connsiteX12" fmla="*/ 1279479 w 1297989"/>
                <a:gd name="connsiteY12" fmla="*/ 357868 h 1968275"/>
                <a:gd name="connsiteX13" fmla="*/ 1199267 w 1297989"/>
                <a:gd name="connsiteY13" fmla="*/ 629355 h 1968275"/>
                <a:gd name="connsiteX14" fmla="*/ 1007993 w 1297989"/>
                <a:gd name="connsiteY14" fmla="*/ 851480 h 1968275"/>
                <a:gd name="connsiteX15" fmla="*/ 755017 w 1297989"/>
                <a:gd name="connsiteY15" fmla="*/ 1030414 h 1968275"/>
                <a:gd name="connsiteX16" fmla="*/ 483531 w 1297989"/>
                <a:gd name="connsiteY16" fmla="*/ 1258709 h 1968275"/>
                <a:gd name="connsiteX17" fmla="*/ 370926 w 1297989"/>
                <a:gd name="connsiteY17" fmla="*/ 1372471 h 1968275"/>
                <a:gd name="connsiteX18" fmla="*/ 2260 w 1297989"/>
                <a:gd name="connsiteY18" fmla="*/ 1968275 h 1968275"/>
                <a:gd name="connsiteX19" fmla="*/ 0 w 1297989"/>
                <a:gd name="connsiteY19" fmla="*/ 1863560 h 1968275"/>
                <a:gd name="connsiteX20" fmla="*/ 36254 w 1297989"/>
                <a:gd name="connsiteY20" fmla="*/ 1890574 h 19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989" h="1968275">
                  <a:moveTo>
                    <a:pt x="320923" y="1430869"/>
                  </a:moveTo>
                  <a:lnTo>
                    <a:pt x="305551" y="1354608"/>
                  </a:lnTo>
                  <a:cubicBezTo>
                    <a:pt x="295216" y="1294612"/>
                    <a:pt x="286267" y="1234527"/>
                    <a:pt x="278731" y="1179709"/>
                  </a:cubicBezTo>
                  <a:cubicBezTo>
                    <a:pt x="263657" y="1070074"/>
                    <a:pt x="271124" y="968702"/>
                    <a:pt x="250257" y="871159"/>
                  </a:cubicBezTo>
                  <a:cubicBezTo>
                    <a:pt x="234607" y="798001"/>
                    <a:pt x="215373" y="724110"/>
                    <a:pt x="186221" y="657852"/>
                  </a:cubicBezTo>
                  <a:lnTo>
                    <a:pt x="161836" y="610560"/>
                  </a:lnTo>
                  <a:lnTo>
                    <a:pt x="189581" y="553240"/>
                  </a:lnTo>
                  <a:cubicBezTo>
                    <a:pt x="253115" y="439044"/>
                    <a:pt x="333134" y="340900"/>
                    <a:pt x="421829" y="265316"/>
                  </a:cubicBezTo>
                  <a:cubicBezTo>
                    <a:pt x="540090" y="164537"/>
                    <a:pt x="682003" y="113119"/>
                    <a:pt x="841399" y="67872"/>
                  </a:cubicBezTo>
                  <a:lnTo>
                    <a:pt x="1174586" y="12341"/>
                  </a:lnTo>
                  <a:cubicBezTo>
                    <a:pt x="1250685" y="1029"/>
                    <a:pt x="1274337" y="514"/>
                    <a:pt x="1297989" y="0"/>
                  </a:cubicBezTo>
                  <a:cubicBezTo>
                    <a:pt x="1295932" y="28794"/>
                    <a:pt x="1294904" y="26738"/>
                    <a:pt x="1291819" y="86382"/>
                  </a:cubicBezTo>
                  <a:cubicBezTo>
                    <a:pt x="1288734" y="146027"/>
                    <a:pt x="1294904" y="267373"/>
                    <a:pt x="1279479" y="357868"/>
                  </a:cubicBezTo>
                  <a:cubicBezTo>
                    <a:pt x="1264053" y="448364"/>
                    <a:pt x="1244515" y="547086"/>
                    <a:pt x="1199267" y="629355"/>
                  </a:cubicBezTo>
                  <a:cubicBezTo>
                    <a:pt x="1154019" y="711623"/>
                    <a:pt x="1082034" y="784636"/>
                    <a:pt x="1007993" y="851480"/>
                  </a:cubicBezTo>
                  <a:cubicBezTo>
                    <a:pt x="933951" y="918323"/>
                    <a:pt x="842427" y="962542"/>
                    <a:pt x="755017" y="1030414"/>
                  </a:cubicBezTo>
                  <a:cubicBezTo>
                    <a:pt x="667606" y="1098285"/>
                    <a:pt x="564771" y="1181582"/>
                    <a:pt x="483531" y="1258709"/>
                  </a:cubicBezTo>
                  <a:cubicBezTo>
                    <a:pt x="442910" y="1297272"/>
                    <a:pt x="406147" y="1334293"/>
                    <a:pt x="370926" y="1372471"/>
                  </a:cubicBezTo>
                  <a:close/>
                  <a:moveTo>
                    <a:pt x="2260" y="1968275"/>
                  </a:moveTo>
                  <a:lnTo>
                    <a:pt x="0" y="1863560"/>
                  </a:lnTo>
                  <a:lnTo>
                    <a:pt x="36254" y="1890574"/>
                  </a:lnTo>
                  <a:close/>
                </a:path>
              </a:pathLst>
            </a:custGeom>
            <a:solidFill>
              <a:schemeClr val="accent6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684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MH_Other_2"/>
            <p:cNvSpPr/>
            <p:nvPr/>
          </p:nvSpPr>
          <p:spPr>
            <a:xfrm rot="7200000">
              <a:off x="5907882" y="2917032"/>
              <a:ext cx="1296987" cy="1968500"/>
            </a:xfrm>
            <a:custGeom>
              <a:avLst/>
              <a:gdLst>
                <a:gd name="connsiteX0" fmla="*/ 320923 w 1297989"/>
                <a:gd name="connsiteY0" fmla="*/ 1430869 h 1968275"/>
                <a:gd name="connsiteX1" fmla="*/ 305551 w 1297989"/>
                <a:gd name="connsiteY1" fmla="*/ 1354609 h 1968275"/>
                <a:gd name="connsiteX2" fmla="*/ 278731 w 1297989"/>
                <a:gd name="connsiteY2" fmla="*/ 1179710 h 1968275"/>
                <a:gd name="connsiteX3" fmla="*/ 250257 w 1297989"/>
                <a:gd name="connsiteY3" fmla="*/ 871159 h 1968275"/>
                <a:gd name="connsiteX4" fmla="*/ 186220 w 1297989"/>
                <a:gd name="connsiteY4" fmla="*/ 657852 h 1968275"/>
                <a:gd name="connsiteX5" fmla="*/ 161836 w 1297989"/>
                <a:gd name="connsiteY5" fmla="*/ 610560 h 1968275"/>
                <a:gd name="connsiteX6" fmla="*/ 189581 w 1297989"/>
                <a:gd name="connsiteY6" fmla="*/ 553240 h 1968275"/>
                <a:gd name="connsiteX7" fmla="*/ 421829 w 1297989"/>
                <a:gd name="connsiteY7" fmla="*/ 265316 h 1968275"/>
                <a:gd name="connsiteX8" fmla="*/ 841398 w 1297989"/>
                <a:gd name="connsiteY8" fmla="*/ 67871 h 1968275"/>
                <a:gd name="connsiteX9" fmla="*/ 1174586 w 1297989"/>
                <a:gd name="connsiteY9" fmla="*/ 12340 h 1968275"/>
                <a:gd name="connsiteX10" fmla="*/ 1297989 w 1297989"/>
                <a:gd name="connsiteY10" fmla="*/ 0 h 1968275"/>
                <a:gd name="connsiteX11" fmla="*/ 1291819 w 1297989"/>
                <a:gd name="connsiteY11" fmla="*/ 86382 h 1968275"/>
                <a:gd name="connsiteX12" fmla="*/ 1279478 w 1297989"/>
                <a:gd name="connsiteY12" fmla="*/ 357868 h 1968275"/>
                <a:gd name="connsiteX13" fmla="*/ 1199267 w 1297989"/>
                <a:gd name="connsiteY13" fmla="*/ 629354 h 1968275"/>
                <a:gd name="connsiteX14" fmla="*/ 1007992 w 1297989"/>
                <a:gd name="connsiteY14" fmla="*/ 851480 h 1968275"/>
                <a:gd name="connsiteX15" fmla="*/ 755017 w 1297989"/>
                <a:gd name="connsiteY15" fmla="*/ 1030413 h 1968275"/>
                <a:gd name="connsiteX16" fmla="*/ 483530 w 1297989"/>
                <a:gd name="connsiteY16" fmla="*/ 1258709 h 1968275"/>
                <a:gd name="connsiteX17" fmla="*/ 370925 w 1297989"/>
                <a:gd name="connsiteY17" fmla="*/ 1372471 h 1968275"/>
                <a:gd name="connsiteX18" fmla="*/ 2259 w 1297989"/>
                <a:gd name="connsiteY18" fmla="*/ 1968275 h 1968275"/>
                <a:gd name="connsiteX19" fmla="*/ 0 w 1297989"/>
                <a:gd name="connsiteY19" fmla="*/ 1863561 h 1968275"/>
                <a:gd name="connsiteX20" fmla="*/ 36253 w 1297989"/>
                <a:gd name="connsiteY20" fmla="*/ 1890575 h 19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7989" h="1968275">
                  <a:moveTo>
                    <a:pt x="320923" y="1430869"/>
                  </a:moveTo>
                  <a:lnTo>
                    <a:pt x="305551" y="1354609"/>
                  </a:lnTo>
                  <a:cubicBezTo>
                    <a:pt x="295216" y="1294613"/>
                    <a:pt x="286267" y="1234527"/>
                    <a:pt x="278731" y="1179710"/>
                  </a:cubicBezTo>
                  <a:cubicBezTo>
                    <a:pt x="263657" y="1070075"/>
                    <a:pt x="271124" y="968703"/>
                    <a:pt x="250257" y="871159"/>
                  </a:cubicBezTo>
                  <a:cubicBezTo>
                    <a:pt x="234607" y="798002"/>
                    <a:pt x="215372" y="724111"/>
                    <a:pt x="186220" y="657852"/>
                  </a:cubicBezTo>
                  <a:lnTo>
                    <a:pt x="161836" y="610560"/>
                  </a:lnTo>
                  <a:lnTo>
                    <a:pt x="189581" y="553240"/>
                  </a:lnTo>
                  <a:cubicBezTo>
                    <a:pt x="253114" y="439044"/>
                    <a:pt x="333133" y="340900"/>
                    <a:pt x="421829" y="265316"/>
                  </a:cubicBezTo>
                  <a:cubicBezTo>
                    <a:pt x="540090" y="164537"/>
                    <a:pt x="682003" y="113119"/>
                    <a:pt x="841398" y="67871"/>
                  </a:cubicBezTo>
                  <a:lnTo>
                    <a:pt x="1174586" y="12340"/>
                  </a:lnTo>
                  <a:cubicBezTo>
                    <a:pt x="1250685" y="1028"/>
                    <a:pt x="1274337" y="514"/>
                    <a:pt x="1297989" y="0"/>
                  </a:cubicBezTo>
                  <a:cubicBezTo>
                    <a:pt x="1295932" y="28794"/>
                    <a:pt x="1294904" y="26737"/>
                    <a:pt x="1291819" y="86382"/>
                  </a:cubicBezTo>
                  <a:cubicBezTo>
                    <a:pt x="1288734" y="146027"/>
                    <a:pt x="1294904" y="267373"/>
                    <a:pt x="1279478" y="357868"/>
                  </a:cubicBezTo>
                  <a:cubicBezTo>
                    <a:pt x="1264054" y="448364"/>
                    <a:pt x="1244515" y="547086"/>
                    <a:pt x="1199267" y="629354"/>
                  </a:cubicBezTo>
                  <a:cubicBezTo>
                    <a:pt x="1154019" y="711623"/>
                    <a:pt x="1082034" y="784636"/>
                    <a:pt x="1007992" y="851480"/>
                  </a:cubicBezTo>
                  <a:cubicBezTo>
                    <a:pt x="933951" y="918323"/>
                    <a:pt x="842427" y="962542"/>
                    <a:pt x="755017" y="1030413"/>
                  </a:cubicBezTo>
                  <a:cubicBezTo>
                    <a:pt x="667606" y="1098285"/>
                    <a:pt x="564770" y="1181582"/>
                    <a:pt x="483530" y="1258709"/>
                  </a:cubicBezTo>
                  <a:cubicBezTo>
                    <a:pt x="442910" y="1297272"/>
                    <a:pt x="406147" y="1334293"/>
                    <a:pt x="370925" y="1372471"/>
                  </a:cubicBezTo>
                  <a:close/>
                  <a:moveTo>
                    <a:pt x="2259" y="1968275"/>
                  </a:moveTo>
                  <a:lnTo>
                    <a:pt x="0" y="1863561"/>
                  </a:lnTo>
                  <a:lnTo>
                    <a:pt x="36253" y="1890575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684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MH_Other_3"/>
            <p:cNvSpPr/>
            <p:nvPr/>
          </p:nvSpPr>
          <p:spPr>
            <a:xfrm rot="3600000">
              <a:off x="5910263" y="2382838"/>
              <a:ext cx="1298575" cy="1968500"/>
            </a:xfrm>
            <a:custGeom>
              <a:avLst/>
              <a:gdLst>
                <a:gd name="connsiteX0" fmla="*/ 0 w 1298767"/>
                <a:gd name="connsiteY0" fmla="*/ 1862981 h 1968275"/>
                <a:gd name="connsiteX1" fmla="*/ 37031 w 1298767"/>
                <a:gd name="connsiteY1" fmla="*/ 1890575 h 1968275"/>
                <a:gd name="connsiteX2" fmla="*/ 3037 w 1298767"/>
                <a:gd name="connsiteY2" fmla="*/ 1968275 h 1968275"/>
                <a:gd name="connsiteX3" fmla="*/ 190359 w 1298767"/>
                <a:gd name="connsiteY3" fmla="*/ 553240 h 1968275"/>
                <a:gd name="connsiteX4" fmla="*/ 422607 w 1298767"/>
                <a:gd name="connsiteY4" fmla="*/ 265316 h 1968275"/>
                <a:gd name="connsiteX5" fmla="*/ 842177 w 1298767"/>
                <a:gd name="connsiteY5" fmla="*/ 67871 h 1968275"/>
                <a:gd name="connsiteX6" fmla="*/ 1175364 w 1298767"/>
                <a:gd name="connsiteY6" fmla="*/ 12340 h 1968275"/>
                <a:gd name="connsiteX7" fmla="*/ 1298767 w 1298767"/>
                <a:gd name="connsiteY7" fmla="*/ 0 h 1968275"/>
                <a:gd name="connsiteX8" fmla="*/ 1292597 w 1298767"/>
                <a:gd name="connsiteY8" fmla="*/ 86382 h 1968275"/>
                <a:gd name="connsiteX9" fmla="*/ 1280257 w 1298767"/>
                <a:gd name="connsiteY9" fmla="*/ 357868 h 1968275"/>
                <a:gd name="connsiteX10" fmla="*/ 1200045 w 1298767"/>
                <a:gd name="connsiteY10" fmla="*/ 629354 h 1968275"/>
                <a:gd name="connsiteX11" fmla="*/ 1008770 w 1298767"/>
                <a:gd name="connsiteY11" fmla="*/ 851479 h 1968275"/>
                <a:gd name="connsiteX12" fmla="*/ 755795 w 1298767"/>
                <a:gd name="connsiteY12" fmla="*/ 1030414 h 1968275"/>
                <a:gd name="connsiteX13" fmla="*/ 484308 w 1298767"/>
                <a:gd name="connsiteY13" fmla="*/ 1258709 h 1968275"/>
                <a:gd name="connsiteX14" fmla="*/ 371703 w 1298767"/>
                <a:gd name="connsiteY14" fmla="*/ 1372471 h 1968275"/>
                <a:gd name="connsiteX15" fmla="*/ 321700 w 1298767"/>
                <a:gd name="connsiteY15" fmla="*/ 1430870 h 1968275"/>
                <a:gd name="connsiteX16" fmla="*/ 306328 w 1298767"/>
                <a:gd name="connsiteY16" fmla="*/ 1354609 h 1968275"/>
                <a:gd name="connsiteX17" fmla="*/ 279508 w 1298767"/>
                <a:gd name="connsiteY17" fmla="*/ 1179710 h 1968275"/>
                <a:gd name="connsiteX18" fmla="*/ 251034 w 1298767"/>
                <a:gd name="connsiteY18" fmla="*/ 871159 h 1968275"/>
                <a:gd name="connsiteX19" fmla="*/ 186998 w 1298767"/>
                <a:gd name="connsiteY19" fmla="*/ 657852 h 1968275"/>
                <a:gd name="connsiteX20" fmla="*/ 162614 w 1298767"/>
                <a:gd name="connsiteY20" fmla="*/ 610560 h 19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98767" h="1968275">
                  <a:moveTo>
                    <a:pt x="0" y="1862981"/>
                  </a:moveTo>
                  <a:lnTo>
                    <a:pt x="37031" y="1890575"/>
                  </a:lnTo>
                  <a:lnTo>
                    <a:pt x="3037" y="1968275"/>
                  </a:lnTo>
                  <a:close/>
                  <a:moveTo>
                    <a:pt x="190359" y="553240"/>
                  </a:moveTo>
                  <a:cubicBezTo>
                    <a:pt x="253892" y="439044"/>
                    <a:pt x="333911" y="340900"/>
                    <a:pt x="422607" y="265316"/>
                  </a:cubicBezTo>
                  <a:cubicBezTo>
                    <a:pt x="540868" y="164537"/>
                    <a:pt x="682781" y="113119"/>
                    <a:pt x="842177" y="67871"/>
                  </a:cubicBezTo>
                  <a:lnTo>
                    <a:pt x="1175364" y="12340"/>
                  </a:lnTo>
                  <a:cubicBezTo>
                    <a:pt x="1251463" y="1028"/>
                    <a:pt x="1275115" y="514"/>
                    <a:pt x="1298767" y="0"/>
                  </a:cubicBezTo>
                  <a:cubicBezTo>
                    <a:pt x="1296710" y="28794"/>
                    <a:pt x="1295682" y="26737"/>
                    <a:pt x="1292597" y="86382"/>
                  </a:cubicBezTo>
                  <a:cubicBezTo>
                    <a:pt x="1289512" y="146027"/>
                    <a:pt x="1295682" y="267373"/>
                    <a:pt x="1280257" y="357868"/>
                  </a:cubicBezTo>
                  <a:cubicBezTo>
                    <a:pt x="1264831" y="448363"/>
                    <a:pt x="1245293" y="547086"/>
                    <a:pt x="1200045" y="629354"/>
                  </a:cubicBezTo>
                  <a:cubicBezTo>
                    <a:pt x="1154797" y="711623"/>
                    <a:pt x="1082812" y="784636"/>
                    <a:pt x="1008770" y="851479"/>
                  </a:cubicBezTo>
                  <a:cubicBezTo>
                    <a:pt x="934729" y="918323"/>
                    <a:pt x="843205" y="962542"/>
                    <a:pt x="755795" y="1030414"/>
                  </a:cubicBezTo>
                  <a:cubicBezTo>
                    <a:pt x="668384" y="1098285"/>
                    <a:pt x="565549" y="1181582"/>
                    <a:pt x="484308" y="1258709"/>
                  </a:cubicBezTo>
                  <a:cubicBezTo>
                    <a:pt x="443688" y="1297272"/>
                    <a:pt x="406924" y="1334293"/>
                    <a:pt x="371703" y="1372471"/>
                  </a:cubicBezTo>
                  <a:lnTo>
                    <a:pt x="321700" y="1430870"/>
                  </a:lnTo>
                  <a:lnTo>
                    <a:pt x="306328" y="1354609"/>
                  </a:lnTo>
                  <a:cubicBezTo>
                    <a:pt x="295993" y="1294613"/>
                    <a:pt x="287044" y="1234527"/>
                    <a:pt x="279508" y="1179710"/>
                  </a:cubicBezTo>
                  <a:cubicBezTo>
                    <a:pt x="264434" y="1070074"/>
                    <a:pt x="271901" y="968703"/>
                    <a:pt x="251034" y="871159"/>
                  </a:cubicBezTo>
                  <a:cubicBezTo>
                    <a:pt x="235384" y="798001"/>
                    <a:pt x="216149" y="724110"/>
                    <a:pt x="186998" y="657852"/>
                  </a:cubicBezTo>
                  <a:lnTo>
                    <a:pt x="162614" y="61056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684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MH_Other_4"/>
            <p:cNvSpPr/>
            <p:nvPr/>
          </p:nvSpPr>
          <p:spPr>
            <a:xfrm>
              <a:off x="5600700" y="2116139"/>
              <a:ext cx="1136650" cy="1431925"/>
            </a:xfrm>
            <a:custGeom>
              <a:avLst/>
              <a:gdLst>
                <a:gd name="connsiteX0" fmla="*/ 1136153 w 1136153"/>
                <a:gd name="connsiteY0" fmla="*/ 0 h 1430869"/>
                <a:gd name="connsiteX1" fmla="*/ 1129983 w 1136153"/>
                <a:gd name="connsiteY1" fmla="*/ 86382 h 1430869"/>
                <a:gd name="connsiteX2" fmla="*/ 1117643 w 1136153"/>
                <a:gd name="connsiteY2" fmla="*/ 357868 h 1430869"/>
                <a:gd name="connsiteX3" fmla="*/ 1037431 w 1136153"/>
                <a:gd name="connsiteY3" fmla="*/ 629355 h 1430869"/>
                <a:gd name="connsiteX4" fmla="*/ 846157 w 1136153"/>
                <a:gd name="connsiteY4" fmla="*/ 851480 h 1430869"/>
                <a:gd name="connsiteX5" fmla="*/ 593181 w 1136153"/>
                <a:gd name="connsiteY5" fmla="*/ 1030414 h 1430869"/>
                <a:gd name="connsiteX6" fmla="*/ 321695 w 1136153"/>
                <a:gd name="connsiteY6" fmla="*/ 1258709 h 1430869"/>
                <a:gd name="connsiteX7" fmla="*/ 209090 w 1136153"/>
                <a:gd name="connsiteY7" fmla="*/ 1372471 h 1430869"/>
                <a:gd name="connsiteX8" fmla="*/ 159087 w 1136153"/>
                <a:gd name="connsiteY8" fmla="*/ 1430869 h 1430869"/>
                <a:gd name="connsiteX9" fmla="*/ 143715 w 1136153"/>
                <a:gd name="connsiteY9" fmla="*/ 1354609 h 1430869"/>
                <a:gd name="connsiteX10" fmla="*/ 116895 w 1136153"/>
                <a:gd name="connsiteY10" fmla="*/ 1179710 h 1430869"/>
                <a:gd name="connsiteX11" fmla="*/ 88421 w 1136153"/>
                <a:gd name="connsiteY11" fmla="*/ 871159 h 1430869"/>
                <a:gd name="connsiteX12" fmla="*/ 24385 w 1136153"/>
                <a:gd name="connsiteY12" fmla="*/ 657852 h 1430869"/>
                <a:gd name="connsiteX13" fmla="*/ 0 w 1136153"/>
                <a:gd name="connsiteY13" fmla="*/ 610560 h 1430869"/>
                <a:gd name="connsiteX14" fmla="*/ 27745 w 1136153"/>
                <a:gd name="connsiteY14" fmla="*/ 553240 h 1430869"/>
                <a:gd name="connsiteX15" fmla="*/ 259993 w 1136153"/>
                <a:gd name="connsiteY15" fmla="*/ 265316 h 1430869"/>
                <a:gd name="connsiteX16" fmla="*/ 679563 w 1136153"/>
                <a:gd name="connsiteY16" fmla="*/ 67872 h 1430869"/>
                <a:gd name="connsiteX17" fmla="*/ 1012750 w 1136153"/>
                <a:gd name="connsiteY17" fmla="*/ 12340 h 1430869"/>
                <a:gd name="connsiteX18" fmla="*/ 1136153 w 1136153"/>
                <a:gd name="connsiteY18" fmla="*/ 0 h 143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153" h="1430869">
                  <a:moveTo>
                    <a:pt x="1136153" y="0"/>
                  </a:moveTo>
                  <a:cubicBezTo>
                    <a:pt x="1134096" y="28794"/>
                    <a:pt x="1133068" y="26737"/>
                    <a:pt x="1129983" y="86382"/>
                  </a:cubicBezTo>
                  <a:cubicBezTo>
                    <a:pt x="1126898" y="146027"/>
                    <a:pt x="1133068" y="267373"/>
                    <a:pt x="1117643" y="357868"/>
                  </a:cubicBezTo>
                  <a:cubicBezTo>
                    <a:pt x="1102217" y="448364"/>
                    <a:pt x="1082679" y="547086"/>
                    <a:pt x="1037431" y="629355"/>
                  </a:cubicBezTo>
                  <a:cubicBezTo>
                    <a:pt x="992183" y="711623"/>
                    <a:pt x="920198" y="784636"/>
                    <a:pt x="846157" y="851480"/>
                  </a:cubicBezTo>
                  <a:cubicBezTo>
                    <a:pt x="772115" y="918323"/>
                    <a:pt x="680591" y="962542"/>
                    <a:pt x="593181" y="1030414"/>
                  </a:cubicBezTo>
                  <a:cubicBezTo>
                    <a:pt x="505770" y="1098285"/>
                    <a:pt x="402935" y="1181582"/>
                    <a:pt x="321695" y="1258709"/>
                  </a:cubicBezTo>
                  <a:cubicBezTo>
                    <a:pt x="281075" y="1297272"/>
                    <a:pt x="244311" y="1334293"/>
                    <a:pt x="209090" y="1372471"/>
                  </a:cubicBezTo>
                  <a:lnTo>
                    <a:pt x="159087" y="1430869"/>
                  </a:lnTo>
                  <a:lnTo>
                    <a:pt x="143715" y="1354609"/>
                  </a:lnTo>
                  <a:cubicBezTo>
                    <a:pt x="133380" y="1294613"/>
                    <a:pt x="124432" y="1234528"/>
                    <a:pt x="116895" y="1179710"/>
                  </a:cubicBezTo>
                  <a:cubicBezTo>
                    <a:pt x="101821" y="1070075"/>
                    <a:pt x="109288" y="968703"/>
                    <a:pt x="88421" y="871159"/>
                  </a:cubicBezTo>
                  <a:cubicBezTo>
                    <a:pt x="72771" y="798002"/>
                    <a:pt x="53536" y="724111"/>
                    <a:pt x="24385" y="657852"/>
                  </a:cubicBezTo>
                  <a:lnTo>
                    <a:pt x="0" y="610560"/>
                  </a:lnTo>
                  <a:lnTo>
                    <a:pt x="27745" y="553240"/>
                  </a:lnTo>
                  <a:cubicBezTo>
                    <a:pt x="91278" y="439044"/>
                    <a:pt x="171298" y="340900"/>
                    <a:pt x="259993" y="265316"/>
                  </a:cubicBezTo>
                  <a:cubicBezTo>
                    <a:pt x="378254" y="164537"/>
                    <a:pt x="520167" y="113119"/>
                    <a:pt x="679563" y="67872"/>
                  </a:cubicBezTo>
                  <a:lnTo>
                    <a:pt x="1012750" y="12340"/>
                  </a:lnTo>
                  <a:cubicBezTo>
                    <a:pt x="1088849" y="1028"/>
                    <a:pt x="1112501" y="514"/>
                    <a:pt x="1136153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252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MH_Other_5"/>
            <p:cNvSpPr/>
            <p:nvPr/>
          </p:nvSpPr>
          <p:spPr>
            <a:xfrm rot="18000000">
              <a:off x="4899026" y="2465388"/>
              <a:ext cx="1136650" cy="1431925"/>
            </a:xfrm>
            <a:custGeom>
              <a:avLst/>
              <a:gdLst>
                <a:gd name="connsiteX0" fmla="*/ 1136153 w 1136153"/>
                <a:gd name="connsiteY0" fmla="*/ 0 h 1430869"/>
                <a:gd name="connsiteX1" fmla="*/ 1129983 w 1136153"/>
                <a:gd name="connsiteY1" fmla="*/ 86382 h 1430869"/>
                <a:gd name="connsiteX2" fmla="*/ 1117643 w 1136153"/>
                <a:gd name="connsiteY2" fmla="*/ 357868 h 1430869"/>
                <a:gd name="connsiteX3" fmla="*/ 1037431 w 1136153"/>
                <a:gd name="connsiteY3" fmla="*/ 629354 h 1430869"/>
                <a:gd name="connsiteX4" fmla="*/ 846157 w 1136153"/>
                <a:gd name="connsiteY4" fmla="*/ 851479 h 1430869"/>
                <a:gd name="connsiteX5" fmla="*/ 593181 w 1136153"/>
                <a:gd name="connsiteY5" fmla="*/ 1030413 h 1430869"/>
                <a:gd name="connsiteX6" fmla="*/ 321694 w 1136153"/>
                <a:gd name="connsiteY6" fmla="*/ 1258709 h 1430869"/>
                <a:gd name="connsiteX7" fmla="*/ 209089 w 1136153"/>
                <a:gd name="connsiteY7" fmla="*/ 1372471 h 1430869"/>
                <a:gd name="connsiteX8" fmla="*/ 159087 w 1136153"/>
                <a:gd name="connsiteY8" fmla="*/ 1430869 h 1430869"/>
                <a:gd name="connsiteX9" fmla="*/ 143715 w 1136153"/>
                <a:gd name="connsiteY9" fmla="*/ 1354609 h 1430869"/>
                <a:gd name="connsiteX10" fmla="*/ 116895 w 1136153"/>
                <a:gd name="connsiteY10" fmla="*/ 1179710 h 1430869"/>
                <a:gd name="connsiteX11" fmla="*/ 88421 w 1136153"/>
                <a:gd name="connsiteY11" fmla="*/ 871159 h 1430869"/>
                <a:gd name="connsiteX12" fmla="*/ 24384 w 1136153"/>
                <a:gd name="connsiteY12" fmla="*/ 657852 h 1430869"/>
                <a:gd name="connsiteX13" fmla="*/ 0 w 1136153"/>
                <a:gd name="connsiteY13" fmla="*/ 610560 h 1430869"/>
                <a:gd name="connsiteX14" fmla="*/ 27745 w 1136153"/>
                <a:gd name="connsiteY14" fmla="*/ 553240 h 1430869"/>
                <a:gd name="connsiteX15" fmla="*/ 259993 w 1136153"/>
                <a:gd name="connsiteY15" fmla="*/ 265316 h 1430869"/>
                <a:gd name="connsiteX16" fmla="*/ 679563 w 1136153"/>
                <a:gd name="connsiteY16" fmla="*/ 67872 h 1430869"/>
                <a:gd name="connsiteX17" fmla="*/ 1012750 w 1136153"/>
                <a:gd name="connsiteY17" fmla="*/ 12340 h 1430869"/>
                <a:gd name="connsiteX18" fmla="*/ 1136153 w 1136153"/>
                <a:gd name="connsiteY18" fmla="*/ 0 h 143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153" h="1430869">
                  <a:moveTo>
                    <a:pt x="1136153" y="0"/>
                  </a:moveTo>
                  <a:cubicBezTo>
                    <a:pt x="1134096" y="28794"/>
                    <a:pt x="1133068" y="26737"/>
                    <a:pt x="1129983" y="86382"/>
                  </a:cubicBezTo>
                  <a:cubicBezTo>
                    <a:pt x="1126898" y="146027"/>
                    <a:pt x="1133068" y="267373"/>
                    <a:pt x="1117643" y="357868"/>
                  </a:cubicBezTo>
                  <a:cubicBezTo>
                    <a:pt x="1102217" y="448364"/>
                    <a:pt x="1082679" y="547086"/>
                    <a:pt x="1037431" y="629354"/>
                  </a:cubicBezTo>
                  <a:cubicBezTo>
                    <a:pt x="992183" y="711623"/>
                    <a:pt x="920198" y="784636"/>
                    <a:pt x="846157" y="851479"/>
                  </a:cubicBezTo>
                  <a:cubicBezTo>
                    <a:pt x="772115" y="918323"/>
                    <a:pt x="680591" y="962542"/>
                    <a:pt x="593181" y="1030413"/>
                  </a:cubicBezTo>
                  <a:cubicBezTo>
                    <a:pt x="505770" y="1098285"/>
                    <a:pt x="402934" y="1181582"/>
                    <a:pt x="321694" y="1258709"/>
                  </a:cubicBezTo>
                  <a:cubicBezTo>
                    <a:pt x="281075" y="1297272"/>
                    <a:pt x="244311" y="1334293"/>
                    <a:pt x="209089" y="1372471"/>
                  </a:cubicBezTo>
                  <a:lnTo>
                    <a:pt x="159087" y="1430869"/>
                  </a:lnTo>
                  <a:lnTo>
                    <a:pt x="143715" y="1354609"/>
                  </a:lnTo>
                  <a:cubicBezTo>
                    <a:pt x="133380" y="1294613"/>
                    <a:pt x="124431" y="1234527"/>
                    <a:pt x="116895" y="1179710"/>
                  </a:cubicBezTo>
                  <a:cubicBezTo>
                    <a:pt x="101821" y="1070075"/>
                    <a:pt x="109288" y="968703"/>
                    <a:pt x="88421" y="871159"/>
                  </a:cubicBezTo>
                  <a:cubicBezTo>
                    <a:pt x="72771" y="798002"/>
                    <a:pt x="53536" y="724111"/>
                    <a:pt x="24384" y="657852"/>
                  </a:cubicBezTo>
                  <a:lnTo>
                    <a:pt x="0" y="610560"/>
                  </a:lnTo>
                  <a:lnTo>
                    <a:pt x="27745" y="553240"/>
                  </a:lnTo>
                  <a:cubicBezTo>
                    <a:pt x="91278" y="439044"/>
                    <a:pt x="171297" y="340900"/>
                    <a:pt x="259993" y="265316"/>
                  </a:cubicBezTo>
                  <a:cubicBezTo>
                    <a:pt x="378254" y="164537"/>
                    <a:pt x="520167" y="113119"/>
                    <a:pt x="679563" y="67872"/>
                  </a:cubicBezTo>
                  <a:lnTo>
                    <a:pt x="1012750" y="12340"/>
                  </a:lnTo>
                  <a:cubicBezTo>
                    <a:pt x="1088849" y="1028"/>
                    <a:pt x="1112501" y="514"/>
                    <a:pt x="1136153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252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MH_Other_6"/>
            <p:cNvSpPr/>
            <p:nvPr/>
          </p:nvSpPr>
          <p:spPr>
            <a:xfrm rot="14400000">
              <a:off x="4791076" y="3235326"/>
              <a:ext cx="1135062" cy="1430337"/>
            </a:xfrm>
            <a:custGeom>
              <a:avLst/>
              <a:gdLst>
                <a:gd name="connsiteX0" fmla="*/ 1037431 w 1136153"/>
                <a:gd name="connsiteY0" fmla="*/ 629354 h 1430870"/>
                <a:gd name="connsiteX1" fmla="*/ 846156 w 1136153"/>
                <a:gd name="connsiteY1" fmla="*/ 851479 h 1430870"/>
                <a:gd name="connsiteX2" fmla="*/ 593181 w 1136153"/>
                <a:gd name="connsiteY2" fmla="*/ 1030414 h 1430870"/>
                <a:gd name="connsiteX3" fmla="*/ 321694 w 1136153"/>
                <a:gd name="connsiteY3" fmla="*/ 1258709 h 1430870"/>
                <a:gd name="connsiteX4" fmla="*/ 209089 w 1136153"/>
                <a:gd name="connsiteY4" fmla="*/ 1372471 h 1430870"/>
                <a:gd name="connsiteX5" fmla="*/ 159087 w 1136153"/>
                <a:gd name="connsiteY5" fmla="*/ 1430870 h 1430870"/>
                <a:gd name="connsiteX6" fmla="*/ 143715 w 1136153"/>
                <a:gd name="connsiteY6" fmla="*/ 1354609 h 1430870"/>
                <a:gd name="connsiteX7" fmla="*/ 116894 w 1136153"/>
                <a:gd name="connsiteY7" fmla="*/ 1179710 h 1430870"/>
                <a:gd name="connsiteX8" fmla="*/ 88421 w 1136153"/>
                <a:gd name="connsiteY8" fmla="*/ 871159 h 1430870"/>
                <a:gd name="connsiteX9" fmla="*/ 24384 w 1136153"/>
                <a:gd name="connsiteY9" fmla="*/ 657852 h 1430870"/>
                <a:gd name="connsiteX10" fmla="*/ 0 w 1136153"/>
                <a:gd name="connsiteY10" fmla="*/ 610560 h 1430870"/>
                <a:gd name="connsiteX11" fmla="*/ 27745 w 1136153"/>
                <a:gd name="connsiteY11" fmla="*/ 553240 h 1430870"/>
                <a:gd name="connsiteX12" fmla="*/ 259993 w 1136153"/>
                <a:gd name="connsiteY12" fmla="*/ 265316 h 1430870"/>
                <a:gd name="connsiteX13" fmla="*/ 679563 w 1136153"/>
                <a:gd name="connsiteY13" fmla="*/ 67872 h 1430870"/>
                <a:gd name="connsiteX14" fmla="*/ 1012750 w 1136153"/>
                <a:gd name="connsiteY14" fmla="*/ 12340 h 1430870"/>
                <a:gd name="connsiteX15" fmla="*/ 1136153 w 1136153"/>
                <a:gd name="connsiteY15" fmla="*/ 0 h 1430870"/>
                <a:gd name="connsiteX16" fmla="*/ 1129983 w 1136153"/>
                <a:gd name="connsiteY16" fmla="*/ 86382 h 1430870"/>
                <a:gd name="connsiteX17" fmla="*/ 1117643 w 1136153"/>
                <a:gd name="connsiteY17" fmla="*/ 357868 h 1430870"/>
                <a:gd name="connsiteX18" fmla="*/ 1037431 w 1136153"/>
                <a:gd name="connsiteY18" fmla="*/ 629354 h 143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6153" h="1430870">
                  <a:moveTo>
                    <a:pt x="1037431" y="629354"/>
                  </a:moveTo>
                  <a:cubicBezTo>
                    <a:pt x="992183" y="711623"/>
                    <a:pt x="920198" y="784636"/>
                    <a:pt x="846156" y="851479"/>
                  </a:cubicBezTo>
                  <a:cubicBezTo>
                    <a:pt x="772115" y="918323"/>
                    <a:pt x="680591" y="962542"/>
                    <a:pt x="593181" y="1030414"/>
                  </a:cubicBezTo>
                  <a:cubicBezTo>
                    <a:pt x="505770" y="1098285"/>
                    <a:pt x="402935" y="1181582"/>
                    <a:pt x="321694" y="1258709"/>
                  </a:cubicBezTo>
                  <a:cubicBezTo>
                    <a:pt x="281074" y="1297272"/>
                    <a:pt x="244310" y="1334293"/>
                    <a:pt x="209089" y="1372471"/>
                  </a:cubicBezTo>
                  <a:lnTo>
                    <a:pt x="159087" y="1430870"/>
                  </a:lnTo>
                  <a:lnTo>
                    <a:pt x="143715" y="1354609"/>
                  </a:lnTo>
                  <a:cubicBezTo>
                    <a:pt x="133379" y="1294613"/>
                    <a:pt x="124431" y="1234528"/>
                    <a:pt x="116894" y="1179710"/>
                  </a:cubicBezTo>
                  <a:cubicBezTo>
                    <a:pt x="101821" y="1070075"/>
                    <a:pt x="109288" y="968703"/>
                    <a:pt x="88421" y="871159"/>
                  </a:cubicBezTo>
                  <a:cubicBezTo>
                    <a:pt x="72771" y="798002"/>
                    <a:pt x="53536" y="724111"/>
                    <a:pt x="24384" y="657852"/>
                  </a:cubicBezTo>
                  <a:lnTo>
                    <a:pt x="0" y="610560"/>
                  </a:lnTo>
                  <a:lnTo>
                    <a:pt x="27745" y="553240"/>
                  </a:lnTo>
                  <a:cubicBezTo>
                    <a:pt x="91278" y="439044"/>
                    <a:pt x="171297" y="340900"/>
                    <a:pt x="259993" y="265316"/>
                  </a:cubicBezTo>
                  <a:cubicBezTo>
                    <a:pt x="378254" y="164537"/>
                    <a:pt x="520167" y="113119"/>
                    <a:pt x="679563" y="67872"/>
                  </a:cubicBezTo>
                  <a:lnTo>
                    <a:pt x="1012750" y="12340"/>
                  </a:lnTo>
                  <a:cubicBezTo>
                    <a:pt x="1088849" y="1028"/>
                    <a:pt x="1112501" y="514"/>
                    <a:pt x="1136153" y="0"/>
                  </a:cubicBezTo>
                  <a:cubicBezTo>
                    <a:pt x="1134096" y="28794"/>
                    <a:pt x="1133068" y="26737"/>
                    <a:pt x="1129983" y="86382"/>
                  </a:cubicBezTo>
                  <a:cubicBezTo>
                    <a:pt x="1126898" y="146027"/>
                    <a:pt x="1133068" y="267373"/>
                    <a:pt x="1117643" y="357868"/>
                  </a:cubicBezTo>
                  <a:cubicBezTo>
                    <a:pt x="1102217" y="448363"/>
                    <a:pt x="1082679" y="547086"/>
                    <a:pt x="1037431" y="629354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tIns="0" bIns="252000" anchor="ctr"/>
            <a:lstStyle/>
            <a:p>
              <a:pPr algn="ctr" eaLnBrk="1" hangingPunct="1">
                <a:defRPr/>
              </a:pPr>
              <a:endParaRPr lang="zh-CN" altLang="en-US" sz="2400" kern="0" dirty="0">
                <a:solidFill>
                  <a:srgbClr val="FFFFFF"/>
                </a:solidFill>
                <a:latin typeface="Stencil Std" pitchFamily="8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 flipH="1">
            <a:off x="1225503" y="1752293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3399" y="2481424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5" name="矩形 14"/>
          <p:cNvSpPr/>
          <p:nvPr/>
        </p:nvSpPr>
        <p:spPr>
          <a:xfrm>
            <a:off x="4657495" y="3737206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6" name="矩形 15"/>
          <p:cNvSpPr/>
          <p:nvPr/>
        </p:nvSpPr>
        <p:spPr>
          <a:xfrm>
            <a:off x="5735902" y="4427035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7" name="矩形 16"/>
          <p:cNvSpPr/>
          <p:nvPr/>
        </p:nvSpPr>
        <p:spPr>
          <a:xfrm>
            <a:off x="6888473" y="3880712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8" name="矩形 17"/>
          <p:cNvSpPr/>
          <p:nvPr/>
        </p:nvSpPr>
        <p:spPr>
          <a:xfrm>
            <a:off x="6913136" y="2662477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9" name="矩形 18"/>
          <p:cNvSpPr/>
          <p:nvPr/>
        </p:nvSpPr>
        <p:spPr>
          <a:xfrm>
            <a:off x="5902154" y="1966812"/>
            <a:ext cx="566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550863" y="3480649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895616" y="5052450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7057797" y="1387679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8338833" y="2928863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7745364" y="4690884"/>
            <a:ext cx="32216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rot="21257522">
            <a:off x="3395275" y="1380699"/>
            <a:ext cx="5408712" cy="4625478"/>
            <a:chOff x="4446456" y="2431242"/>
            <a:chExt cx="3260630" cy="2788458"/>
          </a:xfrm>
        </p:grpSpPr>
        <p:sp>
          <p:nvSpPr>
            <p:cNvPr id="7" name="MH_Other_1"/>
            <p:cNvSpPr/>
            <p:nvPr/>
          </p:nvSpPr>
          <p:spPr>
            <a:xfrm rot="12359350" flipV="1">
              <a:off x="4446456" y="3726128"/>
              <a:ext cx="1238296" cy="409560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MH_Other_2"/>
            <p:cNvSpPr/>
            <p:nvPr/>
          </p:nvSpPr>
          <p:spPr>
            <a:xfrm rot="12359350" flipV="1">
              <a:off x="4686300" y="3706813"/>
              <a:ext cx="1112838" cy="347662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9" name="MH_Other_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-6840000">
              <a:off x="5470526" y="3521076"/>
              <a:ext cx="176212" cy="93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MH_Other_4"/>
            <p:cNvSpPr/>
            <p:nvPr/>
          </p:nvSpPr>
          <p:spPr>
            <a:xfrm rot="15959350" flipV="1">
              <a:off x="4943687" y="2845610"/>
              <a:ext cx="1238295" cy="409560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MH_Other_5"/>
            <p:cNvSpPr/>
            <p:nvPr/>
          </p:nvSpPr>
          <p:spPr>
            <a:xfrm rot="15959350" flipV="1">
              <a:off x="5137944" y="3004344"/>
              <a:ext cx="1112838" cy="349250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2" name="MH_Other_6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3240000">
              <a:off x="5671345" y="3037682"/>
              <a:ext cx="17621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MH_Other_7"/>
            <p:cNvSpPr/>
            <p:nvPr/>
          </p:nvSpPr>
          <p:spPr>
            <a:xfrm rot="19559350" flipV="1">
              <a:off x="5954853" y="2835963"/>
              <a:ext cx="1238296" cy="409560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MH_Other_8"/>
            <p:cNvSpPr/>
            <p:nvPr/>
          </p:nvSpPr>
          <p:spPr>
            <a:xfrm rot="19559350" flipV="1">
              <a:off x="5972175" y="3044825"/>
              <a:ext cx="1112838" cy="349250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5" name="MH_Other_9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360000">
              <a:off x="6189663" y="2970214"/>
              <a:ext cx="17621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MH_Other_10"/>
            <p:cNvSpPr/>
            <p:nvPr/>
          </p:nvSpPr>
          <p:spPr>
            <a:xfrm rot="1559350" flipV="1">
              <a:off x="6468790" y="3706836"/>
              <a:ext cx="1238296" cy="409560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MH_Other_11"/>
            <p:cNvSpPr/>
            <p:nvPr/>
          </p:nvSpPr>
          <p:spPr>
            <a:xfrm rot="1559350" flipV="1">
              <a:off x="6354763" y="3787776"/>
              <a:ext cx="1111250" cy="347663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18" name="MH_Other_1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3960000">
              <a:off x="6507163" y="3386138"/>
              <a:ext cx="176213" cy="93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MH_Other_14"/>
            <p:cNvSpPr/>
            <p:nvPr/>
          </p:nvSpPr>
          <p:spPr>
            <a:xfrm rot="5159350" flipV="1">
              <a:off x="5902326" y="4489451"/>
              <a:ext cx="1112837" cy="347662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0" name="MH_Other_15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7560000">
              <a:off x="6306345" y="3867945"/>
              <a:ext cx="176213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MH_Other_16"/>
            <p:cNvSpPr/>
            <p:nvPr/>
          </p:nvSpPr>
          <p:spPr>
            <a:xfrm rot="8759350" flipV="1">
              <a:off x="4960393" y="4597001"/>
              <a:ext cx="1238296" cy="409560"/>
            </a:xfrm>
            <a:custGeom>
              <a:avLst/>
              <a:gdLst/>
              <a:ahLst/>
              <a:cxnLst/>
              <a:rect l="l" t="t" r="r" b="b"/>
              <a:pathLst>
                <a:path w="4329437" h="1327147">
                  <a:moveTo>
                    <a:pt x="0" y="0"/>
                  </a:moveTo>
                  <a:lnTo>
                    <a:pt x="3063884" y="0"/>
                  </a:lnTo>
                  <a:lnTo>
                    <a:pt x="4329437" y="320674"/>
                  </a:lnTo>
                  <a:lnTo>
                    <a:pt x="3216284" y="1327147"/>
                  </a:lnTo>
                  <a:lnTo>
                    <a:pt x="1017114" y="1132621"/>
                  </a:ln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noFill/>
              <a:prstDash val="solid"/>
            </a:ln>
            <a:effectLst>
              <a:softEdge rad="317500"/>
            </a:effectLst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MH_Other_17"/>
            <p:cNvSpPr/>
            <p:nvPr/>
          </p:nvSpPr>
          <p:spPr>
            <a:xfrm rot="8759350" flipV="1">
              <a:off x="5068889" y="4449763"/>
              <a:ext cx="1112837" cy="347662"/>
            </a:xfrm>
            <a:custGeom>
              <a:avLst/>
              <a:gdLst>
                <a:gd name="connsiteX0" fmla="*/ 0 w 3888432"/>
                <a:gd name="connsiteY0" fmla="*/ 0 h 1129027"/>
                <a:gd name="connsiteX1" fmla="*/ 3323919 w 3888432"/>
                <a:gd name="connsiteY1" fmla="*/ 0 h 1129027"/>
                <a:gd name="connsiteX2" fmla="*/ 3888432 w 3888432"/>
                <a:gd name="connsiteY2" fmla="*/ 564514 h 1129027"/>
                <a:gd name="connsiteX3" fmla="*/ 3323919 w 3888432"/>
                <a:gd name="connsiteY3" fmla="*/ 1129027 h 1129027"/>
                <a:gd name="connsiteX4" fmla="*/ 1011895 w 3888432"/>
                <a:gd name="connsiteY4" fmla="*/ 1118735 h 1129027"/>
                <a:gd name="connsiteX5" fmla="*/ 0 w 3888432"/>
                <a:gd name="connsiteY5" fmla="*/ 8248 h 1129027"/>
                <a:gd name="connsiteX6" fmla="*/ 0 w 3888432"/>
                <a:gd name="connsiteY6" fmla="*/ 0 h 1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8432" h="1129027">
                  <a:moveTo>
                    <a:pt x="0" y="0"/>
                  </a:moveTo>
                  <a:lnTo>
                    <a:pt x="3323919" y="0"/>
                  </a:lnTo>
                  <a:lnTo>
                    <a:pt x="3888432" y="564514"/>
                  </a:lnTo>
                  <a:lnTo>
                    <a:pt x="3323919" y="1129027"/>
                  </a:lnTo>
                  <a:lnTo>
                    <a:pt x="1011895" y="1118735"/>
                  </a:lnTo>
                  <a:lnTo>
                    <a:pt x="0" y="8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3" name="MH_Other_18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-10440000">
              <a:off x="5788026" y="3935414"/>
              <a:ext cx="176213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文本框 23"/>
          <p:cNvSpPr txBox="1"/>
          <p:nvPr/>
        </p:nvSpPr>
        <p:spPr>
          <a:xfrm flipH="1">
            <a:off x="497494" y="3021598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flipH="1">
            <a:off x="1546261" y="1570257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1393606" y="4958422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 flipH="1">
            <a:off x="7639388" y="1832075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8442415" y="3658956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 flipH="1">
            <a:off x="7399858" y="5180442"/>
            <a:ext cx="322160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text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57171" y="1886090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31" name="矩形 30"/>
          <p:cNvSpPr/>
          <p:nvPr/>
        </p:nvSpPr>
        <p:spPr>
          <a:xfrm>
            <a:off x="4029134" y="3423161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32" name="矩形 31"/>
          <p:cNvSpPr/>
          <p:nvPr/>
        </p:nvSpPr>
        <p:spPr>
          <a:xfrm>
            <a:off x="4885654" y="5077568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33" name="矩形 32"/>
          <p:cNvSpPr/>
          <p:nvPr/>
        </p:nvSpPr>
        <p:spPr>
          <a:xfrm>
            <a:off x="6740326" y="5169065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34" name="矩形 33"/>
          <p:cNvSpPr/>
          <p:nvPr/>
        </p:nvSpPr>
        <p:spPr>
          <a:xfrm>
            <a:off x="7751108" y="3629719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35" name="矩形 34"/>
          <p:cNvSpPr/>
          <p:nvPr/>
        </p:nvSpPr>
        <p:spPr>
          <a:xfrm>
            <a:off x="6948292" y="1962084"/>
            <a:ext cx="439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 flipH="1">
            <a:off x="7903227" y="4175577"/>
            <a:ext cx="3809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 is a multipurpose power-point template perfect for your business report. This power-point is a multipurpose power-point template perfect for your business report.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8602" y="3798550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zh-CN" altLang="en-US" sz="130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-3"/>
            <a:ext cx="7697488" cy="5604389"/>
            <a:chOff x="0" y="-2"/>
            <a:chExt cx="4808931" cy="3501288"/>
          </a:xfrm>
          <a:blipFill>
            <a:blip r:embed="rId3"/>
            <a:srcRect/>
            <a:stretch>
              <a:fillRect/>
            </a:stretch>
          </a:blipFill>
        </p:grpSpPr>
        <p:sp>
          <p:nvSpPr>
            <p:cNvPr id="10" name="等腰三角形 9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2320159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16200000">
              <a:off x="2320159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3525255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1" name="等腰三角形 20"/>
          <p:cNvSpPr/>
          <p:nvPr/>
        </p:nvSpPr>
        <p:spPr>
          <a:xfrm rot="5400000">
            <a:off x="7566910" y="4326309"/>
            <a:ext cx="249378" cy="2149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550863" y="1449388"/>
          <a:ext cx="11125200" cy="482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/>
                <a:gridCol w="2225040"/>
                <a:gridCol w="2225040"/>
                <a:gridCol w="2225040"/>
                <a:gridCol w="222504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Small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Medium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Normal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Business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Limited</a:t>
                      </a:r>
                      <a:endParaRPr lang="zh-CN" altLang="en-US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100Mbps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100Mbps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100Mbps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100Mbps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100Mbps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Email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Free Phone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Free Phone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Free Phone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Free Phone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Free Phone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Account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Account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Account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Account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Account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User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User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User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User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User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 Space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 Space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 Space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 Space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100Mb Space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Free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Free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Free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Free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 Free</a:t>
                      </a:r>
                      <a:endParaRPr lang="zh-CN" alt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99¥</a:t>
                      </a:r>
                    </a:p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Per Month</a:t>
                      </a:r>
                      <a:endParaRPr lang="zh-CN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199¥</a:t>
                      </a:r>
                    </a:p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Per Month</a:t>
                      </a:r>
                      <a:endParaRPr lang="zh-CN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3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299¥</a:t>
                      </a:r>
                    </a:p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Per Month</a:t>
                      </a:r>
                      <a:endParaRPr lang="zh-CN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399¥</a:t>
                      </a:r>
                    </a:p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Per Month</a:t>
                      </a:r>
                      <a:endParaRPr lang="zh-CN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>
                          <a:solidFill>
                            <a:schemeClr val="accent5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499¥</a:t>
                      </a:r>
                    </a:p>
                    <a:p>
                      <a:pPr algn="ctr"/>
                      <a:r>
                        <a:rPr lang="en-US" altLang="zh-C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Per Month</a:t>
                      </a:r>
                      <a:endParaRPr lang="zh-CN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5490133" y="1466604"/>
            <a:ext cx="5224189" cy="707886"/>
            <a:chOff x="4849178" y="1625999"/>
            <a:chExt cx="5224189" cy="707886"/>
          </a:xfrm>
        </p:grpSpPr>
        <p:sp>
          <p:nvSpPr>
            <p:cNvPr id="54" name="等腰三角形 53"/>
            <p:cNvSpPr/>
            <p:nvPr/>
          </p:nvSpPr>
          <p:spPr>
            <a:xfrm rot="5400000">
              <a:off x="5666858" y="1872452"/>
              <a:ext cx="249378" cy="21498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4849178" y="162599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01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 flipH="1">
              <a:off x="5947344" y="1702943"/>
              <a:ext cx="4126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 Here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1666115" y="2686477"/>
            <a:ext cx="3167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AGENZ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50863" y="3421378"/>
            <a:ext cx="42829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 is a multipurpose power-point template perfect for your business report or personal use.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" name="组合 81"/>
          <p:cNvGrpSpPr/>
          <p:nvPr/>
        </p:nvGrpSpPr>
        <p:grpSpPr>
          <a:xfrm>
            <a:off x="5490133" y="2273189"/>
            <a:ext cx="5224189" cy="707886"/>
            <a:chOff x="4849178" y="1625999"/>
            <a:chExt cx="5224189" cy="707886"/>
          </a:xfrm>
        </p:grpSpPr>
        <p:sp>
          <p:nvSpPr>
            <p:cNvPr id="83" name="等腰三角形 82"/>
            <p:cNvSpPr/>
            <p:nvPr/>
          </p:nvSpPr>
          <p:spPr>
            <a:xfrm rot="5400000">
              <a:off x="5666858" y="1872452"/>
              <a:ext cx="249378" cy="21498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849178" y="162599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02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 flipH="1">
              <a:off x="5947344" y="1702943"/>
              <a:ext cx="4126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 Here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490133" y="3079774"/>
            <a:ext cx="5224189" cy="707886"/>
            <a:chOff x="4849178" y="1625999"/>
            <a:chExt cx="5224189" cy="707886"/>
          </a:xfrm>
        </p:grpSpPr>
        <p:sp>
          <p:nvSpPr>
            <p:cNvPr id="87" name="等腰三角形 86"/>
            <p:cNvSpPr/>
            <p:nvPr/>
          </p:nvSpPr>
          <p:spPr>
            <a:xfrm rot="5400000">
              <a:off x="5666858" y="1872452"/>
              <a:ext cx="249378" cy="21498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849178" y="162599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03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 flipH="1">
              <a:off x="5947344" y="1702943"/>
              <a:ext cx="4126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 Here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490133" y="3886359"/>
            <a:ext cx="5224189" cy="707886"/>
            <a:chOff x="4849178" y="1625999"/>
            <a:chExt cx="5224189" cy="707886"/>
          </a:xfrm>
        </p:grpSpPr>
        <p:sp>
          <p:nvSpPr>
            <p:cNvPr id="91" name="等腰三角形 90"/>
            <p:cNvSpPr/>
            <p:nvPr/>
          </p:nvSpPr>
          <p:spPr>
            <a:xfrm rot="5400000">
              <a:off x="5666858" y="1872452"/>
              <a:ext cx="249378" cy="21498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4849178" y="162599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04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 flipH="1">
              <a:off x="5947344" y="1702943"/>
              <a:ext cx="4126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 Here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490133" y="4692943"/>
            <a:ext cx="5224189" cy="707886"/>
            <a:chOff x="4849178" y="1625999"/>
            <a:chExt cx="5224189" cy="707886"/>
          </a:xfrm>
        </p:grpSpPr>
        <p:sp>
          <p:nvSpPr>
            <p:cNvPr id="95" name="等腰三角形 94"/>
            <p:cNvSpPr/>
            <p:nvPr/>
          </p:nvSpPr>
          <p:spPr>
            <a:xfrm rot="5400000">
              <a:off x="5666858" y="1872452"/>
              <a:ext cx="249378" cy="21498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4849178" y="1625999"/>
              <a:ext cx="826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05</a:t>
              </a:r>
              <a:endPara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 flipH="1">
              <a:off x="5947344" y="1702943"/>
              <a:ext cx="41260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 Here</a:t>
              </a:r>
            </a:p>
            <a:p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multipurpose power-point template.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57022" y="1999745"/>
            <a:ext cx="1828800" cy="1828800"/>
            <a:chOff x="992447" y="1563688"/>
            <a:chExt cx="1828800" cy="1828800"/>
          </a:xfrm>
        </p:grpSpPr>
        <p:sp>
          <p:nvSpPr>
            <p:cNvPr id="7" name="椭圆 6"/>
            <p:cNvSpPr/>
            <p:nvPr/>
          </p:nvSpPr>
          <p:spPr>
            <a:xfrm>
              <a:off x="992447" y="1563688"/>
              <a:ext cx="1828800" cy="1828800"/>
            </a:xfrm>
            <a:prstGeom prst="ellipse">
              <a:avLst/>
            </a:prstGeom>
            <a:noFill/>
            <a:ln w="203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弧形 7"/>
            <p:cNvSpPr>
              <a:spLocks noChangeAspect="1"/>
            </p:cNvSpPr>
            <p:nvPr/>
          </p:nvSpPr>
          <p:spPr>
            <a:xfrm rot="5400000">
              <a:off x="992447" y="1563688"/>
              <a:ext cx="1828800" cy="1828800"/>
            </a:xfrm>
            <a:prstGeom prst="arc">
              <a:avLst>
                <a:gd name="adj1" fmla="val 16200000"/>
                <a:gd name="adj2" fmla="val 10750181"/>
              </a:avLst>
            </a:prstGeom>
            <a:ln w="203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42002" y="2026920"/>
              <a:ext cx="132969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75%</a:t>
              </a:r>
            </a:p>
            <a:p>
              <a:pPr algn="ctr"/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title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3736206" y="1999745"/>
            <a:ext cx="1828800" cy="1828800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弧形 10"/>
          <p:cNvSpPr>
            <a:spLocks noChangeAspect="1"/>
          </p:cNvSpPr>
          <p:nvPr/>
        </p:nvSpPr>
        <p:spPr>
          <a:xfrm rot="5400000">
            <a:off x="3736206" y="1999745"/>
            <a:ext cx="1828800" cy="1828800"/>
          </a:xfrm>
          <a:prstGeom prst="arc">
            <a:avLst>
              <a:gd name="adj1" fmla="val 19084288"/>
              <a:gd name="adj2" fmla="val 10750181"/>
            </a:avLst>
          </a:prstGeom>
          <a:ln w="203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15390" y="1999745"/>
            <a:ext cx="1828800" cy="1828800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弧形 12"/>
          <p:cNvSpPr>
            <a:spLocks noChangeAspect="1"/>
          </p:cNvSpPr>
          <p:nvPr/>
        </p:nvSpPr>
        <p:spPr>
          <a:xfrm rot="5400000">
            <a:off x="6615390" y="1999745"/>
            <a:ext cx="1828800" cy="1828800"/>
          </a:xfrm>
          <a:prstGeom prst="arc">
            <a:avLst>
              <a:gd name="adj1" fmla="val 3819739"/>
              <a:gd name="adj2" fmla="val 10750181"/>
            </a:avLst>
          </a:prstGeom>
          <a:ln w="203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94573" y="1999745"/>
            <a:ext cx="1828800" cy="1828800"/>
          </a:xfrm>
          <a:prstGeom prst="ellipse">
            <a:avLst/>
          </a:prstGeom>
          <a:noFill/>
          <a:ln w="203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弧形 14"/>
          <p:cNvSpPr>
            <a:spLocks noChangeAspect="1"/>
          </p:cNvSpPr>
          <p:nvPr/>
        </p:nvSpPr>
        <p:spPr>
          <a:xfrm rot="5400000">
            <a:off x="9494573" y="1999745"/>
            <a:ext cx="1828800" cy="1828800"/>
          </a:xfrm>
          <a:prstGeom prst="arc">
            <a:avLst>
              <a:gd name="adj1" fmla="val 67398"/>
              <a:gd name="adj2" fmla="val 10750181"/>
            </a:avLst>
          </a:prstGeom>
          <a:ln w="2032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85761" y="2462976"/>
            <a:ext cx="13296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63%</a:t>
            </a:r>
          </a:p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64945" y="2462976"/>
            <a:ext cx="13296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</a:p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744128" y="2462976"/>
            <a:ext cx="13296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</a:p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486568" y="4196918"/>
            <a:ext cx="25697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234,567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3365752" y="4196918"/>
            <a:ext cx="25697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197,567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6244936" y="4196918"/>
            <a:ext cx="25697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54,567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flipH="1">
            <a:off x="9124119" y="4196918"/>
            <a:ext cx="25697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4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145,567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346623" y="1453381"/>
            <a:ext cx="3498754" cy="3527782"/>
            <a:chOff x="7975600" y="2583691"/>
            <a:chExt cx="2387600" cy="2407408"/>
          </a:xfrm>
        </p:grpSpPr>
        <p:sp>
          <p:nvSpPr>
            <p:cNvPr id="7" name="弧形 6"/>
            <p:cNvSpPr/>
            <p:nvPr/>
          </p:nvSpPr>
          <p:spPr>
            <a:xfrm rot="10800000">
              <a:off x="7975600" y="2603501"/>
              <a:ext cx="2387600" cy="2387598"/>
            </a:xfrm>
            <a:prstGeom prst="arc">
              <a:avLst>
                <a:gd name="adj1" fmla="val 10767673"/>
                <a:gd name="adj2" fmla="val 4358"/>
              </a:avLst>
            </a:prstGeom>
            <a:noFill/>
            <a:ln w="8890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7975600" y="2583691"/>
              <a:ext cx="2387600" cy="2387598"/>
            </a:xfrm>
            <a:prstGeom prst="arc">
              <a:avLst>
                <a:gd name="adj1" fmla="val 10819855"/>
                <a:gd name="adj2" fmla="val 12523412"/>
              </a:avLst>
            </a:prstGeom>
            <a:noFill/>
            <a:ln w="889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0800000">
              <a:off x="8518525" y="3146426"/>
              <a:ext cx="1301750" cy="1301748"/>
            </a:xfrm>
            <a:prstGeom prst="arc">
              <a:avLst>
                <a:gd name="adj1" fmla="val 10767673"/>
                <a:gd name="adj2" fmla="val 16257358"/>
              </a:avLst>
            </a:prstGeom>
            <a:noFill/>
            <a:ln w="508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6200000">
              <a:off x="8518525" y="3146426"/>
              <a:ext cx="1301750" cy="1301748"/>
            </a:xfrm>
            <a:prstGeom prst="arc">
              <a:avLst>
                <a:gd name="adj1" fmla="val 11013905"/>
                <a:gd name="adj2" fmla="val 13927615"/>
              </a:avLst>
            </a:prstGeom>
            <a:noFill/>
            <a:ln w="508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42913" y="1431614"/>
            <a:ext cx="29616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4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11%</a:t>
            </a:r>
          </a:p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肘形连接符 11"/>
          <p:cNvCxnSpPr>
            <a:endCxn id="16" idx="1"/>
          </p:cNvCxnSpPr>
          <p:nvPr/>
        </p:nvCxnSpPr>
        <p:spPr>
          <a:xfrm rot="5400000" flipH="1" flipV="1">
            <a:off x="7374180" y="2629405"/>
            <a:ext cx="1815235" cy="1297092"/>
          </a:xfrm>
          <a:prstGeom prst="bentConnector2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6799033" y="3886758"/>
            <a:ext cx="2122113" cy="1094403"/>
          </a:xfrm>
          <a:prstGeom prst="bentConnector3">
            <a:avLst>
              <a:gd name="adj1" fmla="val -56"/>
            </a:avLst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endCxn id="11" idx="3"/>
          </p:cNvCxnSpPr>
          <p:nvPr/>
        </p:nvCxnSpPr>
        <p:spPr>
          <a:xfrm rot="10800000">
            <a:off x="3404534" y="2370334"/>
            <a:ext cx="942107" cy="372871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0800000" flipV="1">
            <a:off x="3404534" y="4134775"/>
            <a:ext cx="2158067" cy="846386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930343" y="1431614"/>
            <a:ext cx="29734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4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21146" y="4057830"/>
            <a:ext cx="29734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4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25%</a:t>
            </a:r>
          </a:p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913" y="4057830"/>
            <a:ext cx="29616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4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14%</a:t>
            </a:r>
          </a:p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 here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/>
          <p:nvPr/>
        </p:nvSpPr>
        <p:spPr bwMode="auto">
          <a:xfrm>
            <a:off x="531472" y="2953217"/>
            <a:ext cx="2340426" cy="1038748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2285320" y="2169175"/>
            <a:ext cx="2340426" cy="1822790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039168" y="1622765"/>
            <a:ext cx="2340426" cy="2369200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793016" y="2305776"/>
            <a:ext cx="2340426" cy="1686188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7546864" y="1261361"/>
            <a:ext cx="2340426" cy="2730603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9300711" y="1759368"/>
            <a:ext cx="2340426" cy="2232597"/>
          </a:xfrm>
          <a:custGeom>
            <a:avLst/>
            <a:gdLst>
              <a:gd name="T0" fmla="*/ 330 w 660"/>
              <a:gd name="T1" fmla="*/ 262 h 262"/>
              <a:gd name="T2" fmla="*/ 331 w 660"/>
              <a:gd name="T3" fmla="*/ 262 h 262"/>
              <a:gd name="T4" fmla="*/ 660 w 660"/>
              <a:gd name="T5" fmla="*/ 262 h 262"/>
              <a:gd name="T6" fmla="*/ 330 w 660"/>
              <a:gd name="T7" fmla="*/ 4 h 262"/>
              <a:gd name="T8" fmla="*/ 0 w 660"/>
              <a:gd name="T9" fmla="*/ 262 h 262"/>
              <a:gd name="T10" fmla="*/ 330 w 660"/>
              <a:gd name="T11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262">
                <a:moveTo>
                  <a:pt x="330" y="262"/>
                </a:moveTo>
                <a:cubicBezTo>
                  <a:pt x="331" y="262"/>
                  <a:pt x="331" y="262"/>
                  <a:pt x="331" y="262"/>
                </a:cubicBezTo>
                <a:cubicBezTo>
                  <a:pt x="660" y="262"/>
                  <a:pt x="660" y="262"/>
                  <a:pt x="660" y="262"/>
                </a:cubicBezTo>
                <a:cubicBezTo>
                  <a:pt x="442" y="189"/>
                  <a:pt x="419" y="0"/>
                  <a:pt x="330" y="4"/>
                </a:cubicBezTo>
                <a:cubicBezTo>
                  <a:pt x="242" y="0"/>
                  <a:pt x="219" y="189"/>
                  <a:pt x="0" y="262"/>
                </a:cubicBezTo>
                <a:lnTo>
                  <a:pt x="330" y="2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164075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JAN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94554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20%</a:t>
            </a:r>
            <a:endParaRPr 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47394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>
            <a:defPPr>
              <a:defRPr lang="zh-CN"/>
            </a:defPPr>
            <a:lvl1pPr algn="ctr" defTabSz="1087755">
              <a:defRPr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40%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800234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>
            <a:defPPr>
              <a:defRPr lang="zh-CN"/>
            </a:defPPr>
            <a:lvl1pPr algn="ctr" defTabSz="1087755">
              <a:defRPr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68%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553074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>
            <a:defPPr>
              <a:defRPr lang="zh-CN"/>
            </a:defPPr>
            <a:lvl1pPr algn="ctr" defTabSz="1087755">
              <a:defRPr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38%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305914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>
            <a:defPPr>
              <a:defRPr lang="zh-CN"/>
            </a:defPPr>
            <a:lvl1pPr algn="ctr" defTabSz="1087755">
              <a:defRPr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75%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058756" y="3339037"/>
            <a:ext cx="824336" cy="4154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>
            <a:defPPr>
              <a:defRPr lang="zh-CN"/>
            </a:defPPr>
            <a:lvl1pPr algn="ctr" defTabSz="1087755">
              <a:defRPr sz="1600" b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" panose="020B0606030504020204" pitchFamily="34" charset="0"/>
              </a:defRPr>
            </a:lvl1pPr>
          </a:lstStyle>
          <a:p>
            <a:r>
              <a:rPr lang="en-US" sz="2400" dirty="0">
                <a:latin typeface="微软雅黑" panose="020B0503020204020204" charset="-122"/>
                <a:ea typeface="微软雅黑" panose="020B0503020204020204" charset="-122"/>
              </a:rPr>
              <a:t>65%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917923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FEB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71771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MAR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425619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APR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179467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MAY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933314" y="4029957"/>
            <a:ext cx="1075220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JUN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7376" y="4566151"/>
            <a:ext cx="1100142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title here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We focused on the real use. This power-point is a multipurpose power-point template perfect for your business report or personal use. 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With this presentation you will deliver dynamic and make your presentation interesting and unique. This power-point is a multipurpose power-point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587375" y="1676400"/>
          <a:ext cx="4879975" cy="432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 flipH="1">
            <a:off x="6183765" y="1910321"/>
            <a:ext cx="5492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General description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6183765" y="3296220"/>
            <a:ext cx="549229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Zta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analysis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template;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you;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you;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90807" y="1910321"/>
            <a:ext cx="0" cy="3764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990807" y="3296220"/>
            <a:ext cx="0" cy="3764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/>
        </p:nvGraphicFramePr>
        <p:xfrm>
          <a:off x="658813" y="1608138"/>
          <a:ext cx="10909300" cy="328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58813" y="5028274"/>
            <a:ext cx="109093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Raleway" pitchFamily="2" charset="0"/>
                <a:cs typeface="微软雅黑" panose="020B0503020204020204" charset="-122"/>
              </a:rPr>
              <a:t>Zta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Raleway" pitchFamily="2" charset="0"/>
                <a:cs typeface="微软雅黑" panose="020B0503020204020204" charset="-122"/>
              </a:rPr>
              <a:t> analysis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Raleway" pitchFamily="2" charset="0"/>
                <a:cs typeface="微软雅黑" panose="020B0503020204020204" charset="-122"/>
              </a:rPr>
              <a:t>This power-point is a multipurpose power-point template perfect for your business report or personal use. We focused on the real use. With this presentation you will deliver dynamic and make your presentation interesting.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360668" y="3242809"/>
            <a:ext cx="2101766" cy="1634271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838948" y="2794001"/>
            <a:ext cx="2101766" cy="2083080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317228" y="2692401"/>
            <a:ext cx="2101766" cy="2184680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795508" y="2971801"/>
            <a:ext cx="2101766" cy="1905280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7273788" y="3708400"/>
            <a:ext cx="2101766" cy="1168680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752068" y="3242809"/>
            <a:ext cx="2101766" cy="1634271"/>
          </a:xfrm>
          <a:custGeom>
            <a:avLst/>
            <a:gdLst>
              <a:gd name="connsiteX0" fmla="*/ 1295877 w 2591754"/>
              <a:gd name="connsiteY0" fmla="*/ 0 h 2015271"/>
              <a:gd name="connsiteX1" fmla="*/ 1356841 w 2591754"/>
              <a:gd name="connsiteY1" fmla="*/ 154618 h 2015271"/>
              <a:gd name="connsiteX2" fmla="*/ 2457473 w 2591754"/>
              <a:gd name="connsiteY2" fmla="*/ 1874428 h 2015271"/>
              <a:gd name="connsiteX3" fmla="*/ 2591754 w 2591754"/>
              <a:gd name="connsiteY3" fmla="*/ 2015271 h 2015271"/>
              <a:gd name="connsiteX4" fmla="*/ 0 w 2591754"/>
              <a:gd name="connsiteY4" fmla="*/ 2015271 h 2015271"/>
              <a:gd name="connsiteX5" fmla="*/ 134281 w 2591754"/>
              <a:gd name="connsiteY5" fmla="*/ 1874428 h 2015271"/>
              <a:gd name="connsiteX6" fmla="*/ 1234913 w 2591754"/>
              <a:gd name="connsiteY6" fmla="*/ 154618 h 2015271"/>
              <a:gd name="connsiteX7" fmla="*/ 1295877 w 2591754"/>
              <a:gd name="connsiteY7" fmla="*/ 0 h 201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54" h="2015271">
                <a:moveTo>
                  <a:pt x="1295877" y="0"/>
                </a:moveTo>
                <a:lnTo>
                  <a:pt x="1356841" y="154618"/>
                </a:lnTo>
                <a:cubicBezTo>
                  <a:pt x="1625792" y="790490"/>
                  <a:pt x="1999942" y="1371033"/>
                  <a:pt x="2457473" y="1874428"/>
                </a:cubicBezTo>
                <a:lnTo>
                  <a:pt x="2591754" y="2015271"/>
                </a:lnTo>
                <a:lnTo>
                  <a:pt x="0" y="2015271"/>
                </a:lnTo>
                <a:lnTo>
                  <a:pt x="134281" y="1874428"/>
                </a:lnTo>
                <a:cubicBezTo>
                  <a:pt x="591812" y="1371033"/>
                  <a:pt x="965962" y="790490"/>
                  <a:pt x="1234913" y="154618"/>
                </a:cubicBezTo>
                <a:lnTo>
                  <a:pt x="1295877" y="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泪滴形 11"/>
          <p:cNvSpPr/>
          <p:nvPr/>
        </p:nvSpPr>
        <p:spPr>
          <a:xfrm rot="8100000">
            <a:off x="2066247" y="1514452"/>
            <a:ext cx="690608" cy="69061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泪滴形 12"/>
          <p:cNvSpPr/>
          <p:nvPr/>
        </p:nvSpPr>
        <p:spPr>
          <a:xfrm rot="8100000">
            <a:off x="3544527" y="1514452"/>
            <a:ext cx="690608" cy="69061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100000">
            <a:off x="5022807" y="1514452"/>
            <a:ext cx="690608" cy="69061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泪滴形 14"/>
          <p:cNvSpPr/>
          <p:nvPr/>
        </p:nvSpPr>
        <p:spPr>
          <a:xfrm rot="8100000">
            <a:off x="6501087" y="1514452"/>
            <a:ext cx="690608" cy="69061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泪滴形 15"/>
          <p:cNvSpPr/>
          <p:nvPr/>
        </p:nvSpPr>
        <p:spPr>
          <a:xfrm rot="8100000">
            <a:off x="7979367" y="1514452"/>
            <a:ext cx="690608" cy="690610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泪滴形 16"/>
          <p:cNvSpPr/>
          <p:nvPr/>
        </p:nvSpPr>
        <p:spPr>
          <a:xfrm rot="8100000">
            <a:off x="9457648" y="1514452"/>
            <a:ext cx="690608" cy="690610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8" name="直接连接符 17"/>
          <p:cNvCxnSpPr>
            <a:stCxn id="12" idx="7"/>
            <a:endCxn id="6" idx="0"/>
          </p:cNvCxnSpPr>
          <p:nvPr/>
        </p:nvCxnSpPr>
        <p:spPr>
          <a:xfrm flipH="1">
            <a:off x="2411551" y="2348091"/>
            <a:ext cx="1" cy="8947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7"/>
            <a:endCxn id="7" idx="0"/>
          </p:cNvCxnSpPr>
          <p:nvPr/>
        </p:nvCxnSpPr>
        <p:spPr>
          <a:xfrm flipH="1">
            <a:off x="3889831" y="2348091"/>
            <a:ext cx="1" cy="4459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7"/>
            <a:endCxn id="8" idx="0"/>
          </p:cNvCxnSpPr>
          <p:nvPr/>
        </p:nvCxnSpPr>
        <p:spPr>
          <a:xfrm flipH="1">
            <a:off x="5368111" y="2348091"/>
            <a:ext cx="1" cy="3443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7"/>
            <a:endCxn id="9" idx="0"/>
          </p:cNvCxnSpPr>
          <p:nvPr/>
        </p:nvCxnSpPr>
        <p:spPr>
          <a:xfrm flipH="1">
            <a:off x="6846391" y="2348091"/>
            <a:ext cx="1" cy="62371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6" idx="7"/>
            <a:endCxn id="10" idx="0"/>
          </p:cNvCxnSpPr>
          <p:nvPr/>
        </p:nvCxnSpPr>
        <p:spPr>
          <a:xfrm flipH="1">
            <a:off x="8324671" y="2348091"/>
            <a:ext cx="1" cy="13603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7" idx="7"/>
            <a:endCxn id="11" idx="0"/>
          </p:cNvCxnSpPr>
          <p:nvPr/>
        </p:nvCxnSpPr>
        <p:spPr>
          <a:xfrm flipH="1">
            <a:off x="9802951" y="2348091"/>
            <a:ext cx="2" cy="8947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91657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5141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60%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7313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39485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2969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35%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307978" y="1659702"/>
            <a:ext cx="98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4219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JUL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32047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AUG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9875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SEP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7703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OCT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75531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NOV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233593" y="4925701"/>
            <a:ext cx="113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DEC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flipH="1">
            <a:off x="551656" y="5404753"/>
            <a:ext cx="1108868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Sales analysis</a:t>
            </a:r>
          </a:p>
          <a:p>
            <a:pPr algn="ct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 We focused on the real use. This power-point is a multipurpose power-point template perfect for you. We focused on the real use. </a:t>
            </a: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02596" y="1504216"/>
          <a:ext cx="1738095" cy="35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19"/>
                <a:gridCol w="347619"/>
                <a:gridCol w="347619"/>
                <a:gridCol w="347619"/>
                <a:gridCol w="347619"/>
              </a:tblGrid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 flipH="1">
            <a:off x="637375" y="5201831"/>
            <a:ext cx="22685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</a:p>
          <a:p>
            <a:pPr algn="ct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46200" y="1504216"/>
          <a:ext cx="1738095" cy="35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19"/>
                <a:gridCol w="347619"/>
                <a:gridCol w="347619"/>
                <a:gridCol w="347619"/>
                <a:gridCol w="347619"/>
              </a:tblGrid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589804" y="1504216"/>
          <a:ext cx="1738095" cy="35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19"/>
                <a:gridCol w="347619"/>
                <a:gridCol w="347619"/>
                <a:gridCol w="347619"/>
                <a:gridCol w="347619"/>
              </a:tblGrid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57924"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88294" marR="88294" marT="44148" marB="4414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 flipH="1">
            <a:off x="2980979" y="5201831"/>
            <a:ext cx="226853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</a:p>
          <a:p>
            <a:pPr algn="ct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 flipH="1">
            <a:off x="5324583" y="5201831"/>
            <a:ext cx="2268537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</a:t>
            </a:r>
          </a:p>
          <a:p>
            <a:pPr algn="ctr"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933407" y="2450022"/>
            <a:ext cx="3382291" cy="847018"/>
            <a:chOff x="7933409" y="2688770"/>
            <a:chExt cx="3382291" cy="847018"/>
          </a:xfrm>
        </p:grpSpPr>
        <p:sp>
          <p:nvSpPr>
            <p:cNvPr id="13" name="矩形 12"/>
            <p:cNvSpPr/>
            <p:nvPr/>
          </p:nvSpPr>
          <p:spPr>
            <a:xfrm>
              <a:off x="8025493" y="2688771"/>
              <a:ext cx="384629" cy="384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410121" y="2688770"/>
              <a:ext cx="2905579" cy="384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7933409" y="3074123"/>
              <a:ext cx="3382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33407" y="3367292"/>
            <a:ext cx="3382291" cy="847018"/>
            <a:chOff x="7933409" y="2688770"/>
            <a:chExt cx="3382291" cy="847018"/>
          </a:xfrm>
        </p:grpSpPr>
        <p:sp>
          <p:nvSpPr>
            <p:cNvPr id="17" name="矩形 16"/>
            <p:cNvSpPr/>
            <p:nvPr/>
          </p:nvSpPr>
          <p:spPr>
            <a:xfrm>
              <a:off x="8025493" y="2688771"/>
              <a:ext cx="384629" cy="3846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410121" y="2688770"/>
              <a:ext cx="2905579" cy="384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lang="zh-CN" altLang="en-US" sz="16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7933409" y="3074123"/>
              <a:ext cx="3382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933407" y="4284562"/>
            <a:ext cx="3382291" cy="847018"/>
            <a:chOff x="7933409" y="2688770"/>
            <a:chExt cx="3382291" cy="847018"/>
          </a:xfrm>
        </p:grpSpPr>
        <p:sp>
          <p:nvSpPr>
            <p:cNvPr id="21" name="矩形 20"/>
            <p:cNvSpPr/>
            <p:nvPr/>
          </p:nvSpPr>
          <p:spPr>
            <a:xfrm>
              <a:off x="8025493" y="2688771"/>
              <a:ext cx="384629" cy="3846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410121" y="2688770"/>
              <a:ext cx="2905579" cy="384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lang="zh-CN" altLang="en-US" sz="1600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 flipH="1">
              <a:off x="7933409" y="3074123"/>
              <a:ext cx="3382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33407" y="1532752"/>
            <a:ext cx="3382291" cy="847018"/>
            <a:chOff x="7933409" y="2688770"/>
            <a:chExt cx="3382291" cy="847018"/>
          </a:xfrm>
        </p:grpSpPr>
        <p:sp>
          <p:nvSpPr>
            <p:cNvPr id="25" name="矩形 24"/>
            <p:cNvSpPr/>
            <p:nvPr/>
          </p:nvSpPr>
          <p:spPr>
            <a:xfrm>
              <a:off x="8025493" y="2688771"/>
              <a:ext cx="384629" cy="38462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410121" y="2688770"/>
              <a:ext cx="2905579" cy="384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lang="zh-CN" altLang="en-US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flipH="1">
              <a:off x="7933409" y="3074123"/>
              <a:ext cx="3382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33407" y="5201831"/>
            <a:ext cx="3382291" cy="847018"/>
            <a:chOff x="7933409" y="2688770"/>
            <a:chExt cx="3382291" cy="847018"/>
          </a:xfrm>
        </p:grpSpPr>
        <p:sp>
          <p:nvSpPr>
            <p:cNvPr id="29" name="矩形 28"/>
            <p:cNvSpPr/>
            <p:nvPr/>
          </p:nvSpPr>
          <p:spPr>
            <a:xfrm>
              <a:off x="8025493" y="2688771"/>
              <a:ext cx="384629" cy="3846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410121" y="2688770"/>
              <a:ext cx="2905579" cy="3846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600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Add</a:t>
              </a:r>
              <a:r>
                <a:rPr lang="zh-CN" altLang="en-US" sz="1600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zh-CN" sz="1600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 here</a:t>
              </a:r>
              <a:endPara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 flipH="1">
              <a:off x="7933409" y="3074123"/>
              <a:ext cx="3382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46390" y="1774370"/>
            <a:ext cx="1645920" cy="4436896"/>
            <a:chOff x="794040" y="1554843"/>
            <a:chExt cx="1645920" cy="4640495"/>
          </a:xfrm>
        </p:grpSpPr>
        <p:grpSp>
          <p:nvGrpSpPr>
            <p:cNvPr id="7" name="组合 6"/>
            <p:cNvGrpSpPr/>
            <p:nvPr/>
          </p:nvGrpSpPr>
          <p:grpSpPr>
            <a:xfrm>
              <a:off x="794040" y="4811169"/>
              <a:ext cx="1645920" cy="1384169"/>
              <a:chOff x="794040" y="4860156"/>
              <a:chExt cx="1645920" cy="1384169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353947" y="4860156"/>
                <a:ext cx="502061" cy="138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</a:p>
              <a:p>
                <a:endParaRPr lang="en-US" altLang="zh-CN" sz="4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94040" y="5524500"/>
                <a:ext cx="1645920" cy="38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text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068745" y="1554843"/>
              <a:ext cx="1136840" cy="3200400"/>
              <a:chOff x="1068745" y="1554843"/>
              <a:chExt cx="1136840" cy="32004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1203778" y="1554843"/>
                <a:ext cx="381000" cy="3200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689553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203778" y="2697479"/>
                <a:ext cx="381000" cy="2057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89553" y="2324101"/>
                <a:ext cx="381000" cy="243114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068745" y="2387965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554520" y="2014587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24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096924" y="1774370"/>
            <a:ext cx="1645920" cy="4117985"/>
            <a:chOff x="794040" y="1554843"/>
            <a:chExt cx="1645920" cy="4306950"/>
          </a:xfrm>
        </p:grpSpPr>
        <p:grpSp>
          <p:nvGrpSpPr>
            <p:cNvPr id="18" name="组合 17"/>
            <p:cNvGrpSpPr/>
            <p:nvPr/>
          </p:nvGrpSpPr>
          <p:grpSpPr>
            <a:xfrm>
              <a:off x="794040" y="4811169"/>
              <a:ext cx="1645920" cy="1050624"/>
              <a:chOff x="794040" y="4860156"/>
              <a:chExt cx="1645920" cy="105062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353947" y="4860156"/>
                <a:ext cx="514885" cy="74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spc="100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0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94040" y="5524500"/>
                <a:ext cx="1645920" cy="38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text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68745" y="1554843"/>
              <a:ext cx="1136840" cy="3200400"/>
              <a:chOff x="1068745" y="1554843"/>
              <a:chExt cx="1136840" cy="320040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203778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689553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203778" y="2697479"/>
                <a:ext cx="381000" cy="205776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1689553" y="2324101"/>
                <a:ext cx="381000" cy="24311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068745" y="2387965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554520" y="2014587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24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647458" y="1774370"/>
            <a:ext cx="1645920" cy="4117985"/>
            <a:chOff x="794040" y="1554843"/>
            <a:chExt cx="1645920" cy="4306950"/>
          </a:xfrm>
        </p:grpSpPr>
        <p:grpSp>
          <p:nvGrpSpPr>
            <p:cNvPr id="29" name="组合 28"/>
            <p:cNvGrpSpPr/>
            <p:nvPr/>
          </p:nvGrpSpPr>
          <p:grpSpPr>
            <a:xfrm>
              <a:off x="794040" y="4811169"/>
              <a:ext cx="1645920" cy="1050624"/>
              <a:chOff x="794040" y="4860156"/>
              <a:chExt cx="1645920" cy="1050624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353947" y="4860156"/>
                <a:ext cx="514885" cy="74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spc="100" dirty="0">
                    <a:solidFill>
                      <a:schemeClr val="accent3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000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794040" y="5524500"/>
                <a:ext cx="1645920" cy="38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text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068745" y="1554843"/>
              <a:ext cx="1136840" cy="3200400"/>
              <a:chOff x="1068745" y="1554843"/>
              <a:chExt cx="1136840" cy="32004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203778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89553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203778" y="2697479"/>
                <a:ext cx="381000" cy="205776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689553" y="2324101"/>
                <a:ext cx="381000" cy="2431141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068745" y="2387965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554520" y="2014587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24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5197992" y="1774370"/>
            <a:ext cx="1645920" cy="4117985"/>
            <a:chOff x="794040" y="1554843"/>
            <a:chExt cx="1645920" cy="4306950"/>
          </a:xfrm>
        </p:grpSpPr>
        <p:grpSp>
          <p:nvGrpSpPr>
            <p:cNvPr id="40" name="组合 39"/>
            <p:cNvGrpSpPr/>
            <p:nvPr/>
          </p:nvGrpSpPr>
          <p:grpSpPr>
            <a:xfrm>
              <a:off x="794040" y="4811169"/>
              <a:ext cx="1645920" cy="1050624"/>
              <a:chOff x="794040" y="4860156"/>
              <a:chExt cx="1645920" cy="1050624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1353947" y="4860156"/>
                <a:ext cx="514885" cy="74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spc="100" dirty="0">
                    <a:solidFill>
                      <a:schemeClr val="accent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000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794040" y="5524500"/>
                <a:ext cx="1645920" cy="38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text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068745" y="1554843"/>
              <a:ext cx="1136840" cy="3200400"/>
              <a:chOff x="1068745" y="1554843"/>
              <a:chExt cx="1136840" cy="320040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203778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689553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03778" y="2697479"/>
                <a:ext cx="381000" cy="205776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689553" y="2324101"/>
                <a:ext cx="381000" cy="2431141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068745" y="2387965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1554520" y="2014587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24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6748526" y="1774370"/>
            <a:ext cx="1645920" cy="4117985"/>
            <a:chOff x="794040" y="1554843"/>
            <a:chExt cx="1645920" cy="4306950"/>
          </a:xfrm>
        </p:grpSpPr>
        <p:grpSp>
          <p:nvGrpSpPr>
            <p:cNvPr id="51" name="组合 50"/>
            <p:cNvGrpSpPr/>
            <p:nvPr/>
          </p:nvGrpSpPr>
          <p:grpSpPr>
            <a:xfrm>
              <a:off x="794040" y="4811169"/>
              <a:ext cx="1645920" cy="1050624"/>
              <a:chOff x="794040" y="4860156"/>
              <a:chExt cx="1645920" cy="1050624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1353947" y="4860156"/>
                <a:ext cx="514885" cy="740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4000" spc="100" dirty="0">
                    <a:solidFill>
                      <a:schemeClr val="accent5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Z</a:t>
                </a:r>
                <a:endParaRPr lang="zh-CN" altLang="en-US" sz="4000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794040" y="5524500"/>
                <a:ext cx="1645920" cy="386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text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1068745" y="1554843"/>
              <a:ext cx="1136840" cy="3200400"/>
              <a:chOff x="1068745" y="1554843"/>
              <a:chExt cx="1136840" cy="3200400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1203778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689553" y="1554843"/>
                <a:ext cx="381000" cy="320040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203778" y="2697479"/>
                <a:ext cx="381000" cy="205776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1689553" y="2324101"/>
                <a:ext cx="381000" cy="2431141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1068745" y="2387965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20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554520" y="2014587"/>
                <a:ext cx="6510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24</a:t>
                </a:r>
                <a:endParaRPr lang="zh-CN" altLang="en-US" sz="14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 flipH="1">
            <a:off x="8658648" y="1774370"/>
            <a:ext cx="29459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Add 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use.: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template;</a:t>
            </a:r>
          </a:p>
          <a:p>
            <a:pPr marL="285750" indent="-28575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template;</a:t>
            </a:r>
          </a:p>
          <a:p>
            <a:pPr marL="285750" indent="-28575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template;</a:t>
            </a:r>
          </a:p>
          <a:p>
            <a:pPr marL="285750" indent="-285750"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template;</a:t>
            </a:r>
          </a:p>
          <a:p>
            <a:pPr marL="285750" indent="-285750">
              <a:spcBef>
                <a:spcPts val="1200"/>
              </a:spcBef>
              <a:buClr>
                <a:schemeClr val="accent5"/>
              </a:buClr>
              <a:buFont typeface="Wingdings" panose="05000000000000000000" pitchFamily="2" charset="2"/>
              <a:buChar char="l"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093029" y="1873251"/>
            <a:ext cx="4005942" cy="4005942"/>
            <a:chOff x="4476000" y="1809000"/>
            <a:chExt cx="3240000" cy="3240000"/>
          </a:xfrm>
        </p:grpSpPr>
        <p:grpSp>
          <p:nvGrpSpPr>
            <p:cNvPr id="7" name="组合 6"/>
            <p:cNvGrpSpPr/>
            <p:nvPr/>
          </p:nvGrpSpPr>
          <p:grpSpPr>
            <a:xfrm>
              <a:off x="5171908" y="2504910"/>
              <a:ext cx="1848182" cy="1848180"/>
              <a:chOff x="7877009" y="2855410"/>
              <a:chExt cx="1848182" cy="184818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877009" y="2855410"/>
                <a:ext cx="1848182" cy="1848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 flipH="1">
                <a:off x="7931910" y="3309935"/>
                <a:ext cx="1748247" cy="105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altLang="zh-CN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Your title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This power-point is a multi purpose power point template perfect for you. </a:t>
                </a:r>
                <a:endPara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8" name="弧形 7"/>
            <p:cNvSpPr/>
            <p:nvPr/>
          </p:nvSpPr>
          <p:spPr>
            <a:xfrm flipH="1">
              <a:off x="5016000" y="2348999"/>
              <a:ext cx="2160000" cy="2160000"/>
            </a:xfrm>
            <a:prstGeom prst="arc">
              <a:avLst>
                <a:gd name="adj1" fmla="val 16200000"/>
                <a:gd name="adj2" fmla="val 9095983"/>
              </a:avLst>
            </a:prstGeom>
            <a:ln w="152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/>
          </p:nvSpPr>
          <p:spPr>
            <a:xfrm rot="16200000" flipH="1">
              <a:off x="4836000" y="2168999"/>
              <a:ext cx="2520000" cy="2520000"/>
            </a:xfrm>
            <a:prstGeom prst="arc">
              <a:avLst>
                <a:gd name="adj1" fmla="val 16200000"/>
                <a:gd name="adj2" fmla="val 5334423"/>
              </a:avLst>
            </a:prstGeom>
            <a:ln w="152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0800000" flipH="1">
              <a:off x="4656000" y="1988998"/>
              <a:ext cx="2880000" cy="2880000"/>
            </a:xfrm>
            <a:prstGeom prst="arc">
              <a:avLst>
                <a:gd name="adj1" fmla="val 16200000"/>
                <a:gd name="adj2" fmla="val 5370435"/>
              </a:avLst>
            </a:prstGeom>
            <a:ln w="1524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rot="5400000" flipH="1">
              <a:off x="4476000" y="1809000"/>
              <a:ext cx="3240000" cy="3240000"/>
            </a:xfrm>
            <a:prstGeom prst="arc">
              <a:avLst>
                <a:gd name="adj1" fmla="val 16200000"/>
                <a:gd name="adj2" fmla="val 3815071"/>
              </a:avLst>
            </a:prstGeom>
            <a:ln w="1524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3907" y="1499475"/>
            <a:ext cx="4457424" cy="4566116"/>
            <a:chOff x="563907" y="1499475"/>
            <a:chExt cx="4457424" cy="4566116"/>
          </a:xfrm>
        </p:grpSpPr>
        <p:grpSp>
          <p:nvGrpSpPr>
            <p:cNvPr id="15" name="组合 14"/>
            <p:cNvGrpSpPr/>
            <p:nvPr/>
          </p:nvGrpSpPr>
          <p:grpSpPr>
            <a:xfrm>
              <a:off x="3570514" y="2415111"/>
              <a:ext cx="1450817" cy="620480"/>
              <a:chOff x="3570514" y="2229151"/>
              <a:chExt cx="1450817" cy="620480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 flipV="1">
                <a:off x="4400852" y="2229152"/>
                <a:ext cx="620479" cy="620479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3570514" y="2229151"/>
                <a:ext cx="830337" cy="0"/>
              </a:xfrm>
              <a:prstGeom prst="line">
                <a:avLst/>
              </a:prstGeom>
              <a:ln w="12700"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文本框 15"/>
            <p:cNvSpPr txBox="1"/>
            <p:nvPr/>
          </p:nvSpPr>
          <p:spPr>
            <a:xfrm>
              <a:off x="563907" y="1499475"/>
              <a:ext cx="2963971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70%</a:t>
              </a:r>
            </a:p>
            <a:p>
              <a:pPr algn="r"/>
              <a:r>
                <a:rPr lang="en-US" altLang="zh-CN" sz="2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</a:p>
            <a:p>
              <a:pPr algn="r"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your business report or personal use.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 flipV="1">
              <a:off x="3570514" y="4790624"/>
              <a:ext cx="1189669" cy="359332"/>
              <a:chOff x="3570514" y="2229151"/>
              <a:chExt cx="1189669" cy="359332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 flipV="1">
                <a:off x="4400852" y="2229151"/>
                <a:ext cx="359331" cy="3593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3570514" y="2229151"/>
                <a:ext cx="830337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563907" y="4234320"/>
              <a:ext cx="2963971" cy="18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50%</a:t>
              </a:r>
            </a:p>
            <a:p>
              <a:pPr algn="r"/>
              <a:r>
                <a:rPr lang="en-US" altLang="zh-CN" sz="20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</a:p>
            <a:p>
              <a:pPr algn="r">
                <a:spcBef>
                  <a:spcPts val="600"/>
                </a:spcBef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This power-point is a multi purpose power point template perfect for your business report or personal use. 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7645995" y="2415111"/>
            <a:ext cx="997843" cy="167506"/>
            <a:chOff x="3570514" y="2229151"/>
            <a:chExt cx="997843" cy="167506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400852" y="2229153"/>
              <a:ext cx="167505" cy="16750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 flipH="1">
            <a:off x="8686474" y="1499475"/>
            <a:ext cx="296397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45%</a:t>
            </a:r>
          </a:p>
          <a:p>
            <a:r>
              <a:rPr lang="en-US" altLang="zh-CN" sz="20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 flipH="1" flipV="1">
            <a:off x="7568920" y="4905375"/>
            <a:ext cx="1074918" cy="244581"/>
            <a:chOff x="3570514" y="2229151"/>
            <a:chExt cx="1074918" cy="244581"/>
          </a:xfrm>
        </p:grpSpPr>
        <p:cxnSp>
          <p:nvCxnSpPr>
            <p:cNvPr id="28" name="直接连接符 27"/>
            <p:cNvCxnSpPr/>
            <p:nvPr/>
          </p:nvCxnSpPr>
          <p:spPr>
            <a:xfrm flipH="1" flipV="1">
              <a:off x="4400852" y="2229151"/>
              <a:ext cx="244580" cy="24458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 flipH="1">
            <a:off x="8686474" y="4234320"/>
            <a:ext cx="296397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</a:p>
          <a:p>
            <a:r>
              <a:rPr lang="en-US" altLang="zh-CN" sz="2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 flipH="1">
            <a:off x="7903227" y="4175577"/>
            <a:ext cx="3809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 is a multipurpose power-point template perfect for your business report. This power-point is a multipurpose power-point template perfect for your business report.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38602" y="3798550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zh-CN" altLang="en-US" sz="130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-3"/>
            <a:ext cx="7697488" cy="5604389"/>
            <a:chOff x="0" y="-2"/>
            <a:chExt cx="4808931" cy="3501288"/>
          </a:xfrm>
          <a:blipFill>
            <a:blip r:embed="rId4"/>
            <a:srcRect/>
            <a:stretch>
              <a:fillRect/>
            </a:stretch>
          </a:blipFill>
        </p:grpSpPr>
        <p:sp>
          <p:nvSpPr>
            <p:cNvPr id="11" name="等腰三角形 10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等腰三角形 16"/>
            <p:cNvSpPr/>
            <p:nvPr/>
          </p:nvSpPr>
          <p:spPr>
            <a:xfrm rot="5400000">
              <a:off x="2320159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16200000">
              <a:off x="2320159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3525255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2" name="等腰三角形 21"/>
          <p:cNvSpPr/>
          <p:nvPr/>
        </p:nvSpPr>
        <p:spPr>
          <a:xfrm rot="5400000">
            <a:off x="7566910" y="4326309"/>
            <a:ext cx="249378" cy="21498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 flipH="1">
            <a:off x="7903227" y="4175577"/>
            <a:ext cx="38093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8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600"/>
              </a:spcBef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 is a multipurpose power-point template perfect for your business report. This power-point is a multipurpose power-point template perfect for your business report.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38602" y="3798550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0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zh-CN" altLang="en-US" sz="13000" dirty="0">
              <a:solidFill>
                <a:schemeClr val="bg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0" y="-3"/>
            <a:ext cx="7697488" cy="5604389"/>
            <a:chOff x="0" y="-2"/>
            <a:chExt cx="4808931" cy="3501288"/>
          </a:xfrm>
          <a:blipFill>
            <a:blip r:embed="rId4"/>
            <a:srcRect/>
            <a:stretch>
              <a:fillRect/>
            </a:stretch>
          </a:blipFill>
        </p:grpSpPr>
        <p:sp>
          <p:nvSpPr>
            <p:cNvPr id="30" name="等腰三角形 29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rot="5400000">
              <a:off x="2320159" y="95085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2320159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3525255" y="802591"/>
              <a:ext cx="1378763" cy="11885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0" name="等腰三角形 39"/>
          <p:cNvSpPr/>
          <p:nvPr/>
        </p:nvSpPr>
        <p:spPr>
          <a:xfrm rot="5400000">
            <a:off x="7566910" y="4326309"/>
            <a:ext cx="249378" cy="21498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7"/>
          <p:cNvGrpSpPr/>
          <p:nvPr/>
        </p:nvGrpSpPr>
        <p:grpSpPr bwMode="gray">
          <a:xfrm>
            <a:off x="3009772" y="1843312"/>
            <a:ext cx="6294036" cy="3955952"/>
            <a:chOff x="1832768" y="1268759"/>
            <a:chExt cx="6240462" cy="3571875"/>
          </a:xfrm>
          <a:solidFill>
            <a:schemeClr val="bg1">
              <a:lumMod val="75000"/>
            </a:schemeClr>
          </a:solidFill>
        </p:grpSpPr>
        <p:sp>
          <p:nvSpPr>
            <p:cNvPr id="7" name="Freeform 53"/>
            <p:cNvSpPr>
              <a:spLocks noChangeAspect="1"/>
            </p:cNvSpPr>
            <p:nvPr/>
          </p:nvSpPr>
          <p:spPr bwMode="gray">
            <a:xfrm>
              <a:off x="7279480" y="4464397"/>
              <a:ext cx="63500" cy="68263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Freeform 54"/>
            <p:cNvSpPr>
              <a:spLocks noChangeAspect="1"/>
            </p:cNvSpPr>
            <p:nvPr/>
          </p:nvSpPr>
          <p:spPr bwMode="gray">
            <a:xfrm>
              <a:off x="6728617" y="3878609"/>
              <a:ext cx="704850" cy="550863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chemeClr val="accent4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Freeform 55"/>
            <p:cNvSpPr>
              <a:spLocks noChangeAspect="1"/>
            </p:cNvSpPr>
            <p:nvPr/>
          </p:nvSpPr>
          <p:spPr bwMode="gray">
            <a:xfrm>
              <a:off x="7657305" y="4462809"/>
              <a:ext cx="134938" cy="146050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Freeform 56"/>
            <p:cNvSpPr>
              <a:spLocks noChangeAspect="1"/>
            </p:cNvSpPr>
            <p:nvPr/>
          </p:nvSpPr>
          <p:spPr bwMode="gray">
            <a:xfrm>
              <a:off x="7765255" y="4327872"/>
              <a:ext cx="100013" cy="157163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Freeform 57"/>
            <p:cNvSpPr>
              <a:spLocks noChangeAspect="1"/>
            </p:cNvSpPr>
            <p:nvPr/>
          </p:nvSpPr>
          <p:spPr bwMode="gray">
            <a:xfrm>
              <a:off x="7612855" y="4050059"/>
              <a:ext cx="50800" cy="41275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Freeform 58"/>
            <p:cNvSpPr>
              <a:spLocks noChangeAspect="1"/>
            </p:cNvSpPr>
            <p:nvPr/>
          </p:nvSpPr>
          <p:spPr bwMode="gray">
            <a:xfrm>
              <a:off x="5965030" y="2859434"/>
              <a:ext cx="192088" cy="92075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Freeform 59"/>
            <p:cNvSpPr>
              <a:spLocks noChangeAspect="1"/>
            </p:cNvSpPr>
            <p:nvPr/>
          </p:nvSpPr>
          <p:spPr bwMode="gray">
            <a:xfrm>
              <a:off x="5933280" y="2910234"/>
              <a:ext cx="131763" cy="98425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4" name="Freeform 60"/>
            <p:cNvSpPr>
              <a:spLocks noChangeAspect="1"/>
            </p:cNvSpPr>
            <p:nvPr/>
          </p:nvSpPr>
          <p:spPr bwMode="gray">
            <a:xfrm>
              <a:off x="5995192" y="2930872"/>
              <a:ext cx="4763" cy="6350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Freeform 61"/>
            <p:cNvSpPr>
              <a:spLocks noChangeAspect="1"/>
            </p:cNvSpPr>
            <p:nvPr/>
          </p:nvSpPr>
          <p:spPr bwMode="gray">
            <a:xfrm>
              <a:off x="6006305" y="2934047"/>
              <a:ext cx="4763" cy="31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Freeform 62"/>
            <p:cNvSpPr>
              <a:spLocks noChangeAspect="1"/>
            </p:cNvSpPr>
            <p:nvPr/>
          </p:nvSpPr>
          <p:spPr bwMode="gray">
            <a:xfrm>
              <a:off x="5987255" y="2937222"/>
              <a:ext cx="3175" cy="31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Freeform 63"/>
            <p:cNvSpPr>
              <a:spLocks noChangeAspect="1"/>
            </p:cNvSpPr>
            <p:nvPr/>
          </p:nvSpPr>
          <p:spPr bwMode="gray">
            <a:xfrm>
              <a:off x="5812630" y="2968972"/>
              <a:ext cx="250825" cy="190500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8" name="Freeform 64"/>
            <p:cNvSpPr>
              <a:spLocks noChangeAspect="1"/>
            </p:cNvSpPr>
            <p:nvPr/>
          </p:nvSpPr>
          <p:spPr bwMode="gray">
            <a:xfrm>
              <a:off x="6419055" y="3594447"/>
              <a:ext cx="188913" cy="2000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Freeform 65"/>
            <p:cNvSpPr>
              <a:spLocks noChangeAspect="1"/>
            </p:cNvSpPr>
            <p:nvPr/>
          </p:nvSpPr>
          <p:spPr bwMode="gray">
            <a:xfrm>
              <a:off x="6593680" y="3794472"/>
              <a:ext cx="160338" cy="50800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Freeform 66"/>
            <p:cNvSpPr>
              <a:spLocks noChangeAspect="1"/>
            </p:cNvSpPr>
            <p:nvPr/>
          </p:nvSpPr>
          <p:spPr bwMode="gray">
            <a:xfrm>
              <a:off x="6657180" y="3616672"/>
              <a:ext cx="173038" cy="147638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Freeform 67"/>
            <p:cNvSpPr>
              <a:spLocks noChangeAspect="1"/>
            </p:cNvSpPr>
            <p:nvPr/>
          </p:nvSpPr>
          <p:spPr bwMode="gray">
            <a:xfrm>
              <a:off x="7344567" y="3764309"/>
              <a:ext cx="69850" cy="3810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Freeform 68"/>
            <p:cNvSpPr>
              <a:spLocks noChangeAspect="1"/>
            </p:cNvSpPr>
            <p:nvPr/>
          </p:nvSpPr>
          <p:spPr bwMode="gray">
            <a:xfrm>
              <a:off x="7215980" y="3737322"/>
              <a:ext cx="173038" cy="141288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23" name="Group 69"/>
            <p:cNvGrpSpPr>
              <a:grpSpLocks noChangeAspect="1"/>
            </p:cNvGrpSpPr>
            <p:nvPr/>
          </p:nvGrpSpPr>
          <p:grpSpPr bwMode="gray">
            <a:xfrm>
              <a:off x="6801642" y="3364259"/>
              <a:ext cx="161925" cy="231775"/>
              <a:chOff x="3802" y="2280"/>
              <a:chExt cx="102" cy="146"/>
            </a:xfrm>
            <a:grpFill/>
          </p:grpSpPr>
          <p:sp>
            <p:nvSpPr>
              <p:cNvPr id="351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2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3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4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5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6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7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8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9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0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61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4" name="Freeform 81"/>
            <p:cNvSpPr>
              <a:spLocks noChangeAspect="1"/>
            </p:cNvSpPr>
            <p:nvPr/>
          </p:nvSpPr>
          <p:spPr bwMode="gray">
            <a:xfrm>
              <a:off x="6744492" y="3603972"/>
              <a:ext cx="23813" cy="1905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Freeform 82"/>
            <p:cNvSpPr>
              <a:spLocks noChangeAspect="1"/>
            </p:cNvSpPr>
            <p:nvPr/>
          </p:nvSpPr>
          <p:spPr bwMode="gray">
            <a:xfrm>
              <a:off x="6781005" y="3748434"/>
              <a:ext cx="4763" cy="1428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Freeform 83"/>
            <p:cNvSpPr>
              <a:spLocks noChangeAspect="1"/>
            </p:cNvSpPr>
            <p:nvPr/>
          </p:nvSpPr>
          <p:spPr bwMode="gray">
            <a:xfrm>
              <a:off x="6931817" y="3837334"/>
              <a:ext cx="42863" cy="19050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Freeform 84"/>
            <p:cNvSpPr>
              <a:spLocks noChangeAspect="1"/>
            </p:cNvSpPr>
            <p:nvPr/>
          </p:nvSpPr>
          <p:spPr bwMode="gray">
            <a:xfrm>
              <a:off x="6911180" y="3850034"/>
              <a:ext cx="26988" cy="2222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Freeform 85"/>
            <p:cNvSpPr>
              <a:spLocks noChangeAspect="1"/>
            </p:cNvSpPr>
            <p:nvPr/>
          </p:nvSpPr>
          <p:spPr bwMode="gray">
            <a:xfrm>
              <a:off x="6987380" y="3740497"/>
              <a:ext cx="50800" cy="19050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Freeform 86"/>
            <p:cNvSpPr>
              <a:spLocks noChangeAspect="1"/>
            </p:cNvSpPr>
            <p:nvPr/>
          </p:nvSpPr>
          <p:spPr bwMode="gray">
            <a:xfrm>
              <a:off x="6830217" y="3662709"/>
              <a:ext cx="109538" cy="128588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Freeform 87"/>
            <p:cNvSpPr>
              <a:spLocks noChangeAspect="1"/>
            </p:cNvSpPr>
            <p:nvPr/>
          </p:nvSpPr>
          <p:spPr bwMode="gray">
            <a:xfrm>
              <a:off x="6977855" y="3653184"/>
              <a:ext cx="25400" cy="53975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Freeform 88"/>
            <p:cNvSpPr>
              <a:spLocks noChangeAspect="1"/>
            </p:cNvSpPr>
            <p:nvPr/>
          </p:nvSpPr>
          <p:spPr bwMode="gray">
            <a:xfrm>
              <a:off x="7039767" y="3699222"/>
              <a:ext cx="180975" cy="152400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Freeform 89"/>
            <p:cNvSpPr>
              <a:spLocks noChangeAspect="1"/>
            </p:cNvSpPr>
            <p:nvPr/>
          </p:nvSpPr>
          <p:spPr bwMode="gray">
            <a:xfrm>
              <a:off x="7387430" y="3737322"/>
              <a:ext cx="41275" cy="381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Freeform 90"/>
            <p:cNvSpPr>
              <a:spLocks noChangeAspect="1"/>
            </p:cNvSpPr>
            <p:nvPr/>
          </p:nvSpPr>
          <p:spPr bwMode="gray">
            <a:xfrm>
              <a:off x="6538117" y="3280122"/>
              <a:ext cx="125413" cy="263525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Freeform 91"/>
            <p:cNvSpPr>
              <a:spLocks noChangeAspect="1"/>
            </p:cNvSpPr>
            <p:nvPr/>
          </p:nvSpPr>
          <p:spPr bwMode="gray">
            <a:xfrm>
              <a:off x="6668292" y="3572222"/>
              <a:ext cx="168275" cy="104775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5" name="Freeform 92"/>
            <p:cNvSpPr>
              <a:spLocks noChangeAspect="1"/>
            </p:cNvSpPr>
            <p:nvPr/>
          </p:nvSpPr>
          <p:spPr bwMode="gray">
            <a:xfrm>
              <a:off x="6504780" y="3575397"/>
              <a:ext cx="71438" cy="93663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Freeform 93"/>
            <p:cNvSpPr>
              <a:spLocks noChangeAspect="1"/>
            </p:cNvSpPr>
            <p:nvPr/>
          </p:nvSpPr>
          <p:spPr bwMode="gray">
            <a:xfrm>
              <a:off x="6460330" y="3326159"/>
              <a:ext cx="136525" cy="268288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Freeform 94"/>
            <p:cNvSpPr>
              <a:spLocks noChangeAspect="1"/>
            </p:cNvSpPr>
            <p:nvPr/>
          </p:nvSpPr>
          <p:spPr bwMode="gray">
            <a:xfrm>
              <a:off x="6366667" y="3181697"/>
              <a:ext cx="153988" cy="333375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Freeform 95"/>
            <p:cNvSpPr>
              <a:spLocks noChangeAspect="1"/>
            </p:cNvSpPr>
            <p:nvPr/>
          </p:nvSpPr>
          <p:spPr bwMode="gray">
            <a:xfrm>
              <a:off x="6541292" y="3435697"/>
              <a:ext cx="92075" cy="74613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Freeform 96"/>
            <p:cNvSpPr>
              <a:spLocks noChangeAspect="1"/>
            </p:cNvSpPr>
            <p:nvPr/>
          </p:nvSpPr>
          <p:spPr bwMode="gray">
            <a:xfrm>
              <a:off x="6504780" y="3292822"/>
              <a:ext cx="125413" cy="15557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0" name="Group 97"/>
            <p:cNvGrpSpPr>
              <a:grpSpLocks noChangeAspect="1"/>
            </p:cNvGrpSpPr>
            <p:nvPr/>
          </p:nvGrpSpPr>
          <p:grpSpPr bwMode="gray">
            <a:xfrm>
              <a:off x="5818980" y="3002309"/>
              <a:ext cx="636588" cy="587375"/>
              <a:chOff x="3183" y="2052"/>
              <a:chExt cx="401" cy="370"/>
            </a:xfrm>
            <a:grpFill/>
          </p:grpSpPr>
          <p:sp>
            <p:nvSpPr>
              <p:cNvPr id="344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5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6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7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8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9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50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41" name="Freeform 105"/>
            <p:cNvSpPr>
              <a:spLocks noChangeAspect="1"/>
            </p:cNvSpPr>
            <p:nvPr/>
          </p:nvSpPr>
          <p:spPr bwMode="gray">
            <a:xfrm>
              <a:off x="6850855" y="3240434"/>
              <a:ext cx="301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2" name="Group 106"/>
            <p:cNvGrpSpPr>
              <a:grpSpLocks noChangeAspect="1"/>
            </p:cNvGrpSpPr>
            <p:nvPr/>
          </p:nvGrpSpPr>
          <p:grpSpPr bwMode="gray">
            <a:xfrm>
              <a:off x="7017542" y="2807047"/>
              <a:ext cx="282575" cy="320675"/>
              <a:chOff x="3938" y="1929"/>
              <a:chExt cx="178" cy="202"/>
            </a:xfrm>
            <a:grpFill/>
          </p:grpSpPr>
          <p:sp>
            <p:nvSpPr>
              <p:cNvPr id="340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1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2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43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43" name="Freeform 111"/>
            <p:cNvSpPr>
              <a:spLocks noChangeAspect="1"/>
            </p:cNvSpPr>
            <p:nvPr/>
          </p:nvSpPr>
          <p:spPr bwMode="gray">
            <a:xfrm>
              <a:off x="6955630" y="2968972"/>
              <a:ext cx="60325" cy="90488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" name="Freeform 112"/>
            <p:cNvSpPr>
              <a:spLocks noChangeAspect="1"/>
            </p:cNvSpPr>
            <p:nvPr/>
          </p:nvSpPr>
          <p:spPr bwMode="gray">
            <a:xfrm>
              <a:off x="6288880" y="2629247"/>
              <a:ext cx="550863" cy="269875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5" name="Freeform 113"/>
            <p:cNvSpPr>
              <a:spLocks noChangeAspect="1"/>
            </p:cNvSpPr>
            <p:nvPr/>
          </p:nvSpPr>
          <p:spPr bwMode="gray">
            <a:xfrm>
              <a:off x="6650830" y="3335684"/>
              <a:ext cx="41275" cy="36513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6" name="Freeform 114"/>
            <p:cNvSpPr>
              <a:spLocks noChangeAspect="1"/>
            </p:cNvSpPr>
            <p:nvPr/>
          </p:nvSpPr>
          <p:spPr bwMode="gray">
            <a:xfrm>
              <a:off x="6041230" y="2592734"/>
              <a:ext cx="1066800" cy="741363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7" name="Freeform 115"/>
            <p:cNvSpPr>
              <a:spLocks noChangeAspect="1"/>
            </p:cNvSpPr>
            <p:nvPr/>
          </p:nvSpPr>
          <p:spPr bwMode="gray">
            <a:xfrm>
              <a:off x="6925467" y="2867372"/>
              <a:ext cx="109538" cy="120650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48" name="Group 116"/>
            <p:cNvGrpSpPr>
              <a:grpSpLocks noChangeAspect="1"/>
            </p:cNvGrpSpPr>
            <p:nvPr/>
          </p:nvGrpSpPr>
          <p:grpSpPr bwMode="gray">
            <a:xfrm>
              <a:off x="5099842" y="1268760"/>
              <a:ext cx="2973388" cy="1638300"/>
              <a:chOff x="2730" y="960"/>
              <a:chExt cx="1873" cy="1032"/>
            </a:xfrm>
            <a:grpFill/>
          </p:grpSpPr>
          <p:grpSp>
            <p:nvGrpSpPr>
              <p:cNvPr id="323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327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28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29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0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1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2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3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4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5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6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7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8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9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24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5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chemeClr val="accent3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26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grpSp>
          <p:nvGrpSpPr>
            <p:cNvPr id="49" name="Group 135"/>
            <p:cNvGrpSpPr>
              <a:grpSpLocks noChangeAspect="1"/>
            </p:cNvGrpSpPr>
            <p:nvPr/>
          </p:nvGrpSpPr>
          <p:grpSpPr bwMode="gray">
            <a:xfrm>
              <a:off x="5214142" y="2886422"/>
              <a:ext cx="647700" cy="585788"/>
              <a:chOff x="2802" y="1979"/>
              <a:chExt cx="408" cy="369"/>
            </a:xfrm>
            <a:grpFill/>
          </p:grpSpPr>
          <p:sp>
            <p:nvSpPr>
              <p:cNvPr id="294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295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320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21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22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296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297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318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19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grpSp>
            <p:nvGrpSpPr>
              <p:cNvPr id="298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316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17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299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300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314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15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01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302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312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13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03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04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05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306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310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11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07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08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309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0" name="Freeform 165"/>
            <p:cNvSpPr>
              <a:spLocks noChangeAspect="1"/>
            </p:cNvSpPr>
            <p:nvPr/>
          </p:nvSpPr>
          <p:spPr bwMode="gray">
            <a:xfrm>
              <a:off x="5515767" y="2903884"/>
              <a:ext cx="53975" cy="55563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Freeform 166"/>
            <p:cNvSpPr>
              <a:spLocks noChangeAspect="1"/>
            </p:cNvSpPr>
            <p:nvPr/>
          </p:nvSpPr>
          <p:spPr bwMode="gray">
            <a:xfrm>
              <a:off x="5569742" y="2532409"/>
              <a:ext cx="708025" cy="377825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2" name="Freeform 167"/>
            <p:cNvSpPr>
              <a:spLocks noChangeAspect="1"/>
            </p:cNvSpPr>
            <p:nvPr/>
          </p:nvSpPr>
          <p:spPr bwMode="gray">
            <a:xfrm>
              <a:off x="5453855" y="2851497"/>
              <a:ext cx="117475" cy="57150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Freeform 168"/>
            <p:cNvSpPr>
              <a:spLocks noChangeAspect="1"/>
            </p:cNvSpPr>
            <p:nvPr/>
          </p:nvSpPr>
          <p:spPr bwMode="gray">
            <a:xfrm>
              <a:off x="5734842" y="2802284"/>
              <a:ext cx="298450" cy="193675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Freeform 169"/>
            <p:cNvSpPr>
              <a:spLocks noChangeAspect="1"/>
            </p:cNvSpPr>
            <p:nvPr/>
          </p:nvSpPr>
          <p:spPr bwMode="gray">
            <a:xfrm>
              <a:off x="5672930" y="2868959"/>
              <a:ext cx="247650" cy="171450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55" name="Group 170"/>
            <p:cNvGrpSpPr>
              <a:grpSpLocks noChangeAspect="1"/>
            </p:cNvGrpSpPr>
            <p:nvPr/>
          </p:nvGrpSpPr>
          <p:grpSpPr bwMode="gray">
            <a:xfrm>
              <a:off x="5539580" y="2891184"/>
              <a:ext cx="96838" cy="77788"/>
              <a:chOff x="3007" y="1982"/>
              <a:chExt cx="61" cy="49"/>
            </a:xfrm>
            <a:grpFill/>
          </p:grpSpPr>
          <p:sp>
            <p:nvSpPr>
              <p:cNvPr id="292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93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6" name="Freeform 173"/>
            <p:cNvSpPr>
              <a:spLocks noChangeAspect="1"/>
            </p:cNvSpPr>
            <p:nvPr/>
          </p:nvSpPr>
          <p:spPr bwMode="gray">
            <a:xfrm>
              <a:off x="4333081" y="2130772"/>
              <a:ext cx="190500" cy="130175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57" name="Group 222"/>
            <p:cNvGrpSpPr>
              <a:grpSpLocks noChangeAspect="1"/>
            </p:cNvGrpSpPr>
            <p:nvPr/>
          </p:nvGrpSpPr>
          <p:grpSpPr bwMode="gray">
            <a:xfrm>
              <a:off x="4945856" y="1268759"/>
              <a:ext cx="287338" cy="296863"/>
              <a:chOff x="3202" y="1036"/>
              <a:chExt cx="181" cy="187"/>
            </a:xfrm>
            <a:grpFill/>
          </p:grpSpPr>
          <p:sp>
            <p:nvSpPr>
              <p:cNvPr id="286" name="Freeform 223"/>
              <p:cNvSpPr>
                <a:spLocks noChangeAspect="1"/>
              </p:cNvSpPr>
              <p:nvPr/>
            </p:nvSpPr>
            <p:spPr bwMode="gray">
              <a:xfrm>
                <a:off x="3202" y="1036"/>
                <a:ext cx="118" cy="187"/>
              </a:xfrm>
              <a:custGeom>
                <a:avLst/>
                <a:gdLst/>
                <a:ahLst/>
                <a:cxnLst>
                  <a:cxn ang="0">
                    <a:pos x="274" y="96"/>
                  </a:cxn>
                  <a:cxn ang="0">
                    <a:pos x="291" y="233"/>
                  </a:cxn>
                  <a:cxn ang="0">
                    <a:pos x="264" y="255"/>
                  </a:cxn>
                  <a:cxn ang="0">
                    <a:pos x="253" y="151"/>
                  </a:cxn>
                  <a:cxn ang="0">
                    <a:pos x="197" y="102"/>
                  </a:cxn>
                  <a:cxn ang="0">
                    <a:pos x="189" y="232"/>
                  </a:cxn>
                  <a:cxn ang="0">
                    <a:pos x="145" y="192"/>
                  </a:cxn>
                  <a:cxn ang="0">
                    <a:pos x="94" y="145"/>
                  </a:cxn>
                  <a:cxn ang="0">
                    <a:pos x="170" y="96"/>
                  </a:cxn>
                  <a:cxn ang="0">
                    <a:pos x="98" y="77"/>
                  </a:cxn>
                  <a:cxn ang="0">
                    <a:pos x="74" y="104"/>
                  </a:cxn>
                  <a:cxn ang="0">
                    <a:pos x="35" y="115"/>
                  </a:cxn>
                  <a:cxn ang="0">
                    <a:pos x="15" y="152"/>
                  </a:cxn>
                  <a:cxn ang="0">
                    <a:pos x="15" y="206"/>
                  </a:cxn>
                  <a:cxn ang="0">
                    <a:pos x="33" y="276"/>
                  </a:cxn>
                  <a:cxn ang="0">
                    <a:pos x="74" y="224"/>
                  </a:cxn>
                  <a:cxn ang="0">
                    <a:pos x="70" y="301"/>
                  </a:cxn>
                  <a:cxn ang="0">
                    <a:pos x="37" y="316"/>
                  </a:cxn>
                  <a:cxn ang="0">
                    <a:pos x="66" y="400"/>
                  </a:cxn>
                  <a:cxn ang="0">
                    <a:pos x="100" y="450"/>
                  </a:cxn>
                  <a:cxn ang="0">
                    <a:pos x="129" y="522"/>
                  </a:cxn>
                  <a:cxn ang="0">
                    <a:pos x="191" y="516"/>
                  </a:cxn>
                  <a:cxn ang="0">
                    <a:pos x="213" y="458"/>
                  </a:cxn>
                  <a:cxn ang="0">
                    <a:pos x="231" y="394"/>
                  </a:cxn>
                  <a:cxn ang="0">
                    <a:pos x="266" y="366"/>
                  </a:cxn>
                  <a:cxn ang="0">
                    <a:pos x="307" y="435"/>
                  </a:cxn>
                  <a:cxn ang="0">
                    <a:pos x="336" y="400"/>
                  </a:cxn>
                  <a:cxn ang="0">
                    <a:pos x="326" y="453"/>
                  </a:cxn>
                  <a:cxn ang="0">
                    <a:pos x="336" y="485"/>
                  </a:cxn>
                  <a:cxn ang="0">
                    <a:pos x="264" y="516"/>
                  </a:cxn>
                  <a:cxn ang="0">
                    <a:pos x="224" y="555"/>
                  </a:cxn>
                  <a:cxn ang="0">
                    <a:pos x="167" y="569"/>
                  </a:cxn>
                  <a:cxn ang="0">
                    <a:pos x="195" y="640"/>
                  </a:cxn>
                  <a:cxn ang="0">
                    <a:pos x="231" y="636"/>
                  </a:cxn>
                  <a:cxn ang="0">
                    <a:pos x="315" y="624"/>
                  </a:cxn>
                  <a:cxn ang="0">
                    <a:pos x="338" y="637"/>
                  </a:cxn>
                  <a:cxn ang="0">
                    <a:pos x="281" y="649"/>
                  </a:cxn>
                  <a:cxn ang="0">
                    <a:pos x="291" y="714"/>
                  </a:cxn>
                  <a:cxn ang="0">
                    <a:pos x="215" y="716"/>
                  </a:cxn>
                  <a:cxn ang="0">
                    <a:pos x="199" y="774"/>
                  </a:cxn>
                  <a:cxn ang="0">
                    <a:pos x="278" y="830"/>
                  </a:cxn>
                  <a:cxn ang="0">
                    <a:pos x="302" y="848"/>
                  </a:cxn>
                  <a:cxn ang="0">
                    <a:pos x="323" y="922"/>
                  </a:cxn>
                  <a:cxn ang="0">
                    <a:pos x="348" y="888"/>
                  </a:cxn>
                  <a:cxn ang="0">
                    <a:pos x="364" y="822"/>
                  </a:cxn>
                  <a:cxn ang="0">
                    <a:pos x="380" y="731"/>
                  </a:cxn>
                  <a:cxn ang="0">
                    <a:pos x="423" y="680"/>
                  </a:cxn>
                  <a:cxn ang="0">
                    <a:pos x="426" y="588"/>
                  </a:cxn>
                  <a:cxn ang="0">
                    <a:pos x="455" y="529"/>
                  </a:cxn>
                  <a:cxn ang="0">
                    <a:pos x="473" y="462"/>
                  </a:cxn>
                  <a:cxn ang="0">
                    <a:pos x="536" y="404"/>
                  </a:cxn>
                  <a:cxn ang="0">
                    <a:pos x="586" y="341"/>
                  </a:cxn>
                  <a:cxn ang="0">
                    <a:pos x="477" y="254"/>
                  </a:cxn>
                  <a:cxn ang="0">
                    <a:pos x="435" y="150"/>
                  </a:cxn>
                  <a:cxn ang="0">
                    <a:pos x="391" y="181"/>
                  </a:cxn>
                  <a:cxn ang="0">
                    <a:pos x="379" y="144"/>
                  </a:cxn>
                  <a:cxn ang="0">
                    <a:pos x="339" y="39"/>
                  </a:cxn>
                  <a:cxn ang="0">
                    <a:pos x="290" y="22"/>
                  </a:cxn>
                </a:cxnLst>
                <a:rect l="0" t="0" r="r" b="b"/>
                <a:pathLst>
                  <a:path w="591" h="937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7" name="Freeform 224"/>
              <p:cNvSpPr>
                <a:spLocks noChangeAspect="1"/>
              </p:cNvSpPr>
              <p:nvPr/>
            </p:nvSpPr>
            <p:spPr bwMode="gray">
              <a:xfrm>
                <a:off x="3306" y="1118"/>
                <a:ext cx="25" cy="23"/>
              </a:xfrm>
              <a:custGeom>
                <a:avLst/>
                <a:gdLst/>
                <a:ahLst/>
                <a:cxnLst>
                  <a:cxn ang="0">
                    <a:pos x="52" y="117"/>
                  </a:cxn>
                  <a:cxn ang="0">
                    <a:pos x="54" y="111"/>
                  </a:cxn>
                  <a:cxn ang="0">
                    <a:pos x="65" y="112"/>
                  </a:cxn>
                  <a:cxn ang="0">
                    <a:pos x="81" y="99"/>
                  </a:cxn>
                  <a:cxn ang="0">
                    <a:pos x="105" y="97"/>
                  </a:cxn>
                  <a:cxn ang="0">
                    <a:pos x="107" y="86"/>
                  </a:cxn>
                  <a:cxn ang="0">
                    <a:pos x="106" y="81"/>
                  </a:cxn>
                  <a:cxn ang="0">
                    <a:pos x="111" y="52"/>
                  </a:cxn>
                  <a:cxn ang="0">
                    <a:pos x="126" y="37"/>
                  </a:cxn>
                  <a:cxn ang="0">
                    <a:pos x="111" y="22"/>
                  </a:cxn>
                  <a:cxn ang="0">
                    <a:pos x="107" y="14"/>
                  </a:cxn>
                  <a:cxn ang="0">
                    <a:pos x="106" y="8"/>
                  </a:cxn>
                  <a:cxn ang="0">
                    <a:pos x="67" y="13"/>
                  </a:cxn>
                  <a:cxn ang="0">
                    <a:pos x="62" y="13"/>
                  </a:cxn>
                  <a:cxn ang="0">
                    <a:pos x="67" y="1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51" y="4"/>
                  </a:cxn>
                  <a:cxn ang="0">
                    <a:pos x="44" y="20"/>
                  </a:cxn>
                  <a:cxn ang="0">
                    <a:pos x="38" y="26"/>
                  </a:cxn>
                  <a:cxn ang="0">
                    <a:pos x="32" y="22"/>
                  </a:cxn>
                  <a:cxn ang="0">
                    <a:pos x="27" y="30"/>
                  </a:cxn>
                  <a:cxn ang="0">
                    <a:pos x="0" y="40"/>
                  </a:cxn>
                  <a:cxn ang="0">
                    <a:pos x="11" y="52"/>
                  </a:cxn>
                  <a:cxn ang="0">
                    <a:pos x="25" y="54"/>
                  </a:cxn>
                  <a:cxn ang="0">
                    <a:pos x="25" y="65"/>
                  </a:cxn>
                  <a:cxn ang="0">
                    <a:pos x="24" y="73"/>
                  </a:cxn>
                  <a:cxn ang="0">
                    <a:pos x="26" y="87"/>
                  </a:cxn>
                  <a:cxn ang="0">
                    <a:pos x="31" y="99"/>
                  </a:cxn>
                  <a:cxn ang="0">
                    <a:pos x="33" y="106"/>
                  </a:cxn>
                  <a:cxn ang="0">
                    <a:pos x="38" y="114"/>
                  </a:cxn>
                  <a:cxn ang="0">
                    <a:pos x="52" y="117"/>
                  </a:cxn>
                </a:cxnLst>
                <a:rect l="0" t="0" r="r" b="b"/>
                <a:pathLst>
                  <a:path w="126" h="117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8" name="Freeform 225"/>
              <p:cNvSpPr>
                <a:spLocks noChangeAspect="1"/>
              </p:cNvSpPr>
              <p:nvPr/>
            </p:nvSpPr>
            <p:spPr bwMode="gray">
              <a:xfrm>
                <a:off x="3340" y="1146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9" name="Freeform 226"/>
              <p:cNvSpPr>
                <a:spLocks noChangeAspect="1"/>
              </p:cNvSpPr>
              <p:nvPr/>
            </p:nvSpPr>
            <p:spPr bwMode="gray">
              <a:xfrm>
                <a:off x="3340" y="11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90" name="Freeform 227"/>
              <p:cNvSpPr>
                <a:spLocks noChangeAspect="1"/>
              </p:cNvSpPr>
              <p:nvPr/>
            </p:nvSpPr>
            <p:spPr bwMode="gray">
              <a:xfrm>
                <a:off x="3313" y="1136"/>
                <a:ext cx="45" cy="54"/>
              </a:xfrm>
              <a:custGeom>
                <a:avLst/>
                <a:gdLst/>
                <a:ahLst/>
                <a:cxnLst>
                  <a:cxn ang="0">
                    <a:pos x="206" y="133"/>
                  </a:cxn>
                  <a:cxn ang="0">
                    <a:pos x="201" y="128"/>
                  </a:cxn>
                  <a:cxn ang="0">
                    <a:pos x="190" y="116"/>
                  </a:cxn>
                  <a:cxn ang="0">
                    <a:pos x="180" y="107"/>
                  </a:cxn>
                  <a:cxn ang="0">
                    <a:pos x="162" y="124"/>
                  </a:cxn>
                  <a:cxn ang="0">
                    <a:pos x="145" y="108"/>
                  </a:cxn>
                  <a:cxn ang="0">
                    <a:pos x="131" y="90"/>
                  </a:cxn>
                  <a:cxn ang="0">
                    <a:pos x="120" y="75"/>
                  </a:cxn>
                  <a:cxn ang="0">
                    <a:pos x="125" y="51"/>
                  </a:cxn>
                  <a:cxn ang="0">
                    <a:pos x="134" y="43"/>
                  </a:cxn>
                  <a:cxn ang="0">
                    <a:pos x="128" y="19"/>
                  </a:cxn>
                  <a:cxn ang="0">
                    <a:pos x="114" y="15"/>
                  </a:cxn>
                  <a:cxn ang="0">
                    <a:pos x="112" y="0"/>
                  </a:cxn>
                  <a:cxn ang="0">
                    <a:pos x="106" y="15"/>
                  </a:cxn>
                  <a:cxn ang="0">
                    <a:pos x="87" y="26"/>
                  </a:cxn>
                  <a:cxn ang="0">
                    <a:pos x="50" y="23"/>
                  </a:cxn>
                  <a:cxn ang="0">
                    <a:pos x="2" y="51"/>
                  </a:cxn>
                  <a:cxn ang="0">
                    <a:pos x="0" y="62"/>
                  </a:cxn>
                  <a:cxn ang="0">
                    <a:pos x="11" y="75"/>
                  </a:cxn>
                  <a:cxn ang="0">
                    <a:pos x="16" y="86"/>
                  </a:cxn>
                  <a:cxn ang="0">
                    <a:pos x="35" y="108"/>
                  </a:cxn>
                  <a:cxn ang="0">
                    <a:pos x="27" y="134"/>
                  </a:cxn>
                  <a:cxn ang="0">
                    <a:pos x="21" y="150"/>
                  </a:cxn>
                  <a:cxn ang="0">
                    <a:pos x="21" y="165"/>
                  </a:cxn>
                  <a:cxn ang="0">
                    <a:pos x="21" y="172"/>
                  </a:cxn>
                  <a:cxn ang="0">
                    <a:pos x="5" y="187"/>
                  </a:cxn>
                  <a:cxn ang="0">
                    <a:pos x="4" y="195"/>
                  </a:cxn>
                  <a:cxn ang="0">
                    <a:pos x="1" y="205"/>
                  </a:cxn>
                  <a:cxn ang="0">
                    <a:pos x="8" y="222"/>
                  </a:cxn>
                  <a:cxn ang="0">
                    <a:pos x="26" y="222"/>
                  </a:cxn>
                  <a:cxn ang="0">
                    <a:pos x="66" y="214"/>
                  </a:cxn>
                  <a:cxn ang="0">
                    <a:pos x="77" y="208"/>
                  </a:cxn>
                  <a:cxn ang="0">
                    <a:pos x="87" y="189"/>
                  </a:cxn>
                  <a:cxn ang="0">
                    <a:pos x="98" y="193"/>
                  </a:cxn>
                  <a:cxn ang="0">
                    <a:pos x="96" y="205"/>
                  </a:cxn>
                  <a:cxn ang="0">
                    <a:pos x="103" y="195"/>
                  </a:cxn>
                  <a:cxn ang="0">
                    <a:pos x="107" y="205"/>
                  </a:cxn>
                  <a:cxn ang="0">
                    <a:pos x="99" y="214"/>
                  </a:cxn>
                  <a:cxn ang="0">
                    <a:pos x="97" y="235"/>
                  </a:cxn>
                  <a:cxn ang="0">
                    <a:pos x="85" y="253"/>
                  </a:cxn>
                  <a:cxn ang="0">
                    <a:pos x="99" y="259"/>
                  </a:cxn>
                  <a:cxn ang="0">
                    <a:pos x="110" y="259"/>
                  </a:cxn>
                  <a:cxn ang="0">
                    <a:pos x="112" y="248"/>
                  </a:cxn>
                  <a:cxn ang="0">
                    <a:pos x="125" y="232"/>
                  </a:cxn>
                  <a:cxn ang="0">
                    <a:pos x="129" y="237"/>
                  </a:cxn>
                  <a:cxn ang="0">
                    <a:pos x="142" y="235"/>
                  </a:cxn>
                  <a:cxn ang="0">
                    <a:pos x="146" y="225"/>
                  </a:cxn>
                  <a:cxn ang="0">
                    <a:pos x="151" y="216"/>
                  </a:cxn>
                  <a:cxn ang="0">
                    <a:pos x="166" y="202"/>
                  </a:cxn>
                  <a:cxn ang="0">
                    <a:pos x="169" y="184"/>
                  </a:cxn>
                  <a:cxn ang="0">
                    <a:pos x="180" y="165"/>
                  </a:cxn>
                  <a:cxn ang="0">
                    <a:pos x="222" y="152"/>
                  </a:cxn>
                  <a:cxn ang="0">
                    <a:pos x="221" y="145"/>
                  </a:cxn>
                </a:cxnLst>
                <a:rect l="0" t="0" r="r" b="b"/>
                <a:pathLst>
                  <a:path w="222" h="268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91" name="Freeform 228"/>
              <p:cNvSpPr>
                <a:spLocks noChangeAspect="1"/>
              </p:cNvSpPr>
              <p:nvPr/>
            </p:nvSpPr>
            <p:spPr bwMode="gray">
              <a:xfrm>
                <a:off x="3284" y="1036"/>
                <a:ext cx="99" cy="52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23" y="22"/>
                  </a:cxn>
                  <a:cxn ang="0">
                    <a:pos x="2" y="41"/>
                  </a:cxn>
                  <a:cxn ang="0">
                    <a:pos x="15" y="61"/>
                  </a:cxn>
                  <a:cxn ang="0">
                    <a:pos x="23" y="72"/>
                  </a:cxn>
                  <a:cxn ang="0">
                    <a:pos x="29" y="76"/>
                  </a:cxn>
                  <a:cxn ang="0">
                    <a:pos x="36" y="91"/>
                  </a:cxn>
                  <a:cxn ang="0">
                    <a:pos x="70" y="97"/>
                  </a:cxn>
                  <a:cxn ang="0">
                    <a:pos x="85" y="86"/>
                  </a:cxn>
                  <a:cxn ang="0">
                    <a:pos x="121" y="79"/>
                  </a:cxn>
                  <a:cxn ang="0">
                    <a:pos x="144" y="69"/>
                  </a:cxn>
                  <a:cxn ang="0">
                    <a:pos x="202" y="66"/>
                  </a:cxn>
                  <a:cxn ang="0">
                    <a:pos x="199" y="76"/>
                  </a:cxn>
                  <a:cxn ang="0">
                    <a:pos x="209" y="88"/>
                  </a:cxn>
                  <a:cxn ang="0">
                    <a:pos x="202" y="96"/>
                  </a:cxn>
                  <a:cxn ang="0">
                    <a:pos x="153" y="106"/>
                  </a:cxn>
                  <a:cxn ang="0">
                    <a:pos x="133" y="106"/>
                  </a:cxn>
                  <a:cxn ang="0">
                    <a:pos x="145" y="123"/>
                  </a:cxn>
                  <a:cxn ang="0">
                    <a:pos x="158" y="130"/>
                  </a:cxn>
                  <a:cxn ang="0">
                    <a:pos x="153" y="144"/>
                  </a:cxn>
                  <a:cxn ang="0">
                    <a:pos x="117" y="131"/>
                  </a:cxn>
                  <a:cxn ang="0">
                    <a:pos x="98" y="119"/>
                  </a:cxn>
                  <a:cxn ang="0">
                    <a:pos x="86" y="138"/>
                  </a:cxn>
                  <a:cxn ang="0">
                    <a:pos x="106" y="158"/>
                  </a:cxn>
                  <a:cxn ang="0">
                    <a:pos x="142" y="183"/>
                  </a:cxn>
                  <a:cxn ang="0">
                    <a:pos x="160" y="199"/>
                  </a:cxn>
                  <a:cxn ang="0">
                    <a:pos x="175" y="188"/>
                  </a:cxn>
                  <a:cxn ang="0">
                    <a:pos x="186" y="183"/>
                  </a:cxn>
                  <a:cxn ang="0">
                    <a:pos x="218" y="187"/>
                  </a:cxn>
                  <a:cxn ang="0">
                    <a:pos x="249" y="187"/>
                  </a:cxn>
                  <a:cxn ang="0">
                    <a:pos x="244" y="206"/>
                  </a:cxn>
                  <a:cxn ang="0">
                    <a:pos x="257" y="228"/>
                  </a:cxn>
                  <a:cxn ang="0">
                    <a:pos x="261" y="246"/>
                  </a:cxn>
                  <a:cxn ang="0">
                    <a:pos x="279" y="259"/>
                  </a:cxn>
                  <a:cxn ang="0">
                    <a:pos x="287" y="259"/>
                  </a:cxn>
                  <a:cxn ang="0">
                    <a:pos x="332" y="236"/>
                  </a:cxn>
                  <a:cxn ang="0">
                    <a:pos x="354" y="211"/>
                  </a:cxn>
                  <a:cxn ang="0">
                    <a:pos x="376" y="209"/>
                  </a:cxn>
                  <a:cxn ang="0">
                    <a:pos x="391" y="208"/>
                  </a:cxn>
                  <a:cxn ang="0">
                    <a:pos x="413" y="182"/>
                  </a:cxn>
                  <a:cxn ang="0">
                    <a:pos x="424" y="163"/>
                  </a:cxn>
                  <a:cxn ang="0">
                    <a:pos x="428" y="150"/>
                  </a:cxn>
                  <a:cxn ang="0">
                    <a:pos x="421" y="124"/>
                  </a:cxn>
                  <a:cxn ang="0">
                    <a:pos x="443" y="112"/>
                  </a:cxn>
                  <a:cxn ang="0">
                    <a:pos x="459" y="87"/>
                  </a:cxn>
                  <a:cxn ang="0">
                    <a:pos x="462" y="79"/>
                  </a:cxn>
                  <a:cxn ang="0">
                    <a:pos x="491" y="57"/>
                  </a:cxn>
                  <a:cxn ang="0">
                    <a:pos x="487" y="28"/>
                  </a:cxn>
                  <a:cxn ang="0">
                    <a:pos x="492" y="11"/>
                  </a:cxn>
                  <a:cxn ang="0">
                    <a:pos x="235" y="0"/>
                  </a:cxn>
                  <a:cxn ang="0">
                    <a:pos x="228" y="11"/>
                  </a:cxn>
                  <a:cxn ang="0">
                    <a:pos x="67" y="0"/>
                  </a:cxn>
                  <a:cxn ang="0">
                    <a:pos x="35" y="0"/>
                  </a:cxn>
                </a:cxnLst>
                <a:rect l="0" t="0" r="r" b="b"/>
                <a:pathLst>
                  <a:path w="496" h="260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8" name="Freeform 229"/>
            <p:cNvSpPr>
              <a:spLocks noChangeAspect="1"/>
            </p:cNvSpPr>
            <p:nvPr/>
          </p:nvSpPr>
          <p:spPr bwMode="gray">
            <a:xfrm>
              <a:off x="3993356" y="2386359"/>
              <a:ext cx="6350" cy="635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9" name="Freeform 230"/>
            <p:cNvSpPr>
              <a:spLocks noChangeAspect="1"/>
            </p:cNvSpPr>
            <p:nvPr/>
          </p:nvSpPr>
          <p:spPr bwMode="gray">
            <a:xfrm>
              <a:off x="4331493" y="1810097"/>
              <a:ext cx="46038" cy="4445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0" name="Freeform 231"/>
            <p:cNvSpPr>
              <a:spLocks noChangeAspect="1"/>
            </p:cNvSpPr>
            <p:nvPr/>
          </p:nvSpPr>
          <p:spPr bwMode="gray">
            <a:xfrm>
              <a:off x="4271168" y="1913284"/>
              <a:ext cx="46038" cy="31750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" name="Freeform 232"/>
            <p:cNvSpPr>
              <a:spLocks noChangeAspect="1"/>
            </p:cNvSpPr>
            <p:nvPr/>
          </p:nvSpPr>
          <p:spPr bwMode="gray">
            <a:xfrm>
              <a:off x="3994943" y="2381597"/>
              <a:ext cx="14288" cy="4763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2" name="Freeform 233"/>
            <p:cNvSpPr>
              <a:spLocks noChangeAspect="1"/>
            </p:cNvSpPr>
            <p:nvPr/>
          </p:nvSpPr>
          <p:spPr bwMode="gray">
            <a:xfrm>
              <a:off x="3490118" y="1268759"/>
              <a:ext cx="963613" cy="1114425"/>
            </a:xfrm>
            <a:custGeom>
              <a:avLst/>
              <a:gdLst/>
              <a:ahLst/>
              <a:cxnLst>
                <a:cxn ang="0">
                  <a:pos x="334" y="269"/>
                </a:cxn>
                <a:cxn ang="0">
                  <a:pos x="56" y="423"/>
                </a:cxn>
                <a:cxn ang="0">
                  <a:pos x="87" y="620"/>
                </a:cxn>
                <a:cxn ang="0">
                  <a:pos x="345" y="649"/>
                </a:cxn>
                <a:cxn ang="0">
                  <a:pos x="370" y="802"/>
                </a:cxn>
                <a:cxn ang="0">
                  <a:pos x="203" y="910"/>
                </a:cxn>
                <a:cxn ang="0">
                  <a:pos x="382" y="1005"/>
                </a:cxn>
                <a:cxn ang="0">
                  <a:pos x="663" y="1060"/>
                </a:cxn>
                <a:cxn ang="0">
                  <a:pos x="789" y="1212"/>
                </a:cxn>
                <a:cxn ang="0">
                  <a:pos x="914" y="1457"/>
                </a:cxn>
                <a:cxn ang="0">
                  <a:pos x="957" y="1666"/>
                </a:cxn>
                <a:cxn ang="0">
                  <a:pos x="946" y="1937"/>
                </a:cxn>
                <a:cxn ang="0">
                  <a:pos x="1155" y="1924"/>
                </a:cxn>
                <a:cxn ang="0">
                  <a:pos x="1212" y="2100"/>
                </a:cxn>
                <a:cxn ang="0">
                  <a:pos x="1198" y="2196"/>
                </a:cxn>
                <a:cxn ang="0">
                  <a:pos x="1193" y="2371"/>
                </a:cxn>
                <a:cxn ang="0">
                  <a:pos x="1189" y="2458"/>
                </a:cxn>
                <a:cxn ang="0">
                  <a:pos x="1066" y="2539"/>
                </a:cxn>
                <a:cxn ang="0">
                  <a:pos x="1064" y="2750"/>
                </a:cxn>
                <a:cxn ang="0">
                  <a:pos x="1125" y="2895"/>
                </a:cxn>
                <a:cxn ang="0">
                  <a:pos x="1211" y="2960"/>
                </a:cxn>
                <a:cxn ang="0">
                  <a:pos x="1195" y="3116"/>
                </a:cxn>
                <a:cxn ang="0">
                  <a:pos x="1279" y="3272"/>
                </a:cxn>
                <a:cxn ang="0">
                  <a:pos x="1338" y="3337"/>
                </a:cxn>
                <a:cxn ang="0">
                  <a:pos x="1363" y="3416"/>
                </a:cxn>
                <a:cxn ang="0">
                  <a:pos x="1470" y="3433"/>
                </a:cxn>
                <a:cxn ang="0">
                  <a:pos x="1537" y="3452"/>
                </a:cxn>
                <a:cxn ang="0">
                  <a:pos x="1629" y="3467"/>
                </a:cxn>
                <a:cxn ang="0">
                  <a:pos x="1687" y="3305"/>
                </a:cxn>
                <a:cxn ang="0">
                  <a:pos x="1689" y="3152"/>
                </a:cxn>
                <a:cxn ang="0">
                  <a:pos x="1764" y="3101"/>
                </a:cxn>
                <a:cxn ang="0">
                  <a:pos x="1753" y="2943"/>
                </a:cxn>
                <a:cxn ang="0">
                  <a:pos x="1812" y="2852"/>
                </a:cxn>
                <a:cxn ang="0">
                  <a:pos x="1901" y="2792"/>
                </a:cxn>
                <a:cxn ang="0">
                  <a:pos x="1930" y="2799"/>
                </a:cxn>
                <a:cxn ang="0">
                  <a:pos x="2028" y="2774"/>
                </a:cxn>
                <a:cxn ang="0">
                  <a:pos x="2118" y="2690"/>
                </a:cxn>
                <a:cxn ang="0">
                  <a:pos x="2174" y="2551"/>
                </a:cxn>
                <a:cxn ang="0">
                  <a:pos x="2221" y="2438"/>
                </a:cxn>
                <a:cxn ang="0">
                  <a:pos x="2324" y="2497"/>
                </a:cxn>
                <a:cxn ang="0">
                  <a:pos x="2398" y="2454"/>
                </a:cxn>
                <a:cxn ang="0">
                  <a:pos x="2533" y="2404"/>
                </a:cxn>
                <a:cxn ang="0">
                  <a:pos x="2608" y="2324"/>
                </a:cxn>
                <a:cxn ang="0">
                  <a:pos x="2693" y="2260"/>
                </a:cxn>
                <a:cxn ang="0">
                  <a:pos x="2744" y="2191"/>
                </a:cxn>
                <a:cxn ang="0">
                  <a:pos x="2518" y="2132"/>
                </a:cxn>
                <a:cxn ang="0">
                  <a:pos x="2535" y="1960"/>
                </a:cxn>
                <a:cxn ang="0">
                  <a:pos x="2675" y="2082"/>
                </a:cxn>
                <a:cxn ang="0">
                  <a:pos x="2798" y="2021"/>
                </a:cxn>
                <a:cxn ang="0">
                  <a:pos x="2734" y="1919"/>
                </a:cxn>
                <a:cxn ang="0">
                  <a:pos x="2637" y="1764"/>
                </a:cxn>
                <a:cxn ang="0">
                  <a:pos x="2526" y="1666"/>
                </a:cxn>
                <a:cxn ang="0">
                  <a:pos x="2780" y="1635"/>
                </a:cxn>
                <a:cxn ang="0">
                  <a:pos x="2761" y="1433"/>
                </a:cxn>
                <a:cxn ang="0">
                  <a:pos x="2855" y="1350"/>
                </a:cxn>
                <a:cxn ang="0">
                  <a:pos x="2914" y="1260"/>
                </a:cxn>
                <a:cxn ang="0">
                  <a:pos x="2866" y="1034"/>
                </a:cxn>
                <a:cxn ang="0">
                  <a:pos x="2763" y="931"/>
                </a:cxn>
                <a:cxn ang="0">
                  <a:pos x="3000" y="845"/>
                </a:cxn>
                <a:cxn ang="0">
                  <a:pos x="2868" y="650"/>
                </a:cxn>
                <a:cxn ang="0">
                  <a:pos x="2831" y="472"/>
                </a:cxn>
                <a:cxn ang="0">
                  <a:pos x="2931" y="232"/>
                </a:cxn>
                <a:cxn ang="0">
                  <a:pos x="3035" y="0"/>
                </a:cxn>
              </a:cxnLst>
              <a:rect l="0" t="0" r="r" b="b"/>
              <a:pathLst>
                <a:path w="3035" h="3510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3" name="Freeform 234"/>
            <p:cNvSpPr>
              <a:spLocks noChangeAspect="1"/>
            </p:cNvSpPr>
            <p:nvPr/>
          </p:nvSpPr>
          <p:spPr bwMode="gray">
            <a:xfrm>
              <a:off x="3804443" y="1951384"/>
              <a:ext cx="52388" cy="523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4" name="Freeform 235"/>
            <p:cNvSpPr>
              <a:spLocks noChangeAspect="1"/>
            </p:cNvSpPr>
            <p:nvPr/>
          </p:nvSpPr>
          <p:spPr bwMode="gray">
            <a:xfrm>
              <a:off x="3559968" y="1500534"/>
              <a:ext cx="52388" cy="190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0"/>
                </a:cxn>
                <a:cxn ang="0">
                  <a:pos x="17" y="20"/>
                </a:cxn>
                <a:cxn ang="0">
                  <a:pos x="31" y="5"/>
                </a:cxn>
                <a:cxn ang="0">
                  <a:pos x="94" y="0"/>
                </a:cxn>
                <a:cxn ang="0">
                  <a:pos x="119" y="6"/>
                </a:cxn>
                <a:cxn ang="0">
                  <a:pos x="131" y="14"/>
                </a:cxn>
                <a:cxn ang="0">
                  <a:pos x="137" y="25"/>
                </a:cxn>
                <a:cxn ang="0">
                  <a:pos x="165" y="38"/>
                </a:cxn>
                <a:cxn ang="0">
                  <a:pos x="167" y="44"/>
                </a:cxn>
                <a:cxn ang="0">
                  <a:pos x="153" y="55"/>
                </a:cxn>
                <a:cxn ang="0">
                  <a:pos x="124" y="61"/>
                </a:cxn>
                <a:cxn ang="0">
                  <a:pos x="67" y="43"/>
                </a:cxn>
                <a:cxn ang="0">
                  <a:pos x="47" y="48"/>
                </a:cxn>
                <a:cxn ang="0">
                  <a:pos x="30" y="46"/>
                </a:cxn>
                <a:cxn ang="0">
                  <a:pos x="0" y="35"/>
                </a:cxn>
              </a:cxnLst>
              <a:rect l="0" t="0" r="r" b="b"/>
              <a:pathLst>
                <a:path w="167" h="61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5" name="Group 236"/>
            <p:cNvGrpSpPr>
              <a:grpSpLocks noChangeAspect="1"/>
            </p:cNvGrpSpPr>
            <p:nvPr/>
          </p:nvGrpSpPr>
          <p:grpSpPr bwMode="gray">
            <a:xfrm>
              <a:off x="3344068" y="3475384"/>
              <a:ext cx="808038" cy="1365250"/>
              <a:chOff x="1624" y="2350"/>
              <a:chExt cx="509" cy="860"/>
            </a:xfrm>
            <a:grpFill/>
          </p:grpSpPr>
          <p:sp>
            <p:nvSpPr>
              <p:cNvPr id="261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2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3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4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5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6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7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8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69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0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1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2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3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4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5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6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7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8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79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0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1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2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3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4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85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6" name="Freeform 262"/>
            <p:cNvSpPr>
              <a:spLocks noChangeAspect="1"/>
            </p:cNvSpPr>
            <p:nvPr/>
          </p:nvSpPr>
          <p:spPr bwMode="gray">
            <a:xfrm>
              <a:off x="3234531" y="3429347"/>
              <a:ext cx="74613" cy="74613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7" name="Freeform 263"/>
            <p:cNvSpPr>
              <a:spLocks noChangeAspect="1"/>
            </p:cNvSpPr>
            <p:nvPr/>
          </p:nvSpPr>
          <p:spPr bwMode="gray">
            <a:xfrm>
              <a:off x="3313906" y="3524597"/>
              <a:ext cx="101600" cy="42863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8" name="Freeform 264"/>
            <p:cNvSpPr>
              <a:spLocks noChangeAspect="1"/>
            </p:cNvSpPr>
            <p:nvPr/>
          </p:nvSpPr>
          <p:spPr bwMode="gray">
            <a:xfrm>
              <a:off x="3153568" y="3378547"/>
              <a:ext cx="68263" cy="74613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9" name="Freeform 265"/>
            <p:cNvSpPr>
              <a:spLocks noChangeAspect="1"/>
            </p:cNvSpPr>
            <p:nvPr/>
          </p:nvSpPr>
          <p:spPr bwMode="gray">
            <a:xfrm>
              <a:off x="3205956" y="3367434"/>
              <a:ext cx="19050" cy="46038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0" name="Freeform 266"/>
            <p:cNvSpPr>
              <a:spLocks noChangeAspect="1"/>
            </p:cNvSpPr>
            <p:nvPr/>
          </p:nvSpPr>
          <p:spPr bwMode="gray">
            <a:xfrm>
              <a:off x="3191668" y="3440459"/>
              <a:ext cx="39688" cy="2222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" name="Freeform 267"/>
            <p:cNvSpPr>
              <a:spLocks noChangeAspect="1"/>
            </p:cNvSpPr>
            <p:nvPr/>
          </p:nvSpPr>
          <p:spPr bwMode="gray">
            <a:xfrm>
              <a:off x="3264693" y="3497609"/>
              <a:ext cx="57150" cy="50800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2" name="Freeform 268"/>
            <p:cNvSpPr>
              <a:spLocks noChangeAspect="1"/>
            </p:cNvSpPr>
            <p:nvPr/>
          </p:nvSpPr>
          <p:spPr bwMode="gray">
            <a:xfrm>
              <a:off x="3202781" y="3411884"/>
              <a:ext cx="106363" cy="53975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3" name="Freeform 269"/>
            <p:cNvSpPr>
              <a:spLocks noChangeAspect="1"/>
            </p:cNvSpPr>
            <p:nvPr/>
          </p:nvSpPr>
          <p:spPr bwMode="gray">
            <a:xfrm>
              <a:off x="2721768" y="3094384"/>
              <a:ext cx="525463" cy="342900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74" name="Group 270"/>
            <p:cNvGrpSpPr>
              <a:grpSpLocks noChangeAspect="1"/>
            </p:cNvGrpSpPr>
            <p:nvPr/>
          </p:nvGrpSpPr>
          <p:grpSpPr bwMode="gray">
            <a:xfrm>
              <a:off x="1832768" y="1897409"/>
              <a:ext cx="1765300" cy="1346200"/>
              <a:chOff x="672" y="1356"/>
              <a:chExt cx="1112" cy="848"/>
            </a:xfrm>
            <a:grpFill/>
          </p:grpSpPr>
          <p:grpSp>
            <p:nvGrpSpPr>
              <p:cNvPr id="249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56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7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8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9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60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grpSp>
            <p:nvGrpSpPr>
              <p:cNvPr id="250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51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2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3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4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55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75" name="Group 283"/>
            <p:cNvGrpSpPr>
              <a:grpSpLocks noChangeAspect="1"/>
            </p:cNvGrpSpPr>
            <p:nvPr/>
          </p:nvGrpSpPr>
          <p:grpSpPr bwMode="gray">
            <a:xfrm>
              <a:off x="2304256" y="1268759"/>
              <a:ext cx="1538288" cy="1622425"/>
              <a:chOff x="969" y="960"/>
              <a:chExt cx="969" cy="1022"/>
            </a:xfrm>
            <a:grpFill/>
          </p:grpSpPr>
          <p:sp>
            <p:nvSpPr>
              <p:cNvPr id="220" name="Freeform 284"/>
              <p:cNvSpPr>
                <a:spLocks noChangeAspect="1"/>
              </p:cNvSpPr>
              <p:nvPr/>
            </p:nvSpPr>
            <p:spPr bwMode="gray">
              <a:xfrm>
                <a:off x="1903" y="17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1" name="Freeform 285"/>
              <p:cNvSpPr>
                <a:spLocks noChangeAspect="1"/>
              </p:cNvSpPr>
              <p:nvPr/>
            </p:nvSpPr>
            <p:spPr bwMode="gray">
              <a:xfrm>
                <a:off x="1865" y="1826"/>
                <a:ext cx="73" cy="84"/>
              </a:xfrm>
              <a:custGeom>
                <a:avLst/>
                <a:gdLst/>
                <a:ahLst/>
                <a:cxnLst>
                  <a:cxn ang="0">
                    <a:pos x="147" y="25"/>
                  </a:cxn>
                  <a:cxn ang="0">
                    <a:pos x="138" y="43"/>
                  </a:cxn>
                  <a:cxn ang="0">
                    <a:pos x="129" y="52"/>
                  </a:cxn>
                  <a:cxn ang="0">
                    <a:pos x="120" y="75"/>
                  </a:cxn>
                  <a:cxn ang="0">
                    <a:pos x="115" y="89"/>
                  </a:cxn>
                  <a:cxn ang="0">
                    <a:pos x="103" y="121"/>
                  </a:cxn>
                  <a:cxn ang="0">
                    <a:pos x="92" y="139"/>
                  </a:cxn>
                  <a:cxn ang="0">
                    <a:pos x="82" y="178"/>
                  </a:cxn>
                  <a:cxn ang="0">
                    <a:pos x="65" y="193"/>
                  </a:cxn>
                  <a:cxn ang="0">
                    <a:pos x="71" y="208"/>
                  </a:cxn>
                  <a:cxn ang="0">
                    <a:pos x="71" y="221"/>
                  </a:cxn>
                  <a:cxn ang="0">
                    <a:pos x="31" y="259"/>
                  </a:cxn>
                  <a:cxn ang="0">
                    <a:pos x="11" y="263"/>
                  </a:cxn>
                  <a:cxn ang="0">
                    <a:pos x="44" y="267"/>
                  </a:cxn>
                  <a:cxn ang="0">
                    <a:pos x="1" y="318"/>
                  </a:cxn>
                  <a:cxn ang="0">
                    <a:pos x="18" y="344"/>
                  </a:cxn>
                  <a:cxn ang="0">
                    <a:pos x="90" y="338"/>
                  </a:cxn>
                  <a:cxn ang="0">
                    <a:pos x="141" y="343"/>
                  </a:cxn>
                  <a:cxn ang="0">
                    <a:pos x="180" y="329"/>
                  </a:cxn>
                  <a:cxn ang="0">
                    <a:pos x="194" y="339"/>
                  </a:cxn>
                  <a:cxn ang="0">
                    <a:pos x="187" y="350"/>
                  </a:cxn>
                  <a:cxn ang="0">
                    <a:pos x="221" y="336"/>
                  </a:cxn>
                  <a:cxn ang="0">
                    <a:pos x="248" y="343"/>
                  </a:cxn>
                  <a:cxn ang="0">
                    <a:pos x="212" y="380"/>
                  </a:cxn>
                  <a:cxn ang="0">
                    <a:pos x="189" y="397"/>
                  </a:cxn>
                  <a:cxn ang="0">
                    <a:pos x="224" y="392"/>
                  </a:cxn>
                  <a:cxn ang="0">
                    <a:pos x="264" y="354"/>
                  </a:cxn>
                  <a:cxn ang="0">
                    <a:pos x="289" y="315"/>
                  </a:cxn>
                  <a:cxn ang="0">
                    <a:pos x="297" y="361"/>
                  </a:cxn>
                  <a:cxn ang="0">
                    <a:pos x="294" y="403"/>
                  </a:cxn>
                  <a:cxn ang="0">
                    <a:pos x="314" y="392"/>
                  </a:cxn>
                  <a:cxn ang="0">
                    <a:pos x="320" y="420"/>
                  </a:cxn>
                  <a:cxn ang="0">
                    <a:pos x="351" y="396"/>
                  </a:cxn>
                  <a:cxn ang="0">
                    <a:pos x="362" y="332"/>
                  </a:cxn>
                  <a:cxn ang="0">
                    <a:pos x="339" y="347"/>
                  </a:cxn>
                  <a:cxn ang="0">
                    <a:pos x="348" y="306"/>
                  </a:cxn>
                  <a:cxn ang="0">
                    <a:pos x="332" y="307"/>
                  </a:cxn>
                  <a:cxn ang="0">
                    <a:pos x="313" y="337"/>
                  </a:cxn>
                  <a:cxn ang="0">
                    <a:pos x="307" y="320"/>
                  </a:cxn>
                  <a:cxn ang="0">
                    <a:pos x="307" y="300"/>
                  </a:cxn>
                  <a:cxn ang="0">
                    <a:pos x="326" y="274"/>
                  </a:cxn>
                  <a:cxn ang="0">
                    <a:pos x="340" y="254"/>
                  </a:cxn>
                  <a:cxn ang="0">
                    <a:pos x="293" y="272"/>
                  </a:cxn>
                  <a:cxn ang="0">
                    <a:pos x="304" y="247"/>
                  </a:cxn>
                  <a:cxn ang="0">
                    <a:pos x="300" y="226"/>
                  </a:cxn>
                  <a:cxn ang="0">
                    <a:pos x="318" y="197"/>
                  </a:cxn>
                  <a:cxn ang="0">
                    <a:pos x="275" y="192"/>
                  </a:cxn>
                  <a:cxn ang="0">
                    <a:pos x="218" y="204"/>
                  </a:cxn>
                  <a:cxn ang="0">
                    <a:pos x="218" y="184"/>
                  </a:cxn>
                  <a:cxn ang="0">
                    <a:pos x="189" y="184"/>
                  </a:cxn>
                  <a:cxn ang="0">
                    <a:pos x="191" y="157"/>
                  </a:cxn>
                  <a:cxn ang="0">
                    <a:pos x="176" y="144"/>
                  </a:cxn>
                  <a:cxn ang="0">
                    <a:pos x="162" y="148"/>
                  </a:cxn>
                  <a:cxn ang="0">
                    <a:pos x="137" y="161"/>
                  </a:cxn>
                  <a:cxn ang="0">
                    <a:pos x="153" y="122"/>
                  </a:cxn>
                  <a:cxn ang="0">
                    <a:pos x="172" y="81"/>
                  </a:cxn>
                  <a:cxn ang="0">
                    <a:pos x="176" y="71"/>
                  </a:cxn>
                  <a:cxn ang="0">
                    <a:pos x="185" y="33"/>
                  </a:cxn>
                  <a:cxn ang="0">
                    <a:pos x="207" y="8"/>
                  </a:cxn>
                  <a:cxn ang="0">
                    <a:pos x="194" y="5"/>
                  </a:cxn>
                </a:cxnLst>
                <a:rect l="0" t="0" r="r" b="b"/>
                <a:pathLst>
                  <a:path w="362" h="420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2" name="Freeform 286"/>
              <p:cNvSpPr>
                <a:spLocks noChangeAspect="1"/>
              </p:cNvSpPr>
              <p:nvPr/>
            </p:nvSpPr>
            <p:spPr bwMode="gray">
              <a:xfrm>
                <a:off x="1108" y="1839"/>
                <a:ext cx="55" cy="43"/>
              </a:xfrm>
              <a:custGeom>
                <a:avLst/>
                <a:gdLst/>
                <a:ahLst/>
                <a:cxnLst>
                  <a:cxn ang="0">
                    <a:pos x="48" y="41"/>
                  </a:cxn>
                  <a:cxn ang="0">
                    <a:pos x="48" y="41"/>
                  </a:cxn>
                  <a:cxn ang="0">
                    <a:pos x="45" y="22"/>
                  </a:cxn>
                  <a:cxn ang="0">
                    <a:pos x="19" y="15"/>
                  </a:cxn>
                  <a:cxn ang="0">
                    <a:pos x="13" y="27"/>
                  </a:cxn>
                  <a:cxn ang="0">
                    <a:pos x="0" y="19"/>
                  </a:cxn>
                  <a:cxn ang="0">
                    <a:pos x="2" y="6"/>
                  </a:cxn>
                  <a:cxn ang="0">
                    <a:pos x="18" y="0"/>
                  </a:cxn>
                  <a:cxn ang="0">
                    <a:pos x="38" y="9"/>
                  </a:cxn>
                  <a:cxn ang="0">
                    <a:pos x="56" y="18"/>
                  </a:cxn>
                  <a:cxn ang="0">
                    <a:pos x="119" y="38"/>
                  </a:cxn>
                  <a:cxn ang="0">
                    <a:pos x="148" y="46"/>
                  </a:cxn>
                  <a:cxn ang="0">
                    <a:pos x="157" y="57"/>
                  </a:cxn>
                  <a:cxn ang="0">
                    <a:pos x="188" y="99"/>
                  </a:cxn>
                  <a:cxn ang="0">
                    <a:pos x="188" y="106"/>
                  </a:cxn>
                  <a:cxn ang="0">
                    <a:pos x="194" y="116"/>
                  </a:cxn>
                  <a:cxn ang="0">
                    <a:pos x="215" y="129"/>
                  </a:cxn>
                  <a:cxn ang="0">
                    <a:pos x="228" y="134"/>
                  </a:cxn>
                  <a:cxn ang="0">
                    <a:pos x="250" y="151"/>
                  </a:cxn>
                  <a:cxn ang="0">
                    <a:pos x="260" y="174"/>
                  </a:cxn>
                  <a:cxn ang="0">
                    <a:pos x="264" y="189"/>
                  </a:cxn>
                  <a:cxn ang="0">
                    <a:pos x="269" y="188"/>
                  </a:cxn>
                  <a:cxn ang="0">
                    <a:pos x="272" y="203"/>
                  </a:cxn>
                  <a:cxn ang="0">
                    <a:pos x="264" y="214"/>
                  </a:cxn>
                  <a:cxn ang="0">
                    <a:pos x="239" y="207"/>
                  </a:cxn>
                  <a:cxn ang="0">
                    <a:pos x="222" y="196"/>
                  </a:cxn>
                  <a:cxn ang="0">
                    <a:pos x="211" y="196"/>
                  </a:cxn>
                  <a:cxn ang="0">
                    <a:pos x="196" y="185"/>
                  </a:cxn>
                  <a:cxn ang="0">
                    <a:pos x="202" y="175"/>
                  </a:cxn>
                  <a:cxn ang="0">
                    <a:pos x="196" y="182"/>
                  </a:cxn>
                  <a:cxn ang="0">
                    <a:pos x="182" y="176"/>
                  </a:cxn>
                  <a:cxn ang="0">
                    <a:pos x="179" y="167"/>
                  </a:cxn>
                  <a:cxn ang="0">
                    <a:pos x="190" y="160"/>
                  </a:cxn>
                  <a:cxn ang="0">
                    <a:pos x="178" y="155"/>
                  </a:cxn>
                  <a:cxn ang="0">
                    <a:pos x="166" y="160"/>
                  </a:cxn>
                  <a:cxn ang="0">
                    <a:pos x="143" y="154"/>
                  </a:cxn>
                  <a:cxn ang="0">
                    <a:pos x="157" y="153"/>
                  </a:cxn>
                  <a:cxn ang="0">
                    <a:pos x="143" y="135"/>
                  </a:cxn>
                  <a:cxn ang="0">
                    <a:pos x="130" y="129"/>
                  </a:cxn>
                  <a:cxn ang="0">
                    <a:pos x="109" y="126"/>
                  </a:cxn>
                  <a:cxn ang="0">
                    <a:pos x="100" y="112"/>
                  </a:cxn>
                  <a:cxn ang="0">
                    <a:pos x="118" y="110"/>
                  </a:cxn>
                  <a:cxn ang="0">
                    <a:pos x="119" y="100"/>
                  </a:cxn>
                  <a:cxn ang="0">
                    <a:pos x="107" y="100"/>
                  </a:cxn>
                  <a:cxn ang="0">
                    <a:pos x="99" y="99"/>
                  </a:cxn>
                  <a:cxn ang="0">
                    <a:pos x="86" y="83"/>
                  </a:cxn>
                  <a:cxn ang="0">
                    <a:pos x="80" y="80"/>
                  </a:cxn>
                  <a:cxn ang="0">
                    <a:pos x="65" y="80"/>
                  </a:cxn>
                  <a:cxn ang="0">
                    <a:pos x="70" y="65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9"/>
                  </a:cxn>
                  <a:cxn ang="0">
                    <a:pos x="29" y="64"/>
                  </a:cxn>
                  <a:cxn ang="0">
                    <a:pos x="29" y="57"/>
                  </a:cxn>
                  <a:cxn ang="0">
                    <a:pos x="24" y="45"/>
                  </a:cxn>
                  <a:cxn ang="0">
                    <a:pos x="33" y="35"/>
                  </a:cxn>
                  <a:cxn ang="0">
                    <a:pos x="45" y="41"/>
                  </a:cxn>
                </a:cxnLst>
                <a:rect l="0" t="0" r="r" b="b"/>
                <a:pathLst>
                  <a:path w="275" h="214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3" name="Freeform 287"/>
              <p:cNvSpPr>
                <a:spLocks noChangeAspect="1"/>
              </p:cNvSpPr>
              <p:nvPr/>
            </p:nvSpPr>
            <p:spPr bwMode="gray">
              <a:xfrm>
                <a:off x="1425" y="1404"/>
                <a:ext cx="47" cy="44"/>
              </a:xfrm>
              <a:custGeom>
                <a:avLst/>
                <a:gdLst/>
                <a:ahLst/>
                <a:cxnLst>
                  <a:cxn ang="0">
                    <a:pos x="132" y="38"/>
                  </a:cxn>
                  <a:cxn ang="0">
                    <a:pos x="118" y="33"/>
                  </a:cxn>
                  <a:cxn ang="0">
                    <a:pos x="118" y="18"/>
                  </a:cxn>
                  <a:cxn ang="0">
                    <a:pos x="104" y="4"/>
                  </a:cxn>
                  <a:cxn ang="0">
                    <a:pos x="86" y="0"/>
                  </a:cxn>
                  <a:cxn ang="0">
                    <a:pos x="73" y="20"/>
                  </a:cxn>
                  <a:cxn ang="0">
                    <a:pos x="71" y="52"/>
                  </a:cxn>
                  <a:cxn ang="0">
                    <a:pos x="66" y="51"/>
                  </a:cxn>
                  <a:cxn ang="0">
                    <a:pos x="53" y="57"/>
                  </a:cxn>
                  <a:cxn ang="0">
                    <a:pos x="53" y="73"/>
                  </a:cxn>
                  <a:cxn ang="0">
                    <a:pos x="50" y="98"/>
                  </a:cxn>
                  <a:cxn ang="0">
                    <a:pos x="40" y="109"/>
                  </a:cxn>
                  <a:cxn ang="0">
                    <a:pos x="11" y="119"/>
                  </a:cxn>
                  <a:cxn ang="0">
                    <a:pos x="0" y="136"/>
                  </a:cxn>
                  <a:cxn ang="0">
                    <a:pos x="10" y="163"/>
                  </a:cxn>
                  <a:cxn ang="0">
                    <a:pos x="21" y="158"/>
                  </a:cxn>
                  <a:cxn ang="0">
                    <a:pos x="32" y="152"/>
                  </a:cxn>
                  <a:cxn ang="0">
                    <a:pos x="44" y="167"/>
                  </a:cxn>
                  <a:cxn ang="0">
                    <a:pos x="55" y="175"/>
                  </a:cxn>
                  <a:cxn ang="0">
                    <a:pos x="62" y="165"/>
                  </a:cxn>
                  <a:cxn ang="0">
                    <a:pos x="71" y="180"/>
                  </a:cxn>
                  <a:cxn ang="0">
                    <a:pos x="89" y="180"/>
                  </a:cxn>
                  <a:cxn ang="0">
                    <a:pos x="109" y="202"/>
                  </a:cxn>
                  <a:cxn ang="0">
                    <a:pos x="132" y="210"/>
                  </a:cxn>
                  <a:cxn ang="0">
                    <a:pos x="136" y="202"/>
                  </a:cxn>
                  <a:cxn ang="0">
                    <a:pos x="167" y="221"/>
                  </a:cxn>
                  <a:cxn ang="0">
                    <a:pos x="186" y="195"/>
                  </a:cxn>
                  <a:cxn ang="0">
                    <a:pos x="209" y="179"/>
                  </a:cxn>
                  <a:cxn ang="0">
                    <a:pos x="216" y="186"/>
                  </a:cxn>
                  <a:cxn ang="0">
                    <a:pos x="233" y="174"/>
                  </a:cxn>
                  <a:cxn ang="0">
                    <a:pos x="231" y="163"/>
                  </a:cxn>
                  <a:cxn ang="0">
                    <a:pos x="207" y="153"/>
                  </a:cxn>
                  <a:cxn ang="0">
                    <a:pos x="202" y="132"/>
                  </a:cxn>
                  <a:cxn ang="0">
                    <a:pos x="179" y="100"/>
                  </a:cxn>
                  <a:cxn ang="0">
                    <a:pos x="143" y="60"/>
                  </a:cxn>
                </a:cxnLst>
                <a:rect l="0" t="0" r="r" b="b"/>
                <a:pathLst>
                  <a:path w="236" h="221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4" name="Freeform 288"/>
              <p:cNvSpPr>
                <a:spLocks noChangeAspect="1"/>
              </p:cNvSpPr>
              <p:nvPr/>
            </p:nvSpPr>
            <p:spPr bwMode="gray">
              <a:xfrm>
                <a:off x="1134" y="1234"/>
                <a:ext cx="117" cy="130"/>
              </a:xfrm>
              <a:custGeom>
                <a:avLst/>
                <a:gdLst/>
                <a:ahLst/>
                <a:cxnLst>
                  <a:cxn ang="0">
                    <a:pos x="109" y="137"/>
                  </a:cxn>
                  <a:cxn ang="0">
                    <a:pos x="97" y="189"/>
                  </a:cxn>
                  <a:cxn ang="0">
                    <a:pos x="84" y="213"/>
                  </a:cxn>
                  <a:cxn ang="0">
                    <a:pos x="72" y="242"/>
                  </a:cxn>
                  <a:cxn ang="0">
                    <a:pos x="66" y="272"/>
                  </a:cxn>
                  <a:cxn ang="0">
                    <a:pos x="55" y="288"/>
                  </a:cxn>
                  <a:cxn ang="0">
                    <a:pos x="66" y="305"/>
                  </a:cxn>
                  <a:cxn ang="0">
                    <a:pos x="72" y="321"/>
                  </a:cxn>
                  <a:cxn ang="0">
                    <a:pos x="41" y="333"/>
                  </a:cxn>
                  <a:cxn ang="0">
                    <a:pos x="46" y="358"/>
                  </a:cxn>
                  <a:cxn ang="0">
                    <a:pos x="44" y="380"/>
                  </a:cxn>
                  <a:cxn ang="0">
                    <a:pos x="44" y="391"/>
                  </a:cxn>
                  <a:cxn ang="0">
                    <a:pos x="40" y="409"/>
                  </a:cxn>
                  <a:cxn ang="0">
                    <a:pos x="27" y="430"/>
                  </a:cxn>
                  <a:cxn ang="0">
                    <a:pos x="30" y="449"/>
                  </a:cxn>
                  <a:cxn ang="0">
                    <a:pos x="18" y="465"/>
                  </a:cxn>
                  <a:cxn ang="0">
                    <a:pos x="11" y="479"/>
                  </a:cxn>
                  <a:cxn ang="0">
                    <a:pos x="0" y="500"/>
                  </a:cxn>
                  <a:cxn ang="0">
                    <a:pos x="49" y="504"/>
                  </a:cxn>
                  <a:cxn ang="0">
                    <a:pos x="41" y="511"/>
                  </a:cxn>
                  <a:cxn ang="0">
                    <a:pos x="66" y="519"/>
                  </a:cxn>
                  <a:cxn ang="0">
                    <a:pos x="99" y="541"/>
                  </a:cxn>
                  <a:cxn ang="0">
                    <a:pos x="124" y="585"/>
                  </a:cxn>
                  <a:cxn ang="0">
                    <a:pos x="163" y="650"/>
                  </a:cxn>
                  <a:cxn ang="0">
                    <a:pos x="215" y="603"/>
                  </a:cxn>
                  <a:cxn ang="0">
                    <a:pos x="238" y="587"/>
                  </a:cxn>
                  <a:cxn ang="0">
                    <a:pos x="249" y="601"/>
                  </a:cxn>
                  <a:cxn ang="0">
                    <a:pos x="264" y="581"/>
                  </a:cxn>
                  <a:cxn ang="0">
                    <a:pos x="279" y="587"/>
                  </a:cxn>
                  <a:cxn ang="0">
                    <a:pos x="298" y="549"/>
                  </a:cxn>
                  <a:cxn ang="0">
                    <a:pos x="299" y="511"/>
                  </a:cxn>
                  <a:cxn ang="0">
                    <a:pos x="313" y="461"/>
                  </a:cxn>
                  <a:cxn ang="0">
                    <a:pos x="328" y="455"/>
                  </a:cxn>
                  <a:cxn ang="0">
                    <a:pos x="362" y="433"/>
                  </a:cxn>
                  <a:cxn ang="0">
                    <a:pos x="371" y="381"/>
                  </a:cxn>
                  <a:cxn ang="0">
                    <a:pos x="406" y="357"/>
                  </a:cxn>
                  <a:cxn ang="0">
                    <a:pos x="462" y="309"/>
                  </a:cxn>
                  <a:cxn ang="0">
                    <a:pos x="514" y="267"/>
                  </a:cxn>
                  <a:cxn ang="0">
                    <a:pos x="581" y="203"/>
                  </a:cxn>
                  <a:cxn ang="0">
                    <a:pos x="552" y="176"/>
                  </a:cxn>
                  <a:cxn ang="0">
                    <a:pos x="506" y="119"/>
                  </a:cxn>
                  <a:cxn ang="0">
                    <a:pos x="462" y="69"/>
                  </a:cxn>
                  <a:cxn ang="0">
                    <a:pos x="385" y="78"/>
                  </a:cxn>
                  <a:cxn ang="0">
                    <a:pos x="384" y="105"/>
                  </a:cxn>
                  <a:cxn ang="0">
                    <a:pos x="368" y="108"/>
                  </a:cxn>
                  <a:cxn ang="0">
                    <a:pos x="373" y="78"/>
                  </a:cxn>
                  <a:cxn ang="0">
                    <a:pos x="352" y="86"/>
                  </a:cxn>
                  <a:cxn ang="0">
                    <a:pos x="338" y="102"/>
                  </a:cxn>
                  <a:cxn ang="0">
                    <a:pos x="304" y="52"/>
                  </a:cxn>
                  <a:cxn ang="0">
                    <a:pos x="276" y="13"/>
                  </a:cxn>
                  <a:cxn ang="0">
                    <a:pos x="224" y="14"/>
                  </a:cxn>
                  <a:cxn ang="0">
                    <a:pos x="157" y="19"/>
                  </a:cxn>
                  <a:cxn ang="0">
                    <a:pos x="158" y="46"/>
                  </a:cxn>
                  <a:cxn ang="0">
                    <a:pos x="150" y="21"/>
                  </a:cxn>
                  <a:cxn ang="0">
                    <a:pos x="139" y="27"/>
                  </a:cxn>
                  <a:cxn ang="0">
                    <a:pos x="120" y="27"/>
                  </a:cxn>
                  <a:cxn ang="0">
                    <a:pos x="99" y="31"/>
                  </a:cxn>
                  <a:cxn ang="0">
                    <a:pos x="75" y="42"/>
                  </a:cxn>
                  <a:cxn ang="0">
                    <a:pos x="84" y="78"/>
                  </a:cxn>
                </a:cxnLst>
                <a:rect l="0" t="0" r="r" b="b"/>
                <a:pathLst>
                  <a:path w="582" h="653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5" name="Freeform 289"/>
              <p:cNvSpPr>
                <a:spLocks noChangeAspect="1"/>
              </p:cNvSpPr>
              <p:nvPr/>
            </p:nvSpPr>
            <p:spPr bwMode="gray">
              <a:xfrm>
                <a:off x="1210" y="1283"/>
                <a:ext cx="200" cy="164"/>
              </a:xfrm>
              <a:custGeom>
                <a:avLst/>
                <a:gdLst/>
                <a:ahLst/>
                <a:cxnLst>
                  <a:cxn ang="0">
                    <a:pos x="126" y="657"/>
                  </a:cxn>
                  <a:cxn ang="0">
                    <a:pos x="169" y="549"/>
                  </a:cxn>
                  <a:cxn ang="0">
                    <a:pos x="358" y="544"/>
                  </a:cxn>
                  <a:cxn ang="0">
                    <a:pos x="368" y="506"/>
                  </a:cxn>
                  <a:cxn ang="0">
                    <a:pos x="282" y="473"/>
                  </a:cxn>
                  <a:cxn ang="0">
                    <a:pos x="101" y="478"/>
                  </a:cxn>
                  <a:cxn ang="0">
                    <a:pos x="62" y="396"/>
                  </a:cxn>
                  <a:cxn ang="0">
                    <a:pos x="178" y="361"/>
                  </a:cxn>
                  <a:cxn ang="0">
                    <a:pos x="133" y="340"/>
                  </a:cxn>
                  <a:cxn ang="0">
                    <a:pos x="79" y="345"/>
                  </a:cxn>
                  <a:cxn ang="0">
                    <a:pos x="47" y="338"/>
                  </a:cxn>
                  <a:cxn ang="0">
                    <a:pos x="29" y="309"/>
                  </a:cxn>
                  <a:cxn ang="0">
                    <a:pos x="52" y="209"/>
                  </a:cxn>
                  <a:cxn ang="0">
                    <a:pos x="46" y="135"/>
                  </a:cxn>
                  <a:cxn ang="0">
                    <a:pos x="239" y="0"/>
                  </a:cxn>
                  <a:cxn ang="0">
                    <a:pos x="272" y="94"/>
                  </a:cxn>
                  <a:cxn ang="0">
                    <a:pos x="244" y="146"/>
                  </a:cxn>
                  <a:cxn ang="0">
                    <a:pos x="300" y="81"/>
                  </a:cxn>
                  <a:cxn ang="0">
                    <a:pos x="406" y="106"/>
                  </a:cxn>
                  <a:cxn ang="0">
                    <a:pos x="415" y="173"/>
                  </a:cxn>
                  <a:cxn ang="0">
                    <a:pos x="446" y="157"/>
                  </a:cxn>
                  <a:cxn ang="0">
                    <a:pos x="486" y="144"/>
                  </a:cxn>
                  <a:cxn ang="0">
                    <a:pos x="503" y="123"/>
                  </a:cxn>
                  <a:cxn ang="0">
                    <a:pos x="504" y="76"/>
                  </a:cxn>
                  <a:cxn ang="0">
                    <a:pos x="546" y="121"/>
                  </a:cxn>
                  <a:cxn ang="0">
                    <a:pos x="570" y="205"/>
                  </a:cxn>
                  <a:cxn ang="0">
                    <a:pos x="606" y="310"/>
                  </a:cxn>
                  <a:cxn ang="0">
                    <a:pos x="627" y="247"/>
                  </a:cxn>
                  <a:cxn ang="0">
                    <a:pos x="617" y="166"/>
                  </a:cxn>
                  <a:cxn ang="0">
                    <a:pos x="600" y="49"/>
                  </a:cxn>
                  <a:cxn ang="0">
                    <a:pos x="602" y="8"/>
                  </a:cxn>
                  <a:cxn ang="0">
                    <a:pos x="669" y="31"/>
                  </a:cxn>
                  <a:cxn ang="0">
                    <a:pos x="691" y="44"/>
                  </a:cxn>
                  <a:cxn ang="0">
                    <a:pos x="751" y="110"/>
                  </a:cxn>
                  <a:cxn ang="0">
                    <a:pos x="766" y="200"/>
                  </a:cxn>
                  <a:cxn ang="0">
                    <a:pos x="805" y="336"/>
                  </a:cxn>
                  <a:cxn ang="0">
                    <a:pos x="815" y="428"/>
                  </a:cxn>
                  <a:cxn ang="0">
                    <a:pos x="881" y="478"/>
                  </a:cxn>
                  <a:cxn ang="0">
                    <a:pos x="963" y="543"/>
                  </a:cxn>
                  <a:cxn ang="0">
                    <a:pos x="999" y="584"/>
                  </a:cxn>
                  <a:cxn ang="0">
                    <a:pos x="961" y="616"/>
                  </a:cxn>
                  <a:cxn ang="0">
                    <a:pos x="934" y="597"/>
                  </a:cxn>
                  <a:cxn ang="0">
                    <a:pos x="906" y="632"/>
                  </a:cxn>
                  <a:cxn ang="0">
                    <a:pos x="880" y="677"/>
                  </a:cxn>
                  <a:cxn ang="0">
                    <a:pos x="940" y="671"/>
                  </a:cxn>
                  <a:cxn ang="0">
                    <a:pos x="933" y="711"/>
                  </a:cxn>
                  <a:cxn ang="0">
                    <a:pos x="949" y="734"/>
                  </a:cxn>
                  <a:cxn ang="0">
                    <a:pos x="893" y="767"/>
                  </a:cxn>
                  <a:cxn ang="0">
                    <a:pos x="809" y="749"/>
                  </a:cxn>
                  <a:cxn ang="0">
                    <a:pos x="758" y="724"/>
                  </a:cxn>
                  <a:cxn ang="0">
                    <a:pos x="697" y="677"/>
                  </a:cxn>
                  <a:cxn ang="0">
                    <a:pos x="655" y="718"/>
                  </a:cxn>
                  <a:cxn ang="0">
                    <a:pos x="521" y="796"/>
                  </a:cxn>
                  <a:cxn ang="0">
                    <a:pos x="425" y="805"/>
                  </a:cxn>
                  <a:cxn ang="0">
                    <a:pos x="320" y="819"/>
                  </a:cxn>
                  <a:cxn ang="0">
                    <a:pos x="300" y="732"/>
                  </a:cxn>
                  <a:cxn ang="0">
                    <a:pos x="230" y="698"/>
                  </a:cxn>
                </a:cxnLst>
                <a:rect l="0" t="0" r="r" b="b"/>
                <a:pathLst>
                  <a:path w="999" h="81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6" name="Freeform 290"/>
              <p:cNvSpPr>
                <a:spLocks noChangeAspect="1"/>
              </p:cNvSpPr>
              <p:nvPr/>
            </p:nvSpPr>
            <p:spPr bwMode="gray">
              <a:xfrm>
                <a:off x="1342" y="1267"/>
                <a:ext cx="27" cy="34"/>
              </a:xfrm>
              <a:custGeom>
                <a:avLst/>
                <a:gdLst/>
                <a:ahLst/>
                <a:cxnLst>
                  <a:cxn ang="0">
                    <a:pos x="114" y="130"/>
                  </a:cxn>
                  <a:cxn ang="0">
                    <a:pos x="114" y="121"/>
                  </a:cxn>
                  <a:cxn ang="0">
                    <a:pos x="118" y="111"/>
                  </a:cxn>
                  <a:cxn ang="0">
                    <a:pos x="127" y="95"/>
                  </a:cxn>
                  <a:cxn ang="0">
                    <a:pos x="132" y="76"/>
                  </a:cxn>
                  <a:cxn ang="0">
                    <a:pos x="135" y="59"/>
                  </a:cxn>
                  <a:cxn ang="0">
                    <a:pos x="135" y="46"/>
                  </a:cxn>
                  <a:cxn ang="0">
                    <a:pos x="137" y="39"/>
                  </a:cxn>
                  <a:cxn ang="0">
                    <a:pos x="134" y="29"/>
                  </a:cxn>
                  <a:cxn ang="0">
                    <a:pos x="126" y="28"/>
                  </a:cxn>
                  <a:cxn ang="0">
                    <a:pos x="120" y="16"/>
                  </a:cxn>
                  <a:cxn ang="0">
                    <a:pos x="99" y="2"/>
                  </a:cxn>
                  <a:cxn ang="0">
                    <a:pos x="88" y="0"/>
                  </a:cxn>
                  <a:cxn ang="0">
                    <a:pos x="69" y="6"/>
                  </a:cxn>
                  <a:cxn ang="0">
                    <a:pos x="34" y="6"/>
                  </a:cxn>
                  <a:cxn ang="0">
                    <a:pos x="23" y="12"/>
                  </a:cxn>
                  <a:cxn ang="0">
                    <a:pos x="13" y="32"/>
                  </a:cxn>
                  <a:cxn ang="0">
                    <a:pos x="2" y="48"/>
                  </a:cxn>
                  <a:cxn ang="0">
                    <a:pos x="0" y="57"/>
                  </a:cxn>
                  <a:cxn ang="0">
                    <a:pos x="26" y="71"/>
                  </a:cxn>
                  <a:cxn ang="0">
                    <a:pos x="32" y="81"/>
                  </a:cxn>
                  <a:cxn ang="0">
                    <a:pos x="44" y="92"/>
                  </a:cxn>
                  <a:cxn ang="0">
                    <a:pos x="54" y="109"/>
                  </a:cxn>
                  <a:cxn ang="0">
                    <a:pos x="60" y="115"/>
                  </a:cxn>
                  <a:cxn ang="0">
                    <a:pos x="71" y="132"/>
                  </a:cxn>
                  <a:cxn ang="0">
                    <a:pos x="72" y="141"/>
                  </a:cxn>
                  <a:cxn ang="0">
                    <a:pos x="93" y="167"/>
                  </a:cxn>
                  <a:cxn ang="0">
                    <a:pos x="96" y="163"/>
                  </a:cxn>
                  <a:cxn ang="0">
                    <a:pos x="96" y="158"/>
                  </a:cxn>
                  <a:cxn ang="0">
                    <a:pos x="100" y="158"/>
                  </a:cxn>
                  <a:cxn ang="0">
                    <a:pos x="110" y="145"/>
                  </a:cxn>
                  <a:cxn ang="0">
                    <a:pos x="114" y="136"/>
                  </a:cxn>
                  <a:cxn ang="0">
                    <a:pos x="114" y="130"/>
                  </a:cxn>
                </a:cxnLst>
                <a:rect l="0" t="0" r="r" b="b"/>
                <a:pathLst>
                  <a:path w="137" h="16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7" name="Freeform 291"/>
              <p:cNvSpPr>
                <a:spLocks noChangeAspect="1"/>
              </p:cNvSpPr>
              <p:nvPr/>
            </p:nvSpPr>
            <p:spPr bwMode="gray">
              <a:xfrm>
                <a:off x="1392" y="1262"/>
                <a:ext cx="67" cy="97"/>
              </a:xfrm>
              <a:custGeom>
                <a:avLst/>
                <a:gdLst/>
                <a:ahLst/>
                <a:cxnLst>
                  <a:cxn ang="0">
                    <a:pos x="124" y="351"/>
                  </a:cxn>
                  <a:cxn ang="0">
                    <a:pos x="109" y="334"/>
                  </a:cxn>
                  <a:cxn ang="0">
                    <a:pos x="87" y="317"/>
                  </a:cxn>
                  <a:cxn ang="0">
                    <a:pos x="55" y="322"/>
                  </a:cxn>
                  <a:cxn ang="0">
                    <a:pos x="40" y="291"/>
                  </a:cxn>
                  <a:cxn ang="0">
                    <a:pos x="1" y="245"/>
                  </a:cxn>
                  <a:cxn ang="0">
                    <a:pos x="6" y="189"/>
                  </a:cxn>
                  <a:cxn ang="0">
                    <a:pos x="35" y="189"/>
                  </a:cxn>
                  <a:cxn ang="0">
                    <a:pos x="42" y="202"/>
                  </a:cxn>
                  <a:cxn ang="0">
                    <a:pos x="64" y="217"/>
                  </a:cxn>
                  <a:cxn ang="0">
                    <a:pos x="71" y="244"/>
                  </a:cxn>
                  <a:cxn ang="0">
                    <a:pos x="99" y="236"/>
                  </a:cxn>
                  <a:cxn ang="0">
                    <a:pos x="124" y="223"/>
                  </a:cxn>
                  <a:cxn ang="0">
                    <a:pos x="120" y="196"/>
                  </a:cxn>
                  <a:cxn ang="0">
                    <a:pos x="132" y="190"/>
                  </a:cxn>
                  <a:cxn ang="0">
                    <a:pos x="116" y="171"/>
                  </a:cxn>
                  <a:cxn ang="0">
                    <a:pos x="110" y="144"/>
                  </a:cxn>
                  <a:cxn ang="0">
                    <a:pos x="137" y="151"/>
                  </a:cxn>
                  <a:cxn ang="0">
                    <a:pos x="114" y="119"/>
                  </a:cxn>
                  <a:cxn ang="0">
                    <a:pos x="93" y="134"/>
                  </a:cxn>
                  <a:cxn ang="0">
                    <a:pos x="61" y="105"/>
                  </a:cxn>
                  <a:cxn ang="0">
                    <a:pos x="80" y="78"/>
                  </a:cxn>
                  <a:cxn ang="0">
                    <a:pos x="99" y="98"/>
                  </a:cxn>
                  <a:cxn ang="0">
                    <a:pos x="98" y="71"/>
                  </a:cxn>
                  <a:cxn ang="0">
                    <a:pos x="71" y="59"/>
                  </a:cxn>
                  <a:cxn ang="0">
                    <a:pos x="96" y="21"/>
                  </a:cxn>
                  <a:cxn ang="0">
                    <a:pos x="124" y="39"/>
                  </a:cxn>
                  <a:cxn ang="0">
                    <a:pos x="113" y="19"/>
                  </a:cxn>
                  <a:cxn ang="0">
                    <a:pos x="129" y="0"/>
                  </a:cxn>
                  <a:cxn ang="0">
                    <a:pos x="152" y="22"/>
                  </a:cxn>
                  <a:cxn ang="0">
                    <a:pos x="188" y="34"/>
                  </a:cxn>
                  <a:cxn ang="0">
                    <a:pos x="248" y="8"/>
                  </a:cxn>
                  <a:cxn ang="0">
                    <a:pos x="288" y="26"/>
                  </a:cxn>
                  <a:cxn ang="0">
                    <a:pos x="284" y="66"/>
                  </a:cxn>
                  <a:cxn ang="0">
                    <a:pos x="270" y="76"/>
                  </a:cxn>
                  <a:cxn ang="0">
                    <a:pos x="282" y="112"/>
                  </a:cxn>
                  <a:cxn ang="0">
                    <a:pos x="250" y="130"/>
                  </a:cxn>
                  <a:cxn ang="0">
                    <a:pos x="228" y="164"/>
                  </a:cxn>
                  <a:cxn ang="0">
                    <a:pos x="220" y="195"/>
                  </a:cxn>
                  <a:cxn ang="0">
                    <a:pos x="265" y="173"/>
                  </a:cxn>
                  <a:cxn ang="0">
                    <a:pos x="282" y="204"/>
                  </a:cxn>
                  <a:cxn ang="0">
                    <a:pos x="293" y="222"/>
                  </a:cxn>
                  <a:cxn ang="0">
                    <a:pos x="290" y="248"/>
                  </a:cxn>
                  <a:cxn ang="0">
                    <a:pos x="315" y="222"/>
                  </a:cxn>
                  <a:cxn ang="0">
                    <a:pos x="324" y="247"/>
                  </a:cxn>
                  <a:cxn ang="0">
                    <a:pos x="329" y="288"/>
                  </a:cxn>
                  <a:cxn ang="0">
                    <a:pos x="320" y="313"/>
                  </a:cxn>
                  <a:cxn ang="0">
                    <a:pos x="323" y="344"/>
                  </a:cxn>
                  <a:cxn ang="0">
                    <a:pos x="325" y="360"/>
                  </a:cxn>
                  <a:cxn ang="0">
                    <a:pos x="322" y="389"/>
                  </a:cxn>
                  <a:cxn ang="0">
                    <a:pos x="303" y="410"/>
                  </a:cxn>
                  <a:cxn ang="0">
                    <a:pos x="249" y="426"/>
                  </a:cxn>
                  <a:cxn ang="0">
                    <a:pos x="248" y="444"/>
                  </a:cxn>
                  <a:cxn ang="0">
                    <a:pos x="229" y="475"/>
                  </a:cxn>
                  <a:cxn ang="0">
                    <a:pos x="205" y="464"/>
                  </a:cxn>
                  <a:cxn ang="0">
                    <a:pos x="187" y="473"/>
                  </a:cxn>
                  <a:cxn ang="0">
                    <a:pos x="172" y="424"/>
                  </a:cxn>
                  <a:cxn ang="0">
                    <a:pos x="144" y="384"/>
                  </a:cxn>
                </a:cxnLst>
                <a:rect l="0" t="0" r="r" b="b"/>
                <a:pathLst>
                  <a:path w="331" h="484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8" name="Freeform 292"/>
              <p:cNvSpPr>
                <a:spLocks noChangeAspect="1"/>
              </p:cNvSpPr>
              <p:nvPr/>
            </p:nvSpPr>
            <p:spPr bwMode="gray">
              <a:xfrm>
                <a:off x="1388" y="1141"/>
                <a:ext cx="59" cy="76"/>
              </a:xfrm>
              <a:custGeom>
                <a:avLst/>
                <a:gdLst/>
                <a:ahLst/>
                <a:cxnLst>
                  <a:cxn ang="0">
                    <a:pos x="281" y="171"/>
                  </a:cxn>
                  <a:cxn ang="0">
                    <a:pos x="266" y="206"/>
                  </a:cxn>
                  <a:cxn ang="0">
                    <a:pos x="291" y="237"/>
                  </a:cxn>
                  <a:cxn ang="0">
                    <a:pos x="279" y="244"/>
                  </a:cxn>
                  <a:cxn ang="0">
                    <a:pos x="260" y="249"/>
                  </a:cxn>
                  <a:cxn ang="0">
                    <a:pos x="265" y="259"/>
                  </a:cxn>
                  <a:cxn ang="0">
                    <a:pos x="259" y="280"/>
                  </a:cxn>
                  <a:cxn ang="0">
                    <a:pos x="253" y="286"/>
                  </a:cxn>
                  <a:cxn ang="0">
                    <a:pos x="271" y="338"/>
                  </a:cxn>
                  <a:cxn ang="0">
                    <a:pos x="258" y="334"/>
                  </a:cxn>
                  <a:cxn ang="0">
                    <a:pos x="250" y="345"/>
                  </a:cxn>
                  <a:cxn ang="0">
                    <a:pos x="230" y="372"/>
                  </a:cxn>
                  <a:cxn ang="0">
                    <a:pos x="208" y="370"/>
                  </a:cxn>
                  <a:cxn ang="0">
                    <a:pos x="190" y="371"/>
                  </a:cxn>
                  <a:cxn ang="0">
                    <a:pos x="177" y="364"/>
                  </a:cxn>
                  <a:cxn ang="0">
                    <a:pos x="130" y="373"/>
                  </a:cxn>
                  <a:cxn ang="0">
                    <a:pos x="119" y="327"/>
                  </a:cxn>
                  <a:cxn ang="0">
                    <a:pos x="136" y="303"/>
                  </a:cxn>
                  <a:cxn ang="0">
                    <a:pos x="113" y="280"/>
                  </a:cxn>
                  <a:cxn ang="0">
                    <a:pos x="141" y="270"/>
                  </a:cxn>
                  <a:cxn ang="0">
                    <a:pos x="155" y="256"/>
                  </a:cxn>
                  <a:cxn ang="0">
                    <a:pos x="168" y="237"/>
                  </a:cxn>
                  <a:cxn ang="0">
                    <a:pos x="211" y="214"/>
                  </a:cxn>
                  <a:cxn ang="0">
                    <a:pos x="172" y="214"/>
                  </a:cxn>
                  <a:cxn ang="0">
                    <a:pos x="129" y="225"/>
                  </a:cxn>
                  <a:cxn ang="0">
                    <a:pos x="60" y="242"/>
                  </a:cxn>
                  <a:cxn ang="0">
                    <a:pos x="4" y="256"/>
                  </a:cxn>
                  <a:cxn ang="0">
                    <a:pos x="10" y="222"/>
                  </a:cxn>
                  <a:cxn ang="0">
                    <a:pos x="31" y="215"/>
                  </a:cxn>
                  <a:cxn ang="0">
                    <a:pos x="42" y="183"/>
                  </a:cxn>
                  <a:cxn ang="0">
                    <a:pos x="83" y="205"/>
                  </a:cxn>
                  <a:cxn ang="0">
                    <a:pos x="69" y="166"/>
                  </a:cxn>
                  <a:cxn ang="0">
                    <a:pos x="51" y="149"/>
                  </a:cxn>
                  <a:cxn ang="0">
                    <a:pos x="33" y="109"/>
                  </a:cxn>
                  <a:cxn ang="0">
                    <a:pos x="43" y="65"/>
                  </a:cxn>
                  <a:cxn ang="0">
                    <a:pos x="77" y="57"/>
                  </a:cxn>
                  <a:cxn ang="0">
                    <a:pos x="96" y="82"/>
                  </a:cxn>
                  <a:cxn ang="0">
                    <a:pos x="114" y="133"/>
                  </a:cxn>
                  <a:cxn ang="0">
                    <a:pos x="134" y="147"/>
                  </a:cxn>
                  <a:cxn ang="0">
                    <a:pos x="171" y="156"/>
                  </a:cxn>
                  <a:cxn ang="0">
                    <a:pos x="158" y="113"/>
                  </a:cxn>
                  <a:cxn ang="0">
                    <a:pos x="125" y="93"/>
                  </a:cxn>
                  <a:cxn ang="0">
                    <a:pos x="141" y="82"/>
                  </a:cxn>
                  <a:cxn ang="0">
                    <a:pos x="96" y="45"/>
                  </a:cxn>
                  <a:cxn ang="0">
                    <a:pos x="129" y="7"/>
                  </a:cxn>
                  <a:cxn ang="0">
                    <a:pos x="183" y="28"/>
                  </a:cxn>
                  <a:cxn ang="0">
                    <a:pos x="205" y="45"/>
                  </a:cxn>
                  <a:cxn ang="0">
                    <a:pos x="216" y="15"/>
                  </a:cxn>
                  <a:cxn ang="0">
                    <a:pos x="237" y="0"/>
                  </a:cxn>
                  <a:cxn ang="0">
                    <a:pos x="246" y="26"/>
                  </a:cxn>
                  <a:cxn ang="0">
                    <a:pos x="274" y="72"/>
                  </a:cxn>
                  <a:cxn ang="0">
                    <a:pos x="280" y="134"/>
                  </a:cxn>
                </a:cxnLst>
                <a:rect l="0" t="0" r="r" b="b"/>
                <a:pathLst>
                  <a:path w="292" h="380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29" name="Freeform 293"/>
              <p:cNvSpPr>
                <a:spLocks noChangeAspect="1"/>
              </p:cNvSpPr>
              <p:nvPr/>
            </p:nvSpPr>
            <p:spPr bwMode="gray">
              <a:xfrm>
                <a:off x="1225" y="1133"/>
                <a:ext cx="134" cy="107"/>
              </a:xfrm>
              <a:custGeom>
                <a:avLst/>
                <a:gdLst/>
                <a:ahLst/>
                <a:cxnLst>
                  <a:cxn ang="0">
                    <a:pos x="439" y="71"/>
                  </a:cxn>
                  <a:cxn ang="0">
                    <a:pos x="489" y="0"/>
                  </a:cxn>
                  <a:cxn ang="0">
                    <a:pos x="501" y="69"/>
                  </a:cxn>
                  <a:cxn ang="0">
                    <a:pos x="525" y="120"/>
                  </a:cxn>
                  <a:cxn ang="0">
                    <a:pos x="510" y="172"/>
                  </a:cxn>
                  <a:cxn ang="0">
                    <a:pos x="548" y="213"/>
                  </a:cxn>
                  <a:cxn ang="0">
                    <a:pos x="551" y="218"/>
                  </a:cxn>
                  <a:cxn ang="0">
                    <a:pos x="605" y="240"/>
                  </a:cxn>
                  <a:cxn ang="0">
                    <a:pos x="637" y="191"/>
                  </a:cxn>
                  <a:cxn ang="0">
                    <a:pos x="672" y="281"/>
                  </a:cxn>
                  <a:cxn ang="0">
                    <a:pos x="643" y="385"/>
                  </a:cxn>
                  <a:cxn ang="0">
                    <a:pos x="575" y="430"/>
                  </a:cxn>
                  <a:cxn ang="0">
                    <a:pos x="526" y="423"/>
                  </a:cxn>
                  <a:cxn ang="0">
                    <a:pos x="492" y="389"/>
                  </a:cxn>
                  <a:cxn ang="0">
                    <a:pos x="450" y="435"/>
                  </a:cxn>
                  <a:cxn ang="0">
                    <a:pos x="383" y="475"/>
                  </a:cxn>
                  <a:cxn ang="0">
                    <a:pos x="347" y="502"/>
                  </a:cxn>
                  <a:cxn ang="0">
                    <a:pos x="231" y="530"/>
                  </a:cxn>
                  <a:cxn ang="0">
                    <a:pos x="181" y="466"/>
                  </a:cxn>
                  <a:cxn ang="0">
                    <a:pos x="229" y="448"/>
                  </a:cxn>
                  <a:cxn ang="0">
                    <a:pos x="304" y="408"/>
                  </a:cxn>
                  <a:cxn ang="0">
                    <a:pos x="344" y="396"/>
                  </a:cxn>
                  <a:cxn ang="0">
                    <a:pos x="355" y="352"/>
                  </a:cxn>
                  <a:cxn ang="0">
                    <a:pos x="293" y="361"/>
                  </a:cxn>
                  <a:cxn ang="0">
                    <a:pos x="263" y="389"/>
                  </a:cxn>
                  <a:cxn ang="0">
                    <a:pos x="207" y="408"/>
                  </a:cxn>
                  <a:cxn ang="0">
                    <a:pos x="209" y="357"/>
                  </a:cxn>
                  <a:cxn ang="0">
                    <a:pos x="218" y="329"/>
                  </a:cxn>
                  <a:cxn ang="0">
                    <a:pos x="171" y="346"/>
                  </a:cxn>
                  <a:cxn ang="0">
                    <a:pos x="155" y="416"/>
                  </a:cxn>
                  <a:cxn ang="0">
                    <a:pos x="113" y="388"/>
                  </a:cxn>
                  <a:cxn ang="0">
                    <a:pos x="85" y="389"/>
                  </a:cxn>
                  <a:cxn ang="0">
                    <a:pos x="25" y="379"/>
                  </a:cxn>
                  <a:cxn ang="0">
                    <a:pos x="24" y="309"/>
                  </a:cxn>
                  <a:cxn ang="0">
                    <a:pos x="130" y="276"/>
                  </a:cxn>
                  <a:cxn ang="0">
                    <a:pos x="60" y="297"/>
                  </a:cxn>
                  <a:cxn ang="0">
                    <a:pos x="103" y="231"/>
                  </a:cxn>
                  <a:cxn ang="0">
                    <a:pos x="47" y="225"/>
                  </a:cxn>
                  <a:cxn ang="0">
                    <a:pos x="51" y="179"/>
                  </a:cxn>
                  <a:cxn ang="0">
                    <a:pos x="156" y="159"/>
                  </a:cxn>
                  <a:cxn ang="0">
                    <a:pos x="92" y="129"/>
                  </a:cxn>
                  <a:cxn ang="0">
                    <a:pos x="166" y="78"/>
                  </a:cxn>
                  <a:cxn ang="0">
                    <a:pos x="192" y="147"/>
                  </a:cxn>
                  <a:cxn ang="0">
                    <a:pos x="280" y="152"/>
                  </a:cxn>
                  <a:cxn ang="0">
                    <a:pos x="301" y="223"/>
                  </a:cxn>
                  <a:cxn ang="0">
                    <a:pos x="339" y="239"/>
                  </a:cxn>
                  <a:cxn ang="0">
                    <a:pos x="343" y="287"/>
                  </a:cxn>
                  <a:cxn ang="0">
                    <a:pos x="377" y="293"/>
                  </a:cxn>
                  <a:cxn ang="0">
                    <a:pos x="478" y="301"/>
                  </a:cxn>
                  <a:cxn ang="0">
                    <a:pos x="450" y="236"/>
                  </a:cxn>
                  <a:cxn ang="0">
                    <a:pos x="449" y="204"/>
                  </a:cxn>
                  <a:cxn ang="0">
                    <a:pos x="440" y="148"/>
                  </a:cxn>
                  <a:cxn ang="0">
                    <a:pos x="401" y="100"/>
                  </a:cxn>
                </a:cxnLst>
                <a:rect l="0" t="0" r="r" b="b"/>
                <a:pathLst>
                  <a:path w="672" h="534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0" name="Freeform 294"/>
              <p:cNvSpPr>
                <a:spLocks noChangeAspect="1"/>
              </p:cNvSpPr>
              <p:nvPr/>
            </p:nvSpPr>
            <p:spPr bwMode="gray">
              <a:xfrm>
                <a:off x="1168" y="1099"/>
                <a:ext cx="80" cy="82"/>
              </a:xfrm>
              <a:custGeom>
                <a:avLst/>
                <a:gdLst/>
                <a:ahLst/>
                <a:cxnLst>
                  <a:cxn ang="0">
                    <a:pos x="157" y="126"/>
                  </a:cxn>
                  <a:cxn ang="0">
                    <a:pos x="177" y="100"/>
                  </a:cxn>
                  <a:cxn ang="0">
                    <a:pos x="197" y="75"/>
                  </a:cxn>
                  <a:cxn ang="0">
                    <a:pos x="224" y="48"/>
                  </a:cxn>
                  <a:cxn ang="0">
                    <a:pos x="242" y="51"/>
                  </a:cxn>
                  <a:cxn ang="0">
                    <a:pos x="269" y="44"/>
                  </a:cxn>
                  <a:cxn ang="0">
                    <a:pos x="274" y="72"/>
                  </a:cxn>
                  <a:cxn ang="0">
                    <a:pos x="285" y="59"/>
                  </a:cxn>
                  <a:cxn ang="0">
                    <a:pos x="303" y="57"/>
                  </a:cxn>
                  <a:cxn ang="0">
                    <a:pos x="329" y="43"/>
                  </a:cxn>
                  <a:cxn ang="0">
                    <a:pos x="307" y="23"/>
                  </a:cxn>
                  <a:cxn ang="0">
                    <a:pos x="343" y="0"/>
                  </a:cxn>
                  <a:cxn ang="0">
                    <a:pos x="382" y="37"/>
                  </a:cxn>
                  <a:cxn ang="0">
                    <a:pos x="397" y="72"/>
                  </a:cxn>
                  <a:cxn ang="0">
                    <a:pos x="356" y="91"/>
                  </a:cxn>
                  <a:cxn ang="0">
                    <a:pos x="353" y="119"/>
                  </a:cxn>
                  <a:cxn ang="0">
                    <a:pos x="369" y="159"/>
                  </a:cxn>
                  <a:cxn ang="0">
                    <a:pos x="355" y="173"/>
                  </a:cxn>
                  <a:cxn ang="0">
                    <a:pos x="370" y="190"/>
                  </a:cxn>
                  <a:cxn ang="0">
                    <a:pos x="350" y="237"/>
                  </a:cxn>
                  <a:cxn ang="0">
                    <a:pos x="314" y="258"/>
                  </a:cxn>
                  <a:cxn ang="0">
                    <a:pos x="300" y="309"/>
                  </a:cxn>
                  <a:cxn ang="0">
                    <a:pos x="265" y="253"/>
                  </a:cxn>
                  <a:cxn ang="0">
                    <a:pos x="275" y="195"/>
                  </a:cxn>
                  <a:cxn ang="0">
                    <a:pos x="262" y="193"/>
                  </a:cxn>
                  <a:cxn ang="0">
                    <a:pos x="244" y="206"/>
                  </a:cxn>
                  <a:cxn ang="0">
                    <a:pos x="244" y="244"/>
                  </a:cxn>
                  <a:cxn ang="0">
                    <a:pos x="216" y="239"/>
                  </a:cxn>
                  <a:cxn ang="0">
                    <a:pos x="217" y="264"/>
                  </a:cxn>
                  <a:cxn ang="0">
                    <a:pos x="231" y="302"/>
                  </a:cxn>
                  <a:cxn ang="0">
                    <a:pos x="211" y="342"/>
                  </a:cxn>
                  <a:cxn ang="0">
                    <a:pos x="195" y="324"/>
                  </a:cxn>
                  <a:cxn ang="0">
                    <a:pos x="181" y="295"/>
                  </a:cxn>
                  <a:cxn ang="0">
                    <a:pos x="174" y="318"/>
                  </a:cxn>
                  <a:cxn ang="0">
                    <a:pos x="181" y="336"/>
                  </a:cxn>
                  <a:cxn ang="0">
                    <a:pos x="181" y="368"/>
                  </a:cxn>
                  <a:cxn ang="0">
                    <a:pos x="171" y="393"/>
                  </a:cxn>
                  <a:cxn ang="0">
                    <a:pos x="145" y="384"/>
                  </a:cxn>
                  <a:cxn ang="0">
                    <a:pos x="131" y="393"/>
                  </a:cxn>
                  <a:cxn ang="0">
                    <a:pos x="114" y="351"/>
                  </a:cxn>
                  <a:cxn ang="0">
                    <a:pos x="114" y="319"/>
                  </a:cxn>
                  <a:cxn ang="0">
                    <a:pos x="101" y="360"/>
                  </a:cxn>
                  <a:cxn ang="0">
                    <a:pos x="56" y="360"/>
                  </a:cxn>
                  <a:cxn ang="0">
                    <a:pos x="58" y="334"/>
                  </a:cxn>
                  <a:cxn ang="0">
                    <a:pos x="37" y="378"/>
                  </a:cxn>
                  <a:cxn ang="0">
                    <a:pos x="12" y="367"/>
                  </a:cxn>
                  <a:cxn ang="0">
                    <a:pos x="2" y="346"/>
                  </a:cxn>
                  <a:cxn ang="0">
                    <a:pos x="15" y="308"/>
                  </a:cxn>
                  <a:cxn ang="0">
                    <a:pos x="29" y="274"/>
                  </a:cxn>
                  <a:cxn ang="0">
                    <a:pos x="59" y="274"/>
                  </a:cxn>
                  <a:cxn ang="0">
                    <a:pos x="82" y="239"/>
                  </a:cxn>
                  <a:cxn ang="0">
                    <a:pos x="90" y="209"/>
                  </a:cxn>
                  <a:cxn ang="0">
                    <a:pos x="111" y="206"/>
                  </a:cxn>
                  <a:cxn ang="0">
                    <a:pos x="134" y="178"/>
                  </a:cxn>
                  <a:cxn ang="0">
                    <a:pos x="147" y="150"/>
                  </a:cxn>
                </a:cxnLst>
                <a:rect l="0" t="0" r="r" b="b"/>
                <a:pathLst>
                  <a:path w="399" h="411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1" name="Freeform 295"/>
              <p:cNvSpPr>
                <a:spLocks noChangeAspect="1"/>
              </p:cNvSpPr>
              <p:nvPr/>
            </p:nvSpPr>
            <p:spPr bwMode="gray">
              <a:xfrm>
                <a:off x="1271" y="1070"/>
                <a:ext cx="40" cy="39"/>
              </a:xfrm>
              <a:custGeom>
                <a:avLst/>
                <a:gdLst/>
                <a:ahLst/>
                <a:cxnLst>
                  <a:cxn ang="0">
                    <a:pos x="76" y="19"/>
                  </a:cxn>
                  <a:cxn ang="0">
                    <a:pos x="84" y="23"/>
                  </a:cxn>
                  <a:cxn ang="0">
                    <a:pos x="84" y="19"/>
                  </a:cxn>
                  <a:cxn ang="0">
                    <a:pos x="95" y="13"/>
                  </a:cxn>
                  <a:cxn ang="0">
                    <a:pos x="127" y="7"/>
                  </a:cxn>
                  <a:cxn ang="0">
                    <a:pos x="128" y="13"/>
                  </a:cxn>
                  <a:cxn ang="0">
                    <a:pos x="138" y="16"/>
                  </a:cxn>
                  <a:cxn ang="0">
                    <a:pos x="145" y="5"/>
                  </a:cxn>
                  <a:cxn ang="0">
                    <a:pos x="172" y="0"/>
                  </a:cxn>
                  <a:cxn ang="0">
                    <a:pos x="198" y="8"/>
                  </a:cxn>
                  <a:cxn ang="0">
                    <a:pos x="200" y="21"/>
                  </a:cxn>
                  <a:cxn ang="0">
                    <a:pos x="199" y="37"/>
                  </a:cxn>
                  <a:cxn ang="0">
                    <a:pos x="194" y="46"/>
                  </a:cxn>
                  <a:cxn ang="0">
                    <a:pos x="149" y="60"/>
                  </a:cxn>
                  <a:cxn ang="0">
                    <a:pos x="135" y="60"/>
                  </a:cxn>
                  <a:cxn ang="0">
                    <a:pos x="134" y="65"/>
                  </a:cxn>
                  <a:cxn ang="0">
                    <a:pos x="127" y="70"/>
                  </a:cxn>
                  <a:cxn ang="0">
                    <a:pos x="134" y="76"/>
                  </a:cxn>
                  <a:cxn ang="0">
                    <a:pos x="129" y="80"/>
                  </a:cxn>
                  <a:cxn ang="0">
                    <a:pos x="105" y="81"/>
                  </a:cxn>
                  <a:cxn ang="0">
                    <a:pos x="107" y="85"/>
                  </a:cxn>
                  <a:cxn ang="0">
                    <a:pos x="107" y="97"/>
                  </a:cxn>
                  <a:cxn ang="0">
                    <a:pos x="114" y="87"/>
                  </a:cxn>
                  <a:cxn ang="0">
                    <a:pos x="116" y="94"/>
                  </a:cxn>
                  <a:cxn ang="0">
                    <a:pos x="111" y="104"/>
                  </a:cxn>
                  <a:cxn ang="0">
                    <a:pos x="123" y="92"/>
                  </a:cxn>
                  <a:cxn ang="0">
                    <a:pos x="129" y="92"/>
                  </a:cxn>
                  <a:cxn ang="0">
                    <a:pos x="129" y="104"/>
                  </a:cxn>
                  <a:cxn ang="0">
                    <a:pos x="134" y="99"/>
                  </a:cxn>
                  <a:cxn ang="0">
                    <a:pos x="135" y="87"/>
                  </a:cxn>
                  <a:cxn ang="0">
                    <a:pos x="140" y="81"/>
                  </a:cxn>
                  <a:cxn ang="0">
                    <a:pos x="144" y="89"/>
                  </a:cxn>
                  <a:cxn ang="0">
                    <a:pos x="155" y="92"/>
                  </a:cxn>
                  <a:cxn ang="0">
                    <a:pos x="173" y="87"/>
                  </a:cxn>
                  <a:cxn ang="0">
                    <a:pos x="177" y="115"/>
                  </a:cxn>
                  <a:cxn ang="0">
                    <a:pos x="173" y="150"/>
                  </a:cxn>
                  <a:cxn ang="0">
                    <a:pos x="168" y="157"/>
                  </a:cxn>
                  <a:cxn ang="0">
                    <a:pos x="161" y="163"/>
                  </a:cxn>
                  <a:cxn ang="0">
                    <a:pos x="125" y="177"/>
                  </a:cxn>
                  <a:cxn ang="0">
                    <a:pos x="117" y="172"/>
                  </a:cxn>
                  <a:cxn ang="0">
                    <a:pos x="76" y="195"/>
                  </a:cxn>
                  <a:cxn ang="0">
                    <a:pos x="64" y="195"/>
                  </a:cxn>
                  <a:cxn ang="0">
                    <a:pos x="52" y="190"/>
                  </a:cxn>
                  <a:cxn ang="0">
                    <a:pos x="46" y="179"/>
                  </a:cxn>
                  <a:cxn ang="0">
                    <a:pos x="44" y="169"/>
                  </a:cxn>
                  <a:cxn ang="0">
                    <a:pos x="14" y="158"/>
                  </a:cxn>
                  <a:cxn ang="0">
                    <a:pos x="6" y="148"/>
                  </a:cxn>
                  <a:cxn ang="0">
                    <a:pos x="6" y="136"/>
                  </a:cxn>
                  <a:cxn ang="0">
                    <a:pos x="9" y="129"/>
                  </a:cxn>
                  <a:cxn ang="0">
                    <a:pos x="6" y="118"/>
                  </a:cxn>
                  <a:cxn ang="0">
                    <a:pos x="6" y="102"/>
                  </a:cxn>
                  <a:cxn ang="0">
                    <a:pos x="0" y="83"/>
                  </a:cxn>
                  <a:cxn ang="0">
                    <a:pos x="4" y="61"/>
                  </a:cxn>
                  <a:cxn ang="0">
                    <a:pos x="8" y="56"/>
                  </a:cxn>
                  <a:cxn ang="0">
                    <a:pos x="32" y="49"/>
                  </a:cxn>
                  <a:cxn ang="0">
                    <a:pos x="37" y="39"/>
                  </a:cxn>
                  <a:cxn ang="0">
                    <a:pos x="46" y="33"/>
                  </a:cxn>
                  <a:cxn ang="0">
                    <a:pos x="54" y="37"/>
                  </a:cxn>
                  <a:cxn ang="0">
                    <a:pos x="63" y="23"/>
                  </a:cxn>
                  <a:cxn ang="0">
                    <a:pos x="71" y="23"/>
                  </a:cxn>
                  <a:cxn ang="0">
                    <a:pos x="76" y="19"/>
                  </a:cxn>
                </a:cxnLst>
                <a:rect l="0" t="0" r="r" b="b"/>
                <a:pathLst>
                  <a:path w="200" h="195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2" name="Freeform 296"/>
              <p:cNvSpPr>
                <a:spLocks noChangeAspect="1"/>
              </p:cNvSpPr>
              <p:nvPr/>
            </p:nvSpPr>
            <p:spPr bwMode="gray">
              <a:xfrm>
                <a:off x="1271" y="1035"/>
                <a:ext cx="44" cy="26"/>
              </a:xfrm>
              <a:custGeom>
                <a:avLst/>
                <a:gdLst/>
                <a:ahLst/>
                <a:cxnLst>
                  <a:cxn ang="0">
                    <a:pos x="184" y="32"/>
                  </a:cxn>
                  <a:cxn ang="0">
                    <a:pos x="188" y="31"/>
                  </a:cxn>
                  <a:cxn ang="0">
                    <a:pos x="192" y="46"/>
                  </a:cxn>
                  <a:cxn ang="0">
                    <a:pos x="207" y="47"/>
                  </a:cxn>
                  <a:cxn ang="0">
                    <a:pos x="208" y="57"/>
                  </a:cxn>
                  <a:cxn ang="0">
                    <a:pos x="216" y="66"/>
                  </a:cxn>
                  <a:cxn ang="0">
                    <a:pos x="216" y="74"/>
                  </a:cxn>
                  <a:cxn ang="0">
                    <a:pos x="219" y="80"/>
                  </a:cxn>
                  <a:cxn ang="0">
                    <a:pos x="219" y="101"/>
                  </a:cxn>
                  <a:cxn ang="0">
                    <a:pos x="216" y="117"/>
                  </a:cxn>
                  <a:cxn ang="0">
                    <a:pos x="208" y="122"/>
                  </a:cxn>
                  <a:cxn ang="0">
                    <a:pos x="195" y="126"/>
                  </a:cxn>
                  <a:cxn ang="0">
                    <a:pos x="188" y="121"/>
                  </a:cxn>
                  <a:cxn ang="0">
                    <a:pos x="160" y="131"/>
                  </a:cxn>
                  <a:cxn ang="0">
                    <a:pos x="148" y="127"/>
                  </a:cxn>
                  <a:cxn ang="0">
                    <a:pos x="130" y="105"/>
                  </a:cxn>
                  <a:cxn ang="0">
                    <a:pos x="121" y="104"/>
                  </a:cxn>
                  <a:cxn ang="0">
                    <a:pos x="114" y="94"/>
                  </a:cxn>
                  <a:cxn ang="0">
                    <a:pos x="109" y="97"/>
                  </a:cxn>
                  <a:cxn ang="0">
                    <a:pos x="107" y="90"/>
                  </a:cxn>
                  <a:cxn ang="0">
                    <a:pos x="107" y="105"/>
                  </a:cxn>
                  <a:cxn ang="0">
                    <a:pos x="111" y="117"/>
                  </a:cxn>
                  <a:cxn ang="0">
                    <a:pos x="105" y="120"/>
                  </a:cxn>
                  <a:cxn ang="0">
                    <a:pos x="107" y="131"/>
                  </a:cxn>
                  <a:cxn ang="0">
                    <a:pos x="86" y="133"/>
                  </a:cxn>
                  <a:cxn ang="0">
                    <a:pos x="78" y="111"/>
                  </a:cxn>
                  <a:cxn ang="0">
                    <a:pos x="60" y="107"/>
                  </a:cxn>
                  <a:cxn ang="0">
                    <a:pos x="57" y="99"/>
                  </a:cxn>
                  <a:cxn ang="0">
                    <a:pos x="49" y="101"/>
                  </a:cxn>
                  <a:cxn ang="0">
                    <a:pos x="51" y="107"/>
                  </a:cxn>
                  <a:cxn ang="0">
                    <a:pos x="51" y="110"/>
                  </a:cxn>
                  <a:cxn ang="0">
                    <a:pos x="43" y="107"/>
                  </a:cxn>
                  <a:cxn ang="0">
                    <a:pos x="31" y="115"/>
                  </a:cxn>
                  <a:cxn ang="0">
                    <a:pos x="32" y="124"/>
                  </a:cxn>
                  <a:cxn ang="0">
                    <a:pos x="31" y="132"/>
                  </a:cxn>
                  <a:cxn ang="0">
                    <a:pos x="28" y="126"/>
                  </a:cxn>
                  <a:cxn ang="0">
                    <a:pos x="15" y="133"/>
                  </a:cxn>
                  <a:cxn ang="0">
                    <a:pos x="8" y="131"/>
                  </a:cxn>
                  <a:cxn ang="0">
                    <a:pos x="6" y="120"/>
                  </a:cxn>
                  <a:cxn ang="0">
                    <a:pos x="0" y="120"/>
                  </a:cxn>
                  <a:cxn ang="0">
                    <a:pos x="8" y="94"/>
                  </a:cxn>
                  <a:cxn ang="0">
                    <a:pos x="23" y="79"/>
                  </a:cxn>
                  <a:cxn ang="0">
                    <a:pos x="27" y="84"/>
                  </a:cxn>
                  <a:cxn ang="0">
                    <a:pos x="36" y="81"/>
                  </a:cxn>
                  <a:cxn ang="0">
                    <a:pos x="36" y="75"/>
                  </a:cxn>
                  <a:cxn ang="0">
                    <a:pos x="53" y="62"/>
                  </a:cxn>
                  <a:cxn ang="0">
                    <a:pos x="85" y="54"/>
                  </a:cxn>
                  <a:cxn ang="0">
                    <a:pos x="105" y="45"/>
                  </a:cxn>
                  <a:cxn ang="0">
                    <a:pos x="117" y="19"/>
                  </a:cxn>
                  <a:cxn ang="0">
                    <a:pos x="121" y="26"/>
                  </a:cxn>
                  <a:cxn ang="0">
                    <a:pos x="140" y="3"/>
                  </a:cxn>
                  <a:cxn ang="0">
                    <a:pos x="159" y="0"/>
                  </a:cxn>
                  <a:cxn ang="0">
                    <a:pos x="164" y="5"/>
                  </a:cxn>
                  <a:cxn ang="0">
                    <a:pos x="164" y="13"/>
                  </a:cxn>
                  <a:cxn ang="0">
                    <a:pos x="168" y="13"/>
                  </a:cxn>
                  <a:cxn ang="0">
                    <a:pos x="171" y="21"/>
                  </a:cxn>
                  <a:cxn ang="0">
                    <a:pos x="184" y="26"/>
                  </a:cxn>
                  <a:cxn ang="0">
                    <a:pos x="184" y="32"/>
                  </a:cxn>
                </a:cxnLst>
                <a:rect l="0" t="0" r="r" b="b"/>
                <a:pathLst>
                  <a:path w="219" h="133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3" name="Freeform 297"/>
              <p:cNvSpPr>
                <a:spLocks noChangeAspect="1"/>
              </p:cNvSpPr>
              <p:nvPr/>
            </p:nvSpPr>
            <p:spPr bwMode="gray">
              <a:xfrm>
                <a:off x="1461" y="1086"/>
                <a:ext cx="33" cy="21"/>
              </a:xfrm>
              <a:custGeom>
                <a:avLst/>
                <a:gdLst/>
                <a:ahLst/>
                <a:cxnLst>
                  <a:cxn ang="0">
                    <a:pos x="61" y="15"/>
                  </a:cxn>
                  <a:cxn ang="0">
                    <a:pos x="70" y="20"/>
                  </a:cxn>
                  <a:cxn ang="0">
                    <a:pos x="73" y="12"/>
                  </a:cxn>
                  <a:cxn ang="0">
                    <a:pos x="89" y="10"/>
                  </a:cxn>
                  <a:cxn ang="0">
                    <a:pos x="89" y="15"/>
                  </a:cxn>
                  <a:cxn ang="0">
                    <a:pos x="103" y="20"/>
                  </a:cxn>
                  <a:cxn ang="0">
                    <a:pos x="106" y="15"/>
                  </a:cxn>
                  <a:cxn ang="0">
                    <a:pos x="124" y="26"/>
                  </a:cxn>
                  <a:cxn ang="0">
                    <a:pos x="135" y="25"/>
                  </a:cxn>
                  <a:cxn ang="0">
                    <a:pos x="140" y="15"/>
                  </a:cxn>
                  <a:cxn ang="0">
                    <a:pos x="147" y="25"/>
                  </a:cxn>
                  <a:cxn ang="0">
                    <a:pos x="158" y="30"/>
                  </a:cxn>
                  <a:cxn ang="0">
                    <a:pos x="164" y="44"/>
                  </a:cxn>
                  <a:cxn ang="0">
                    <a:pos x="162" y="49"/>
                  </a:cxn>
                  <a:cxn ang="0">
                    <a:pos x="151" y="52"/>
                  </a:cxn>
                  <a:cxn ang="0">
                    <a:pos x="148" y="57"/>
                  </a:cxn>
                  <a:cxn ang="0">
                    <a:pos x="151" y="62"/>
                  </a:cxn>
                  <a:cxn ang="0">
                    <a:pos x="152" y="71"/>
                  </a:cxn>
                  <a:cxn ang="0">
                    <a:pos x="149" y="85"/>
                  </a:cxn>
                  <a:cxn ang="0">
                    <a:pos x="151" y="91"/>
                  </a:cxn>
                  <a:cxn ang="0">
                    <a:pos x="146" y="101"/>
                  </a:cxn>
                  <a:cxn ang="0">
                    <a:pos x="126" y="103"/>
                  </a:cxn>
                  <a:cxn ang="0">
                    <a:pos x="105" y="98"/>
                  </a:cxn>
                  <a:cxn ang="0">
                    <a:pos x="99" y="91"/>
                  </a:cxn>
                  <a:cxn ang="0">
                    <a:pos x="82" y="93"/>
                  </a:cxn>
                  <a:cxn ang="0">
                    <a:pos x="81" y="89"/>
                  </a:cxn>
                  <a:cxn ang="0">
                    <a:pos x="65" y="97"/>
                  </a:cxn>
                  <a:cxn ang="0">
                    <a:pos x="63" y="92"/>
                  </a:cxn>
                  <a:cxn ang="0">
                    <a:pos x="54" y="87"/>
                  </a:cxn>
                  <a:cxn ang="0">
                    <a:pos x="34" y="87"/>
                  </a:cxn>
                  <a:cxn ang="0">
                    <a:pos x="24" y="76"/>
                  </a:cxn>
                  <a:cxn ang="0">
                    <a:pos x="17" y="76"/>
                  </a:cxn>
                  <a:cxn ang="0">
                    <a:pos x="7" y="63"/>
                  </a:cxn>
                  <a:cxn ang="0">
                    <a:pos x="3" y="52"/>
                  </a:cxn>
                  <a:cxn ang="0">
                    <a:pos x="3" y="44"/>
                  </a:cxn>
                  <a:cxn ang="0">
                    <a:pos x="0" y="42"/>
                  </a:cxn>
                  <a:cxn ang="0">
                    <a:pos x="2" y="30"/>
                  </a:cxn>
                  <a:cxn ang="0">
                    <a:pos x="13" y="20"/>
                  </a:cxn>
                  <a:cxn ang="0">
                    <a:pos x="30" y="15"/>
                  </a:cxn>
                  <a:cxn ang="0">
                    <a:pos x="35" y="0"/>
                  </a:cxn>
                  <a:cxn ang="0">
                    <a:pos x="41" y="0"/>
                  </a:cxn>
                  <a:cxn ang="0">
                    <a:pos x="45" y="15"/>
                  </a:cxn>
                  <a:cxn ang="0">
                    <a:pos x="50" y="12"/>
                  </a:cxn>
                  <a:cxn ang="0">
                    <a:pos x="54" y="17"/>
                  </a:cxn>
                  <a:cxn ang="0">
                    <a:pos x="61" y="15"/>
                  </a:cxn>
                </a:cxnLst>
                <a:rect l="0" t="0" r="r" b="b"/>
                <a:pathLst>
                  <a:path w="164" h="103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4" name="Freeform 298"/>
              <p:cNvSpPr>
                <a:spLocks noChangeAspect="1"/>
              </p:cNvSpPr>
              <p:nvPr/>
            </p:nvSpPr>
            <p:spPr bwMode="gray">
              <a:xfrm>
                <a:off x="1452" y="1121"/>
                <a:ext cx="189" cy="119"/>
              </a:xfrm>
              <a:custGeom>
                <a:avLst/>
                <a:gdLst/>
                <a:ahLst/>
                <a:cxnLst>
                  <a:cxn ang="0">
                    <a:pos x="27" y="21"/>
                  </a:cxn>
                  <a:cxn ang="0">
                    <a:pos x="19" y="52"/>
                  </a:cxn>
                  <a:cxn ang="0">
                    <a:pos x="3" y="68"/>
                  </a:cxn>
                  <a:cxn ang="0">
                    <a:pos x="37" y="106"/>
                  </a:cxn>
                  <a:cxn ang="0">
                    <a:pos x="110" y="210"/>
                  </a:cxn>
                  <a:cxn ang="0">
                    <a:pos x="169" y="197"/>
                  </a:cxn>
                  <a:cxn ang="0">
                    <a:pos x="197" y="176"/>
                  </a:cxn>
                  <a:cxn ang="0">
                    <a:pos x="229" y="268"/>
                  </a:cxn>
                  <a:cxn ang="0">
                    <a:pos x="266" y="354"/>
                  </a:cxn>
                  <a:cxn ang="0">
                    <a:pos x="245" y="454"/>
                  </a:cxn>
                  <a:cxn ang="0">
                    <a:pos x="271" y="534"/>
                  </a:cxn>
                  <a:cxn ang="0">
                    <a:pos x="307" y="537"/>
                  </a:cxn>
                  <a:cxn ang="0">
                    <a:pos x="345" y="559"/>
                  </a:cxn>
                  <a:cxn ang="0">
                    <a:pos x="397" y="580"/>
                  </a:cxn>
                  <a:cxn ang="0">
                    <a:pos x="412" y="527"/>
                  </a:cxn>
                  <a:cxn ang="0">
                    <a:pos x="443" y="517"/>
                  </a:cxn>
                  <a:cxn ang="0">
                    <a:pos x="466" y="591"/>
                  </a:cxn>
                  <a:cxn ang="0">
                    <a:pos x="517" y="575"/>
                  </a:cxn>
                  <a:cxn ang="0">
                    <a:pos x="559" y="579"/>
                  </a:cxn>
                  <a:cxn ang="0">
                    <a:pos x="590" y="579"/>
                  </a:cxn>
                  <a:cxn ang="0">
                    <a:pos x="640" y="585"/>
                  </a:cxn>
                  <a:cxn ang="0">
                    <a:pos x="658" y="580"/>
                  </a:cxn>
                  <a:cxn ang="0">
                    <a:pos x="728" y="497"/>
                  </a:cxn>
                  <a:cxn ang="0">
                    <a:pos x="775" y="582"/>
                  </a:cxn>
                  <a:cxn ang="0">
                    <a:pos x="837" y="579"/>
                  </a:cxn>
                  <a:cxn ang="0">
                    <a:pos x="913" y="528"/>
                  </a:cxn>
                  <a:cxn ang="0">
                    <a:pos x="917" y="453"/>
                  </a:cxn>
                  <a:cxn ang="0">
                    <a:pos x="936" y="376"/>
                  </a:cxn>
                  <a:cxn ang="0">
                    <a:pos x="912" y="346"/>
                  </a:cxn>
                  <a:cxn ang="0">
                    <a:pos x="859" y="302"/>
                  </a:cxn>
                  <a:cxn ang="0">
                    <a:pos x="737" y="302"/>
                  </a:cxn>
                  <a:cxn ang="0">
                    <a:pos x="670" y="330"/>
                  </a:cxn>
                  <a:cxn ang="0">
                    <a:pos x="635" y="348"/>
                  </a:cxn>
                  <a:cxn ang="0">
                    <a:pos x="610" y="361"/>
                  </a:cxn>
                  <a:cxn ang="0">
                    <a:pos x="617" y="399"/>
                  </a:cxn>
                  <a:cxn ang="0">
                    <a:pos x="560" y="386"/>
                  </a:cxn>
                  <a:cxn ang="0">
                    <a:pos x="503" y="386"/>
                  </a:cxn>
                  <a:cxn ang="0">
                    <a:pos x="465" y="383"/>
                  </a:cxn>
                  <a:cxn ang="0">
                    <a:pos x="436" y="348"/>
                  </a:cxn>
                  <a:cxn ang="0">
                    <a:pos x="407" y="357"/>
                  </a:cxn>
                  <a:cxn ang="0">
                    <a:pos x="390" y="354"/>
                  </a:cxn>
                  <a:cxn ang="0">
                    <a:pos x="381" y="306"/>
                  </a:cxn>
                  <a:cxn ang="0">
                    <a:pos x="358" y="279"/>
                  </a:cxn>
                  <a:cxn ang="0">
                    <a:pos x="327" y="289"/>
                  </a:cxn>
                  <a:cxn ang="0">
                    <a:pos x="354" y="263"/>
                  </a:cxn>
                  <a:cxn ang="0">
                    <a:pos x="325" y="246"/>
                  </a:cxn>
                  <a:cxn ang="0">
                    <a:pos x="296" y="206"/>
                  </a:cxn>
                  <a:cxn ang="0">
                    <a:pos x="347" y="232"/>
                  </a:cxn>
                  <a:cxn ang="0">
                    <a:pos x="418" y="193"/>
                  </a:cxn>
                  <a:cxn ang="0">
                    <a:pos x="344" y="172"/>
                  </a:cxn>
                  <a:cxn ang="0">
                    <a:pos x="323" y="144"/>
                  </a:cxn>
                  <a:cxn ang="0">
                    <a:pos x="350" y="139"/>
                  </a:cxn>
                  <a:cxn ang="0">
                    <a:pos x="293" y="95"/>
                  </a:cxn>
                  <a:cxn ang="0">
                    <a:pos x="232" y="123"/>
                  </a:cxn>
                  <a:cxn ang="0">
                    <a:pos x="192" y="123"/>
                  </a:cxn>
                  <a:cxn ang="0">
                    <a:pos x="176" y="36"/>
                  </a:cxn>
                  <a:cxn ang="0">
                    <a:pos x="111" y="15"/>
                  </a:cxn>
                </a:cxnLst>
                <a:rect l="0" t="0" r="r" b="b"/>
                <a:pathLst>
                  <a:path w="946" h="593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5" name="Freeform 299"/>
              <p:cNvSpPr>
                <a:spLocks noChangeAspect="1"/>
              </p:cNvSpPr>
              <p:nvPr/>
            </p:nvSpPr>
            <p:spPr bwMode="gray">
              <a:xfrm>
                <a:off x="1457" y="1187"/>
                <a:ext cx="33" cy="46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105" y="22"/>
                  </a:cxn>
                  <a:cxn ang="0">
                    <a:pos x="123" y="39"/>
                  </a:cxn>
                  <a:cxn ang="0">
                    <a:pos x="129" y="48"/>
                  </a:cxn>
                  <a:cxn ang="0">
                    <a:pos x="130" y="76"/>
                  </a:cxn>
                  <a:cxn ang="0">
                    <a:pos x="149" y="76"/>
                  </a:cxn>
                  <a:cxn ang="0">
                    <a:pos x="156" y="89"/>
                  </a:cxn>
                  <a:cxn ang="0">
                    <a:pos x="157" y="109"/>
                  </a:cxn>
                  <a:cxn ang="0">
                    <a:pos x="159" y="145"/>
                  </a:cxn>
                  <a:cxn ang="0">
                    <a:pos x="161" y="210"/>
                  </a:cxn>
                  <a:cxn ang="0">
                    <a:pos x="150" y="226"/>
                  </a:cxn>
                  <a:cxn ang="0">
                    <a:pos x="124" y="229"/>
                  </a:cxn>
                  <a:cxn ang="0">
                    <a:pos x="98" y="228"/>
                  </a:cxn>
                  <a:cxn ang="0">
                    <a:pos x="86" y="211"/>
                  </a:cxn>
                  <a:cxn ang="0">
                    <a:pos x="75" y="197"/>
                  </a:cxn>
                  <a:cxn ang="0">
                    <a:pos x="62" y="185"/>
                  </a:cxn>
                  <a:cxn ang="0">
                    <a:pos x="60" y="195"/>
                  </a:cxn>
                  <a:cxn ang="0">
                    <a:pos x="53" y="193"/>
                  </a:cxn>
                  <a:cxn ang="0">
                    <a:pos x="50" y="178"/>
                  </a:cxn>
                  <a:cxn ang="0">
                    <a:pos x="39" y="183"/>
                  </a:cxn>
                  <a:cxn ang="0">
                    <a:pos x="26" y="159"/>
                  </a:cxn>
                  <a:cxn ang="0">
                    <a:pos x="31" y="142"/>
                  </a:cxn>
                  <a:cxn ang="0">
                    <a:pos x="25" y="137"/>
                  </a:cxn>
                  <a:cxn ang="0">
                    <a:pos x="14" y="158"/>
                  </a:cxn>
                  <a:cxn ang="0">
                    <a:pos x="6" y="141"/>
                  </a:cxn>
                  <a:cxn ang="0">
                    <a:pos x="0" y="113"/>
                  </a:cxn>
                  <a:cxn ang="0">
                    <a:pos x="6" y="103"/>
                  </a:cxn>
                  <a:cxn ang="0">
                    <a:pos x="7" y="92"/>
                  </a:cxn>
                  <a:cxn ang="0">
                    <a:pos x="23" y="83"/>
                  </a:cxn>
                  <a:cxn ang="0">
                    <a:pos x="34" y="73"/>
                  </a:cxn>
                  <a:cxn ang="0">
                    <a:pos x="26" y="67"/>
                  </a:cxn>
                  <a:cxn ang="0">
                    <a:pos x="32" y="64"/>
                  </a:cxn>
                  <a:cxn ang="0">
                    <a:pos x="39" y="50"/>
                  </a:cxn>
                  <a:cxn ang="0">
                    <a:pos x="23" y="60"/>
                  </a:cxn>
                  <a:cxn ang="0">
                    <a:pos x="28" y="45"/>
                  </a:cxn>
                  <a:cxn ang="0">
                    <a:pos x="44" y="43"/>
                  </a:cxn>
                  <a:cxn ang="0">
                    <a:pos x="65" y="5"/>
                  </a:cxn>
                  <a:cxn ang="0">
                    <a:pos x="84" y="7"/>
                  </a:cxn>
                </a:cxnLst>
                <a:rect l="0" t="0" r="r" b="b"/>
                <a:pathLst>
                  <a:path w="163" h="229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6" name="Freeform 300"/>
              <p:cNvSpPr>
                <a:spLocks noChangeAspect="1"/>
              </p:cNvSpPr>
              <p:nvPr/>
            </p:nvSpPr>
            <p:spPr bwMode="gray">
              <a:xfrm>
                <a:off x="1559" y="1520"/>
                <a:ext cx="77" cy="7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10" y="27"/>
                  </a:cxn>
                  <a:cxn ang="0">
                    <a:pos x="118" y="61"/>
                  </a:cxn>
                  <a:cxn ang="0">
                    <a:pos x="134" y="70"/>
                  </a:cxn>
                  <a:cxn ang="0">
                    <a:pos x="161" y="70"/>
                  </a:cxn>
                  <a:cxn ang="0">
                    <a:pos x="179" y="96"/>
                  </a:cxn>
                  <a:cxn ang="0">
                    <a:pos x="212" y="116"/>
                  </a:cxn>
                  <a:cxn ang="0">
                    <a:pos x="243" y="143"/>
                  </a:cxn>
                  <a:cxn ang="0">
                    <a:pos x="276" y="157"/>
                  </a:cxn>
                  <a:cxn ang="0">
                    <a:pos x="296" y="183"/>
                  </a:cxn>
                  <a:cxn ang="0">
                    <a:pos x="303" y="236"/>
                  </a:cxn>
                  <a:cxn ang="0">
                    <a:pos x="327" y="237"/>
                  </a:cxn>
                  <a:cxn ang="0">
                    <a:pos x="351" y="232"/>
                  </a:cxn>
                  <a:cxn ang="0">
                    <a:pos x="364" y="256"/>
                  </a:cxn>
                  <a:cxn ang="0">
                    <a:pos x="384" y="272"/>
                  </a:cxn>
                  <a:cxn ang="0">
                    <a:pos x="351" y="296"/>
                  </a:cxn>
                  <a:cxn ang="0">
                    <a:pos x="319" y="303"/>
                  </a:cxn>
                  <a:cxn ang="0">
                    <a:pos x="307" y="298"/>
                  </a:cxn>
                  <a:cxn ang="0">
                    <a:pos x="285" y="283"/>
                  </a:cxn>
                  <a:cxn ang="0">
                    <a:pos x="263" y="282"/>
                  </a:cxn>
                  <a:cxn ang="0">
                    <a:pos x="263" y="253"/>
                  </a:cxn>
                  <a:cxn ang="0">
                    <a:pos x="233" y="247"/>
                  </a:cxn>
                  <a:cxn ang="0">
                    <a:pos x="230" y="232"/>
                  </a:cxn>
                  <a:cxn ang="0">
                    <a:pos x="212" y="227"/>
                  </a:cxn>
                  <a:cxn ang="0">
                    <a:pos x="195" y="256"/>
                  </a:cxn>
                  <a:cxn ang="0">
                    <a:pos x="189" y="274"/>
                  </a:cxn>
                  <a:cxn ang="0">
                    <a:pos x="176" y="290"/>
                  </a:cxn>
                  <a:cxn ang="0">
                    <a:pos x="155" y="307"/>
                  </a:cxn>
                  <a:cxn ang="0">
                    <a:pos x="147" y="317"/>
                  </a:cxn>
                  <a:cxn ang="0">
                    <a:pos x="108" y="349"/>
                  </a:cxn>
                  <a:cxn ang="0">
                    <a:pos x="88" y="331"/>
                  </a:cxn>
                  <a:cxn ang="0">
                    <a:pos x="85" y="283"/>
                  </a:cxn>
                  <a:cxn ang="0">
                    <a:pos x="79" y="264"/>
                  </a:cxn>
                  <a:cxn ang="0">
                    <a:pos x="63" y="286"/>
                  </a:cxn>
                  <a:cxn ang="0">
                    <a:pos x="37" y="285"/>
                  </a:cxn>
                  <a:cxn ang="0">
                    <a:pos x="4" y="293"/>
                  </a:cxn>
                  <a:cxn ang="0">
                    <a:pos x="20" y="249"/>
                  </a:cxn>
                  <a:cxn ang="0">
                    <a:pos x="51" y="211"/>
                  </a:cxn>
                  <a:cxn ang="0">
                    <a:pos x="44" y="174"/>
                  </a:cxn>
                  <a:cxn ang="0">
                    <a:pos x="55" y="125"/>
                  </a:cxn>
                  <a:cxn ang="0">
                    <a:pos x="59" y="72"/>
                  </a:cxn>
                  <a:cxn ang="0">
                    <a:pos x="66" y="29"/>
                  </a:cxn>
                </a:cxnLst>
                <a:rect l="0" t="0" r="r" b="b"/>
                <a:pathLst>
                  <a:path w="384" h="349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7" name="Freeform 301"/>
              <p:cNvSpPr>
                <a:spLocks noChangeAspect="1"/>
              </p:cNvSpPr>
              <p:nvPr/>
            </p:nvSpPr>
            <p:spPr bwMode="gray">
              <a:xfrm>
                <a:off x="1668" y="1452"/>
                <a:ext cx="24" cy="32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6" y="0"/>
                  </a:cxn>
                  <a:cxn ang="0">
                    <a:pos x="59" y="5"/>
                  </a:cxn>
                  <a:cxn ang="0">
                    <a:pos x="65" y="11"/>
                  </a:cxn>
                  <a:cxn ang="0">
                    <a:pos x="75" y="3"/>
                  </a:cxn>
                  <a:cxn ang="0">
                    <a:pos x="87" y="5"/>
                  </a:cxn>
                  <a:cxn ang="0">
                    <a:pos x="92" y="17"/>
                  </a:cxn>
                  <a:cxn ang="0">
                    <a:pos x="100" y="19"/>
                  </a:cxn>
                  <a:cxn ang="0">
                    <a:pos x="111" y="17"/>
                  </a:cxn>
                  <a:cxn ang="0">
                    <a:pos x="119" y="33"/>
                  </a:cxn>
                  <a:cxn ang="0">
                    <a:pos x="120" y="49"/>
                  </a:cxn>
                  <a:cxn ang="0">
                    <a:pos x="119" y="74"/>
                  </a:cxn>
                  <a:cxn ang="0">
                    <a:pos x="122" y="97"/>
                  </a:cxn>
                  <a:cxn ang="0">
                    <a:pos x="119" y="119"/>
                  </a:cxn>
                  <a:cxn ang="0">
                    <a:pos x="104" y="139"/>
                  </a:cxn>
                  <a:cxn ang="0">
                    <a:pos x="88" y="151"/>
                  </a:cxn>
                  <a:cxn ang="0">
                    <a:pos x="39" y="161"/>
                  </a:cxn>
                  <a:cxn ang="0">
                    <a:pos x="33" y="158"/>
                  </a:cxn>
                  <a:cxn ang="0">
                    <a:pos x="17" y="153"/>
                  </a:cxn>
                  <a:cxn ang="0">
                    <a:pos x="6" y="132"/>
                  </a:cxn>
                  <a:cxn ang="0">
                    <a:pos x="1" y="110"/>
                  </a:cxn>
                  <a:cxn ang="0">
                    <a:pos x="0" y="90"/>
                  </a:cxn>
                  <a:cxn ang="0">
                    <a:pos x="2" y="72"/>
                  </a:cxn>
                  <a:cxn ang="0">
                    <a:pos x="8" y="62"/>
                  </a:cxn>
                  <a:cxn ang="0">
                    <a:pos x="13" y="46"/>
                  </a:cxn>
                  <a:cxn ang="0">
                    <a:pos x="22" y="27"/>
                  </a:cxn>
                  <a:cxn ang="0">
                    <a:pos x="33" y="13"/>
                  </a:cxn>
                  <a:cxn ang="0">
                    <a:pos x="44" y="10"/>
                  </a:cxn>
                  <a:cxn ang="0">
                    <a:pos x="52" y="4"/>
                  </a:cxn>
                </a:cxnLst>
                <a:rect l="0" t="0" r="r" b="b"/>
                <a:pathLst>
                  <a:path w="122" h="161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8" name="Freeform 302"/>
              <p:cNvSpPr>
                <a:spLocks noChangeAspect="1"/>
              </p:cNvSpPr>
              <p:nvPr/>
            </p:nvSpPr>
            <p:spPr bwMode="gray">
              <a:xfrm>
                <a:off x="1628" y="1270"/>
                <a:ext cx="53" cy="38"/>
              </a:xfrm>
              <a:custGeom>
                <a:avLst/>
                <a:gdLst/>
                <a:ahLst/>
                <a:cxnLst>
                  <a:cxn ang="0">
                    <a:pos x="110" y="18"/>
                  </a:cxn>
                  <a:cxn ang="0">
                    <a:pos x="129" y="14"/>
                  </a:cxn>
                  <a:cxn ang="0">
                    <a:pos x="149" y="16"/>
                  </a:cxn>
                  <a:cxn ang="0">
                    <a:pos x="200" y="45"/>
                  </a:cxn>
                  <a:cxn ang="0">
                    <a:pos x="207" y="57"/>
                  </a:cxn>
                  <a:cxn ang="0">
                    <a:pos x="208" y="68"/>
                  </a:cxn>
                  <a:cxn ang="0">
                    <a:pos x="217" y="81"/>
                  </a:cxn>
                  <a:cxn ang="0">
                    <a:pos x="227" y="87"/>
                  </a:cxn>
                  <a:cxn ang="0">
                    <a:pos x="243" y="118"/>
                  </a:cxn>
                  <a:cxn ang="0">
                    <a:pos x="254" y="129"/>
                  </a:cxn>
                  <a:cxn ang="0">
                    <a:pos x="253" y="136"/>
                  </a:cxn>
                  <a:cxn ang="0">
                    <a:pos x="255" y="147"/>
                  </a:cxn>
                  <a:cxn ang="0">
                    <a:pos x="265" y="158"/>
                  </a:cxn>
                  <a:cxn ang="0">
                    <a:pos x="256" y="172"/>
                  </a:cxn>
                  <a:cxn ang="0">
                    <a:pos x="238" y="173"/>
                  </a:cxn>
                  <a:cxn ang="0">
                    <a:pos x="213" y="170"/>
                  </a:cxn>
                  <a:cxn ang="0">
                    <a:pos x="186" y="159"/>
                  </a:cxn>
                  <a:cxn ang="0">
                    <a:pos x="148" y="158"/>
                  </a:cxn>
                  <a:cxn ang="0">
                    <a:pos x="109" y="183"/>
                  </a:cxn>
                  <a:cxn ang="0">
                    <a:pos x="86" y="190"/>
                  </a:cxn>
                  <a:cxn ang="0">
                    <a:pos x="65" y="179"/>
                  </a:cxn>
                  <a:cxn ang="0">
                    <a:pos x="49" y="165"/>
                  </a:cxn>
                  <a:cxn ang="0">
                    <a:pos x="41" y="145"/>
                  </a:cxn>
                  <a:cxn ang="0">
                    <a:pos x="39" y="100"/>
                  </a:cxn>
                  <a:cxn ang="0">
                    <a:pos x="11" y="92"/>
                  </a:cxn>
                  <a:cxn ang="0">
                    <a:pos x="0" y="72"/>
                  </a:cxn>
                  <a:cxn ang="0">
                    <a:pos x="1" y="51"/>
                  </a:cxn>
                  <a:cxn ang="0">
                    <a:pos x="6" y="44"/>
                  </a:cxn>
                  <a:cxn ang="0">
                    <a:pos x="6" y="18"/>
                  </a:cxn>
                  <a:cxn ang="0">
                    <a:pos x="14" y="1"/>
                  </a:cxn>
                  <a:cxn ang="0">
                    <a:pos x="28" y="0"/>
                  </a:cxn>
                  <a:cxn ang="0">
                    <a:pos x="40" y="8"/>
                  </a:cxn>
                  <a:cxn ang="0">
                    <a:pos x="49" y="7"/>
                  </a:cxn>
                  <a:cxn ang="0">
                    <a:pos x="73" y="17"/>
                  </a:cxn>
                  <a:cxn ang="0">
                    <a:pos x="102" y="23"/>
                  </a:cxn>
                  <a:cxn ang="0">
                    <a:pos x="110" y="18"/>
                  </a:cxn>
                </a:cxnLst>
                <a:rect l="0" t="0" r="r" b="b"/>
                <a:pathLst>
                  <a:path w="265" h="190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39" name="Freeform 303"/>
              <p:cNvSpPr>
                <a:spLocks noChangeAspect="1"/>
              </p:cNvSpPr>
              <p:nvPr/>
            </p:nvSpPr>
            <p:spPr bwMode="gray">
              <a:xfrm>
                <a:off x="1527" y="1265"/>
                <a:ext cx="316" cy="356"/>
              </a:xfrm>
              <a:custGeom>
                <a:avLst/>
                <a:gdLst/>
                <a:ahLst/>
                <a:cxnLst>
                  <a:cxn ang="0">
                    <a:pos x="1131" y="1671"/>
                  </a:cxn>
                  <a:cxn ang="0">
                    <a:pos x="1196" y="1735"/>
                  </a:cxn>
                  <a:cxn ang="0">
                    <a:pos x="1317" y="1753"/>
                  </a:cxn>
                  <a:cxn ang="0">
                    <a:pos x="1220" y="1622"/>
                  </a:cxn>
                  <a:cxn ang="0">
                    <a:pos x="1258" y="1612"/>
                  </a:cxn>
                  <a:cxn ang="0">
                    <a:pos x="1376" y="1663"/>
                  </a:cxn>
                  <a:cxn ang="0">
                    <a:pos x="1400" y="1662"/>
                  </a:cxn>
                  <a:cxn ang="0">
                    <a:pos x="1406" y="1612"/>
                  </a:cxn>
                  <a:cxn ang="0">
                    <a:pos x="1383" y="1464"/>
                  </a:cxn>
                  <a:cxn ang="0">
                    <a:pos x="1312" y="1405"/>
                  </a:cxn>
                  <a:cxn ang="0">
                    <a:pos x="1253" y="1334"/>
                  </a:cxn>
                  <a:cxn ang="0">
                    <a:pos x="1242" y="1240"/>
                  </a:cxn>
                  <a:cxn ang="0">
                    <a:pos x="1265" y="1192"/>
                  </a:cxn>
                  <a:cxn ang="0">
                    <a:pos x="1384" y="1340"/>
                  </a:cxn>
                  <a:cxn ang="0">
                    <a:pos x="1470" y="1359"/>
                  </a:cxn>
                  <a:cxn ang="0">
                    <a:pos x="1512" y="1254"/>
                  </a:cxn>
                  <a:cxn ang="0">
                    <a:pos x="1581" y="1182"/>
                  </a:cxn>
                  <a:cxn ang="0">
                    <a:pos x="1471" y="1095"/>
                  </a:cxn>
                  <a:cxn ang="0">
                    <a:pos x="1374" y="1010"/>
                  </a:cxn>
                  <a:cxn ang="0">
                    <a:pos x="1283" y="958"/>
                  </a:cxn>
                  <a:cxn ang="0">
                    <a:pos x="1226" y="870"/>
                  </a:cxn>
                  <a:cxn ang="0">
                    <a:pos x="1248" y="812"/>
                  </a:cxn>
                  <a:cxn ang="0">
                    <a:pos x="1178" y="743"/>
                  </a:cxn>
                  <a:cxn ang="0">
                    <a:pos x="1201" y="661"/>
                  </a:cxn>
                  <a:cxn ang="0">
                    <a:pos x="1190" y="606"/>
                  </a:cxn>
                  <a:cxn ang="0">
                    <a:pos x="1102" y="546"/>
                  </a:cxn>
                  <a:cxn ang="0">
                    <a:pos x="1018" y="500"/>
                  </a:cxn>
                  <a:cxn ang="0">
                    <a:pos x="928" y="454"/>
                  </a:cxn>
                  <a:cxn ang="0">
                    <a:pos x="867" y="385"/>
                  </a:cxn>
                  <a:cxn ang="0">
                    <a:pos x="828" y="289"/>
                  </a:cxn>
                  <a:cxn ang="0">
                    <a:pos x="618" y="285"/>
                  </a:cxn>
                  <a:cxn ang="0">
                    <a:pos x="503" y="357"/>
                  </a:cxn>
                  <a:cxn ang="0">
                    <a:pos x="510" y="176"/>
                  </a:cxn>
                  <a:cxn ang="0">
                    <a:pos x="390" y="33"/>
                  </a:cxn>
                  <a:cxn ang="0">
                    <a:pos x="291" y="94"/>
                  </a:cxn>
                  <a:cxn ang="0">
                    <a:pos x="293" y="177"/>
                  </a:cxn>
                  <a:cxn ang="0">
                    <a:pos x="279" y="274"/>
                  </a:cxn>
                  <a:cxn ang="0">
                    <a:pos x="280" y="406"/>
                  </a:cxn>
                  <a:cxn ang="0">
                    <a:pos x="277" y="485"/>
                  </a:cxn>
                  <a:cxn ang="0">
                    <a:pos x="281" y="460"/>
                  </a:cxn>
                  <a:cxn ang="0">
                    <a:pos x="222" y="102"/>
                  </a:cxn>
                  <a:cxn ang="0">
                    <a:pos x="75" y="101"/>
                  </a:cxn>
                  <a:cxn ang="0">
                    <a:pos x="7" y="274"/>
                  </a:cxn>
                  <a:cxn ang="0">
                    <a:pos x="115" y="476"/>
                  </a:cxn>
                  <a:cxn ang="0">
                    <a:pos x="83" y="602"/>
                  </a:cxn>
                  <a:cxn ang="0">
                    <a:pos x="265" y="682"/>
                  </a:cxn>
                  <a:cxn ang="0">
                    <a:pos x="448" y="709"/>
                  </a:cxn>
                  <a:cxn ang="0">
                    <a:pos x="549" y="682"/>
                  </a:cxn>
                  <a:cxn ang="0">
                    <a:pos x="658" y="638"/>
                  </a:cxn>
                  <a:cxn ang="0">
                    <a:pos x="750" y="759"/>
                  </a:cxn>
                  <a:cxn ang="0">
                    <a:pos x="849" y="829"/>
                  </a:cxn>
                  <a:cxn ang="0">
                    <a:pos x="912" y="949"/>
                  </a:cxn>
                  <a:cxn ang="0">
                    <a:pos x="951" y="1121"/>
                  </a:cxn>
                  <a:cxn ang="0">
                    <a:pos x="908" y="1313"/>
                  </a:cxn>
                  <a:cxn ang="0">
                    <a:pos x="743" y="1348"/>
                  </a:cxn>
                  <a:cxn ang="0">
                    <a:pos x="668" y="1462"/>
                  </a:cxn>
                  <a:cxn ang="0">
                    <a:pos x="780" y="1452"/>
                  </a:cxn>
                  <a:cxn ang="0">
                    <a:pos x="846" y="1419"/>
                  </a:cxn>
                  <a:cxn ang="0">
                    <a:pos x="919" y="1456"/>
                  </a:cxn>
                  <a:cxn ang="0">
                    <a:pos x="968" y="1547"/>
                  </a:cxn>
                  <a:cxn ang="0">
                    <a:pos x="1003" y="1593"/>
                  </a:cxn>
                </a:cxnLst>
                <a:rect l="0" t="0" r="r" b="b"/>
                <a:pathLst>
                  <a:path w="1581" h="1779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0" name="Freeform 304"/>
              <p:cNvSpPr>
                <a:spLocks noChangeAspect="1"/>
              </p:cNvSpPr>
              <p:nvPr/>
            </p:nvSpPr>
            <p:spPr bwMode="gray">
              <a:xfrm>
                <a:off x="969" y="1334"/>
                <a:ext cx="937" cy="648"/>
              </a:xfrm>
              <a:custGeom>
                <a:avLst/>
                <a:gdLst/>
                <a:ahLst/>
                <a:cxnLst>
                  <a:cxn ang="0">
                    <a:pos x="4121" y="2577"/>
                  </a:cxn>
                  <a:cxn ang="0">
                    <a:pos x="3985" y="2718"/>
                  </a:cxn>
                  <a:cxn ang="0">
                    <a:pos x="4193" y="2896"/>
                  </a:cxn>
                  <a:cxn ang="0">
                    <a:pos x="4252" y="3041"/>
                  </a:cxn>
                  <a:cxn ang="0">
                    <a:pos x="4261" y="2980"/>
                  </a:cxn>
                  <a:cxn ang="0">
                    <a:pos x="3928" y="2815"/>
                  </a:cxn>
                  <a:cxn ang="0">
                    <a:pos x="3510" y="3092"/>
                  </a:cxn>
                  <a:cxn ang="0">
                    <a:pos x="3186" y="3206"/>
                  </a:cxn>
                  <a:cxn ang="0">
                    <a:pos x="3305" y="3028"/>
                  </a:cxn>
                  <a:cxn ang="0">
                    <a:pos x="3138" y="2904"/>
                  </a:cxn>
                  <a:cxn ang="0">
                    <a:pos x="2884" y="2730"/>
                  </a:cxn>
                  <a:cxn ang="0">
                    <a:pos x="2558" y="2711"/>
                  </a:cxn>
                  <a:cxn ang="0">
                    <a:pos x="999" y="2670"/>
                  </a:cxn>
                  <a:cxn ang="0">
                    <a:pos x="900" y="2578"/>
                  </a:cxn>
                  <a:cxn ang="0">
                    <a:pos x="745" y="2484"/>
                  </a:cxn>
                  <a:cxn ang="0">
                    <a:pos x="658" y="2308"/>
                  </a:cxn>
                  <a:cxn ang="0">
                    <a:pos x="605" y="2062"/>
                  </a:cxn>
                  <a:cxn ang="0">
                    <a:pos x="257" y="1689"/>
                  </a:cxn>
                  <a:cxn ang="0">
                    <a:pos x="0" y="1022"/>
                  </a:cxn>
                  <a:cxn ang="0">
                    <a:pos x="300" y="501"/>
                  </a:cxn>
                  <a:cxn ang="0">
                    <a:pos x="554" y="316"/>
                  </a:cxn>
                  <a:cxn ang="0">
                    <a:pos x="516" y="434"/>
                  </a:cxn>
                  <a:cxn ang="0">
                    <a:pos x="780" y="376"/>
                  </a:cxn>
                  <a:cxn ang="0">
                    <a:pos x="908" y="308"/>
                  </a:cxn>
                  <a:cxn ang="0">
                    <a:pos x="1229" y="461"/>
                  </a:cxn>
                  <a:cxn ang="0">
                    <a:pos x="1409" y="630"/>
                  </a:cxn>
                  <a:cxn ang="0">
                    <a:pos x="1713" y="655"/>
                  </a:cxn>
                  <a:cxn ang="0">
                    <a:pos x="1850" y="758"/>
                  </a:cxn>
                  <a:cxn ang="0">
                    <a:pos x="1884" y="566"/>
                  </a:cxn>
                  <a:cxn ang="0">
                    <a:pos x="1897" y="496"/>
                  </a:cxn>
                  <a:cxn ang="0">
                    <a:pos x="2137" y="669"/>
                  </a:cxn>
                  <a:cxn ang="0">
                    <a:pos x="2360" y="650"/>
                  </a:cxn>
                  <a:cxn ang="0">
                    <a:pos x="2467" y="619"/>
                  </a:cxn>
                  <a:cxn ang="0">
                    <a:pos x="2592" y="506"/>
                  </a:cxn>
                  <a:cxn ang="0">
                    <a:pos x="2465" y="360"/>
                  </a:cxn>
                  <a:cxn ang="0">
                    <a:pos x="2513" y="2"/>
                  </a:cxn>
                  <a:cxn ang="0">
                    <a:pos x="2671" y="301"/>
                  </a:cxn>
                  <a:cxn ang="0">
                    <a:pos x="2773" y="515"/>
                  </a:cxn>
                  <a:cxn ang="0">
                    <a:pos x="2955" y="732"/>
                  </a:cxn>
                  <a:cxn ang="0">
                    <a:pos x="3048" y="400"/>
                  </a:cxn>
                  <a:cxn ang="0">
                    <a:pos x="3223" y="566"/>
                  </a:cxn>
                  <a:cxn ang="0">
                    <a:pos x="3139" y="886"/>
                  </a:cxn>
                  <a:cxn ang="0">
                    <a:pos x="2869" y="956"/>
                  </a:cxn>
                  <a:cxn ang="0">
                    <a:pos x="2806" y="1170"/>
                  </a:cxn>
                  <a:cxn ang="0">
                    <a:pos x="2662" y="1202"/>
                  </a:cxn>
                  <a:cxn ang="0">
                    <a:pos x="2634" y="1400"/>
                  </a:cxn>
                  <a:cxn ang="0">
                    <a:pos x="2596" y="1772"/>
                  </a:cxn>
                  <a:cxn ang="0">
                    <a:pos x="2978" y="2076"/>
                  </a:cxn>
                  <a:cxn ang="0">
                    <a:pos x="3253" y="2406"/>
                  </a:cxn>
                  <a:cxn ang="0">
                    <a:pos x="3435" y="2410"/>
                  </a:cxn>
                  <a:cxn ang="0">
                    <a:pos x="3543" y="2007"/>
                  </a:cxn>
                  <a:cxn ang="0">
                    <a:pos x="3489" y="1658"/>
                  </a:cxn>
                  <a:cxn ang="0">
                    <a:pos x="3454" y="1379"/>
                  </a:cxn>
                  <a:cxn ang="0">
                    <a:pos x="3782" y="1465"/>
                  </a:cxn>
                  <a:cxn ang="0">
                    <a:pos x="3908" y="1642"/>
                  </a:cxn>
                  <a:cxn ang="0">
                    <a:pos x="3931" y="1765"/>
                  </a:cxn>
                  <a:cxn ang="0">
                    <a:pos x="4124" y="1745"/>
                  </a:cxn>
                  <a:cxn ang="0">
                    <a:pos x="4254" y="1721"/>
                  </a:cxn>
                  <a:cxn ang="0">
                    <a:pos x="4305" y="1837"/>
                  </a:cxn>
                  <a:cxn ang="0">
                    <a:pos x="4379" y="2060"/>
                  </a:cxn>
                  <a:cxn ang="0">
                    <a:pos x="4580" y="2206"/>
                  </a:cxn>
                  <a:cxn ang="0">
                    <a:pos x="4538" y="2229"/>
                  </a:cxn>
                  <a:cxn ang="0">
                    <a:pos x="4668" y="2398"/>
                  </a:cxn>
                </a:cxnLst>
                <a:rect l="0" t="0" r="r" b="b"/>
                <a:pathLst>
                  <a:path w="4686" h="323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1" name="Freeform 305"/>
              <p:cNvSpPr>
                <a:spLocks noChangeAspect="1"/>
              </p:cNvSpPr>
              <p:nvPr/>
            </p:nvSpPr>
            <p:spPr bwMode="gray">
              <a:xfrm>
                <a:off x="1437" y="1025"/>
                <a:ext cx="39" cy="63"/>
              </a:xfrm>
              <a:custGeom>
                <a:avLst/>
                <a:gdLst/>
                <a:ahLst/>
                <a:cxnLst>
                  <a:cxn ang="0">
                    <a:pos x="197" y="156"/>
                  </a:cxn>
                  <a:cxn ang="0">
                    <a:pos x="180" y="119"/>
                  </a:cxn>
                  <a:cxn ang="0">
                    <a:pos x="140" y="109"/>
                  </a:cxn>
                  <a:cxn ang="0">
                    <a:pos x="128" y="97"/>
                  </a:cxn>
                  <a:cxn ang="0">
                    <a:pos x="132" y="73"/>
                  </a:cxn>
                  <a:cxn ang="0">
                    <a:pos x="121" y="63"/>
                  </a:cxn>
                  <a:cxn ang="0">
                    <a:pos x="95" y="44"/>
                  </a:cxn>
                  <a:cxn ang="0">
                    <a:pos x="22" y="0"/>
                  </a:cxn>
                  <a:cxn ang="0">
                    <a:pos x="6" y="25"/>
                  </a:cxn>
                  <a:cxn ang="0">
                    <a:pos x="4" y="44"/>
                  </a:cxn>
                  <a:cxn ang="0">
                    <a:pos x="9" y="65"/>
                  </a:cxn>
                  <a:cxn ang="0">
                    <a:pos x="18" y="82"/>
                  </a:cxn>
                  <a:cxn ang="0">
                    <a:pos x="0" y="98"/>
                  </a:cxn>
                  <a:cxn ang="0">
                    <a:pos x="20" y="127"/>
                  </a:cxn>
                  <a:cxn ang="0">
                    <a:pos x="21" y="161"/>
                  </a:cxn>
                  <a:cxn ang="0">
                    <a:pos x="34" y="173"/>
                  </a:cxn>
                  <a:cxn ang="0">
                    <a:pos x="27" y="184"/>
                  </a:cxn>
                  <a:cxn ang="0">
                    <a:pos x="54" y="187"/>
                  </a:cxn>
                  <a:cxn ang="0">
                    <a:pos x="83" y="215"/>
                  </a:cxn>
                  <a:cxn ang="0">
                    <a:pos x="79" y="226"/>
                  </a:cxn>
                  <a:cxn ang="0">
                    <a:pos x="35" y="236"/>
                  </a:cxn>
                  <a:cxn ang="0">
                    <a:pos x="63" y="300"/>
                  </a:cxn>
                  <a:cxn ang="0">
                    <a:pos x="86" y="316"/>
                  </a:cxn>
                  <a:cxn ang="0">
                    <a:pos x="97" y="295"/>
                  </a:cxn>
                  <a:cxn ang="0">
                    <a:pos x="91" y="292"/>
                  </a:cxn>
                  <a:cxn ang="0">
                    <a:pos x="120" y="290"/>
                  </a:cxn>
                  <a:cxn ang="0">
                    <a:pos x="170" y="268"/>
                  </a:cxn>
                  <a:cxn ang="0">
                    <a:pos x="185" y="275"/>
                  </a:cxn>
                  <a:cxn ang="0">
                    <a:pos x="190" y="264"/>
                  </a:cxn>
                  <a:cxn ang="0">
                    <a:pos x="197" y="233"/>
                  </a:cxn>
                  <a:cxn ang="0">
                    <a:pos x="186" y="221"/>
                  </a:cxn>
                  <a:cxn ang="0">
                    <a:pos x="185" y="219"/>
                  </a:cxn>
                  <a:cxn ang="0">
                    <a:pos x="197" y="163"/>
                  </a:cxn>
                </a:cxnLst>
                <a:rect l="0" t="0" r="r" b="b"/>
                <a:pathLst>
                  <a:path w="197" h="316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2" name="Freeform 306"/>
              <p:cNvSpPr>
                <a:spLocks noChangeAspect="1"/>
              </p:cNvSpPr>
              <p:nvPr/>
            </p:nvSpPr>
            <p:spPr bwMode="gray">
              <a:xfrm>
                <a:off x="1356" y="1000"/>
                <a:ext cx="74" cy="86"/>
              </a:xfrm>
              <a:custGeom>
                <a:avLst/>
                <a:gdLst/>
                <a:ahLst/>
                <a:cxnLst>
                  <a:cxn ang="0">
                    <a:pos x="318" y="278"/>
                  </a:cxn>
                  <a:cxn ang="0">
                    <a:pos x="327" y="224"/>
                  </a:cxn>
                  <a:cxn ang="0">
                    <a:pos x="332" y="197"/>
                  </a:cxn>
                  <a:cxn ang="0">
                    <a:pos x="321" y="194"/>
                  </a:cxn>
                  <a:cxn ang="0">
                    <a:pos x="300" y="176"/>
                  </a:cxn>
                  <a:cxn ang="0">
                    <a:pos x="297" y="141"/>
                  </a:cxn>
                  <a:cxn ang="0">
                    <a:pos x="245" y="131"/>
                  </a:cxn>
                  <a:cxn ang="0">
                    <a:pos x="236" y="133"/>
                  </a:cxn>
                  <a:cxn ang="0">
                    <a:pos x="232" y="101"/>
                  </a:cxn>
                  <a:cxn ang="0">
                    <a:pos x="220" y="85"/>
                  </a:cxn>
                  <a:cxn ang="0">
                    <a:pos x="210" y="76"/>
                  </a:cxn>
                  <a:cxn ang="0">
                    <a:pos x="176" y="44"/>
                  </a:cxn>
                  <a:cxn ang="0">
                    <a:pos x="148" y="76"/>
                  </a:cxn>
                  <a:cxn ang="0">
                    <a:pos x="143" y="114"/>
                  </a:cxn>
                  <a:cxn ang="0">
                    <a:pos x="130" y="22"/>
                  </a:cxn>
                  <a:cxn ang="0">
                    <a:pos x="108" y="16"/>
                  </a:cxn>
                  <a:cxn ang="0">
                    <a:pos x="84" y="0"/>
                  </a:cxn>
                  <a:cxn ang="0">
                    <a:pos x="11" y="16"/>
                  </a:cxn>
                  <a:cxn ang="0">
                    <a:pos x="5" y="101"/>
                  </a:cxn>
                  <a:cxn ang="0">
                    <a:pos x="40" y="96"/>
                  </a:cxn>
                  <a:cxn ang="0">
                    <a:pos x="42" y="145"/>
                  </a:cxn>
                  <a:cxn ang="0">
                    <a:pos x="55" y="155"/>
                  </a:cxn>
                  <a:cxn ang="0">
                    <a:pos x="80" y="109"/>
                  </a:cxn>
                  <a:cxn ang="0">
                    <a:pos x="95" y="130"/>
                  </a:cxn>
                  <a:cxn ang="0">
                    <a:pos x="81" y="155"/>
                  </a:cxn>
                  <a:cxn ang="0">
                    <a:pos x="97" y="162"/>
                  </a:cxn>
                  <a:cxn ang="0">
                    <a:pos x="123" y="168"/>
                  </a:cxn>
                  <a:cxn ang="0">
                    <a:pos x="96" y="201"/>
                  </a:cxn>
                  <a:cxn ang="0">
                    <a:pos x="121" y="228"/>
                  </a:cxn>
                  <a:cxn ang="0">
                    <a:pos x="65" y="225"/>
                  </a:cxn>
                  <a:cxn ang="0">
                    <a:pos x="42" y="253"/>
                  </a:cxn>
                  <a:cxn ang="0">
                    <a:pos x="79" y="307"/>
                  </a:cxn>
                  <a:cxn ang="0">
                    <a:pos x="118" y="290"/>
                  </a:cxn>
                  <a:cxn ang="0">
                    <a:pos x="157" y="282"/>
                  </a:cxn>
                  <a:cxn ang="0">
                    <a:pos x="180" y="305"/>
                  </a:cxn>
                  <a:cxn ang="0">
                    <a:pos x="230" y="305"/>
                  </a:cxn>
                  <a:cxn ang="0">
                    <a:pos x="250" y="322"/>
                  </a:cxn>
                  <a:cxn ang="0">
                    <a:pos x="257" y="328"/>
                  </a:cxn>
                  <a:cxn ang="0">
                    <a:pos x="277" y="388"/>
                  </a:cxn>
                  <a:cxn ang="0">
                    <a:pos x="301" y="416"/>
                  </a:cxn>
                  <a:cxn ang="0">
                    <a:pos x="326" y="415"/>
                  </a:cxn>
                  <a:cxn ang="0">
                    <a:pos x="360" y="395"/>
                  </a:cxn>
                  <a:cxn ang="0">
                    <a:pos x="337" y="301"/>
                  </a:cxn>
                </a:cxnLst>
                <a:rect l="0" t="0" r="r" b="b"/>
                <a:pathLst>
                  <a:path w="368" h="430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3" name="Freeform 307"/>
              <p:cNvSpPr>
                <a:spLocks noChangeAspect="1"/>
              </p:cNvSpPr>
              <p:nvPr/>
            </p:nvSpPr>
            <p:spPr bwMode="gray">
              <a:xfrm>
                <a:off x="1462" y="960"/>
                <a:ext cx="121" cy="112"/>
              </a:xfrm>
              <a:custGeom>
                <a:avLst/>
                <a:gdLst/>
                <a:ahLst/>
                <a:cxnLst>
                  <a:cxn ang="0">
                    <a:pos x="22" y="39"/>
                  </a:cxn>
                  <a:cxn ang="0">
                    <a:pos x="18" y="69"/>
                  </a:cxn>
                  <a:cxn ang="0">
                    <a:pos x="88" y="118"/>
                  </a:cxn>
                  <a:cxn ang="0">
                    <a:pos x="103" y="142"/>
                  </a:cxn>
                  <a:cxn ang="0">
                    <a:pos x="45" y="146"/>
                  </a:cxn>
                  <a:cxn ang="0">
                    <a:pos x="39" y="178"/>
                  </a:cxn>
                  <a:cxn ang="0">
                    <a:pos x="70" y="189"/>
                  </a:cxn>
                  <a:cxn ang="0">
                    <a:pos x="83" y="233"/>
                  </a:cxn>
                  <a:cxn ang="0">
                    <a:pos x="110" y="200"/>
                  </a:cxn>
                  <a:cxn ang="0">
                    <a:pos x="143" y="192"/>
                  </a:cxn>
                  <a:cxn ang="0">
                    <a:pos x="132" y="225"/>
                  </a:cxn>
                  <a:cxn ang="0">
                    <a:pos x="158" y="204"/>
                  </a:cxn>
                  <a:cxn ang="0">
                    <a:pos x="177" y="181"/>
                  </a:cxn>
                  <a:cxn ang="0">
                    <a:pos x="193" y="192"/>
                  </a:cxn>
                  <a:cxn ang="0">
                    <a:pos x="229" y="209"/>
                  </a:cxn>
                  <a:cxn ang="0">
                    <a:pos x="260" y="216"/>
                  </a:cxn>
                  <a:cxn ang="0">
                    <a:pos x="208" y="232"/>
                  </a:cxn>
                  <a:cxn ang="0">
                    <a:pos x="266" y="236"/>
                  </a:cxn>
                  <a:cxn ang="0">
                    <a:pos x="313" y="243"/>
                  </a:cxn>
                  <a:cxn ang="0">
                    <a:pos x="154" y="292"/>
                  </a:cxn>
                  <a:cxn ang="0">
                    <a:pos x="138" y="340"/>
                  </a:cxn>
                  <a:cxn ang="0">
                    <a:pos x="185" y="382"/>
                  </a:cxn>
                  <a:cxn ang="0">
                    <a:pos x="153" y="392"/>
                  </a:cxn>
                  <a:cxn ang="0">
                    <a:pos x="164" y="416"/>
                  </a:cxn>
                  <a:cxn ang="0">
                    <a:pos x="243" y="442"/>
                  </a:cxn>
                  <a:cxn ang="0">
                    <a:pos x="184" y="486"/>
                  </a:cxn>
                  <a:cxn ang="0">
                    <a:pos x="211" y="506"/>
                  </a:cxn>
                  <a:cxn ang="0">
                    <a:pos x="210" y="513"/>
                  </a:cxn>
                  <a:cxn ang="0">
                    <a:pos x="250" y="547"/>
                  </a:cxn>
                  <a:cxn ang="0">
                    <a:pos x="326" y="549"/>
                  </a:cxn>
                  <a:cxn ang="0">
                    <a:pos x="326" y="511"/>
                  </a:cxn>
                  <a:cxn ang="0">
                    <a:pos x="365" y="552"/>
                  </a:cxn>
                  <a:cxn ang="0">
                    <a:pos x="335" y="475"/>
                  </a:cxn>
                  <a:cxn ang="0">
                    <a:pos x="330" y="430"/>
                  </a:cxn>
                  <a:cxn ang="0">
                    <a:pos x="368" y="497"/>
                  </a:cxn>
                  <a:cxn ang="0">
                    <a:pos x="405" y="533"/>
                  </a:cxn>
                  <a:cxn ang="0">
                    <a:pos x="398" y="415"/>
                  </a:cxn>
                  <a:cxn ang="0">
                    <a:pos x="421" y="461"/>
                  </a:cxn>
                  <a:cxn ang="0">
                    <a:pos x="435" y="416"/>
                  </a:cxn>
                  <a:cxn ang="0">
                    <a:pos x="420" y="360"/>
                  </a:cxn>
                  <a:cxn ang="0">
                    <a:pos x="432" y="284"/>
                  </a:cxn>
                  <a:cxn ang="0">
                    <a:pos x="431" y="321"/>
                  </a:cxn>
                  <a:cxn ang="0">
                    <a:pos x="455" y="407"/>
                  </a:cxn>
                  <a:cxn ang="0">
                    <a:pos x="486" y="303"/>
                  </a:cxn>
                  <a:cxn ang="0">
                    <a:pos x="513" y="310"/>
                  </a:cxn>
                  <a:cxn ang="0">
                    <a:pos x="602" y="231"/>
                  </a:cxn>
                  <a:cxn ang="0">
                    <a:pos x="588" y="170"/>
                  </a:cxn>
                  <a:cxn ang="0">
                    <a:pos x="551" y="135"/>
                  </a:cxn>
                  <a:cxn ang="0">
                    <a:pos x="535" y="176"/>
                  </a:cxn>
                  <a:cxn ang="0">
                    <a:pos x="539" y="141"/>
                  </a:cxn>
                  <a:cxn ang="0">
                    <a:pos x="507" y="93"/>
                  </a:cxn>
                  <a:cxn ang="0">
                    <a:pos x="468" y="127"/>
                  </a:cxn>
                  <a:cxn ang="0">
                    <a:pos x="481" y="96"/>
                  </a:cxn>
                  <a:cxn ang="0">
                    <a:pos x="481" y="33"/>
                  </a:cxn>
                  <a:cxn ang="0">
                    <a:pos x="104" y="0"/>
                  </a:cxn>
                  <a:cxn ang="0">
                    <a:pos x="99" y="0"/>
                  </a:cxn>
                  <a:cxn ang="0">
                    <a:pos x="2" y="0"/>
                  </a:cxn>
                </a:cxnLst>
                <a:rect l="0" t="0" r="r" b="b"/>
                <a:pathLst>
                  <a:path w="603" h="558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4" name="Freeform 308"/>
              <p:cNvSpPr>
                <a:spLocks noChangeAspect="1"/>
              </p:cNvSpPr>
              <p:nvPr/>
            </p:nvSpPr>
            <p:spPr bwMode="gray">
              <a:xfrm>
                <a:off x="1532" y="960"/>
                <a:ext cx="206" cy="207"/>
              </a:xfrm>
              <a:custGeom>
                <a:avLst/>
                <a:gdLst/>
                <a:ahLst/>
                <a:cxnLst>
                  <a:cxn ang="0">
                    <a:pos x="181" y="70"/>
                  </a:cxn>
                  <a:cxn ang="0">
                    <a:pos x="284" y="215"/>
                  </a:cxn>
                  <a:cxn ang="0">
                    <a:pos x="322" y="275"/>
                  </a:cxn>
                  <a:cxn ang="0">
                    <a:pos x="270" y="271"/>
                  </a:cxn>
                  <a:cxn ang="0">
                    <a:pos x="419" y="334"/>
                  </a:cxn>
                  <a:cxn ang="0">
                    <a:pos x="416" y="370"/>
                  </a:cxn>
                  <a:cxn ang="0">
                    <a:pos x="402" y="402"/>
                  </a:cxn>
                  <a:cxn ang="0">
                    <a:pos x="243" y="332"/>
                  </a:cxn>
                  <a:cxn ang="0">
                    <a:pos x="144" y="436"/>
                  </a:cxn>
                  <a:cxn ang="0">
                    <a:pos x="140" y="531"/>
                  </a:cxn>
                  <a:cxn ang="0">
                    <a:pos x="192" y="511"/>
                  </a:cxn>
                  <a:cxn ang="0">
                    <a:pos x="221" y="553"/>
                  </a:cxn>
                  <a:cxn ang="0">
                    <a:pos x="264" y="454"/>
                  </a:cxn>
                  <a:cxn ang="0">
                    <a:pos x="278" y="529"/>
                  </a:cxn>
                  <a:cxn ang="0">
                    <a:pos x="246" y="561"/>
                  </a:cxn>
                  <a:cxn ang="0">
                    <a:pos x="230" y="609"/>
                  </a:cxn>
                  <a:cxn ang="0">
                    <a:pos x="227" y="620"/>
                  </a:cxn>
                  <a:cxn ang="0">
                    <a:pos x="267" y="650"/>
                  </a:cxn>
                  <a:cxn ang="0">
                    <a:pos x="351" y="657"/>
                  </a:cxn>
                  <a:cxn ang="0">
                    <a:pos x="378" y="623"/>
                  </a:cxn>
                  <a:cxn ang="0">
                    <a:pos x="335" y="739"/>
                  </a:cxn>
                  <a:cxn ang="0">
                    <a:pos x="233" y="736"/>
                  </a:cxn>
                  <a:cxn ang="0">
                    <a:pos x="168" y="622"/>
                  </a:cxn>
                  <a:cxn ang="0">
                    <a:pos x="88" y="693"/>
                  </a:cxn>
                  <a:cxn ang="0">
                    <a:pos x="145" y="753"/>
                  </a:cxn>
                  <a:cxn ang="0">
                    <a:pos x="147" y="801"/>
                  </a:cxn>
                  <a:cxn ang="0">
                    <a:pos x="92" y="819"/>
                  </a:cxn>
                  <a:cxn ang="0">
                    <a:pos x="6" y="903"/>
                  </a:cxn>
                  <a:cxn ang="0">
                    <a:pos x="45" y="897"/>
                  </a:cxn>
                  <a:cxn ang="0">
                    <a:pos x="108" y="964"/>
                  </a:cxn>
                  <a:cxn ang="0">
                    <a:pos x="190" y="995"/>
                  </a:cxn>
                  <a:cxn ang="0">
                    <a:pos x="286" y="925"/>
                  </a:cxn>
                  <a:cxn ang="0">
                    <a:pos x="399" y="979"/>
                  </a:cxn>
                  <a:cxn ang="0">
                    <a:pos x="456" y="958"/>
                  </a:cxn>
                  <a:cxn ang="0">
                    <a:pos x="581" y="943"/>
                  </a:cxn>
                  <a:cxn ang="0">
                    <a:pos x="595" y="865"/>
                  </a:cxn>
                  <a:cxn ang="0">
                    <a:pos x="570" y="792"/>
                  </a:cxn>
                  <a:cxn ang="0">
                    <a:pos x="423" y="805"/>
                  </a:cxn>
                  <a:cxn ang="0">
                    <a:pos x="498" y="773"/>
                  </a:cxn>
                  <a:cxn ang="0">
                    <a:pos x="652" y="694"/>
                  </a:cxn>
                  <a:cxn ang="0">
                    <a:pos x="622" y="596"/>
                  </a:cxn>
                  <a:cxn ang="0">
                    <a:pos x="768" y="555"/>
                  </a:cxn>
                  <a:cxn ang="0">
                    <a:pos x="775" y="468"/>
                  </a:cxn>
                  <a:cxn ang="0">
                    <a:pos x="813" y="411"/>
                  </a:cxn>
                  <a:cxn ang="0">
                    <a:pos x="757" y="319"/>
                  </a:cxn>
                  <a:cxn ang="0">
                    <a:pos x="645" y="291"/>
                  </a:cxn>
                  <a:cxn ang="0">
                    <a:pos x="715" y="247"/>
                  </a:cxn>
                  <a:cxn ang="0">
                    <a:pos x="828" y="274"/>
                  </a:cxn>
                  <a:cxn ang="0">
                    <a:pos x="650" y="222"/>
                  </a:cxn>
                  <a:cxn ang="0">
                    <a:pos x="746" y="209"/>
                  </a:cxn>
                  <a:cxn ang="0">
                    <a:pos x="801" y="185"/>
                  </a:cxn>
                  <a:cxn ang="0">
                    <a:pos x="881" y="140"/>
                  </a:cxn>
                  <a:cxn ang="0">
                    <a:pos x="884" y="103"/>
                  </a:cxn>
                  <a:cxn ang="0">
                    <a:pos x="978" y="58"/>
                  </a:cxn>
                  <a:cxn ang="0">
                    <a:pos x="426" y="41"/>
                  </a:cxn>
                  <a:cxn ang="0">
                    <a:pos x="526" y="107"/>
                  </a:cxn>
                  <a:cxn ang="0">
                    <a:pos x="432" y="129"/>
                  </a:cxn>
                  <a:cxn ang="0">
                    <a:pos x="220" y="14"/>
                  </a:cxn>
                </a:cxnLst>
                <a:rect l="0" t="0" r="r" b="b"/>
                <a:pathLst>
                  <a:path w="1028" h="1037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5" name="Freeform 309"/>
              <p:cNvSpPr>
                <a:spLocks noChangeAspect="1"/>
              </p:cNvSpPr>
              <p:nvPr/>
            </p:nvSpPr>
            <p:spPr bwMode="gray">
              <a:xfrm>
                <a:off x="1564" y="1153"/>
                <a:ext cx="6" cy="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21"/>
                  </a:cxn>
                  <a:cxn ang="0">
                    <a:pos x="30" y="30"/>
                  </a:cxn>
                  <a:cxn ang="0">
                    <a:pos x="3" y="0"/>
                  </a:cxn>
                  <a:cxn ang="0">
                    <a:pos x="0" y="16"/>
                  </a:cxn>
                </a:cxnLst>
                <a:rect l="0" t="0" r="r" b="b"/>
                <a:pathLst>
                  <a:path w="30" h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6" name="Freeform 310"/>
              <p:cNvSpPr>
                <a:spLocks noChangeAspect="1"/>
              </p:cNvSpPr>
              <p:nvPr/>
            </p:nvSpPr>
            <p:spPr bwMode="gray">
              <a:xfrm>
                <a:off x="1564" y="1147"/>
                <a:ext cx="1" cy="6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" y="31"/>
                  </a:cxn>
                  <a:cxn ang="0">
                    <a:pos x="7" y="27"/>
                  </a:cxn>
                  <a:cxn ang="0">
                    <a:pos x="5" y="11"/>
                  </a:cxn>
                </a:cxnLst>
                <a:rect l="0" t="0" r="r" b="b"/>
                <a:pathLst>
                  <a:path w="7" h="31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7" name="Freeform 311"/>
              <p:cNvSpPr>
                <a:spLocks noChangeAspect="1"/>
              </p:cNvSpPr>
              <p:nvPr/>
            </p:nvSpPr>
            <p:spPr bwMode="gray">
              <a:xfrm>
                <a:off x="1031" y="1408"/>
                <a:ext cx="17" cy="23"/>
              </a:xfrm>
              <a:custGeom>
                <a:avLst/>
                <a:gdLst/>
                <a:ahLst/>
                <a:cxnLst>
                  <a:cxn ang="0">
                    <a:pos x="16" y="58"/>
                  </a:cxn>
                  <a:cxn ang="0">
                    <a:pos x="22" y="61"/>
                  </a:cxn>
                  <a:cxn ang="0">
                    <a:pos x="25" y="56"/>
                  </a:cxn>
                  <a:cxn ang="0">
                    <a:pos x="19" y="46"/>
                  </a:cxn>
                  <a:cxn ang="0">
                    <a:pos x="24" y="46"/>
                  </a:cxn>
                  <a:cxn ang="0">
                    <a:pos x="30" y="52"/>
                  </a:cxn>
                  <a:cxn ang="0">
                    <a:pos x="35" y="47"/>
                  </a:cxn>
                  <a:cxn ang="0">
                    <a:pos x="38" y="52"/>
                  </a:cxn>
                  <a:cxn ang="0">
                    <a:pos x="46" y="46"/>
                  </a:cxn>
                  <a:cxn ang="0">
                    <a:pos x="47" y="37"/>
                  </a:cxn>
                  <a:cxn ang="0">
                    <a:pos x="43" y="41"/>
                  </a:cxn>
                  <a:cxn ang="0">
                    <a:pos x="38" y="37"/>
                  </a:cxn>
                  <a:cxn ang="0">
                    <a:pos x="43" y="32"/>
                  </a:cxn>
                  <a:cxn ang="0">
                    <a:pos x="48" y="19"/>
                  </a:cxn>
                  <a:cxn ang="0">
                    <a:pos x="44" y="11"/>
                  </a:cxn>
                  <a:cxn ang="0">
                    <a:pos x="43" y="3"/>
                  </a:cxn>
                  <a:cxn ang="0">
                    <a:pos x="47" y="0"/>
                  </a:cxn>
                  <a:cxn ang="0">
                    <a:pos x="47" y="10"/>
                  </a:cxn>
                  <a:cxn ang="0">
                    <a:pos x="58" y="18"/>
                  </a:cxn>
                  <a:cxn ang="0">
                    <a:pos x="57" y="26"/>
                  </a:cxn>
                  <a:cxn ang="0">
                    <a:pos x="60" y="32"/>
                  </a:cxn>
                  <a:cxn ang="0">
                    <a:pos x="67" y="35"/>
                  </a:cxn>
                  <a:cxn ang="0">
                    <a:pos x="76" y="24"/>
                  </a:cxn>
                  <a:cxn ang="0">
                    <a:pos x="81" y="30"/>
                  </a:cxn>
                  <a:cxn ang="0">
                    <a:pos x="81" y="41"/>
                  </a:cxn>
                  <a:cxn ang="0">
                    <a:pos x="79" y="50"/>
                  </a:cxn>
                  <a:cxn ang="0">
                    <a:pos x="70" y="58"/>
                  </a:cxn>
                  <a:cxn ang="0">
                    <a:pos x="49" y="94"/>
                  </a:cxn>
                  <a:cxn ang="0">
                    <a:pos x="35" y="110"/>
                  </a:cxn>
                  <a:cxn ang="0">
                    <a:pos x="24" y="106"/>
                  </a:cxn>
                  <a:cxn ang="0">
                    <a:pos x="22" y="110"/>
                  </a:cxn>
                  <a:cxn ang="0">
                    <a:pos x="22" y="113"/>
                  </a:cxn>
                  <a:cxn ang="0">
                    <a:pos x="16" y="106"/>
                  </a:cxn>
                  <a:cxn ang="0">
                    <a:pos x="17" y="101"/>
                  </a:cxn>
                  <a:cxn ang="0">
                    <a:pos x="27" y="104"/>
                  </a:cxn>
                  <a:cxn ang="0">
                    <a:pos x="33" y="96"/>
                  </a:cxn>
                  <a:cxn ang="0">
                    <a:pos x="38" y="85"/>
                  </a:cxn>
                  <a:cxn ang="0">
                    <a:pos x="26" y="96"/>
                  </a:cxn>
                  <a:cxn ang="0">
                    <a:pos x="12" y="86"/>
                  </a:cxn>
                  <a:cxn ang="0">
                    <a:pos x="8" y="73"/>
                  </a:cxn>
                  <a:cxn ang="0">
                    <a:pos x="6" y="61"/>
                  </a:cxn>
                  <a:cxn ang="0">
                    <a:pos x="1" y="57"/>
                  </a:cxn>
                  <a:cxn ang="0">
                    <a:pos x="0" y="52"/>
                  </a:cxn>
                  <a:cxn ang="0">
                    <a:pos x="3" y="46"/>
                  </a:cxn>
                  <a:cxn ang="0">
                    <a:pos x="6" y="46"/>
                  </a:cxn>
                  <a:cxn ang="0">
                    <a:pos x="16" y="58"/>
                  </a:cxn>
                </a:cxnLst>
                <a:rect l="0" t="0" r="r" b="b"/>
                <a:pathLst>
                  <a:path w="81" h="113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48" name="Freeform 312"/>
              <p:cNvSpPr>
                <a:spLocks noChangeAspect="1"/>
              </p:cNvSpPr>
              <p:nvPr/>
            </p:nvSpPr>
            <p:spPr bwMode="gray">
              <a:xfrm>
                <a:off x="1024" y="1423"/>
                <a:ext cx="11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1" y="22"/>
                  </a:cxn>
                  <a:cxn ang="0">
                    <a:pos x="9" y="28"/>
                  </a:cxn>
                  <a:cxn ang="0">
                    <a:pos x="12" y="38"/>
                  </a:cxn>
                  <a:cxn ang="0">
                    <a:pos x="23" y="39"/>
                  </a:cxn>
                  <a:cxn ang="0">
                    <a:pos x="32" y="49"/>
                  </a:cxn>
                  <a:cxn ang="0">
                    <a:pos x="41" y="50"/>
                  </a:cxn>
                  <a:cxn ang="0">
                    <a:pos x="44" y="55"/>
                  </a:cxn>
                  <a:cxn ang="0">
                    <a:pos x="47" y="58"/>
                  </a:cxn>
                  <a:cxn ang="0">
                    <a:pos x="52" y="56"/>
                  </a:cxn>
                  <a:cxn ang="0">
                    <a:pos x="54" y="50"/>
                  </a:cxn>
                  <a:cxn ang="0">
                    <a:pos x="45" y="39"/>
                  </a:cxn>
                  <a:cxn ang="0">
                    <a:pos x="30" y="28"/>
                  </a:cxn>
                  <a:cxn ang="0">
                    <a:pos x="33" y="22"/>
                  </a:cxn>
                  <a:cxn ang="0">
                    <a:pos x="19" y="15"/>
                  </a:cxn>
                  <a:cxn ang="0">
                    <a:pos x="14" y="4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54" h="58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76" name="Freeform 313"/>
            <p:cNvSpPr>
              <a:spLocks noChangeAspect="1"/>
            </p:cNvSpPr>
            <p:nvPr/>
          </p:nvSpPr>
          <p:spPr bwMode="gray">
            <a:xfrm rot="21085610">
              <a:off x="3399631" y="3186459"/>
              <a:ext cx="12700" cy="6350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7" name="Freeform 314"/>
            <p:cNvSpPr>
              <a:spLocks noChangeAspect="1"/>
            </p:cNvSpPr>
            <p:nvPr/>
          </p:nvSpPr>
          <p:spPr bwMode="gray">
            <a:xfrm rot="21085610">
              <a:off x="3420268" y="3188047"/>
              <a:ext cx="1588" cy="15875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Freeform 315"/>
            <p:cNvSpPr>
              <a:spLocks noChangeAspect="1"/>
            </p:cNvSpPr>
            <p:nvPr/>
          </p:nvSpPr>
          <p:spPr bwMode="gray">
            <a:xfrm rot="21085610">
              <a:off x="3420268" y="3224559"/>
              <a:ext cx="3175" cy="1588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9" name="Freeform 316"/>
            <p:cNvSpPr>
              <a:spLocks noChangeAspect="1"/>
            </p:cNvSpPr>
            <p:nvPr/>
          </p:nvSpPr>
          <p:spPr bwMode="gray">
            <a:xfrm rot="21085610">
              <a:off x="3412331" y="3222972"/>
              <a:ext cx="6350" cy="19050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0" name="Freeform 317"/>
            <p:cNvSpPr>
              <a:spLocks noChangeAspect="1"/>
            </p:cNvSpPr>
            <p:nvPr/>
          </p:nvSpPr>
          <p:spPr bwMode="gray">
            <a:xfrm rot="21085610">
              <a:off x="3420268" y="3245197"/>
              <a:ext cx="1588" cy="95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1" name="Freeform 318"/>
            <p:cNvSpPr>
              <a:spLocks noChangeAspect="1"/>
            </p:cNvSpPr>
            <p:nvPr/>
          </p:nvSpPr>
          <p:spPr bwMode="gray">
            <a:xfrm rot="21085610">
              <a:off x="3434556" y="3218209"/>
              <a:ext cx="1588" cy="12700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2" name="Freeform 319"/>
            <p:cNvSpPr>
              <a:spLocks noChangeAspect="1"/>
            </p:cNvSpPr>
            <p:nvPr/>
          </p:nvSpPr>
          <p:spPr bwMode="gray">
            <a:xfrm rot="21085610">
              <a:off x="3442493" y="3229322"/>
              <a:ext cx="4763" cy="14288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3" name="Freeform 320"/>
            <p:cNvSpPr>
              <a:spLocks noChangeAspect="1"/>
            </p:cNvSpPr>
            <p:nvPr/>
          </p:nvSpPr>
          <p:spPr bwMode="gray">
            <a:xfrm rot="21085610">
              <a:off x="3456781" y="3240434"/>
              <a:ext cx="3175" cy="31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4" name="Freeform 321"/>
            <p:cNvSpPr>
              <a:spLocks noChangeAspect="1"/>
            </p:cNvSpPr>
            <p:nvPr/>
          </p:nvSpPr>
          <p:spPr bwMode="gray">
            <a:xfrm rot="21085610">
              <a:off x="3450431" y="3254722"/>
              <a:ext cx="4763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5" name="Freeform 322"/>
            <p:cNvSpPr>
              <a:spLocks noChangeAspect="1"/>
            </p:cNvSpPr>
            <p:nvPr/>
          </p:nvSpPr>
          <p:spPr bwMode="gray">
            <a:xfrm rot="21085610">
              <a:off x="3464718" y="3269009"/>
              <a:ext cx="4763" cy="14288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6" name="Freeform 323"/>
            <p:cNvSpPr>
              <a:spLocks noChangeAspect="1"/>
            </p:cNvSpPr>
            <p:nvPr/>
          </p:nvSpPr>
          <p:spPr bwMode="gray">
            <a:xfrm rot="21085610">
              <a:off x="3477418" y="3278534"/>
              <a:ext cx="4763" cy="1588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7" name="Freeform 324"/>
            <p:cNvSpPr>
              <a:spLocks noChangeAspect="1"/>
            </p:cNvSpPr>
            <p:nvPr/>
          </p:nvSpPr>
          <p:spPr bwMode="gray">
            <a:xfrm rot="21085610">
              <a:off x="3488531" y="3284884"/>
              <a:ext cx="9525" cy="6350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8" name="Freeform 325"/>
            <p:cNvSpPr>
              <a:spLocks noChangeAspect="1"/>
            </p:cNvSpPr>
            <p:nvPr/>
          </p:nvSpPr>
          <p:spPr bwMode="gray">
            <a:xfrm rot="21085610">
              <a:off x="3475831" y="3302347"/>
              <a:ext cx="6350" cy="9525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9" name="Freeform 326"/>
            <p:cNvSpPr>
              <a:spLocks noChangeAspect="1"/>
            </p:cNvSpPr>
            <p:nvPr/>
          </p:nvSpPr>
          <p:spPr bwMode="gray">
            <a:xfrm rot="21085610">
              <a:off x="3418681" y="3243609"/>
              <a:ext cx="3175" cy="47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0" name="Freeform 327"/>
            <p:cNvSpPr>
              <a:spLocks noChangeAspect="1"/>
            </p:cNvSpPr>
            <p:nvPr/>
          </p:nvSpPr>
          <p:spPr bwMode="gray">
            <a:xfrm rot="21085610">
              <a:off x="3386931" y="3227734"/>
              <a:ext cx="1588" cy="6350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1" name="Freeform 328"/>
            <p:cNvSpPr>
              <a:spLocks noChangeAspect="1"/>
            </p:cNvSpPr>
            <p:nvPr/>
          </p:nvSpPr>
          <p:spPr bwMode="gray">
            <a:xfrm rot="21085610">
              <a:off x="3383756" y="3235672"/>
              <a:ext cx="3175" cy="31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2" name="Freeform 329"/>
            <p:cNvSpPr>
              <a:spLocks noChangeAspect="1"/>
            </p:cNvSpPr>
            <p:nvPr/>
          </p:nvSpPr>
          <p:spPr bwMode="gray">
            <a:xfrm rot="21085610">
              <a:off x="3374231" y="3238847"/>
              <a:ext cx="6350" cy="6350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3" name="Freeform 330"/>
            <p:cNvSpPr>
              <a:spLocks noChangeAspect="1"/>
            </p:cNvSpPr>
            <p:nvPr/>
          </p:nvSpPr>
          <p:spPr bwMode="gray">
            <a:xfrm rot="20552049">
              <a:off x="3417093" y="3375372"/>
              <a:ext cx="23813" cy="17463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4" name="Freeform 331"/>
            <p:cNvSpPr>
              <a:spLocks noChangeAspect="1"/>
            </p:cNvSpPr>
            <p:nvPr/>
          </p:nvSpPr>
          <p:spPr bwMode="gray">
            <a:xfrm rot="20552049">
              <a:off x="3482181" y="3318222"/>
              <a:ext cx="38100" cy="52388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5" name="Freeform 332"/>
            <p:cNvSpPr>
              <a:spLocks noChangeAspect="1"/>
            </p:cNvSpPr>
            <p:nvPr/>
          </p:nvSpPr>
          <p:spPr bwMode="gray">
            <a:xfrm rot="20552049">
              <a:off x="3596481" y="3349972"/>
              <a:ext cx="1588" cy="158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6" name="Freeform 333"/>
            <p:cNvSpPr>
              <a:spLocks noChangeAspect="1"/>
            </p:cNvSpPr>
            <p:nvPr/>
          </p:nvSpPr>
          <p:spPr bwMode="gray">
            <a:xfrm rot="20552049">
              <a:off x="3618706" y="3392834"/>
              <a:ext cx="3175" cy="111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7" name="Freeform 334"/>
            <p:cNvSpPr>
              <a:spLocks noChangeAspect="1"/>
            </p:cNvSpPr>
            <p:nvPr/>
          </p:nvSpPr>
          <p:spPr bwMode="gray">
            <a:xfrm rot="20552049">
              <a:off x="3642518" y="3470622"/>
              <a:ext cx="3175" cy="476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8" name="Freeform 335"/>
            <p:cNvSpPr>
              <a:spLocks noChangeAspect="1"/>
            </p:cNvSpPr>
            <p:nvPr/>
          </p:nvSpPr>
          <p:spPr bwMode="gray">
            <a:xfrm rot="20552049">
              <a:off x="3636168" y="3484909"/>
              <a:ext cx="9525" cy="15875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9" name="Freeform 336"/>
            <p:cNvSpPr>
              <a:spLocks noChangeAspect="1"/>
            </p:cNvSpPr>
            <p:nvPr/>
          </p:nvSpPr>
          <p:spPr bwMode="gray">
            <a:xfrm rot="20552049">
              <a:off x="3463131" y="3324572"/>
              <a:ext cx="1588" cy="31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00" name="Group 337"/>
            <p:cNvGrpSpPr>
              <a:grpSpLocks noChangeAspect="1"/>
            </p:cNvGrpSpPr>
            <p:nvPr/>
          </p:nvGrpSpPr>
          <p:grpSpPr bwMode="gray">
            <a:xfrm>
              <a:off x="3455193" y="3327747"/>
              <a:ext cx="28575" cy="44450"/>
              <a:chOff x="1694" y="2257"/>
              <a:chExt cx="18" cy="28"/>
            </a:xfrm>
            <a:grpFill/>
          </p:grpSpPr>
          <p:sp>
            <p:nvSpPr>
              <p:cNvPr id="218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19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01" name="Freeform 340"/>
            <p:cNvSpPr>
              <a:spLocks noChangeAspect="1"/>
            </p:cNvSpPr>
            <p:nvPr/>
          </p:nvSpPr>
          <p:spPr bwMode="gray">
            <a:xfrm rot="20552049">
              <a:off x="3532981" y="3337272"/>
              <a:ext cx="15875" cy="12700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2" name="Freeform 341"/>
            <p:cNvSpPr>
              <a:spLocks noChangeAspect="1"/>
            </p:cNvSpPr>
            <p:nvPr/>
          </p:nvSpPr>
          <p:spPr bwMode="gray">
            <a:xfrm rot="20552049">
              <a:off x="3629818" y="3429347"/>
              <a:ext cx="0" cy="4763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3" name="Freeform 342"/>
            <p:cNvSpPr>
              <a:spLocks noChangeAspect="1"/>
            </p:cNvSpPr>
            <p:nvPr/>
          </p:nvSpPr>
          <p:spPr bwMode="gray">
            <a:xfrm rot="20552049">
              <a:off x="3602831" y="3362672"/>
              <a:ext cx="4763" cy="111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4" name="Freeform 343"/>
            <p:cNvSpPr>
              <a:spLocks noChangeAspect="1"/>
            </p:cNvSpPr>
            <p:nvPr/>
          </p:nvSpPr>
          <p:spPr bwMode="gray">
            <a:xfrm rot="20552049">
              <a:off x="3556793" y="3334097"/>
              <a:ext cx="0" cy="158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5" name="Freeform 344"/>
            <p:cNvSpPr>
              <a:spLocks noChangeAspect="1"/>
            </p:cNvSpPr>
            <p:nvPr/>
          </p:nvSpPr>
          <p:spPr bwMode="gray">
            <a:xfrm rot="20552049">
              <a:off x="3559968" y="3346797"/>
              <a:ext cx="1588" cy="3175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6" name="Freeform 345"/>
            <p:cNvSpPr>
              <a:spLocks noChangeAspect="1"/>
            </p:cNvSpPr>
            <p:nvPr/>
          </p:nvSpPr>
          <p:spPr bwMode="gray">
            <a:xfrm rot="20552049">
              <a:off x="3610768" y="3380134"/>
              <a:ext cx="3175" cy="793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7" name="Freeform 346"/>
            <p:cNvSpPr>
              <a:spLocks noChangeAspect="1"/>
            </p:cNvSpPr>
            <p:nvPr/>
          </p:nvSpPr>
          <p:spPr bwMode="gray">
            <a:xfrm rot="20552049">
              <a:off x="3629818" y="3454747"/>
              <a:ext cx="1588" cy="47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8" name="Freeform 347"/>
            <p:cNvSpPr>
              <a:spLocks noChangeAspect="1"/>
            </p:cNvSpPr>
            <p:nvPr/>
          </p:nvSpPr>
          <p:spPr bwMode="gray">
            <a:xfrm rot="20552049">
              <a:off x="3325018" y="3280122"/>
              <a:ext cx="117475" cy="77788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9" name="Freeform 348"/>
            <p:cNvSpPr>
              <a:spLocks noChangeAspect="1"/>
            </p:cNvSpPr>
            <p:nvPr/>
          </p:nvSpPr>
          <p:spPr bwMode="gray">
            <a:xfrm rot="20552049">
              <a:off x="3344068" y="3321397"/>
              <a:ext cx="4763" cy="9525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0" name="Freeform 349"/>
            <p:cNvSpPr>
              <a:spLocks noChangeAspect="1"/>
            </p:cNvSpPr>
            <p:nvPr/>
          </p:nvSpPr>
          <p:spPr bwMode="gray">
            <a:xfrm rot="20552049">
              <a:off x="3386931" y="3289647"/>
              <a:ext cx="11113" cy="14288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1" name="Freeform 350"/>
            <p:cNvSpPr>
              <a:spLocks noChangeAspect="1"/>
            </p:cNvSpPr>
            <p:nvPr/>
          </p:nvSpPr>
          <p:spPr bwMode="gray">
            <a:xfrm rot="20552049">
              <a:off x="3585368" y="3346797"/>
              <a:ext cx="0" cy="47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2" name="Freeform 351"/>
            <p:cNvSpPr>
              <a:spLocks noChangeAspect="1"/>
            </p:cNvSpPr>
            <p:nvPr/>
          </p:nvSpPr>
          <p:spPr bwMode="gray">
            <a:xfrm rot="20552049">
              <a:off x="3626643" y="3413472"/>
              <a:ext cx="1588" cy="635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113" name="Group 362"/>
            <p:cNvGrpSpPr/>
            <p:nvPr/>
          </p:nvGrpSpPr>
          <p:grpSpPr bwMode="gray">
            <a:xfrm>
              <a:off x="4580731" y="1911697"/>
              <a:ext cx="879476" cy="1109663"/>
              <a:chOff x="4580731" y="1911697"/>
              <a:chExt cx="879476" cy="1109663"/>
            </a:xfrm>
            <a:grpFill/>
          </p:grpSpPr>
          <p:sp>
            <p:nvSpPr>
              <p:cNvPr id="169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0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1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72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15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16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17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3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4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5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6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7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8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79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80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3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14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grpSp>
            <p:nvGrpSpPr>
              <p:cNvPr id="181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1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12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82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3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4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5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86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09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10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87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8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89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0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1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2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3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4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5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6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7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8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99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0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1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2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3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4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5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206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07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08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</p:grpSp>
        <p:grpSp>
          <p:nvGrpSpPr>
            <p:cNvPr id="114" name="Group 368"/>
            <p:cNvGrpSpPr/>
            <p:nvPr/>
          </p:nvGrpSpPr>
          <p:grpSpPr bwMode="gray">
            <a:xfrm>
              <a:off x="4455318" y="2994372"/>
              <a:ext cx="1196974" cy="1339850"/>
              <a:chOff x="4455318" y="2994372"/>
              <a:chExt cx="1196974" cy="1339850"/>
            </a:xfrm>
            <a:grpFill/>
          </p:grpSpPr>
          <p:sp>
            <p:nvSpPr>
              <p:cNvPr id="115" name="Freeform 153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16" name="Freeform 154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grpSp>
            <p:nvGrpSpPr>
              <p:cNvPr id="117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18" name="Freeform 156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19" name="Freeform 157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0" name="Freeform 158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1" name="Freeform 159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2" name="Freeform 160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3" name="Freeform 161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4" name="Freeform 162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5" name="Freeform 163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6" name="Freeform 164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7" name="Freeform 165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8" name="Freeform 166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29" name="Freeform 167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0" name="Freeform 168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1" name="Freeform 169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2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3" name="Freeform 171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4" name="Freeform 172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5" name="Freeform 173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6" name="Freeform 174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grpSp>
              <p:nvGrpSpPr>
                <p:cNvPr id="137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67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  <p:sp>
                <p:nvSpPr>
                  <p:cNvPr id="168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38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39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0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1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2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3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4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5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6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7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8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49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0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1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2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3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4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5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6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7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8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59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60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61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62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63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635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grpSp>
              <p:nvGrpSpPr>
                <p:cNvPr id="164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65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  <p:sp>
                <p:nvSpPr>
                  <p:cNvPr id="166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635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</a:endParaRPr>
                  </a:p>
                </p:txBody>
              </p:sp>
            </p:grpSp>
          </p:grpSp>
        </p:grpSp>
      </p:grpSp>
      <p:sp>
        <p:nvSpPr>
          <p:cNvPr id="362" name="文本框 361"/>
          <p:cNvSpPr txBox="1"/>
          <p:nvPr/>
        </p:nvSpPr>
        <p:spPr>
          <a:xfrm flipH="1">
            <a:off x="559526" y="2082089"/>
            <a:ext cx="24727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America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3" name="文本框 362"/>
          <p:cNvSpPr txBox="1"/>
          <p:nvPr/>
        </p:nvSpPr>
        <p:spPr>
          <a:xfrm flipH="1">
            <a:off x="559526" y="4021196"/>
            <a:ext cx="24727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Brazil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4" name="文本框 363"/>
          <p:cNvSpPr txBox="1"/>
          <p:nvPr/>
        </p:nvSpPr>
        <p:spPr>
          <a:xfrm flipH="1">
            <a:off x="9281314" y="2083965"/>
            <a:ext cx="24727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Russia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5" name="文本框 364"/>
          <p:cNvSpPr txBox="1"/>
          <p:nvPr/>
        </p:nvSpPr>
        <p:spPr>
          <a:xfrm flipH="1">
            <a:off x="9281314" y="4023072"/>
            <a:ext cx="247274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Australian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We focused on the real use.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550863" y="1520825"/>
            <a:ext cx="5908608" cy="4882127"/>
            <a:chOff x="723900" y="1421719"/>
            <a:chExt cx="5172075" cy="4273550"/>
          </a:xfrm>
          <a:solidFill>
            <a:schemeClr val="bg1">
              <a:lumMod val="75000"/>
            </a:schemeClr>
          </a:solidFill>
        </p:grpSpPr>
        <p:sp>
          <p:nvSpPr>
            <p:cNvPr id="50" name="Freeform 5"/>
            <p:cNvSpPr/>
            <p:nvPr/>
          </p:nvSpPr>
          <p:spPr bwMode="auto">
            <a:xfrm>
              <a:off x="2895600" y="1469344"/>
              <a:ext cx="2266950" cy="1933575"/>
            </a:xfrm>
            <a:custGeom>
              <a:avLst/>
              <a:gdLst>
                <a:gd name="T0" fmla="*/ 1322 w 1428"/>
                <a:gd name="T1" fmla="*/ 106 h 1218"/>
                <a:gd name="T2" fmla="*/ 1262 w 1428"/>
                <a:gd name="T3" fmla="*/ 116 h 1218"/>
                <a:gd name="T4" fmla="*/ 1216 w 1428"/>
                <a:gd name="T5" fmla="*/ 60 h 1218"/>
                <a:gd name="T6" fmla="*/ 1168 w 1428"/>
                <a:gd name="T7" fmla="*/ 58 h 1218"/>
                <a:gd name="T8" fmla="*/ 1136 w 1428"/>
                <a:gd name="T9" fmla="*/ 8 h 1218"/>
                <a:gd name="T10" fmla="*/ 1142 w 1428"/>
                <a:gd name="T11" fmla="*/ 44 h 1218"/>
                <a:gd name="T12" fmla="*/ 1118 w 1428"/>
                <a:gd name="T13" fmla="*/ 154 h 1218"/>
                <a:gd name="T14" fmla="*/ 1106 w 1428"/>
                <a:gd name="T15" fmla="*/ 244 h 1218"/>
                <a:gd name="T16" fmla="*/ 1014 w 1428"/>
                <a:gd name="T17" fmla="*/ 280 h 1218"/>
                <a:gd name="T18" fmla="*/ 974 w 1428"/>
                <a:gd name="T19" fmla="*/ 430 h 1218"/>
                <a:gd name="T20" fmla="*/ 1106 w 1428"/>
                <a:gd name="T21" fmla="*/ 400 h 1218"/>
                <a:gd name="T22" fmla="*/ 1192 w 1428"/>
                <a:gd name="T23" fmla="*/ 480 h 1218"/>
                <a:gd name="T24" fmla="*/ 1084 w 1428"/>
                <a:gd name="T25" fmla="*/ 512 h 1218"/>
                <a:gd name="T26" fmla="*/ 996 w 1428"/>
                <a:gd name="T27" fmla="*/ 606 h 1218"/>
                <a:gd name="T28" fmla="*/ 910 w 1428"/>
                <a:gd name="T29" fmla="*/ 664 h 1218"/>
                <a:gd name="T30" fmla="*/ 790 w 1428"/>
                <a:gd name="T31" fmla="*/ 662 h 1218"/>
                <a:gd name="T32" fmla="*/ 794 w 1428"/>
                <a:gd name="T33" fmla="*/ 748 h 1218"/>
                <a:gd name="T34" fmla="*/ 750 w 1428"/>
                <a:gd name="T35" fmla="*/ 786 h 1218"/>
                <a:gd name="T36" fmla="*/ 688 w 1428"/>
                <a:gd name="T37" fmla="*/ 864 h 1218"/>
                <a:gd name="T38" fmla="*/ 450 w 1428"/>
                <a:gd name="T39" fmla="*/ 914 h 1218"/>
                <a:gd name="T40" fmla="*/ 350 w 1428"/>
                <a:gd name="T41" fmla="*/ 922 h 1218"/>
                <a:gd name="T42" fmla="*/ 214 w 1428"/>
                <a:gd name="T43" fmla="*/ 856 h 1218"/>
                <a:gd name="T44" fmla="*/ 0 w 1428"/>
                <a:gd name="T45" fmla="*/ 844 h 1218"/>
                <a:gd name="T46" fmla="*/ 24 w 1428"/>
                <a:gd name="T47" fmla="*/ 908 h 1218"/>
                <a:gd name="T48" fmla="*/ 54 w 1428"/>
                <a:gd name="T49" fmla="*/ 994 h 1218"/>
                <a:gd name="T50" fmla="*/ 150 w 1428"/>
                <a:gd name="T51" fmla="*/ 984 h 1218"/>
                <a:gd name="T52" fmla="*/ 148 w 1428"/>
                <a:gd name="T53" fmla="*/ 1052 h 1218"/>
                <a:gd name="T54" fmla="*/ 192 w 1428"/>
                <a:gd name="T55" fmla="*/ 1092 h 1218"/>
                <a:gd name="T56" fmla="*/ 250 w 1428"/>
                <a:gd name="T57" fmla="*/ 1124 h 1218"/>
                <a:gd name="T58" fmla="*/ 334 w 1428"/>
                <a:gd name="T59" fmla="*/ 1080 h 1218"/>
                <a:gd name="T60" fmla="*/ 378 w 1428"/>
                <a:gd name="T61" fmla="*/ 1084 h 1218"/>
                <a:gd name="T62" fmla="*/ 366 w 1428"/>
                <a:gd name="T63" fmla="*/ 1142 h 1218"/>
                <a:gd name="T64" fmla="*/ 418 w 1428"/>
                <a:gd name="T65" fmla="*/ 1210 h 1218"/>
                <a:gd name="T66" fmla="*/ 458 w 1428"/>
                <a:gd name="T67" fmla="*/ 1148 h 1218"/>
                <a:gd name="T68" fmla="*/ 536 w 1428"/>
                <a:gd name="T69" fmla="*/ 1102 h 1218"/>
                <a:gd name="T70" fmla="*/ 552 w 1428"/>
                <a:gd name="T71" fmla="*/ 1180 h 1218"/>
                <a:gd name="T72" fmla="*/ 638 w 1428"/>
                <a:gd name="T73" fmla="*/ 1204 h 1218"/>
                <a:gd name="T74" fmla="*/ 712 w 1428"/>
                <a:gd name="T75" fmla="*/ 1098 h 1218"/>
                <a:gd name="T76" fmla="*/ 754 w 1428"/>
                <a:gd name="T77" fmla="*/ 1066 h 1218"/>
                <a:gd name="T78" fmla="*/ 826 w 1428"/>
                <a:gd name="T79" fmla="*/ 1016 h 1218"/>
                <a:gd name="T80" fmla="*/ 876 w 1428"/>
                <a:gd name="T81" fmla="*/ 986 h 1218"/>
                <a:gd name="T82" fmla="*/ 914 w 1428"/>
                <a:gd name="T83" fmla="*/ 940 h 1218"/>
                <a:gd name="T84" fmla="*/ 958 w 1428"/>
                <a:gd name="T85" fmla="*/ 840 h 1218"/>
                <a:gd name="T86" fmla="*/ 990 w 1428"/>
                <a:gd name="T87" fmla="*/ 896 h 1218"/>
                <a:gd name="T88" fmla="*/ 1068 w 1428"/>
                <a:gd name="T89" fmla="*/ 848 h 1218"/>
                <a:gd name="T90" fmla="*/ 1124 w 1428"/>
                <a:gd name="T91" fmla="*/ 796 h 1218"/>
                <a:gd name="T92" fmla="*/ 1162 w 1428"/>
                <a:gd name="T93" fmla="*/ 834 h 1218"/>
                <a:gd name="T94" fmla="*/ 1208 w 1428"/>
                <a:gd name="T95" fmla="*/ 892 h 1218"/>
                <a:gd name="T96" fmla="*/ 1266 w 1428"/>
                <a:gd name="T97" fmla="*/ 832 h 1218"/>
                <a:gd name="T98" fmla="*/ 1356 w 1428"/>
                <a:gd name="T99" fmla="*/ 756 h 1218"/>
                <a:gd name="T100" fmla="*/ 1396 w 1428"/>
                <a:gd name="T101" fmla="*/ 700 h 1218"/>
                <a:gd name="T102" fmla="*/ 1362 w 1428"/>
                <a:gd name="T103" fmla="*/ 636 h 1218"/>
                <a:gd name="T104" fmla="*/ 1314 w 1428"/>
                <a:gd name="T105" fmla="*/ 588 h 1218"/>
                <a:gd name="T106" fmla="*/ 1290 w 1428"/>
                <a:gd name="T107" fmla="*/ 508 h 1218"/>
                <a:gd name="T108" fmla="*/ 1344 w 1428"/>
                <a:gd name="T109" fmla="*/ 464 h 1218"/>
                <a:gd name="T110" fmla="*/ 1314 w 1428"/>
                <a:gd name="T111" fmla="*/ 378 h 1218"/>
                <a:gd name="T112" fmla="*/ 1358 w 1428"/>
                <a:gd name="T113" fmla="*/ 320 h 1218"/>
                <a:gd name="T114" fmla="*/ 1388 w 1428"/>
                <a:gd name="T115" fmla="*/ 260 h 1218"/>
                <a:gd name="T116" fmla="*/ 1402 w 1428"/>
                <a:gd name="T117" fmla="*/ 16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28" h="1218">
                  <a:moveTo>
                    <a:pt x="1398" y="128"/>
                  </a:moveTo>
                  <a:lnTo>
                    <a:pt x="1394" y="112"/>
                  </a:lnTo>
                  <a:lnTo>
                    <a:pt x="1378" y="86"/>
                  </a:lnTo>
                  <a:lnTo>
                    <a:pt x="1366" y="80"/>
                  </a:lnTo>
                  <a:lnTo>
                    <a:pt x="1354" y="86"/>
                  </a:lnTo>
                  <a:lnTo>
                    <a:pt x="1348" y="100"/>
                  </a:lnTo>
                  <a:lnTo>
                    <a:pt x="1346" y="102"/>
                  </a:lnTo>
                  <a:lnTo>
                    <a:pt x="1346" y="102"/>
                  </a:lnTo>
                  <a:lnTo>
                    <a:pt x="1344" y="102"/>
                  </a:lnTo>
                  <a:lnTo>
                    <a:pt x="1322" y="106"/>
                  </a:lnTo>
                  <a:lnTo>
                    <a:pt x="1322" y="106"/>
                  </a:lnTo>
                  <a:lnTo>
                    <a:pt x="1318" y="108"/>
                  </a:lnTo>
                  <a:lnTo>
                    <a:pt x="1316" y="112"/>
                  </a:lnTo>
                  <a:lnTo>
                    <a:pt x="1310" y="116"/>
                  </a:lnTo>
                  <a:lnTo>
                    <a:pt x="1298" y="126"/>
                  </a:lnTo>
                  <a:lnTo>
                    <a:pt x="1296" y="128"/>
                  </a:lnTo>
                  <a:lnTo>
                    <a:pt x="1286" y="130"/>
                  </a:lnTo>
                  <a:lnTo>
                    <a:pt x="1286" y="130"/>
                  </a:lnTo>
                  <a:lnTo>
                    <a:pt x="1276" y="126"/>
                  </a:lnTo>
                  <a:lnTo>
                    <a:pt x="1264" y="118"/>
                  </a:lnTo>
                  <a:lnTo>
                    <a:pt x="1262" y="116"/>
                  </a:lnTo>
                  <a:lnTo>
                    <a:pt x="1262" y="116"/>
                  </a:lnTo>
                  <a:lnTo>
                    <a:pt x="1244" y="96"/>
                  </a:lnTo>
                  <a:lnTo>
                    <a:pt x="1240" y="90"/>
                  </a:lnTo>
                  <a:lnTo>
                    <a:pt x="1238" y="84"/>
                  </a:lnTo>
                  <a:lnTo>
                    <a:pt x="1238" y="62"/>
                  </a:lnTo>
                  <a:lnTo>
                    <a:pt x="1238" y="62"/>
                  </a:lnTo>
                  <a:lnTo>
                    <a:pt x="1238" y="60"/>
                  </a:lnTo>
                  <a:lnTo>
                    <a:pt x="1242" y="56"/>
                  </a:lnTo>
                  <a:lnTo>
                    <a:pt x="1218" y="48"/>
                  </a:lnTo>
                  <a:lnTo>
                    <a:pt x="1218" y="56"/>
                  </a:lnTo>
                  <a:lnTo>
                    <a:pt x="1218" y="56"/>
                  </a:lnTo>
                  <a:lnTo>
                    <a:pt x="1216" y="60"/>
                  </a:lnTo>
                  <a:lnTo>
                    <a:pt x="1210" y="64"/>
                  </a:lnTo>
                  <a:lnTo>
                    <a:pt x="1202" y="68"/>
                  </a:lnTo>
                  <a:lnTo>
                    <a:pt x="1200" y="68"/>
                  </a:lnTo>
                  <a:lnTo>
                    <a:pt x="1200" y="66"/>
                  </a:lnTo>
                  <a:lnTo>
                    <a:pt x="1188" y="64"/>
                  </a:lnTo>
                  <a:lnTo>
                    <a:pt x="1190" y="72"/>
                  </a:lnTo>
                  <a:lnTo>
                    <a:pt x="1170" y="60"/>
                  </a:lnTo>
                  <a:lnTo>
                    <a:pt x="1168" y="60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8" y="58"/>
                  </a:lnTo>
                  <a:lnTo>
                    <a:pt x="1164" y="46"/>
                  </a:lnTo>
                  <a:lnTo>
                    <a:pt x="1162" y="32"/>
                  </a:lnTo>
                  <a:lnTo>
                    <a:pt x="1162" y="32"/>
                  </a:lnTo>
                  <a:lnTo>
                    <a:pt x="1164" y="22"/>
                  </a:lnTo>
                  <a:lnTo>
                    <a:pt x="1166" y="16"/>
                  </a:lnTo>
                  <a:lnTo>
                    <a:pt x="1172" y="6"/>
                  </a:lnTo>
                  <a:lnTo>
                    <a:pt x="1170" y="0"/>
                  </a:lnTo>
                  <a:lnTo>
                    <a:pt x="1150" y="2"/>
                  </a:lnTo>
                  <a:lnTo>
                    <a:pt x="1150" y="2"/>
                  </a:lnTo>
                  <a:lnTo>
                    <a:pt x="1142" y="4"/>
                  </a:lnTo>
                  <a:lnTo>
                    <a:pt x="1136" y="8"/>
                  </a:lnTo>
                  <a:lnTo>
                    <a:pt x="1132" y="14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28" y="22"/>
                  </a:lnTo>
                  <a:lnTo>
                    <a:pt x="1116" y="40"/>
                  </a:lnTo>
                  <a:lnTo>
                    <a:pt x="1128" y="40"/>
                  </a:lnTo>
                  <a:lnTo>
                    <a:pt x="1128" y="40"/>
                  </a:lnTo>
                  <a:lnTo>
                    <a:pt x="1130" y="40"/>
                  </a:lnTo>
                  <a:lnTo>
                    <a:pt x="1130" y="40"/>
                  </a:lnTo>
                  <a:lnTo>
                    <a:pt x="1140" y="44"/>
                  </a:lnTo>
                  <a:lnTo>
                    <a:pt x="1142" y="44"/>
                  </a:lnTo>
                  <a:lnTo>
                    <a:pt x="1142" y="46"/>
                  </a:lnTo>
                  <a:lnTo>
                    <a:pt x="1142" y="48"/>
                  </a:lnTo>
                  <a:lnTo>
                    <a:pt x="1144" y="64"/>
                  </a:lnTo>
                  <a:lnTo>
                    <a:pt x="1150" y="80"/>
                  </a:lnTo>
                  <a:lnTo>
                    <a:pt x="1150" y="82"/>
                  </a:lnTo>
                  <a:lnTo>
                    <a:pt x="1150" y="82"/>
                  </a:lnTo>
                  <a:lnTo>
                    <a:pt x="1150" y="84"/>
                  </a:lnTo>
                  <a:lnTo>
                    <a:pt x="1122" y="136"/>
                  </a:lnTo>
                  <a:lnTo>
                    <a:pt x="1122" y="136"/>
                  </a:lnTo>
                  <a:lnTo>
                    <a:pt x="1120" y="142"/>
                  </a:lnTo>
                  <a:lnTo>
                    <a:pt x="1118" y="154"/>
                  </a:lnTo>
                  <a:lnTo>
                    <a:pt x="1114" y="190"/>
                  </a:lnTo>
                  <a:lnTo>
                    <a:pt x="1114" y="192"/>
                  </a:lnTo>
                  <a:lnTo>
                    <a:pt x="1104" y="212"/>
                  </a:lnTo>
                  <a:lnTo>
                    <a:pt x="1110" y="220"/>
                  </a:lnTo>
                  <a:lnTo>
                    <a:pt x="1110" y="222"/>
                  </a:lnTo>
                  <a:lnTo>
                    <a:pt x="1110" y="222"/>
                  </a:lnTo>
                  <a:lnTo>
                    <a:pt x="1110" y="236"/>
                  </a:lnTo>
                  <a:lnTo>
                    <a:pt x="1110" y="242"/>
                  </a:lnTo>
                  <a:lnTo>
                    <a:pt x="1108" y="244"/>
                  </a:lnTo>
                  <a:lnTo>
                    <a:pt x="1106" y="244"/>
                  </a:lnTo>
                  <a:lnTo>
                    <a:pt x="1106" y="244"/>
                  </a:lnTo>
                  <a:lnTo>
                    <a:pt x="1098" y="250"/>
                  </a:lnTo>
                  <a:lnTo>
                    <a:pt x="1088" y="262"/>
                  </a:lnTo>
                  <a:lnTo>
                    <a:pt x="1052" y="302"/>
                  </a:lnTo>
                  <a:lnTo>
                    <a:pt x="1050" y="304"/>
                  </a:lnTo>
                  <a:lnTo>
                    <a:pt x="1048" y="304"/>
                  </a:lnTo>
                  <a:lnTo>
                    <a:pt x="1046" y="302"/>
                  </a:lnTo>
                  <a:lnTo>
                    <a:pt x="1046" y="302"/>
                  </a:lnTo>
                  <a:lnTo>
                    <a:pt x="1030" y="292"/>
                  </a:lnTo>
                  <a:lnTo>
                    <a:pt x="1020" y="282"/>
                  </a:lnTo>
                  <a:lnTo>
                    <a:pt x="1020" y="282"/>
                  </a:lnTo>
                  <a:lnTo>
                    <a:pt x="1014" y="280"/>
                  </a:lnTo>
                  <a:lnTo>
                    <a:pt x="1008" y="278"/>
                  </a:lnTo>
                  <a:lnTo>
                    <a:pt x="982" y="276"/>
                  </a:lnTo>
                  <a:lnTo>
                    <a:pt x="982" y="314"/>
                  </a:lnTo>
                  <a:lnTo>
                    <a:pt x="982" y="314"/>
                  </a:lnTo>
                  <a:lnTo>
                    <a:pt x="966" y="384"/>
                  </a:lnTo>
                  <a:lnTo>
                    <a:pt x="966" y="384"/>
                  </a:lnTo>
                  <a:lnTo>
                    <a:pt x="964" y="392"/>
                  </a:lnTo>
                  <a:lnTo>
                    <a:pt x="964" y="402"/>
                  </a:lnTo>
                  <a:lnTo>
                    <a:pt x="962" y="432"/>
                  </a:lnTo>
                  <a:lnTo>
                    <a:pt x="968" y="440"/>
                  </a:lnTo>
                  <a:lnTo>
                    <a:pt x="974" y="430"/>
                  </a:lnTo>
                  <a:lnTo>
                    <a:pt x="974" y="430"/>
                  </a:lnTo>
                  <a:lnTo>
                    <a:pt x="974" y="428"/>
                  </a:lnTo>
                  <a:lnTo>
                    <a:pt x="994" y="420"/>
                  </a:lnTo>
                  <a:lnTo>
                    <a:pt x="1044" y="428"/>
                  </a:lnTo>
                  <a:lnTo>
                    <a:pt x="1050" y="420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58" y="408"/>
                  </a:lnTo>
                  <a:lnTo>
                    <a:pt x="1060" y="406"/>
                  </a:lnTo>
                  <a:lnTo>
                    <a:pt x="1080" y="402"/>
                  </a:lnTo>
                  <a:lnTo>
                    <a:pt x="1106" y="400"/>
                  </a:lnTo>
                  <a:lnTo>
                    <a:pt x="1106" y="400"/>
                  </a:lnTo>
                  <a:lnTo>
                    <a:pt x="1112" y="404"/>
                  </a:lnTo>
                  <a:lnTo>
                    <a:pt x="1120" y="410"/>
                  </a:lnTo>
                  <a:lnTo>
                    <a:pt x="1136" y="428"/>
                  </a:lnTo>
                  <a:lnTo>
                    <a:pt x="1136" y="428"/>
                  </a:lnTo>
                  <a:lnTo>
                    <a:pt x="1158" y="440"/>
                  </a:lnTo>
                  <a:lnTo>
                    <a:pt x="1174" y="452"/>
                  </a:lnTo>
                  <a:lnTo>
                    <a:pt x="1184" y="462"/>
                  </a:lnTo>
                  <a:lnTo>
                    <a:pt x="1190" y="472"/>
                  </a:lnTo>
                  <a:lnTo>
                    <a:pt x="1190" y="472"/>
                  </a:lnTo>
                  <a:lnTo>
                    <a:pt x="1192" y="480"/>
                  </a:lnTo>
                  <a:lnTo>
                    <a:pt x="1190" y="488"/>
                  </a:lnTo>
                  <a:lnTo>
                    <a:pt x="1190" y="488"/>
                  </a:lnTo>
                  <a:lnTo>
                    <a:pt x="1186" y="492"/>
                  </a:lnTo>
                  <a:lnTo>
                    <a:pt x="1184" y="496"/>
                  </a:lnTo>
                  <a:lnTo>
                    <a:pt x="1174" y="498"/>
                  </a:lnTo>
                  <a:lnTo>
                    <a:pt x="1172" y="498"/>
                  </a:lnTo>
                  <a:lnTo>
                    <a:pt x="1172" y="498"/>
                  </a:lnTo>
                  <a:lnTo>
                    <a:pt x="1126" y="498"/>
                  </a:lnTo>
                  <a:lnTo>
                    <a:pt x="1112" y="498"/>
                  </a:lnTo>
                  <a:lnTo>
                    <a:pt x="1102" y="500"/>
                  </a:lnTo>
                  <a:lnTo>
                    <a:pt x="1084" y="512"/>
                  </a:lnTo>
                  <a:lnTo>
                    <a:pt x="1084" y="512"/>
                  </a:lnTo>
                  <a:lnTo>
                    <a:pt x="1054" y="532"/>
                  </a:lnTo>
                  <a:lnTo>
                    <a:pt x="1042" y="536"/>
                  </a:lnTo>
                  <a:lnTo>
                    <a:pt x="1034" y="538"/>
                  </a:lnTo>
                  <a:lnTo>
                    <a:pt x="1018" y="540"/>
                  </a:lnTo>
                  <a:lnTo>
                    <a:pt x="1010" y="580"/>
                  </a:lnTo>
                  <a:lnTo>
                    <a:pt x="1010" y="580"/>
                  </a:lnTo>
                  <a:lnTo>
                    <a:pt x="1004" y="596"/>
                  </a:lnTo>
                  <a:lnTo>
                    <a:pt x="1000" y="602"/>
                  </a:lnTo>
                  <a:lnTo>
                    <a:pt x="996" y="606"/>
                  </a:lnTo>
                  <a:lnTo>
                    <a:pt x="996" y="606"/>
                  </a:lnTo>
                  <a:lnTo>
                    <a:pt x="990" y="610"/>
                  </a:lnTo>
                  <a:lnTo>
                    <a:pt x="984" y="614"/>
                  </a:lnTo>
                  <a:lnTo>
                    <a:pt x="966" y="620"/>
                  </a:lnTo>
                  <a:lnTo>
                    <a:pt x="966" y="620"/>
                  </a:lnTo>
                  <a:lnTo>
                    <a:pt x="956" y="622"/>
                  </a:lnTo>
                  <a:lnTo>
                    <a:pt x="946" y="626"/>
                  </a:lnTo>
                  <a:lnTo>
                    <a:pt x="926" y="634"/>
                  </a:lnTo>
                  <a:lnTo>
                    <a:pt x="914" y="664"/>
                  </a:lnTo>
                  <a:lnTo>
                    <a:pt x="912" y="664"/>
                  </a:lnTo>
                  <a:lnTo>
                    <a:pt x="912" y="664"/>
                  </a:lnTo>
                  <a:lnTo>
                    <a:pt x="910" y="664"/>
                  </a:lnTo>
                  <a:lnTo>
                    <a:pt x="874" y="680"/>
                  </a:lnTo>
                  <a:lnTo>
                    <a:pt x="872" y="680"/>
                  </a:lnTo>
                  <a:lnTo>
                    <a:pt x="854" y="676"/>
                  </a:lnTo>
                  <a:lnTo>
                    <a:pt x="854" y="676"/>
                  </a:lnTo>
                  <a:lnTo>
                    <a:pt x="834" y="670"/>
                  </a:lnTo>
                  <a:lnTo>
                    <a:pt x="820" y="664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6" y="660"/>
                  </a:lnTo>
                  <a:lnTo>
                    <a:pt x="798" y="660"/>
                  </a:lnTo>
                  <a:lnTo>
                    <a:pt x="790" y="662"/>
                  </a:lnTo>
                  <a:lnTo>
                    <a:pt x="790" y="662"/>
                  </a:lnTo>
                  <a:lnTo>
                    <a:pt x="784" y="672"/>
                  </a:lnTo>
                  <a:lnTo>
                    <a:pt x="778" y="684"/>
                  </a:lnTo>
                  <a:lnTo>
                    <a:pt x="776" y="698"/>
                  </a:lnTo>
                  <a:lnTo>
                    <a:pt x="776" y="710"/>
                  </a:lnTo>
                  <a:lnTo>
                    <a:pt x="776" y="710"/>
                  </a:lnTo>
                  <a:lnTo>
                    <a:pt x="778" y="722"/>
                  </a:lnTo>
                  <a:lnTo>
                    <a:pt x="782" y="728"/>
                  </a:lnTo>
                  <a:lnTo>
                    <a:pt x="786" y="728"/>
                  </a:lnTo>
                  <a:lnTo>
                    <a:pt x="794" y="724"/>
                  </a:lnTo>
                  <a:lnTo>
                    <a:pt x="794" y="748"/>
                  </a:lnTo>
                  <a:lnTo>
                    <a:pt x="794" y="748"/>
                  </a:lnTo>
                  <a:lnTo>
                    <a:pt x="794" y="756"/>
                  </a:lnTo>
                  <a:lnTo>
                    <a:pt x="792" y="760"/>
                  </a:lnTo>
                  <a:lnTo>
                    <a:pt x="790" y="764"/>
                  </a:lnTo>
                  <a:lnTo>
                    <a:pt x="786" y="768"/>
                  </a:lnTo>
                  <a:lnTo>
                    <a:pt x="786" y="768"/>
                  </a:lnTo>
                  <a:lnTo>
                    <a:pt x="776" y="774"/>
                  </a:lnTo>
                  <a:lnTo>
                    <a:pt x="764" y="778"/>
                  </a:lnTo>
                  <a:lnTo>
                    <a:pt x="758" y="780"/>
                  </a:lnTo>
                  <a:lnTo>
                    <a:pt x="758" y="780"/>
                  </a:lnTo>
                  <a:lnTo>
                    <a:pt x="750" y="786"/>
                  </a:lnTo>
                  <a:lnTo>
                    <a:pt x="738" y="798"/>
                  </a:lnTo>
                  <a:lnTo>
                    <a:pt x="724" y="818"/>
                  </a:lnTo>
                  <a:lnTo>
                    <a:pt x="708" y="844"/>
                  </a:lnTo>
                  <a:lnTo>
                    <a:pt x="708" y="844"/>
                  </a:lnTo>
                  <a:lnTo>
                    <a:pt x="706" y="844"/>
                  </a:lnTo>
                  <a:lnTo>
                    <a:pt x="682" y="860"/>
                  </a:lnTo>
                  <a:lnTo>
                    <a:pt x="682" y="860"/>
                  </a:lnTo>
                  <a:lnTo>
                    <a:pt x="688" y="860"/>
                  </a:lnTo>
                  <a:lnTo>
                    <a:pt x="688" y="862"/>
                  </a:lnTo>
                  <a:lnTo>
                    <a:pt x="688" y="864"/>
                  </a:lnTo>
                  <a:lnTo>
                    <a:pt x="688" y="864"/>
                  </a:lnTo>
                  <a:lnTo>
                    <a:pt x="686" y="868"/>
                  </a:lnTo>
                  <a:lnTo>
                    <a:pt x="678" y="868"/>
                  </a:lnTo>
                  <a:lnTo>
                    <a:pt x="610" y="868"/>
                  </a:lnTo>
                  <a:lnTo>
                    <a:pt x="610" y="868"/>
                  </a:lnTo>
                  <a:lnTo>
                    <a:pt x="584" y="868"/>
                  </a:lnTo>
                  <a:lnTo>
                    <a:pt x="558" y="870"/>
                  </a:lnTo>
                  <a:lnTo>
                    <a:pt x="532" y="874"/>
                  </a:lnTo>
                  <a:lnTo>
                    <a:pt x="510" y="882"/>
                  </a:lnTo>
                  <a:lnTo>
                    <a:pt x="488" y="890"/>
                  </a:lnTo>
                  <a:lnTo>
                    <a:pt x="468" y="900"/>
                  </a:lnTo>
                  <a:lnTo>
                    <a:pt x="450" y="914"/>
                  </a:lnTo>
                  <a:lnTo>
                    <a:pt x="434" y="928"/>
                  </a:lnTo>
                  <a:lnTo>
                    <a:pt x="432" y="930"/>
                  </a:lnTo>
                  <a:lnTo>
                    <a:pt x="430" y="930"/>
                  </a:lnTo>
                  <a:lnTo>
                    <a:pt x="430" y="930"/>
                  </a:lnTo>
                  <a:lnTo>
                    <a:pt x="402" y="934"/>
                  </a:lnTo>
                  <a:lnTo>
                    <a:pt x="400" y="934"/>
                  </a:lnTo>
                  <a:lnTo>
                    <a:pt x="398" y="934"/>
                  </a:lnTo>
                  <a:lnTo>
                    <a:pt x="390" y="916"/>
                  </a:lnTo>
                  <a:lnTo>
                    <a:pt x="362" y="922"/>
                  </a:lnTo>
                  <a:lnTo>
                    <a:pt x="362" y="922"/>
                  </a:lnTo>
                  <a:lnTo>
                    <a:pt x="350" y="922"/>
                  </a:lnTo>
                  <a:lnTo>
                    <a:pt x="336" y="920"/>
                  </a:lnTo>
                  <a:lnTo>
                    <a:pt x="320" y="916"/>
                  </a:lnTo>
                  <a:lnTo>
                    <a:pt x="304" y="908"/>
                  </a:lnTo>
                  <a:lnTo>
                    <a:pt x="304" y="908"/>
                  </a:lnTo>
                  <a:lnTo>
                    <a:pt x="290" y="900"/>
                  </a:lnTo>
                  <a:lnTo>
                    <a:pt x="274" y="892"/>
                  </a:lnTo>
                  <a:lnTo>
                    <a:pt x="246" y="872"/>
                  </a:lnTo>
                  <a:lnTo>
                    <a:pt x="246" y="872"/>
                  </a:lnTo>
                  <a:lnTo>
                    <a:pt x="238" y="866"/>
                  </a:lnTo>
                  <a:lnTo>
                    <a:pt x="226" y="860"/>
                  </a:lnTo>
                  <a:lnTo>
                    <a:pt x="214" y="856"/>
                  </a:lnTo>
                  <a:lnTo>
                    <a:pt x="202" y="854"/>
                  </a:lnTo>
                  <a:lnTo>
                    <a:pt x="176" y="852"/>
                  </a:lnTo>
                  <a:lnTo>
                    <a:pt x="148" y="856"/>
                  </a:lnTo>
                  <a:lnTo>
                    <a:pt x="148" y="856"/>
                  </a:lnTo>
                  <a:lnTo>
                    <a:pt x="116" y="858"/>
                  </a:lnTo>
                  <a:lnTo>
                    <a:pt x="86" y="856"/>
                  </a:lnTo>
                  <a:lnTo>
                    <a:pt x="86" y="856"/>
                  </a:lnTo>
                  <a:lnTo>
                    <a:pt x="68" y="854"/>
                  </a:lnTo>
                  <a:lnTo>
                    <a:pt x="48" y="852"/>
                  </a:lnTo>
                  <a:lnTo>
                    <a:pt x="2" y="838"/>
                  </a:lnTo>
                  <a:lnTo>
                    <a:pt x="0" y="844"/>
                  </a:lnTo>
                  <a:lnTo>
                    <a:pt x="0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44"/>
                  </a:lnTo>
                  <a:lnTo>
                    <a:pt x="2" y="852"/>
                  </a:lnTo>
                  <a:lnTo>
                    <a:pt x="10" y="868"/>
                  </a:lnTo>
                  <a:lnTo>
                    <a:pt x="26" y="888"/>
                  </a:lnTo>
                  <a:lnTo>
                    <a:pt x="28" y="892"/>
                  </a:lnTo>
                  <a:lnTo>
                    <a:pt x="24" y="906"/>
                  </a:lnTo>
                  <a:lnTo>
                    <a:pt x="24" y="908"/>
                  </a:lnTo>
                  <a:lnTo>
                    <a:pt x="24" y="908"/>
                  </a:lnTo>
                  <a:lnTo>
                    <a:pt x="14" y="920"/>
                  </a:lnTo>
                  <a:lnTo>
                    <a:pt x="24" y="930"/>
                  </a:lnTo>
                  <a:lnTo>
                    <a:pt x="24" y="930"/>
                  </a:lnTo>
                  <a:lnTo>
                    <a:pt x="30" y="936"/>
                  </a:lnTo>
                  <a:lnTo>
                    <a:pt x="30" y="940"/>
                  </a:lnTo>
                  <a:lnTo>
                    <a:pt x="34" y="956"/>
                  </a:lnTo>
                  <a:lnTo>
                    <a:pt x="46" y="968"/>
                  </a:lnTo>
                  <a:lnTo>
                    <a:pt x="46" y="970"/>
                  </a:lnTo>
                  <a:lnTo>
                    <a:pt x="46" y="980"/>
                  </a:lnTo>
                  <a:lnTo>
                    <a:pt x="46" y="988"/>
                  </a:lnTo>
                  <a:lnTo>
                    <a:pt x="54" y="994"/>
                  </a:lnTo>
                  <a:lnTo>
                    <a:pt x="58" y="992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4" y="982"/>
                  </a:lnTo>
                  <a:lnTo>
                    <a:pt x="72" y="980"/>
                  </a:lnTo>
                  <a:lnTo>
                    <a:pt x="78" y="976"/>
                  </a:lnTo>
                  <a:lnTo>
                    <a:pt x="120" y="972"/>
                  </a:lnTo>
                  <a:lnTo>
                    <a:pt x="138" y="966"/>
                  </a:lnTo>
                  <a:lnTo>
                    <a:pt x="138" y="966"/>
                  </a:lnTo>
                  <a:lnTo>
                    <a:pt x="142" y="96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84"/>
                  </a:lnTo>
                  <a:lnTo>
                    <a:pt x="150" y="990"/>
                  </a:lnTo>
                  <a:lnTo>
                    <a:pt x="148" y="996"/>
                  </a:lnTo>
                  <a:lnTo>
                    <a:pt x="126" y="1028"/>
                  </a:lnTo>
                  <a:lnTo>
                    <a:pt x="126" y="1034"/>
                  </a:lnTo>
                  <a:lnTo>
                    <a:pt x="138" y="1044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48" y="1052"/>
                  </a:lnTo>
                  <a:lnTo>
                    <a:pt x="156" y="1060"/>
                  </a:lnTo>
                  <a:lnTo>
                    <a:pt x="162" y="1064"/>
                  </a:lnTo>
                  <a:lnTo>
                    <a:pt x="162" y="1064"/>
                  </a:lnTo>
                  <a:lnTo>
                    <a:pt x="170" y="1068"/>
                  </a:lnTo>
                  <a:lnTo>
                    <a:pt x="178" y="1076"/>
                  </a:lnTo>
                  <a:lnTo>
                    <a:pt x="178" y="1078"/>
                  </a:lnTo>
                  <a:lnTo>
                    <a:pt x="186" y="1082"/>
                  </a:lnTo>
                  <a:lnTo>
                    <a:pt x="190" y="1082"/>
                  </a:lnTo>
                  <a:lnTo>
                    <a:pt x="190" y="1082"/>
                  </a:lnTo>
                  <a:lnTo>
                    <a:pt x="192" y="1092"/>
                  </a:lnTo>
                  <a:lnTo>
                    <a:pt x="192" y="1092"/>
                  </a:lnTo>
                  <a:lnTo>
                    <a:pt x="194" y="1100"/>
                  </a:lnTo>
                  <a:lnTo>
                    <a:pt x="196" y="1112"/>
                  </a:lnTo>
                  <a:lnTo>
                    <a:pt x="216" y="1116"/>
                  </a:lnTo>
                  <a:lnTo>
                    <a:pt x="218" y="1116"/>
                  </a:lnTo>
                  <a:lnTo>
                    <a:pt x="218" y="1116"/>
                  </a:lnTo>
                  <a:lnTo>
                    <a:pt x="218" y="1118"/>
                  </a:lnTo>
                  <a:lnTo>
                    <a:pt x="220" y="1120"/>
                  </a:lnTo>
                  <a:lnTo>
                    <a:pt x="226" y="1130"/>
                  </a:lnTo>
                  <a:lnTo>
                    <a:pt x="242" y="1136"/>
                  </a:lnTo>
                  <a:lnTo>
                    <a:pt x="252" y="1130"/>
                  </a:lnTo>
                  <a:lnTo>
                    <a:pt x="250" y="1124"/>
                  </a:lnTo>
                  <a:lnTo>
                    <a:pt x="240" y="1114"/>
                  </a:lnTo>
                  <a:lnTo>
                    <a:pt x="242" y="1112"/>
                  </a:lnTo>
                  <a:lnTo>
                    <a:pt x="242" y="1112"/>
                  </a:lnTo>
                  <a:lnTo>
                    <a:pt x="250" y="1094"/>
                  </a:lnTo>
                  <a:lnTo>
                    <a:pt x="270" y="1094"/>
                  </a:lnTo>
                  <a:lnTo>
                    <a:pt x="270" y="1096"/>
                  </a:lnTo>
                  <a:lnTo>
                    <a:pt x="298" y="1104"/>
                  </a:lnTo>
                  <a:lnTo>
                    <a:pt x="314" y="1102"/>
                  </a:lnTo>
                  <a:lnTo>
                    <a:pt x="326" y="1092"/>
                  </a:lnTo>
                  <a:lnTo>
                    <a:pt x="326" y="1092"/>
                  </a:lnTo>
                  <a:lnTo>
                    <a:pt x="334" y="1080"/>
                  </a:lnTo>
                  <a:lnTo>
                    <a:pt x="342" y="1074"/>
                  </a:lnTo>
                  <a:lnTo>
                    <a:pt x="348" y="1070"/>
                  </a:lnTo>
                  <a:lnTo>
                    <a:pt x="354" y="1072"/>
                  </a:lnTo>
                  <a:lnTo>
                    <a:pt x="360" y="1070"/>
                  </a:lnTo>
                  <a:lnTo>
                    <a:pt x="360" y="1070"/>
                  </a:lnTo>
                  <a:lnTo>
                    <a:pt x="368" y="1072"/>
                  </a:lnTo>
                  <a:lnTo>
                    <a:pt x="374" y="1072"/>
                  </a:lnTo>
                  <a:lnTo>
                    <a:pt x="374" y="1072"/>
                  </a:lnTo>
                  <a:lnTo>
                    <a:pt x="374" y="1076"/>
                  </a:lnTo>
                  <a:lnTo>
                    <a:pt x="374" y="1076"/>
                  </a:lnTo>
                  <a:lnTo>
                    <a:pt x="378" y="1084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2" y="1096"/>
                  </a:lnTo>
                  <a:lnTo>
                    <a:pt x="386" y="1108"/>
                  </a:lnTo>
                  <a:lnTo>
                    <a:pt x="386" y="1110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82" y="1124"/>
                  </a:lnTo>
                  <a:lnTo>
                    <a:pt x="368" y="1140"/>
                  </a:lnTo>
                  <a:lnTo>
                    <a:pt x="366" y="1142"/>
                  </a:lnTo>
                  <a:lnTo>
                    <a:pt x="366" y="1142"/>
                  </a:lnTo>
                  <a:lnTo>
                    <a:pt x="338" y="1154"/>
                  </a:lnTo>
                  <a:lnTo>
                    <a:pt x="334" y="1162"/>
                  </a:lnTo>
                  <a:lnTo>
                    <a:pt x="330" y="1186"/>
                  </a:lnTo>
                  <a:lnTo>
                    <a:pt x="332" y="1196"/>
                  </a:lnTo>
                  <a:lnTo>
                    <a:pt x="340" y="1208"/>
                  </a:lnTo>
                  <a:lnTo>
                    <a:pt x="342" y="1212"/>
                  </a:lnTo>
                  <a:lnTo>
                    <a:pt x="352" y="1218"/>
                  </a:lnTo>
                  <a:lnTo>
                    <a:pt x="386" y="1218"/>
                  </a:lnTo>
                  <a:lnTo>
                    <a:pt x="414" y="1214"/>
                  </a:lnTo>
                  <a:lnTo>
                    <a:pt x="418" y="1210"/>
                  </a:lnTo>
                  <a:lnTo>
                    <a:pt x="418" y="1210"/>
                  </a:lnTo>
                  <a:lnTo>
                    <a:pt x="424" y="1204"/>
                  </a:lnTo>
                  <a:lnTo>
                    <a:pt x="428" y="1204"/>
                  </a:lnTo>
                  <a:lnTo>
                    <a:pt x="448" y="1206"/>
                  </a:lnTo>
                  <a:lnTo>
                    <a:pt x="450" y="1204"/>
                  </a:lnTo>
                  <a:lnTo>
                    <a:pt x="450" y="1204"/>
                  </a:lnTo>
                  <a:lnTo>
                    <a:pt x="448" y="1196"/>
                  </a:lnTo>
                  <a:lnTo>
                    <a:pt x="450" y="1188"/>
                  </a:lnTo>
                  <a:lnTo>
                    <a:pt x="458" y="1174"/>
                  </a:lnTo>
                  <a:lnTo>
                    <a:pt x="458" y="1148"/>
                  </a:lnTo>
                  <a:lnTo>
                    <a:pt x="458" y="1148"/>
                  </a:lnTo>
                  <a:lnTo>
                    <a:pt x="474" y="1106"/>
                  </a:lnTo>
                  <a:lnTo>
                    <a:pt x="474" y="1106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474" y="1104"/>
                  </a:lnTo>
                  <a:lnTo>
                    <a:pt x="500" y="1084"/>
                  </a:lnTo>
                  <a:lnTo>
                    <a:pt x="502" y="108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22" y="1092"/>
                  </a:lnTo>
                  <a:lnTo>
                    <a:pt x="536" y="1102"/>
                  </a:lnTo>
                  <a:lnTo>
                    <a:pt x="538" y="1108"/>
                  </a:lnTo>
                  <a:lnTo>
                    <a:pt x="540" y="1110"/>
                  </a:lnTo>
                  <a:lnTo>
                    <a:pt x="538" y="1128"/>
                  </a:lnTo>
                  <a:lnTo>
                    <a:pt x="530" y="1140"/>
                  </a:lnTo>
                  <a:lnTo>
                    <a:pt x="526" y="1156"/>
                  </a:lnTo>
                  <a:lnTo>
                    <a:pt x="526" y="1172"/>
                  </a:lnTo>
                  <a:lnTo>
                    <a:pt x="530" y="1180"/>
                  </a:lnTo>
                  <a:lnTo>
                    <a:pt x="538" y="1180"/>
                  </a:lnTo>
                  <a:lnTo>
                    <a:pt x="540" y="1180"/>
                  </a:lnTo>
                  <a:lnTo>
                    <a:pt x="552" y="1180"/>
                  </a:lnTo>
                  <a:lnTo>
                    <a:pt x="552" y="1180"/>
                  </a:lnTo>
                  <a:lnTo>
                    <a:pt x="556" y="1182"/>
                  </a:lnTo>
                  <a:lnTo>
                    <a:pt x="560" y="1186"/>
                  </a:lnTo>
                  <a:lnTo>
                    <a:pt x="566" y="1196"/>
                  </a:lnTo>
                  <a:lnTo>
                    <a:pt x="572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574" y="1200"/>
                  </a:lnTo>
                  <a:lnTo>
                    <a:pt x="602" y="1212"/>
                  </a:lnTo>
                  <a:lnTo>
                    <a:pt x="614" y="1216"/>
                  </a:lnTo>
                  <a:lnTo>
                    <a:pt x="630" y="1214"/>
                  </a:lnTo>
                  <a:lnTo>
                    <a:pt x="638" y="1204"/>
                  </a:lnTo>
                  <a:lnTo>
                    <a:pt x="646" y="1164"/>
                  </a:lnTo>
                  <a:lnTo>
                    <a:pt x="648" y="1144"/>
                  </a:lnTo>
                  <a:lnTo>
                    <a:pt x="648" y="1142"/>
                  </a:lnTo>
                  <a:lnTo>
                    <a:pt x="650" y="1140"/>
                  </a:lnTo>
                  <a:lnTo>
                    <a:pt x="650" y="1140"/>
                  </a:lnTo>
                  <a:lnTo>
                    <a:pt x="666" y="1128"/>
                  </a:lnTo>
                  <a:lnTo>
                    <a:pt x="674" y="1116"/>
                  </a:lnTo>
                  <a:lnTo>
                    <a:pt x="674" y="1116"/>
                  </a:lnTo>
                  <a:lnTo>
                    <a:pt x="690" y="1108"/>
                  </a:lnTo>
                  <a:lnTo>
                    <a:pt x="700" y="1102"/>
                  </a:lnTo>
                  <a:lnTo>
                    <a:pt x="712" y="1098"/>
                  </a:lnTo>
                  <a:lnTo>
                    <a:pt x="706" y="1074"/>
                  </a:lnTo>
                  <a:lnTo>
                    <a:pt x="734" y="1076"/>
                  </a:lnTo>
                  <a:lnTo>
                    <a:pt x="734" y="1076"/>
                  </a:lnTo>
                  <a:lnTo>
                    <a:pt x="734" y="1078"/>
                  </a:lnTo>
                  <a:lnTo>
                    <a:pt x="734" y="1078"/>
                  </a:lnTo>
                  <a:lnTo>
                    <a:pt x="748" y="1084"/>
                  </a:lnTo>
                  <a:lnTo>
                    <a:pt x="748" y="1084"/>
                  </a:lnTo>
                  <a:lnTo>
                    <a:pt x="748" y="1082"/>
                  </a:lnTo>
                  <a:lnTo>
                    <a:pt x="752" y="1068"/>
                  </a:lnTo>
                  <a:lnTo>
                    <a:pt x="752" y="1064"/>
                  </a:lnTo>
                  <a:lnTo>
                    <a:pt x="754" y="1066"/>
                  </a:lnTo>
                  <a:lnTo>
                    <a:pt x="756" y="1066"/>
                  </a:lnTo>
                  <a:lnTo>
                    <a:pt x="768" y="1068"/>
                  </a:lnTo>
                  <a:lnTo>
                    <a:pt x="774" y="1068"/>
                  </a:lnTo>
                  <a:lnTo>
                    <a:pt x="786" y="1056"/>
                  </a:lnTo>
                  <a:lnTo>
                    <a:pt x="788" y="1056"/>
                  </a:lnTo>
                  <a:lnTo>
                    <a:pt x="788" y="1054"/>
                  </a:lnTo>
                  <a:lnTo>
                    <a:pt x="790" y="1054"/>
                  </a:lnTo>
                  <a:lnTo>
                    <a:pt x="806" y="1052"/>
                  </a:lnTo>
                  <a:lnTo>
                    <a:pt x="818" y="1038"/>
                  </a:lnTo>
                  <a:lnTo>
                    <a:pt x="826" y="1028"/>
                  </a:lnTo>
                  <a:lnTo>
                    <a:pt x="826" y="1016"/>
                  </a:lnTo>
                  <a:lnTo>
                    <a:pt x="826" y="1016"/>
                  </a:lnTo>
                  <a:lnTo>
                    <a:pt x="828" y="1010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4" y="1004"/>
                  </a:lnTo>
                  <a:lnTo>
                    <a:pt x="836" y="1004"/>
                  </a:lnTo>
                  <a:lnTo>
                    <a:pt x="850" y="1006"/>
                  </a:lnTo>
                  <a:lnTo>
                    <a:pt x="858" y="1002"/>
                  </a:lnTo>
                  <a:lnTo>
                    <a:pt x="860" y="992"/>
                  </a:lnTo>
                  <a:lnTo>
                    <a:pt x="876" y="986"/>
                  </a:lnTo>
                  <a:lnTo>
                    <a:pt x="876" y="986"/>
                  </a:lnTo>
                  <a:lnTo>
                    <a:pt x="878" y="986"/>
                  </a:lnTo>
                  <a:lnTo>
                    <a:pt x="878" y="986"/>
                  </a:lnTo>
                  <a:lnTo>
                    <a:pt x="898" y="988"/>
                  </a:lnTo>
                  <a:lnTo>
                    <a:pt x="914" y="984"/>
                  </a:lnTo>
                  <a:lnTo>
                    <a:pt x="922" y="976"/>
                  </a:lnTo>
                  <a:lnTo>
                    <a:pt x="930" y="962"/>
                  </a:lnTo>
                  <a:lnTo>
                    <a:pt x="918" y="950"/>
                  </a:lnTo>
                  <a:lnTo>
                    <a:pt x="918" y="948"/>
                  </a:lnTo>
                  <a:lnTo>
                    <a:pt x="918" y="948"/>
                  </a:lnTo>
                  <a:lnTo>
                    <a:pt x="914" y="940"/>
                  </a:lnTo>
                  <a:lnTo>
                    <a:pt x="914" y="940"/>
                  </a:lnTo>
                  <a:lnTo>
                    <a:pt x="912" y="924"/>
                  </a:lnTo>
                  <a:lnTo>
                    <a:pt x="912" y="924"/>
                  </a:lnTo>
                  <a:lnTo>
                    <a:pt x="918" y="912"/>
                  </a:lnTo>
                  <a:lnTo>
                    <a:pt x="918" y="912"/>
                  </a:lnTo>
                  <a:lnTo>
                    <a:pt x="920" y="904"/>
                  </a:lnTo>
                  <a:lnTo>
                    <a:pt x="928" y="896"/>
                  </a:lnTo>
                  <a:lnTo>
                    <a:pt x="936" y="878"/>
                  </a:lnTo>
                  <a:lnTo>
                    <a:pt x="936" y="876"/>
                  </a:lnTo>
                  <a:lnTo>
                    <a:pt x="938" y="876"/>
                  </a:lnTo>
                  <a:lnTo>
                    <a:pt x="946" y="864"/>
                  </a:lnTo>
                  <a:lnTo>
                    <a:pt x="958" y="840"/>
                  </a:lnTo>
                  <a:lnTo>
                    <a:pt x="968" y="856"/>
                  </a:lnTo>
                  <a:lnTo>
                    <a:pt x="970" y="856"/>
                  </a:lnTo>
                  <a:lnTo>
                    <a:pt x="970" y="858"/>
                  </a:lnTo>
                  <a:lnTo>
                    <a:pt x="974" y="874"/>
                  </a:lnTo>
                  <a:lnTo>
                    <a:pt x="974" y="874"/>
                  </a:lnTo>
                  <a:lnTo>
                    <a:pt x="976" y="890"/>
                  </a:lnTo>
                  <a:lnTo>
                    <a:pt x="986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88" y="896"/>
                  </a:lnTo>
                  <a:lnTo>
                    <a:pt x="990" y="896"/>
                  </a:lnTo>
                  <a:lnTo>
                    <a:pt x="992" y="896"/>
                  </a:lnTo>
                  <a:lnTo>
                    <a:pt x="1002" y="880"/>
                  </a:lnTo>
                  <a:lnTo>
                    <a:pt x="1006" y="864"/>
                  </a:lnTo>
                  <a:lnTo>
                    <a:pt x="1010" y="864"/>
                  </a:lnTo>
                  <a:lnTo>
                    <a:pt x="1012" y="864"/>
                  </a:lnTo>
                  <a:lnTo>
                    <a:pt x="1034" y="872"/>
                  </a:lnTo>
                  <a:lnTo>
                    <a:pt x="1046" y="864"/>
                  </a:lnTo>
                  <a:lnTo>
                    <a:pt x="1046" y="864"/>
                  </a:lnTo>
                  <a:lnTo>
                    <a:pt x="1048" y="864"/>
                  </a:lnTo>
                  <a:lnTo>
                    <a:pt x="1060" y="862"/>
                  </a:lnTo>
                  <a:lnTo>
                    <a:pt x="1068" y="848"/>
                  </a:lnTo>
                  <a:lnTo>
                    <a:pt x="1068" y="832"/>
                  </a:lnTo>
                  <a:lnTo>
                    <a:pt x="1074" y="806"/>
                  </a:lnTo>
                  <a:lnTo>
                    <a:pt x="1074" y="808"/>
                  </a:lnTo>
                  <a:lnTo>
                    <a:pt x="1078" y="808"/>
                  </a:lnTo>
                  <a:lnTo>
                    <a:pt x="1094" y="812"/>
                  </a:lnTo>
                  <a:lnTo>
                    <a:pt x="1102" y="796"/>
                  </a:lnTo>
                  <a:lnTo>
                    <a:pt x="1104" y="796"/>
                  </a:lnTo>
                  <a:lnTo>
                    <a:pt x="1106" y="796"/>
                  </a:lnTo>
                  <a:lnTo>
                    <a:pt x="1122" y="796"/>
                  </a:lnTo>
                  <a:lnTo>
                    <a:pt x="1124" y="796"/>
                  </a:lnTo>
                  <a:lnTo>
                    <a:pt x="1124" y="796"/>
                  </a:lnTo>
                  <a:lnTo>
                    <a:pt x="1126" y="796"/>
                  </a:lnTo>
                  <a:lnTo>
                    <a:pt x="1134" y="808"/>
                  </a:lnTo>
                  <a:lnTo>
                    <a:pt x="1134" y="808"/>
                  </a:lnTo>
                  <a:lnTo>
                    <a:pt x="1134" y="810"/>
                  </a:lnTo>
                  <a:lnTo>
                    <a:pt x="1134" y="812"/>
                  </a:lnTo>
                  <a:lnTo>
                    <a:pt x="1136" y="828"/>
                  </a:lnTo>
                  <a:lnTo>
                    <a:pt x="1144" y="834"/>
                  </a:lnTo>
                  <a:lnTo>
                    <a:pt x="1154" y="824"/>
                  </a:lnTo>
                  <a:lnTo>
                    <a:pt x="1158" y="828"/>
                  </a:lnTo>
                  <a:lnTo>
                    <a:pt x="1158" y="828"/>
                  </a:lnTo>
                  <a:lnTo>
                    <a:pt x="1162" y="834"/>
                  </a:lnTo>
                  <a:lnTo>
                    <a:pt x="1162" y="840"/>
                  </a:lnTo>
                  <a:lnTo>
                    <a:pt x="1162" y="854"/>
                  </a:lnTo>
                  <a:lnTo>
                    <a:pt x="1158" y="868"/>
                  </a:lnTo>
                  <a:lnTo>
                    <a:pt x="1162" y="876"/>
                  </a:lnTo>
                  <a:lnTo>
                    <a:pt x="1170" y="884"/>
                  </a:lnTo>
                  <a:lnTo>
                    <a:pt x="1202" y="888"/>
                  </a:lnTo>
                  <a:lnTo>
                    <a:pt x="1204" y="890"/>
                  </a:lnTo>
                  <a:lnTo>
                    <a:pt x="1204" y="890"/>
                  </a:lnTo>
                  <a:lnTo>
                    <a:pt x="1206" y="890"/>
                  </a:lnTo>
                  <a:lnTo>
                    <a:pt x="1206" y="890"/>
                  </a:lnTo>
                  <a:lnTo>
                    <a:pt x="1208" y="892"/>
                  </a:lnTo>
                  <a:lnTo>
                    <a:pt x="1218" y="880"/>
                  </a:lnTo>
                  <a:lnTo>
                    <a:pt x="1218" y="880"/>
                  </a:lnTo>
                  <a:lnTo>
                    <a:pt x="1226" y="872"/>
                  </a:lnTo>
                  <a:lnTo>
                    <a:pt x="1222" y="860"/>
                  </a:lnTo>
                  <a:lnTo>
                    <a:pt x="1214" y="808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38" y="820"/>
                  </a:lnTo>
                  <a:lnTo>
                    <a:pt x="1250" y="832"/>
                  </a:lnTo>
                  <a:lnTo>
                    <a:pt x="1256" y="838"/>
                  </a:lnTo>
                  <a:lnTo>
                    <a:pt x="1266" y="832"/>
                  </a:lnTo>
                  <a:lnTo>
                    <a:pt x="1298" y="796"/>
                  </a:lnTo>
                  <a:lnTo>
                    <a:pt x="1298" y="796"/>
                  </a:lnTo>
                  <a:lnTo>
                    <a:pt x="1300" y="796"/>
                  </a:lnTo>
                  <a:lnTo>
                    <a:pt x="1312" y="786"/>
                  </a:lnTo>
                  <a:lnTo>
                    <a:pt x="1326" y="768"/>
                  </a:lnTo>
                  <a:lnTo>
                    <a:pt x="1326" y="766"/>
                  </a:lnTo>
                  <a:lnTo>
                    <a:pt x="1344" y="770"/>
                  </a:lnTo>
                  <a:lnTo>
                    <a:pt x="1354" y="770"/>
                  </a:lnTo>
                  <a:lnTo>
                    <a:pt x="1354" y="770"/>
                  </a:lnTo>
                  <a:lnTo>
                    <a:pt x="1354" y="762"/>
                  </a:lnTo>
                  <a:lnTo>
                    <a:pt x="1356" y="756"/>
                  </a:lnTo>
                  <a:lnTo>
                    <a:pt x="1370" y="740"/>
                  </a:lnTo>
                  <a:lnTo>
                    <a:pt x="1374" y="736"/>
                  </a:lnTo>
                  <a:lnTo>
                    <a:pt x="1390" y="742"/>
                  </a:lnTo>
                  <a:lnTo>
                    <a:pt x="1408" y="740"/>
                  </a:lnTo>
                  <a:lnTo>
                    <a:pt x="1422" y="726"/>
                  </a:lnTo>
                  <a:lnTo>
                    <a:pt x="1428" y="714"/>
                  </a:lnTo>
                  <a:lnTo>
                    <a:pt x="1424" y="708"/>
                  </a:lnTo>
                  <a:lnTo>
                    <a:pt x="1412" y="714"/>
                  </a:lnTo>
                  <a:lnTo>
                    <a:pt x="1412" y="712"/>
                  </a:lnTo>
                  <a:lnTo>
                    <a:pt x="1410" y="712"/>
                  </a:lnTo>
                  <a:lnTo>
                    <a:pt x="1396" y="700"/>
                  </a:lnTo>
                  <a:lnTo>
                    <a:pt x="1396" y="698"/>
                  </a:lnTo>
                  <a:lnTo>
                    <a:pt x="1402" y="676"/>
                  </a:lnTo>
                  <a:lnTo>
                    <a:pt x="1402" y="660"/>
                  </a:lnTo>
                  <a:lnTo>
                    <a:pt x="1398" y="648"/>
                  </a:lnTo>
                  <a:lnTo>
                    <a:pt x="1388" y="644"/>
                  </a:lnTo>
                  <a:lnTo>
                    <a:pt x="1388" y="642"/>
                  </a:lnTo>
                  <a:lnTo>
                    <a:pt x="1386" y="642"/>
                  </a:lnTo>
                  <a:lnTo>
                    <a:pt x="1386" y="640"/>
                  </a:lnTo>
                  <a:lnTo>
                    <a:pt x="1376" y="622"/>
                  </a:lnTo>
                  <a:lnTo>
                    <a:pt x="1374" y="620"/>
                  </a:lnTo>
                  <a:lnTo>
                    <a:pt x="1362" y="636"/>
                  </a:lnTo>
                  <a:lnTo>
                    <a:pt x="1348" y="644"/>
                  </a:lnTo>
                  <a:lnTo>
                    <a:pt x="1344" y="646"/>
                  </a:lnTo>
                  <a:lnTo>
                    <a:pt x="1344" y="644"/>
                  </a:lnTo>
                  <a:lnTo>
                    <a:pt x="1342" y="644"/>
                  </a:lnTo>
                  <a:lnTo>
                    <a:pt x="1328" y="630"/>
                  </a:lnTo>
                  <a:lnTo>
                    <a:pt x="1328" y="628"/>
                  </a:lnTo>
                  <a:lnTo>
                    <a:pt x="1318" y="606"/>
                  </a:lnTo>
                  <a:lnTo>
                    <a:pt x="1318" y="606"/>
                  </a:lnTo>
                  <a:lnTo>
                    <a:pt x="1314" y="590"/>
                  </a:lnTo>
                  <a:lnTo>
                    <a:pt x="1314" y="588"/>
                  </a:lnTo>
                  <a:lnTo>
                    <a:pt x="1314" y="588"/>
                  </a:lnTo>
                  <a:lnTo>
                    <a:pt x="1314" y="564"/>
                  </a:lnTo>
                  <a:lnTo>
                    <a:pt x="1312" y="550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300" y="546"/>
                  </a:lnTo>
                  <a:lnTo>
                    <a:pt x="1274" y="526"/>
                  </a:lnTo>
                  <a:lnTo>
                    <a:pt x="1276" y="524"/>
                  </a:lnTo>
                  <a:lnTo>
                    <a:pt x="1288" y="510"/>
                  </a:lnTo>
                  <a:lnTo>
                    <a:pt x="1288" y="510"/>
                  </a:lnTo>
                  <a:lnTo>
                    <a:pt x="1288" y="508"/>
                  </a:lnTo>
                  <a:lnTo>
                    <a:pt x="1290" y="508"/>
                  </a:lnTo>
                  <a:lnTo>
                    <a:pt x="1290" y="508"/>
                  </a:lnTo>
                  <a:lnTo>
                    <a:pt x="1302" y="508"/>
                  </a:lnTo>
                  <a:lnTo>
                    <a:pt x="1304" y="508"/>
                  </a:lnTo>
                  <a:lnTo>
                    <a:pt x="1304" y="508"/>
                  </a:lnTo>
                  <a:lnTo>
                    <a:pt x="1310" y="510"/>
                  </a:lnTo>
                  <a:lnTo>
                    <a:pt x="1314" y="514"/>
                  </a:lnTo>
                  <a:lnTo>
                    <a:pt x="1326" y="522"/>
                  </a:lnTo>
                  <a:lnTo>
                    <a:pt x="1338" y="512"/>
                  </a:lnTo>
                  <a:lnTo>
                    <a:pt x="1346" y="500"/>
                  </a:lnTo>
                  <a:lnTo>
                    <a:pt x="1346" y="490"/>
                  </a:lnTo>
                  <a:lnTo>
                    <a:pt x="1344" y="464"/>
                  </a:lnTo>
                  <a:lnTo>
                    <a:pt x="1342" y="454"/>
                  </a:lnTo>
                  <a:lnTo>
                    <a:pt x="1324" y="452"/>
                  </a:lnTo>
                  <a:lnTo>
                    <a:pt x="1324" y="440"/>
                  </a:lnTo>
                  <a:lnTo>
                    <a:pt x="1308" y="420"/>
                  </a:lnTo>
                  <a:lnTo>
                    <a:pt x="1306" y="420"/>
                  </a:lnTo>
                  <a:lnTo>
                    <a:pt x="1298" y="406"/>
                  </a:lnTo>
                  <a:lnTo>
                    <a:pt x="1298" y="404"/>
                  </a:lnTo>
                  <a:lnTo>
                    <a:pt x="1298" y="402"/>
                  </a:lnTo>
                  <a:lnTo>
                    <a:pt x="1298" y="402"/>
                  </a:lnTo>
                  <a:lnTo>
                    <a:pt x="1314" y="380"/>
                  </a:lnTo>
                  <a:lnTo>
                    <a:pt x="1314" y="378"/>
                  </a:lnTo>
                  <a:lnTo>
                    <a:pt x="1316" y="378"/>
                  </a:lnTo>
                  <a:lnTo>
                    <a:pt x="1316" y="376"/>
                  </a:lnTo>
                  <a:lnTo>
                    <a:pt x="1318" y="376"/>
                  </a:lnTo>
                  <a:lnTo>
                    <a:pt x="1324" y="376"/>
                  </a:lnTo>
                  <a:lnTo>
                    <a:pt x="1334" y="368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44" y="336"/>
                  </a:lnTo>
                  <a:lnTo>
                    <a:pt x="1358" y="322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58" y="320"/>
                  </a:lnTo>
                  <a:lnTo>
                    <a:pt x="1374" y="316"/>
                  </a:lnTo>
                  <a:lnTo>
                    <a:pt x="1374" y="318"/>
                  </a:lnTo>
                  <a:lnTo>
                    <a:pt x="1382" y="326"/>
                  </a:lnTo>
                  <a:lnTo>
                    <a:pt x="1386" y="328"/>
                  </a:lnTo>
                  <a:lnTo>
                    <a:pt x="1392" y="302"/>
                  </a:lnTo>
                  <a:lnTo>
                    <a:pt x="1386" y="284"/>
                  </a:lnTo>
                  <a:lnTo>
                    <a:pt x="1386" y="284"/>
                  </a:lnTo>
                  <a:lnTo>
                    <a:pt x="1386" y="282"/>
                  </a:lnTo>
                  <a:lnTo>
                    <a:pt x="1388" y="262"/>
                  </a:lnTo>
                  <a:lnTo>
                    <a:pt x="1388" y="260"/>
                  </a:lnTo>
                  <a:lnTo>
                    <a:pt x="1398" y="250"/>
                  </a:lnTo>
                  <a:lnTo>
                    <a:pt x="1404" y="240"/>
                  </a:lnTo>
                  <a:lnTo>
                    <a:pt x="1404" y="230"/>
                  </a:lnTo>
                  <a:lnTo>
                    <a:pt x="1404" y="230"/>
                  </a:lnTo>
                  <a:lnTo>
                    <a:pt x="1402" y="220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204"/>
                  </a:lnTo>
                  <a:lnTo>
                    <a:pt x="1398" y="186"/>
                  </a:lnTo>
                  <a:lnTo>
                    <a:pt x="1398" y="184"/>
                  </a:lnTo>
                  <a:lnTo>
                    <a:pt x="1402" y="168"/>
                  </a:lnTo>
                  <a:lnTo>
                    <a:pt x="1402" y="168"/>
                  </a:lnTo>
                  <a:lnTo>
                    <a:pt x="1398" y="158"/>
                  </a:lnTo>
                  <a:lnTo>
                    <a:pt x="1396" y="152"/>
                  </a:lnTo>
                  <a:lnTo>
                    <a:pt x="1398" y="1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1" name="Freeform 6"/>
            <p:cNvSpPr/>
            <p:nvPr/>
          </p:nvSpPr>
          <p:spPr bwMode="auto">
            <a:xfrm>
              <a:off x="2460625" y="2777444"/>
              <a:ext cx="1447800" cy="1225550"/>
            </a:xfrm>
            <a:custGeom>
              <a:avLst/>
              <a:gdLst>
                <a:gd name="T0" fmla="*/ 536 w 912"/>
                <a:gd name="T1" fmla="*/ 308 h 772"/>
                <a:gd name="T2" fmla="*/ 516 w 912"/>
                <a:gd name="T3" fmla="*/ 320 h 772"/>
                <a:gd name="T4" fmla="*/ 456 w 912"/>
                <a:gd name="T5" fmla="*/ 264 h 772"/>
                <a:gd name="T6" fmla="*/ 424 w 912"/>
                <a:gd name="T7" fmla="*/ 242 h 772"/>
                <a:gd name="T8" fmla="*/ 390 w 912"/>
                <a:gd name="T9" fmla="*/ 204 h 772"/>
                <a:gd name="T10" fmla="*/ 396 w 912"/>
                <a:gd name="T11" fmla="*/ 156 h 772"/>
                <a:gd name="T12" fmla="*/ 334 w 912"/>
                <a:gd name="T13" fmla="*/ 178 h 772"/>
                <a:gd name="T14" fmla="*/ 304 w 912"/>
                <a:gd name="T15" fmla="*/ 142 h 772"/>
                <a:gd name="T16" fmla="*/ 276 w 912"/>
                <a:gd name="T17" fmla="*/ 48 h 772"/>
                <a:gd name="T18" fmla="*/ 256 w 912"/>
                <a:gd name="T19" fmla="*/ 14 h 772"/>
                <a:gd name="T20" fmla="*/ 210 w 912"/>
                <a:gd name="T21" fmla="*/ 56 h 772"/>
                <a:gd name="T22" fmla="*/ 168 w 912"/>
                <a:gd name="T23" fmla="*/ 70 h 772"/>
                <a:gd name="T24" fmla="*/ 108 w 912"/>
                <a:gd name="T25" fmla="*/ 86 h 772"/>
                <a:gd name="T26" fmla="*/ 60 w 912"/>
                <a:gd name="T27" fmla="*/ 132 h 772"/>
                <a:gd name="T28" fmla="*/ 8 w 912"/>
                <a:gd name="T29" fmla="*/ 158 h 772"/>
                <a:gd name="T30" fmla="*/ 40 w 912"/>
                <a:gd name="T31" fmla="*/ 236 h 772"/>
                <a:gd name="T32" fmla="*/ 112 w 912"/>
                <a:gd name="T33" fmla="*/ 254 h 772"/>
                <a:gd name="T34" fmla="*/ 220 w 912"/>
                <a:gd name="T35" fmla="*/ 278 h 772"/>
                <a:gd name="T36" fmla="*/ 302 w 912"/>
                <a:gd name="T37" fmla="*/ 284 h 772"/>
                <a:gd name="T38" fmla="*/ 372 w 912"/>
                <a:gd name="T39" fmla="*/ 312 h 772"/>
                <a:gd name="T40" fmla="*/ 430 w 912"/>
                <a:gd name="T41" fmla="*/ 336 h 772"/>
                <a:gd name="T42" fmla="*/ 524 w 912"/>
                <a:gd name="T43" fmla="*/ 406 h 772"/>
                <a:gd name="T44" fmla="*/ 560 w 912"/>
                <a:gd name="T45" fmla="*/ 494 h 772"/>
                <a:gd name="T46" fmla="*/ 528 w 912"/>
                <a:gd name="T47" fmla="*/ 598 h 772"/>
                <a:gd name="T48" fmla="*/ 508 w 912"/>
                <a:gd name="T49" fmla="*/ 630 h 772"/>
                <a:gd name="T50" fmla="*/ 488 w 912"/>
                <a:gd name="T51" fmla="*/ 658 h 772"/>
                <a:gd name="T52" fmla="*/ 498 w 912"/>
                <a:gd name="T53" fmla="*/ 706 h 772"/>
                <a:gd name="T54" fmla="*/ 524 w 912"/>
                <a:gd name="T55" fmla="*/ 696 h 772"/>
                <a:gd name="T56" fmla="*/ 528 w 912"/>
                <a:gd name="T57" fmla="*/ 668 h 772"/>
                <a:gd name="T58" fmla="*/ 554 w 912"/>
                <a:gd name="T59" fmla="*/ 642 h 772"/>
                <a:gd name="T60" fmla="*/ 596 w 912"/>
                <a:gd name="T61" fmla="*/ 684 h 772"/>
                <a:gd name="T62" fmla="*/ 666 w 912"/>
                <a:gd name="T63" fmla="*/ 724 h 772"/>
                <a:gd name="T64" fmla="*/ 670 w 912"/>
                <a:gd name="T65" fmla="*/ 760 h 772"/>
                <a:gd name="T66" fmla="*/ 730 w 912"/>
                <a:gd name="T67" fmla="*/ 744 h 772"/>
                <a:gd name="T68" fmla="*/ 728 w 912"/>
                <a:gd name="T69" fmla="*/ 712 h 772"/>
                <a:gd name="T70" fmla="*/ 780 w 912"/>
                <a:gd name="T71" fmla="*/ 688 h 772"/>
                <a:gd name="T72" fmla="*/ 766 w 912"/>
                <a:gd name="T73" fmla="*/ 626 h 772"/>
                <a:gd name="T74" fmla="*/ 796 w 912"/>
                <a:gd name="T75" fmla="*/ 580 h 772"/>
                <a:gd name="T76" fmla="*/ 838 w 912"/>
                <a:gd name="T77" fmla="*/ 586 h 772"/>
                <a:gd name="T78" fmla="*/ 876 w 912"/>
                <a:gd name="T79" fmla="*/ 556 h 772"/>
                <a:gd name="T80" fmla="*/ 906 w 912"/>
                <a:gd name="T81" fmla="*/ 512 h 772"/>
                <a:gd name="T82" fmla="*/ 868 w 912"/>
                <a:gd name="T83" fmla="*/ 472 h 772"/>
                <a:gd name="T84" fmla="*/ 810 w 912"/>
                <a:gd name="T85" fmla="*/ 436 h 772"/>
                <a:gd name="T86" fmla="*/ 808 w 912"/>
                <a:gd name="T87" fmla="*/ 496 h 772"/>
                <a:gd name="T88" fmla="*/ 812 w 912"/>
                <a:gd name="T89" fmla="*/ 538 h 772"/>
                <a:gd name="T90" fmla="*/ 792 w 912"/>
                <a:gd name="T91" fmla="*/ 544 h 772"/>
                <a:gd name="T92" fmla="*/ 776 w 912"/>
                <a:gd name="T93" fmla="*/ 580 h 772"/>
                <a:gd name="T94" fmla="*/ 746 w 912"/>
                <a:gd name="T95" fmla="*/ 566 h 772"/>
                <a:gd name="T96" fmla="*/ 712 w 912"/>
                <a:gd name="T97" fmla="*/ 538 h 772"/>
                <a:gd name="T98" fmla="*/ 716 w 912"/>
                <a:gd name="T99" fmla="*/ 506 h 772"/>
                <a:gd name="T100" fmla="*/ 688 w 912"/>
                <a:gd name="T101" fmla="*/ 434 h 772"/>
                <a:gd name="T102" fmla="*/ 624 w 912"/>
                <a:gd name="T103" fmla="*/ 402 h 772"/>
                <a:gd name="T104" fmla="*/ 598 w 912"/>
                <a:gd name="T105" fmla="*/ 376 h 772"/>
                <a:gd name="T106" fmla="*/ 604 w 912"/>
                <a:gd name="T107" fmla="*/ 324 h 772"/>
                <a:gd name="T108" fmla="*/ 648 w 912"/>
                <a:gd name="T109" fmla="*/ 276 h 772"/>
                <a:gd name="T110" fmla="*/ 592 w 912"/>
                <a:gd name="T111" fmla="*/ 286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12" h="772">
                  <a:moveTo>
                    <a:pt x="542" y="280"/>
                  </a:moveTo>
                  <a:lnTo>
                    <a:pt x="530" y="280"/>
                  </a:lnTo>
                  <a:lnTo>
                    <a:pt x="526" y="288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2" y="296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10"/>
                  </a:lnTo>
                  <a:lnTo>
                    <a:pt x="536" y="312"/>
                  </a:lnTo>
                  <a:lnTo>
                    <a:pt x="518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16" y="320"/>
                  </a:lnTo>
                  <a:lnTo>
                    <a:pt x="506" y="320"/>
                  </a:lnTo>
                  <a:lnTo>
                    <a:pt x="500" y="316"/>
                  </a:lnTo>
                  <a:lnTo>
                    <a:pt x="494" y="314"/>
                  </a:lnTo>
                  <a:lnTo>
                    <a:pt x="492" y="310"/>
                  </a:lnTo>
                  <a:lnTo>
                    <a:pt x="488" y="300"/>
                  </a:lnTo>
                  <a:lnTo>
                    <a:pt x="464" y="296"/>
                  </a:lnTo>
                  <a:lnTo>
                    <a:pt x="456" y="264"/>
                  </a:lnTo>
                  <a:lnTo>
                    <a:pt x="456" y="264"/>
                  </a:lnTo>
                  <a:lnTo>
                    <a:pt x="450" y="262"/>
                  </a:lnTo>
                  <a:lnTo>
                    <a:pt x="446" y="258"/>
                  </a:lnTo>
                  <a:lnTo>
                    <a:pt x="444" y="256"/>
                  </a:lnTo>
                  <a:lnTo>
                    <a:pt x="444" y="256"/>
                  </a:lnTo>
                  <a:lnTo>
                    <a:pt x="440" y="250"/>
                  </a:lnTo>
                  <a:lnTo>
                    <a:pt x="432" y="248"/>
                  </a:lnTo>
                  <a:lnTo>
                    <a:pt x="432" y="248"/>
                  </a:lnTo>
                  <a:lnTo>
                    <a:pt x="424" y="242"/>
                  </a:lnTo>
                  <a:lnTo>
                    <a:pt x="416" y="232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406" y="228"/>
                  </a:lnTo>
                  <a:lnTo>
                    <a:pt x="392" y="214"/>
                  </a:lnTo>
                  <a:lnTo>
                    <a:pt x="392" y="214"/>
                  </a:lnTo>
                  <a:lnTo>
                    <a:pt x="390" y="204"/>
                  </a:lnTo>
                  <a:lnTo>
                    <a:pt x="390" y="202"/>
                  </a:lnTo>
                  <a:lnTo>
                    <a:pt x="416" y="168"/>
                  </a:lnTo>
                  <a:lnTo>
                    <a:pt x="416" y="168"/>
                  </a:lnTo>
                  <a:lnTo>
                    <a:pt x="416" y="164"/>
                  </a:lnTo>
                  <a:lnTo>
                    <a:pt x="416" y="162"/>
                  </a:lnTo>
                  <a:lnTo>
                    <a:pt x="412" y="152"/>
                  </a:lnTo>
                  <a:lnTo>
                    <a:pt x="398" y="156"/>
                  </a:lnTo>
                  <a:lnTo>
                    <a:pt x="396" y="156"/>
                  </a:lnTo>
                  <a:lnTo>
                    <a:pt x="396" y="158"/>
                  </a:lnTo>
                  <a:lnTo>
                    <a:pt x="396" y="158"/>
                  </a:lnTo>
                  <a:lnTo>
                    <a:pt x="360" y="160"/>
                  </a:lnTo>
                  <a:lnTo>
                    <a:pt x="348" y="164"/>
                  </a:lnTo>
                  <a:lnTo>
                    <a:pt x="342" y="168"/>
                  </a:lnTo>
                  <a:lnTo>
                    <a:pt x="340" y="172"/>
                  </a:lnTo>
                  <a:lnTo>
                    <a:pt x="340" y="172"/>
                  </a:lnTo>
                  <a:lnTo>
                    <a:pt x="334" y="178"/>
                  </a:lnTo>
                  <a:lnTo>
                    <a:pt x="330" y="178"/>
                  </a:lnTo>
                  <a:lnTo>
                    <a:pt x="324" y="178"/>
                  </a:lnTo>
                  <a:lnTo>
                    <a:pt x="324" y="178"/>
                  </a:lnTo>
                  <a:lnTo>
                    <a:pt x="324" y="176"/>
                  </a:lnTo>
                  <a:lnTo>
                    <a:pt x="312" y="168"/>
                  </a:lnTo>
                  <a:lnTo>
                    <a:pt x="312" y="148"/>
                  </a:lnTo>
                  <a:lnTo>
                    <a:pt x="312" y="148"/>
                  </a:lnTo>
                  <a:lnTo>
                    <a:pt x="304" y="142"/>
                  </a:lnTo>
                  <a:lnTo>
                    <a:pt x="300" y="134"/>
                  </a:lnTo>
                  <a:lnTo>
                    <a:pt x="296" y="116"/>
                  </a:lnTo>
                  <a:lnTo>
                    <a:pt x="288" y="108"/>
                  </a:lnTo>
                  <a:lnTo>
                    <a:pt x="280" y="100"/>
                  </a:lnTo>
                  <a:lnTo>
                    <a:pt x="276" y="98"/>
                  </a:lnTo>
                  <a:lnTo>
                    <a:pt x="290" y="80"/>
                  </a:lnTo>
                  <a:lnTo>
                    <a:pt x="292" y="6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76" y="48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32"/>
                  </a:lnTo>
                  <a:lnTo>
                    <a:pt x="268" y="24"/>
                  </a:lnTo>
                  <a:lnTo>
                    <a:pt x="256" y="16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56" y="14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16" y="4"/>
                  </a:lnTo>
                  <a:lnTo>
                    <a:pt x="212" y="8"/>
                  </a:lnTo>
                  <a:lnTo>
                    <a:pt x="210" y="30"/>
                  </a:lnTo>
                  <a:lnTo>
                    <a:pt x="210" y="56"/>
                  </a:lnTo>
                  <a:lnTo>
                    <a:pt x="208" y="56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92" y="62"/>
                  </a:lnTo>
                  <a:lnTo>
                    <a:pt x="178" y="64"/>
                  </a:lnTo>
                  <a:lnTo>
                    <a:pt x="178" y="64"/>
                  </a:lnTo>
                  <a:lnTo>
                    <a:pt x="168" y="70"/>
                  </a:lnTo>
                  <a:lnTo>
                    <a:pt x="154" y="74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52" y="76"/>
                  </a:lnTo>
                  <a:lnTo>
                    <a:pt x="124" y="68"/>
                  </a:lnTo>
                  <a:lnTo>
                    <a:pt x="114" y="80"/>
                  </a:lnTo>
                  <a:lnTo>
                    <a:pt x="114" y="80"/>
                  </a:lnTo>
                  <a:lnTo>
                    <a:pt x="108" y="86"/>
                  </a:lnTo>
                  <a:lnTo>
                    <a:pt x="98" y="88"/>
                  </a:lnTo>
                  <a:lnTo>
                    <a:pt x="82" y="102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8"/>
                  </a:lnTo>
                  <a:lnTo>
                    <a:pt x="72" y="118"/>
                  </a:lnTo>
                  <a:lnTo>
                    <a:pt x="66" y="128"/>
                  </a:lnTo>
                  <a:lnTo>
                    <a:pt x="60" y="13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32" y="152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0" y="172"/>
                  </a:lnTo>
                  <a:lnTo>
                    <a:pt x="4" y="184"/>
                  </a:lnTo>
                  <a:lnTo>
                    <a:pt x="2" y="216"/>
                  </a:lnTo>
                  <a:lnTo>
                    <a:pt x="8" y="224"/>
                  </a:lnTo>
                  <a:lnTo>
                    <a:pt x="8" y="226"/>
                  </a:lnTo>
                  <a:lnTo>
                    <a:pt x="10" y="232"/>
                  </a:lnTo>
                  <a:lnTo>
                    <a:pt x="22" y="232"/>
                  </a:lnTo>
                  <a:lnTo>
                    <a:pt x="40" y="236"/>
                  </a:lnTo>
                  <a:lnTo>
                    <a:pt x="66" y="238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02" y="244"/>
                  </a:lnTo>
                  <a:lnTo>
                    <a:pt x="112" y="254"/>
                  </a:lnTo>
                  <a:lnTo>
                    <a:pt x="136" y="262"/>
                  </a:lnTo>
                  <a:lnTo>
                    <a:pt x="138" y="262"/>
                  </a:lnTo>
                  <a:lnTo>
                    <a:pt x="154" y="272"/>
                  </a:lnTo>
                  <a:lnTo>
                    <a:pt x="192" y="308"/>
                  </a:lnTo>
                  <a:lnTo>
                    <a:pt x="210" y="316"/>
                  </a:lnTo>
                  <a:lnTo>
                    <a:pt x="218" y="312"/>
                  </a:lnTo>
                  <a:lnTo>
                    <a:pt x="224" y="300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74"/>
                  </a:lnTo>
                  <a:lnTo>
                    <a:pt x="224" y="270"/>
                  </a:lnTo>
                  <a:lnTo>
                    <a:pt x="236" y="264"/>
                  </a:lnTo>
                  <a:lnTo>
                    <a:pt x="236" y="262"/>
                  </a:lnTo>
                  <a:lnTo>
                    <a:pt x="286" y="292"/>
                  </a:lnTo>
                  <a:lnTo>
                    <a:pt x="292" y="290"/>
                  </a:lnTo>
                  <a:lnTo>
                    <a:pt x="302" y="284"/>
                  </a:lnTo>
                  <a:lnTo>
                    <a:pt x="304" y="284"/>
                  </a:lnTo>
                  <a:lnTo>
                    <a:pt x="310" y="284"/>
                  </a:lnTo>
                  <a:lnTo>
                    <a:pt x="320" y="276"/>
                  </a:lnTo>
                  <a:lnTo>
                    <a:pt x="322" y="276"/>
                  </a:lnTo>
                  <a:lnTo>
                    <a:pt x="324" y="276"/>
                  </a:lnTo>
                  <a:lnTo>
                    <a:pt x="352" y="296"/>
                  </a:lnTo>
                  <a:lnTo>
                    <a:pt x="354" y="298"/>
                  </a:lnTo>
                  <a:lnTo>
                    <a:pt x="372" y="312"/>
                  </a:lnTo>
                  <a:lnTo>
                    <a:pt x="372" y="312"/>
                  </a:lnTo>
                  <a:lnTo>
                    <a:pt x="380" y="320"/>
                  </a:lnTo>
                  <a:lnTo>
                    <a:pt x="388" y="330"/>
                  </a:lnTo>
                  <a:lnTo>
                    <a:pt x="398" y="340"/>
                  </a:lnTo>
                  <a:lnTo>
                    <a:pt x="404" y="338"/>
                  </a:lnTo>
                  <a:lnTo>
                    <a:pt x="412" y="324"/>
                  </a:lnTo>
                  <a:lnTo>
                    <a:pt x="430" y="336"/>
                  </a:lnTo>
                  <a:lnTo>
                    <a:pt x="430" y="336"/>
                  </a:lnTo>
                  <a:lnTo>
                    <a:pt x="432" y="336"/>
                  </a:lnTo>
                  <a:lnTo>
                    <a:pt x="432" y="336"/>
                  </a:lnTo>
                  <a:lnTo>
                    <a:pt x="444" y="352"/>
                  </a:lnTo>
                  <a:lnTo>
                    <a:pt x="480" y="380"/>
                  </a:lnTo>
                  <a:lnTo>
                    <a:pt x="480" y="380"/>
                  </a:lnTo>
                  <a:lnTo>
                    <a:pt x="492" y="392"/>
                  </a:lnTo>
                  <a:lnTo>
                    <a:pt x="522" y="382"/>
                  </a:lnTo>
                  <a:lnTo>
                    <a:pt x="524" y="406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38" y="420"/>
                  </a:lnTo>
                  <a:lnTo>
                    <a:pt x="548" y="436"/>
                  </a:lnTo>
                  <a:lnTo>
                    <a:pt x="548" y="438"/>
                  </a:lnTo>
                  <a:lnTo>
                    <a:pt x="548" y="438"/>
                  </a:lnTo>
                  <a:lnTo>
                    <a:pt x="548" y="440"/>
                  </a:lnTo>
                  <a:lnTo>
                    <a:pt x="560" y="494"/>
                  </a:lnTo>
                  <a:lnTo>
                    <a:pt x="572" y="516"/>
                  </a:lnTo>
                  <a:lnTo>
                    <a:pt x="556" y="558"/>
                  </a:lnTo>
                  <a:lnTo>
                    <a:pt x="556" y="560"/>
                  </a:lnTo>
                  <a:lnTo>
                    <a:pt x="544" y="564"/>
                  </a:lnTo>
                  <a:lnTo>
                    <a:pt x="544" y="576"/>
                  </a:lnTo>
                  <a:lnTo>
                    <a:pt x="542" y="576"/>
                  </a:lnTo>
                  <a:lnTo>
                    <a:pt x="528" y="598"/>
                  </a:lnTo>
                  <a:lnTo>
                    <a:pt x="528" y="598"/>
                  </a:lnTo>
                  <a:lnTo>
                    <a:pt x="508" y="600"/>
                  </a:lnTo>
                  <a:lnTo>
                    <a:pt x="488" y="616"/>
                  </a:lnTo>
                  <a:lnTo>
                    <a:pt x="488" y="616"/>
                  </a:lnTo>
                  <a:lnTo>
                    <a:pt x="494" y="620"/>
                  </a:lnTo>
                  <a:lnTo>
                    <a:pt x="500" y="622"/>
                  </a:lnTo>
                  <a:lnTo>
                    <a:pt x="500" y="622"/>
                  </a:lnTo>
                  <a:lnTo>
                    <a:pt x="504" y="626"/>
                  </a:lnTo>
                  <a:lnTo>
                    <a:pt x="508" y="630"/>
                  </a:lnTo>
                  <a:lnTo>
                    <a:pt x="508" y="634"/>
                  </a:lnTo>
                  <a:lnTo>
                    <a:pt x="504" y="642"/>
                  </a:lnTo>
                  <a:lnTo>
                    <a:pt x="504" y="644"/>
                  </a:lnTo>
                  <a:lnTo>
                    <a:pt x="492" y="656"/>
                  </a:lnTo>
                  <a:lnTo>
                    <a:pt x="490" y="656"/>
                  </a:lnTo>
                  <a:lnTo>
                    <a:pt x="490" y="658"/>
                  </a:lnTo>
                  <a:lnTo>
                    <a:pt x="488" y="658"/>
                  </a:lnTo>
                  <a:lnTo>
                    <a:pt x="488" y="658"/>
                  </a:lnTo>
                  <a:lnTo>
                    <a:pt x="450" y="652"/>
                  </a:lnTo>
                  <a:lnTo>
                    <a:pt x="448" y="666"/>
                  </a:lnTo>
                  <a:lnTo>
                    <a:pt x="452" y="696"/>
                  </a:lnTo>
                  <a:lnTo>
                    <a:pt x="484" y="708"/>
                  </a:lnTo>
                  <a:lnTo>
                    <a:pt x="484" y="710"/>
                  </a:lnTo>
                  <a:lnTo>
                    <a:pt x="484" y="710"/>
                  </a:lnTo>
                  <a:lnTo>
                    <a:pt x="496" y="706"/>
                  </a:lnTo>
                  <a:lnTo>
                    <a:pt x="498" y="706"/>
                  </a:lnTo>
                  <a:lnTo>
                    <a:pt x="500" y="704"/>
                  </a:lnTo>
                  <a:lnTo>
                    <a:pt x="500" y="706"/>
                  </a:lnTo>
                  <a:lnTo>
                    <a:pt x="500" y="706"/>
                  </a:lnTo>
                  <a:lnTo>
                    <a:pt x="510" y="712"/>
                  </a:lnTo>
                  <a:lnTo>
                    <a:pt x="524" y="712"/>
                  </a:lnTo>
                  <a:lnTo>
                    <a:pt x="528" y="710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4" y="696"/>
                  </a:lnTo>
                  <a:lnTo>
                    <a:pt x="520" y="680"/>
                  </a:lnTo>
                  <a:lnTo>
                    <a:pt x="520" y="678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0" y="676"/>
                  </a:lnTo>
                  <a:lnTo>
                    <a:pt x="526" y="670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28" y="668"/>
                  </a:lnTo>
                  <a:lnTo>
                    <a:pt x="536" y="656"/>
                  </a:lnTo>
                  <a:lnTo>
                    <a:pt x="538" y="654"/>
                  </a:lnTo>
                  <a:lnTo>
                    <a:pt x="552" y="644"/>
                  </a:lnTo>
                  <a:lnTo>
                    <a:pt x="552" y="644"/>
                  </a:lnTo>
                  <a:lnTo>
                    <a:pt x="552" y="642"/>
                  </a:lnTo>
                  <a:lnTo>
                    <a:pt x="554" y="642"/>
                  </a:lnTo>
                  <a:lnTo>
                    <a:pt x="554" y="642"/>
                  </a:lnTo>
                  <a:lnTo>
                    <a:pt x="572" y="640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72" y="656"/>
                  </a:lnTo>
                  <a:lnTo>
                    <a:pt x="576" y="664"/>
                  </a:lnTo>
                  <a:lnTo>
                    <a:pt x="580" y="674"/>
                  </a:lnTo>
                  <a:lnTo>
                    <a:pt x="596" y="684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4" y="688"/>
                  </a:lnTo>
                  <a:lnTo>
                    <a:pt x="644" y="690"/>
                  </a:lnTo>
                  <a:lnTo>
                    <a:pt x="644" y="692"/>
                  </a:lnTo>
                  <a:lnTo>
                    <a:pt x="644" y="706"/>
                  </a:lnTo>
                  <a:lnTo>
                    <a:pt x="656" y="720"/>
                  </a:lnTo>
                  <a:lnTo>
                    <a:pt x="666" y="724"/>
                  </a:lnTo>
                  <a:lnTo>
                    <a:pt x="668" y="724"/>
                  </a:lnTo>
                  <a:lnTo>
                    <a:pt x="668" y="724"/>
                  </a:lnTo>
                  <a:lnTo>
                    <a:pt x="668" y="726"/>
                  </a:lnTo>
                  <a:lnTo>
                    <a:pt x="668" y="732"/>
                  </a:lnTo>
                  <a:lnTo>
                    <a:pt x="668" y="740"/>
                  </a:lnTo>
                  <a:lnTo>
                    <a:pt x="664" y="756"/>
                  </a:lnTo>
                  <a:lnTo>
                    <a:pt x="670" y="760"/>
                  </a:lnTo>
                  <a:lnTo>
                    <a:pt x="670" y="760"/>
                  </a:lnTo>
                  <a:lnTo>
                    <a:pt x="678" y="760"/>
                  </a:lnTo>
                  <a:lnTo>
                    <a:pt x="684" y="762"/>
                  </a:lnTo>
                  <a:lnTo>
                    <a:pt x="688" y="764"/>
                  </a:lnTo>
                  <a:lnTo>
                    <a:pt x="706" y="772"/>
                  </a:lnTo>
                  <a:lnTo>
                    <a:pt x="716" y="764"/>
                  </a:lnTo>
                  <a:lnTo>
                    <a:pt x="728" y="750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2" y="742"/>
                  </a:lnTo>
                  <a:lnTo>
                    <a:pt x="734" y="740"/>
                  </a:lnTo>
                  <a:lnTo>
                    <a:pt x="734" y="740"/>
                  </a:lnTo>
                  <a:lnTo>
                    <a:pt x="730" y="722"/>
                  </a:lnTo>
                  <a:lnTo>
                    <a:pt x="728" y="714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2"/>
                  </a:lnTo>
                  <a:lnTo>
                    <a:pt x="728" y="71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36" y="700"/>
                  </a:lnTo>
                  <a:lnTo>
                    <a:pt x="748" y="690"/>
                  </a:lnTo>
                  <a:lnTo>
                    <a:pt x="750" y="690"/>
                  </a:lnTo>
                  <a:lnTo>
                    <a:pt x="776" y="690"/>
                  </a:lnTo>
                  <a:lnTo>
                    <a:pt x="780" y="688"/>
                  </a:lnTo>
                  <a:lnTo>
                    <a:pt x="780" y="676"/>
                  </a:lnTo>
                  <a:lnTo>
                    <a:pt x="776" y="664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48"/>
                  </a:lnTo>
                  <a:lnTo>
                    <a:pt x="766" y="628"/>
                  </a:lnTo>
                  <a:lnTo>
                    <a:pt x="766" y="626"/>
                  </a:lnTo>
                  <a:lnTo>
                    <a:pt x="766" y="626"/>
                  </a:lnTo>
                  <a:lnTo>
                    <a:pt x="770" y="614"/>
                  </a:lnTo>
                  <a:lnTo>
                    <a:pt x="770" y="614"/>
                  </a:lnTo>
                  <a:lnTo>
                    <a:pt x="772" y="614"/>
                  </a:lnTo>
                  <a:lnTo>
                    <a:pt x="772" y="614"/>
                  </a:lnTo>
                  <a:lnTo>
                    <a:pt x="792" y="582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796" y="580"/>
                  </a:lnTo>
                  <a:lnTo>
                    <a:pt x="800" y="580"/>
                  </a:lnTo>
                  <a:lnTo>
                    <a:pt x="808" y="582"/>
                  </a:lnTo>
                  <a:lnTo>
                    <a:pt x="828" y="592"/>
                  </a:lnTo>
                  <a:lnTo>
                    <a:pt x="840" y="596"/>
                  </a:lnTo>
                  <a:lnTo>
                    <a:pt x="840" y="590"/>
                  </a:lnTo>
                  <a:lnTo>
                    <a:pt x="838" y="588"/>
                  </a:lnTo>
                  <a:lnTo>
                    <a:pt x="838" y="586"/>
                  </a:lnTo>
                  <a:lnTo>
                    <a:pt x="838" y="586"/>
                  </a:lnTo>
                  <a:lnTo>
                    <a:pt x="840" y="580"/>
                  </a:lnTo>
                  <a:lnTo>
                    <a:pt x="846" y="57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2"/>
                  </a:lnTo>
                  <a:lnTo>
                    <a:pt x="860" y="560"/>
                  </a:lnTo>
                  <a:lnTo>
                    <a:pt x="860" y="560"/>
                  </a:lnTo>
                  <a:lnTo>
                    <a:pt x="876" y="556"/>
                  </a:lnTo>
                  <a:lnTo>
                    <a:pt x="890" y="556"/>
                  </a:lnTo>
                  <a:lnTo>
                    <a:pt x="892" y="556"/>
                  </a:lnTo>
                  <a:lnTo>
                    <a:pt x="892" y="556"/>
                  </a:lnTo>
                  <a:lnTo>
                    <a:pt x="900" y="556"/>
                  </a:lnTo>
                  <a:lnTo>
                    <a:pt x="904" y="536"/>
                  </a:lnTo>
                  <a:lnTo>
                    <a:pt x="904" y="524"/>
                  </a:lnTo>
                  <a:lnTo>
                    <a:pt x="904" y="524"/>
                  </a:lnTo>
                  <a:lnTo>
                    <a:pt x="906" y="512"/>
                  </a:lnTo>
                  <a:lnTo>
                    <a:pt x="906" y="510"/>
                  </a:lnTo>
                  <a:lnTo>
                    <a:pt x="908" y="508"/>
                  </a:lnTo>
                  <a:lnTo>
                    <a:pt x="912" y="496"/>
                  </a:lnTo>
                  <a:lnTo>
                    <a:pt x="906" y="488"/>
                  </a:lnTo>
                  <a:lnTo>
                    <a:pt x="896" y="480"/>
                  </a:lnTo>
                  <a:lnTo>
                    <a:pt x="876" y="476"/>
                  </a:lnTo>
                  <a:lnTo>
                    <a:pt x="876" y="476"/>
                  </a:lnTo>
                  <a:lnTo>
                    <a:pt x="868" y="472"/>
                  </a:lnTo>
                  <a:lnTo>
                    <a:pt x="852" y="460"/>
                  </a:lnTo>
                  <a:lnTo>
                    <a:pt x="840" y="456"/>
                  </a:lnTo>
                  <a:lnTo>
                    <a:pt x="840" y="456"/>
                  </a:lnTo>
                  <a:lnTo>
                    <a:pt x="840" y="454"/>
                  </a:lnTo>
                  <a:lnTo>
                    <a:pt x="824" y="436"/>
                  </a:lnTo>
                  <a:lnTo>
                    <a:pt x="812" y="436"/>
                  </a:lnTo>
                  <a:lnTo>
                    <a:pt x="810" y="436"/>
                  </a:lnTo>
                  <a:lnTo>
                    <a:pt x="810" y="436"/>
                  </a:lnTo>
                  <a:lnTo>
                    <a:pt x="798" y="430"/>
                  </a:lnTo>
                  <a:lnTo>
                    <a:pt x="790" y="440"/>
                  </a:lnTo>
                  <a:lnTo>
                    <a:pt x="788" y="476"/>
                  </a:lnTo>
                  <a:lnTo>
                    <a:pt x="792" y="492"/>
                  </a:lnTo>
                  <a:lnTo>
                    <a:pt x="796" y="492"/>
                  </a:lnTo>
                  <a:lnTo>
                    <a:pt x="798" y="492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08" y="496"/>
                  </a:lnTo>
                  <a:lnTo>
                    <a:pt x="814" y="510"/>
                  </a:lnTo>
                  <a:lnTo>
                    <a:pt x="816" y="510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6" y="512"/>
                  </a:lnTo>
                  <a:lnTo>
                    <a:pt x="812" y="536"/>
                  </a:lnTo>
                  <a:lnTo>
                    <a:pt x="812" y="538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12" y="540"/>
                  </a:lnTo>
                  <a:lnTo>
                    <a:pt x="800" y="546"/>
                  </a:lnTo>
                  <a:lnTo>
                    <a:pt x="798" y="548"/>
                  </a:lnTo>
                  <a:lnTo>
                    <a:pt x="798" y="546"/>
                  </a:lnTo>
                  <a:lnTo>
                    <a:pt x="796" y="546"/>
                  </a:lnTo>
                  <a:lnTo>
                    <a:pt x="792" y="544"/>
                  </a:lnTo>
                  <a:lnTo>
                    <a:pt x="778" y="550"/>
                  </a:lnTo>
                  <a:lnTo>
                    <a:pt x="778" y="550"/>
                  </a:lnTo>
                  <a:lnTo>
                    <a:pt x="778" y="552"/>
                  </a:lnTo>
                  <a:lnTo>
                    <a:pt x="780" y="552"/>
                  </a:lnTo>
                  <a:lnTo>
                    <a:pt x="782" y="574"/>
                  </a:lnTo>
                  <a:lnTo>
                    <a:pt x="782" y="574"/>
                  </a:lnTo>
                  <a:lnTo>
                    <a:pt x="780" y="578"/>
                  </a:lnTo>
                  <a:lnTo>
                    <a:pt x="776" y="580"/>
                  </a:lnTo>
                  <a:lnTo>
                    <a:pt x="768" y="580"/>
                  </a:lnTo>
                  <a:lnTo>
                    <a:pt x="768" y="580"/>
                  </a:lnTo>
                  <a:lnTo>
                    <a:pt x="762" y="578"/>
                  </a:lnTo>
                  <a:lnTo>
                    <a:pt x="758" y="576"/>
                  </a:lnTo>
                  <a:lnTo>
                    <a:pt x="748" y="568"/>
                  </a:lnTo>
                  <a:lnTo>
                    <a:pt x="748" y="568"/>
                  </a:lnTo>
                  <a:lnTo>
                    <a:pt x="746" y="568"/>
                  </a:lnTo>
                  <a:lnTo>
                    <a:pt x="746" y="566"/>
                  </a:lnTo>
                  <a:lnTo>
                    <a:pt x="740" y="552"/>
                  </a:lnTo>
                  <a:lnTo>
                    <a:pt x="740" y="552"/>
                  </a:lnTo>
                  <a:lnTo>
                    <a:pt x="736" y="550"/>
                  </a:lnTo>
                  <a:lnTo>
                    <a:pt x="728" y="546"/>
                  </a:lnTo>
                  <a:lnTo>
                    <a:pt x="726" y="546"/>
                  </a:lnTo>
                  <a:lnTo>
                    <a:pt x="726" y="546"/>
                  </a:lnTo>
                  <a:lnTo>
                    <a:pt x="714" y="538"/>
                  </a:lnTo>
                  <a:lnTo>
                    <a:pt x="712" y="538"/>
                  </a:lnTo>
                  <a:lnTo>
                    <a:pt x="712" y="536"/>
                  </a:lnTo>
                  <a:lnTo>
                    <a:pt x="712" y="536"/>
                  </a:lnTo>
                  <a:lnTo>
                    <a:pt x="710" y="524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2" y="512"/>
                  </a:lnTo>
                  <a:lnTo>
                    <a:pt x="716" y="506"/>
                  </a:lnTo>
                  <a:lnTo>
                    <a:pt x="716" y="502"/>
                  </a:lnTo>
                  <a:lnTo>
                    <a:pt x="712" y="488"/>
                  </a:lnTo>
                  <a:lnTo>
                    <a:pt x="700" y="478"/>
                  </a:lnTo>
                  <a:lnTo>
                    <a:pt x="700" y="476"/>
                  </a:lnTo>
                  <a:lnTo>
                    <a:pt x="698" y="444"/>
                  </a:lnTo>
                  <a:lnTo>
                    <a:pt x="690" y="436"/>
                  </a:lnTo>
                  <a:lnTo>
                    <a:pt x="688" y="436"/>
                  </a:lnTo>
                  <a:lnTo>
                    <a:pt x="688" y="434"/>
                  </a:lnTo>
                  <a:lnTo>
                    <a:pt x="688" y="434"/>
                  </a:lnTo>
                  <a:lnTo>
                    <a:pt x="682" y="420"/>
                  </a:lnTo>
                  <a:lnTo>
                    <a:pt x="652" y="416"/>
                  </a:lnTo>
                  <a:lnTo>
                    <a:pt x="652" y="416"/>
                  </a:lnTo>
                  <a:lnTo>
                    <a:pt x="644" y="410"/>
                  </a:lnTo>
                  <a:lnTo>
                    <a:pt x="638" y="402"/>
                  </a:lnTo>
                  <a:lnTo>
                    <a:pt x="624" y="402"/>
                  </a:lnTo>
                  <a:lnTo>
                    <a:pt x="624" y="402"/>
                  </a:lnTo>
                  <a:lnTo>
                    <a:pt x="618" y="398"/>
                  </a:lnTo>
                  <a:lnTo>
                    <a:pt x="610" y="392"/>
                  </a:lnTo>
                  <a:lnTo>
                    <a:pt x="608" y="390"/>
                  </a:lnTo>
                  <a:lnTo>
                    <a:pt x="608" y="390"/>
                  </a:lnTo>
                  <a:lnTo>
                    <a:pt x="604" y="384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8" y="376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2"/>
                  </a:lnTo>
                  <a:lnTo>
                    <a:pt x="596" y="360"/>
                  </a:lnTo>
                  <a:lnTo>
                    <a:pt x="596" y="360"/>
                  </a:lnTo>
                  <a:lnTo>
                    <a:pt x="600" y="336"/>
                  </a:lnTo>
                  <a:lnTo>
                    <a:pt x="600" y="336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4" y="324"/>
                  </a:lnTo>
                  <a:lnTo>
                    <a:pt x="606" y="324"/>
                  </a:lnTo>
                  <a:lnTo>
                    <a:pt x="636" y="310"/>
                  </a:lnTo>
                  <a:lnTo>
                    <a:pt x="648" y="296"/>
                  </a:lnTo>
                  <a:lnTo>
                    <a:pt x="650" y="284"/>
                  </a:lnTo>
                  <a:lnTo>
                    <a:pt x="648" y="276"/>
                  </a:lnTo>
                  <a:lnTo>
                    <a:pt x="648" y="276"/>
                  </a:lnTo>
                  <a:lnTo>
                    <a:pt x="644" y="262"/>
                  </a:lnTo>
                  <a:lnTo>
                    <a:pt x="640" y="254"/>
                  </a:lnTo>
                  <a:lnTo>
                    <a:pt x="634" y="25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16" y="260"/>
                  </a:lnTo>
                  <a:lnTo>
                    <a:pt x="606" y="272"/>
                  </a:lnTo>
                  <a:lnTo>
                    <a:pt x="592" y="286"/>
                  </a:lnTo>
                  <a:lnTo>
                    <a:pt x="592" y="286"/>
                  </a:lnTo>
                  <a:lnTo>
                    <a:pt x="590" y="286"/>
                  </a:lnTo>
                  <a:lnTo>
                    <a:pt x="590" y="286"/>
                  </a:lnTo>
                  <a:lnTo>
                    <a:pt x="578" y="290"/>
                  </a:lnTo>
                  <a:lnTo>
                    <a:pt x="568" y="288"/>
                  </a:lnTo>
                  <a:lnTo>
                    <a:pt x="542" y="2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2" name="Freeform 7"/>
            <p:cNvSpPr/>
            <p:nvPr/>
          </p:nvSpPr>
          <p:spPr bwMode="auto">
            <a:xfrm>
              <a:off x="3489325" y="3202894"/>
              <a:ext cx="292100" cy="482600"/>
            </a:xfrm>
            <a:custGeom>
              <a:avLst/>
              <a:gdLst>
                <a:gd name="T0" fmla="*/ 92 w 184"/>
                <a:gd name="T1" fmla="*/ 58 h 304"/>
                <a:gd name="T2" fmla="*/ 92 w 184"/>
                <a:gd name="T3" fmla="*/ 86 h 304"/>
                <a:gd name="T4" fmla="*/ 84 w 184"/>
                <a:gd name="T5" fmla="*/ 108 h 304"/>
                <a:gd name="T6" fmla="*/ 84 w 184"/>
                <a:gd name="T7" fmla="*/ 112 h 304"/>
                <a:gd name="T8" fmla="*/ 80 w 184"/>
                <a:gd name="T9" fmla="*/ 120 h 304"/>
                <a:gd name="T10" fmla="*/ 76 w 184"/>
                <a:gd name="T11" fmla="*/ 124 h 304"/>
                <a:gd name="T12" fmla="*/ 74 w 184"/>
                <a:gd name="T13" fmla="*/ 122 h 304"/>
                <a:gd name="T14" fmla="*/ 44 w 184"/>
                <a:gd name="T15" fmla="*/ 130 h 304"/>
                <a:gd name="T16" fmla="*/ 12 w 184"/>
                <a:gd name="T17" fmla="*/ 134 h 304"/>
                <a:gd name="T18" fmla="*/ 8 w 184"/>
                <a:gd name="T19" fmla="*/ 140 h 304"/>
                <a:gd name="T20" fmla="*/ 38 w 184"/>
                <a:gd name="T21" fmla="*/ 144 h 304"/>
                <a:gd name="T22" fmla="*/ 40 w 184"/>
                <a:gd name="T23" fmla="*/ 144 h 304"/>
                <a:gd name="T24" fmla="*/ 48 w 184"/>
                <a:gd name="T25" fmla="*/ 162 h 304"/>
                <a:gd name="T26" fmla="*/ 56 w 184"/>
                <a:gd name="T27" fmla="*/ 168 h 304"/>
                <a:gd name="T28" fmla="*/ 60 w 184"/>
                <a:gd name="T29" fmla="*/ 184 h 304"/>
                <a:gd name="T30" fmla="*/ 70 w 184"/>
                <a:gd name="T31" fmla="*/ 216 h 304"/>
                <a:gd name="T32" fmla="*/ 72 w 184"/>
                <a:gd name="T33" fmla="*/ 216 h 304"/>
                <a:gd name="T34" fmla="*/ 76 w 184"/>
                <a:gd name="T35" fmla="*/ 232 h 304"/>
                <a:gd name="T36" fmla="*/ 72 w 184"/>
                <a:gd name="T37" fmla="*/ 248 h 304"/>
                <a:gd name="T38" fmla="*/ 72 w 184"/>
                <a:gd name="T39" fmla="*/ 264 h 304"/>
                <a:gd name="T40" fmla="*/ 82 w 184"/>
                <a:gd name="T41" fmla="*/ 270 h 304"/>
                <a:gd name="T42" fmla="*/ 100 w 184"/>
                <a:gd name="T43" fmla="*/ 280 h 304"/>
                <a:gd name="T44" fmla="*/ 106 w 184"/>
                <a:gd name="T45" fmla="*/ 292 h 304"/>
                <a:gd name="T46" fmla="*/ 116 w 184"/>
                <a:gd name="T47" fmla="*/ 302 h 304"/>
                <a:gd name="T48" fmla="*/ 124 w 184"/>
                <a:gd name="T49" fmla="*/ 304 h 304"/>
                <a:gd name="T50" fmla="*/ 122 w 184"/>
                <a:gd name="T51" fmla="*/ 288 h 304"/>
                <a:gd name="T52" fmla="*/ 122 w 184"/>
                <a:gd name="T53" fmla="*/ 278 h 304"/>
                <a:gd name="T54" fmla="*/ 126 w 184"/>
                <a:gd name="T55" fmla="*/ 274 h 304"/>
                <a:gd name="T56" fmla="*/ 140 w 184"/>
                <a:gd name="T57" fmla="*/ 268 h 304"/>
                <a:gd name="T58" fmla="*/ 142 w 184"/>
                <a:gd name="T59" fmla="*/ 268 h 304"/>
                <a:gd name="T60" fmla="*/ 144 w 184"/>
                <a:gd name="T61" fmla="*/ 268 h 304"/>
                <a:gd name="T62" fmla="*/ 156 w 184"/>
                <a:gd name="T63" fmla="*/ 266 h 304"/>
                <a:gd name="T64" fmla="*/ 158 w 184"/>
                <a:gd name="T65" fmla="*/ 244 h 304"/>
                <a:gd name="T66" fmla="*/ 148 w 184"/>
                <a:gd name="T67" fmla="*/ 232 h 304"/>
                <a:gd name="T68" fmla="*/ 138 w 184"/>
                <a:gd name="T69" fmla="*/ 232 h 304"/>
                <a:gd name="T70" fmla="*/ 132 w 184"/>
                <a:gd name="T71" fmla="*/ 210 h 304"/>
                <a:gd name="T72" fmla="*/ 136 w 184"/>
                <a:gd name="T73" fmla="*/ 168 h 304"/>
                <a:gd name="T74" fmla="*/ 164 w 184"/>
                <a:gd name="T75" fmla="*/ 160 h 304"/>
                <a:gd name="T76" fmla="*/ 184 w 184"/>
                <a:gd name="T77" fmla="*/ 108 h 304"/>
                <a:gd name="T78" fmla="*/ 180 w 184"/>
                <a:gd name="T79" fmla="*/ 100 h 304"/>
                <a:gd name="T80" fmla="*/ 168 w 184"/>
                <a:gd name="T81" fmla="*/ 96 h 304"/>
                <a:gd name="T82" fmla="*/ 166 w 184"/>
                <a:gd name="T83" fmla="*/ 96 h 304"/>
                <a:gd name="T84" fmla="*/ 152 w 184"/>
                <a:gd name="T85" fmla="*/ 96 h 304"/>
                <a:gd name="T86" fmla="*/ 144 w 184"/>
                <a:gd name="T87" fmla="*/ 84 h 304"/>
                <a:gd name="T88" fmla="*/ 142 w 184"/>
                <a:gd name="T89" fmla="*/ 84 h 304"/>
                <a:gd name="T90" fmla="*/ 146 w 184"/>
                <a:gd name="T91" fmla="*/ 52 h 304"/>
                <a:gd name="T92" fmla="*/ 148 w 184"/>
                <a:gd name="T93" fmla="*/ 48 h 304"/>
                <a:gd name="T94" fmla="*/ 152 w 184"/>
                <a:gd name="T95" fmla="*/ 36 h 304"/>
                <a:gd name="T96" fmla="*/ 156 w 184"/>
                <a:gd name="T97" fmla="*/ 20 h 304"/>
                <a:gd name="T98" fmla="*/ 128 w 184"/>
                <a:gd name="T9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04">
                  <a:moveTo>
                    <a:pt x="108" y="18"/>
                  </a:moveTo>
                  <a:lnTo>
                    <a:pt x="92" y="58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84" y="100"/>
                  </a:lnTo>
                  <a:lnTo>
                    <a:pt x="84" y="108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82" y="116"/>
                  </a:lnTo>
                  <a:lnTo>
                    <a:pt x="80" y="120"/>
                  </a:lnTo>
                  <a:lnTo>
                    <a:pt x="76" y="122"/>
                  </a:lnTo>
                  <a:lnTo>
                    <a:pt x="76" y="124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54" y="120"/>
                  </a:lnTo>
                  <a:lnTo>
                    <a:pt x="44" y="130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0" y="134"/>
                  </a:lnTo>
                  <a:lnTo>
                    <a:pt x="8" y="140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0" y="144"/>
                  </a:lnTo>
                  <a:lnTo>
                    <a:pt x="48" y="162"/>
                  </a:lnTo>
                  <a:lnTo>
                    <a:pt x="56" y="168"/>
                  </a:lnTo>
                  <a:lnTo>
                    <a:pt x="56" y="168"/>
                  </a:lnTo>
                  <a:lnTo>
                    <a:pt x="60" y="174"/>
                  </a:lnTo>
                  <a:lnTo>
                    <a:pt x="60" y="184"/>
                  </a:lnTo>
                  <a:lnTo>
                    <a:pt x="60" y="206"/>
                  </a:lnTo>
                  <a:lnTo>
                    <a:pt x="70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6" y="232"/>
                  </a:lnTo>
                  <a:lnTo>
                    <a:pt x="76" y="240"/>
                  </a:lnTo>
                  <a:lnTo>
                    <a:pt x="72" y="248"/>
                  </a:lnTo>
                  <a:lnTo>
                    <a:pt x="70" y="256"/>
                  </a:lnTo>
                  <a:lnTo>
                    <a:pt x="72" y="264"/>
                  </a:lnTo>
                  <a:lnTo>
                    <a:pt x="82" y="270"/>
                  </a:lnTo>
                  <a:lnTo>
                    <a:pt x="82" y="270"/>
                  </a:lnTo>
                  <a:lnTo>
                    <a:pt x="94" y="276"/>
                  </a:lnTo>
                  <a:lnTo>
                    <a:pt x="100" y="280"/>
                  </a:lnTo>
                  <a:lnTo>
                    <a:pt x="106" y="292"/>
                  </a:lnTo>
                  <a:lnTo>
                    <a:pt x="106" y="292"/>
                  </a:lnTo>
                  <a:lnTo>
                    <a:pt x="114" y="298"/>
                  </a:lnTo>
                  <a:lnTo>
                    <a:pt x="116" y="302"/>
                  </a:lnTo>
                  <a:lnTo>
                    <a:pt x="124" y="304"/>
                  </a:lnTo>
                  <a:lnTo>
                    <a:pt x="124" y="304"/>
                  </a:lnTo>
                  <a:lnTo>
                    <a:pt x="122" y="288"/>
                  </a:lnTo>
                  <a:lnTo>
                    <a:pt x="122" y="288"/>
                  </a:lnTo>
                  <a:lnTo>
                    <a:pt x="122" y="282"/>
                  </a:lnTo>
                  <a:lnTo>
                    <a:pt x="122" y="278"/>
                  </a:lnTo>
                  <a:lnTo>
                    <a:pt x="122" y="278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2" y="268"/>
                  </a:lnTo>
                  <a:lnTo>
                    <a:pt x="142" y="268"/>
                  </a:lnTo>
                  <a:lnTo>
                    <a:pt x="144" y="268"/>
                  </a:lnTo>
                  <a:lnTo>
                    <a:pt x="148" y="270"/>
                  </a:lnTo>
                  <a:lnTo>
                    <a:pt x="156" y="266"/>
                  </a:lnTo>
                  <a:lnTo>
                    <a:pt x="156" y="264"/>
                  </a:lnTo>
                  <a:lnTo>
                    <a:pt x="158" y="244"/>
                  </a:lnTo>
                  <a:lnTo>
                    <a:pt x="154" y="236"/>
                  </a:lnTo>
                  <a:lnTo>
                    <a:pt x="148" y="232"/>
                  </a:lnTo>
                  <a:lnTo>
                    <a:pt x="140" y="232"/>
                  </a:lnTo>
                  <a:lnTo>
                    <a:pt x="138" y="232"/>
                  </a:lnTo>
                  <a:lnTo>
                    <a:pt x="136" y="230"/>
                  </a:lnTo>
                  <a:lnTo>
                    <a:pt x="132" y="210"/>
                  </a:lnTo>
                  <a:lnTo>
                    <a:pt x="134" y="168"/>
                  </a:lnTo>
                  <a:lnTo>
                    <a:pt x="136" y="168"/>
                  </a:lnTo>
                  <a:lnTo>
                    <a:pt x="148" y="150"/>
                  </a:lnTo>
                  <a:lnTo>
                    <a:pt x="164" y="160"/>
                  </a:lnTo>
                  <a:lnTo>
                    <a:pt x="176" y="160"/>
                  </a:lnTo>
                  <a:lnTo>
                    <a:pt x="184" y="108"/>
                  </a:lnTo>
                  <a:lnTo>
                    <a:pt x="184" y="108"/>
                  </a:lnTo>
                  <a:lnTo>
                    <a:pt x="180" y="100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6" y="96"/>
                  </a:lnTo>
                  <a:lnTo>
                    <a:pt x="154" y="98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44" y="84"/>
                  </a:lnTo>
                  <a:lnTo>
                    <a:pt x="144" y="84"/>
                  </a:lnTo>
                  <a:lnTo>
                    <a:pt x="142" y="84"/>
                  </a:lnTo>
                  <a:lnTo>
                    <a:pt x="142" y="64"/>
                  </a:lnTo>
                  <a:lnTo>
                    <a:pt x="146" y="52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0" y="42"/>
                  </a:lnTo>
                  <a:lnTo>
                    <a:pt x="152" y="36"/>
                  </a:lnTo>
                  <a:lnTo>
                    <a:pt x="156" y="32"/>
                  </a:lnTo>
                  <a:lnTo>
                    <a:pt x="156" y="20"/>
                  </a:lnTo>
                  <a:lnTo>
                    <a:pt x="144" y="8"/>
                  </a:lnTo>
                  <a:lnTo>
                    <a:pt x="128" y="0"/>
                  </a:lnTo>
                  <a:lnTo>
                    <a:pt x="108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Freeform 8"/>
            <p:cNvSpPr/>
            <p:nvPr/>
          </p:nvSpPr>
          <p:spPr bwMode="auto">
            <a:xfrm>
              <a:off x="723900" y="1932894"/>
              <a:ext cx="2070100" cy="1565275"/>
            </a:xfrm>
            <a:custGeom>
              <a:avLst/>
              <a:gdLst>
                <a:gd name="T0" fmla="*/ 1262 w 1304"/>
                <a:gd name="T1" fmla="*/ 442 h 986"/>
                <a:gd name="T2" fmla="*/ 1222 w 1304"/>
                <a:gd name="T3" fmla="*/ 404 h 986"/>
                <a:gd name="T4" fmla="*/ 1178 w 1304"/>
                <a:gd name="T5" fmla="*/ 360 h 986"/>
                <a:gd name="T6" fmla="*/ 1084 w 1304"/>
                <a:gd name="T7" fmla="*/ 334 h 986"/>
                <a:gd name="T8" fmla="*/ 1026 w 1304"/>
                <a:gd name="T9" fmla="*/ 300 h 986"/>
                <a:gd name="T10" fmla="*/ 1048 w 1304"/>
                <a:gd name="T11" fmla="*/ 180 h 986"/>
                <a:gd name="T12" fmla="*/ 996 w 1304"/>
                <a:gd name="T13" fmla="*/ 100 h 986"/>
                <a:gd name="T14" fmla="*/ 964 w 1304"/>
                <a:gd name="T15" fmla="*/ 74 h 986"/>
                <a:gd name="T16" fmla="*/ 938 w 1304"/>
                <a:gd name="T17" fmla="*/ 48 h 986"/>
                <a:gd name="T18" fmla="*/ 876 w 1304"/>
                <a:gd name="T19" fmla="*/ 36 h 986"/>
                <a:gd name="T20" fmla="*/ 816 w 1304"/>
                <a:gd name="T21" fmla="*/ 66 h 986"/>
                <a:gd name="T22" fmla="*/ 798 w 1304"/>
                <a:gd name="T23" fmla="*/ 130 h 986"/>
                <a:gd name="T24" fmla="*/ 750 w 1304"/>
                <a:gd name="T25" fmla="*/ 144 h 986"/>
                <a:gd name="T26" fmla="*/ 618 w 1304"/>
                <a:gd name="T27" fmla="*/ 224 h 986"/>
                <a:gd name="T28" fmla="*/ 602 w 1304"/>
                <a:gd name="T29" fmla="*/ 236 h 986"/>
                <a:gd name="T30" fmla="*/ 548 w 1304"/>
                <a:gd name="T31" fmla="*/ 220 h 986"/>
                <a:gd name="T32" fmla="*/ 482 w 1304"/>
                <a:gd name="T33" fmla="*/ 234 h 986"/>
                <a:gd name="T34" fmla="*/ 490 w 1304"/>
                <a:gd name="T35" fmla="*/ 336 h 986"/>
                <a:gd name="T36" fmla="*/ 466 w 1304"/>
                <a:gd name="T37" fmla="*/ 396 h 986"/>
                <a:gd name="T38" fmla="*/ 458 w 1304"/>
                <a:gd name="T39" fmla="*/ 382 h 986"/>
                <a:gd name="T40" fmla="*/ 426 w 1304"/>
                <a:gd name="T41" fmla="*/ 432 h 986"/>
                <a:gd name="T42" fmla="*/ 332 w 1304"/>
                <a:gd name="T43" fmla="*/ 468 h 986"/>
                <a:gd name="T44" fmla="*/ 254 w 1304"/>
                <a:gd name="T45" fmla="*/ 470 h 986"/>
                <a:gd name="T46" fmla="*/ 184 w 1304"/>
                <a:gd name="T47" fmla="*/ 506 h 986"/>
                <a:gd name="T48" fmla="*/ 104 w 1304"/>
                <a:gd name="T49" fmla="*/ 494 h 986"/>
                <a:gd name="T50" fmla="*/ 60 w 1304"/>
                <a:gd name="T51" fmla="*/ 482 h 986"/>
                <a:gd name="T52" fmla="*/ 10 w 1304"/>
                <a:gd name="T53" fmla="*/ 528 h 986"/>
                <a:gd name="T54" fmla="*/ 14 w 1304"/>
                <a:gd name="T55" fmla="*/ 562 h 986"/>
                <a:gd name="T56" fmla="*/ 30 w 1304"/>
                <a:gd name="T57" fmla="*/ 580 h 986"/>
                <a:gd name="T58" fmla="*/ 42 w 1304"/>
                <a:gd name="T59" fmla="*/ 712 h 986"/>
                <a:gd name="T60" fmla="*/ 12 w 1304"/>
                <a:gd name="T61" fmla="*/ 724 h 986"/>
                <a:gd name="T62" fmla="*/ 72 w 1304"/>
                <a:gd name="T63" fmla="*/ 764 h 986"/>
                <a:gd name="T64" fmla="*/ 120 w 1304"/>
                <a:gd name="T65" fmla="*/ 834 h 986"/>
                <a:gd name="T66" fmla="*/ 174 w 1304"/>
                <a:gd name="T67" fmla="*/ 888 h 986"/>
                <a:gd name="T68" fmla="*/ 210 w 1304"/>
                <a:gd name="T69" fmla="*/ 980 h 986"/>
                <a:gd name="T70" fmla="*/ 260 w 1304"/>
                <a:gd name="T71" fmla="*/ 984 h 986"/>
                <a:gd name="T72" fmla="*/ 278 w 1304"/>
                <a:gd name="T73" fmla="*/ 948 h 986"/>
                <a:gd name="T74" fmla="*/ 298 w 1304"/>
                <a:gd name="T75" fmla="*/ 926 h 986"/>
                <a:gd name="T76" fmla="*/ 412 w 1304"/>
                <a:gd name="T77" fmla="*/ 944 h 986"/>
                <a:gd name="T78" fmla="*/ 460 w 1304"/>
                <a:gd name="T79" fmla="*/ 930 h 986"/>
                <a:gd name="T80" fmla="*/ 502 w 1304"/>
                <a:gd name="T81" fmla="*/ 960 h 986"/>
                <a:gd name="T82" fmla="*/ 634 w 1304"/>
                <a:gd name="T83" fmla="*/ 958 h 986"/>
                <a:gd name="T84" fmla="*/ 736 w 1304"/>
                <a:gd name="T85" fmla="*/ 934 h 986"/>
                <a:gd name="T86" fmla="*/ 830 w 1304"/>
                <a:gd name="T87" fmla="*/ 944 h 986"/>
                <a:gd name="T88" fmla="*/ 892 w 1304"/>
                <a:gd name="T89" fmla="*/ 968 h 986"/>
                <a:gd name="T90" fmla="*/ 940 w 1304"/>
                <a:gd name="T91" fmla="*/ 940 h 986"/>
                <a:gd name="T92" fmla="*/ 954 w 1304"/>
                <a:gd name="T93" fmla="*/ 920 h 986"/>
                <a:gd name="T94" fmla="*/ 956 w 1304"/>
                <a:gd name="T95" fmla="*/ 888 h 986"/>
                <a:gd name="T96" fmla="*/ 922 w 1304"/>
                <a:gd name="T97" fmla="*/ 856 h 986"/>
                <a:gd name="T98" fmla="*/ 966 w 1304"/>
                <a:gd name="T99" fmla="*/ 796 h 986"/>
                <a:gd name="T100" fmla="*/ 1056 w 1304"/>
                <a:gd name="T101" fmla="*/ 780 h 986"/>
                <a:gd name="T102" fmla="*/ 1086 w 1304"/>
                <a:gd name="T103" fmla="*/ 748 h 986"/>
                <a:gd name="T104" fmla="*/ 1094 w 1304"/>
                <a:gd name="T105" fmla="*/ 686 h 986"/>
                <a:gd name="T106" fmla="*/ 1132 w 1304"/>
                <a:gd name="T107" fmla="*/ 676 h 986"/>
                <a:gd name="T108" fmla="*/ 1188 w 1304"/>
                <a:gd name="T109" fmla="*/ 612 h 986"/>
                <a:gd name="T110" fmla="*/ 1246 w 1304"/>
                <a:gd name="T111" fmla="*/ 598 h 986"/>
                <a:gd name="T112" fmla="*/ 1296 w 1304"/>
                <a:gd name="T113" fmla="*/ 580 h 986"/>
                <a:gd name="T114" fmla="*/ 1302 w 1304"/>
                <a:gd name="T115" fmla="*/ 530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4" h="986">
                  <a:moveTo>
                    <a:pt x="1302" y="530"/>
                  </a:moveTo>
                  <a:lnTo>
                    <a:pt x="1304" y="530"/>
                  </a:lnTo>
                  <a:lnTo>
                    <a:pt x="1304" y="530"/>
                  </a:lnTo>
                  <a:lnTo>
                    <a:pt x="1304" y="528"/>
                  </a:lnTo>
                  <a:lnTo>
                    <a:pt x="1278" y="456"/>
                  </a:lnTo>
                  <a:lnTo>
                    <a:pt x="1262" y="444"/>
                  </a:lnTo>
                  <a:lnTo>
                    <a:pt x="1262" y="442"/>
                  </a:lnTo>
                  <a:lnTo>
                    <a:pt x="1258" y="412"/>
                  </a:lnTo>
                  <a:lnTo>
                    <a:pt x="1226" y="408"/>
                  </a:lnTo>
                  <a:lnTo>
                    <a:pt x="1224" y="408"/>
                  </a:lnTo>
                  <a:lnTo>
                    <a:pt x="1222" y="408"/>
                  </a:lnTo>
                  <a:lnTo>
                    <a:pt x="1222" y="406"/>
                  </a:lnTo>
                  <a:lnTo>
                    <a:pt x="1222" y="404"/>
                  </a:lnTo>
                  <a:lnTo>
                    <a:pt x="1222" y="404"/>
                  </a:lnTo>
                  <a:lnTo>
                    <a:pt x="1222" y="404"/>
                  </a:lnTo>
                  <a:lnTo>
                    <a:pt x="1218" y="396"/>
                  </a:lnTo>
                  <a:lnTo>
                    <a:pt x="1212" y="386"/>
                  </a:lnTo>
                  <a:lnTo>
                    <a:pt x="1202" y="378"/>
                  </a:lnTo>
                  <a:lnTo>
                    <a:pt x="1192" y="368"/>
                  </a:lnTo>
                  <a:lnTo>
                    <a:pt x="1192" y="368"/>
                  </a:lnTo>
                  <a:lnTo>
                    <a:pt x="1178" y="360"/>
                  </a:lnTo>
                  <a:lnTo>
                    <a:pt x="1166" y="354"/>
                  </a:lnTo>
                  <a:lnTo>
                    <a:pt x="1166" y="354"/>
                  </a:lnTo>
                  <a:lnTo>
                    <a:pt x="1152" y="346"/>
                  </a:lnTo>
                  <a:lnTo>
                    <a:pt x="1152" y="346"/>
                  </a:lnTo>
                  <a:lnTo>
                    <a:pt x="1140" y="340"/>
                  </a:lnTo>
                  <a:lnTo>
                    <a:pt x="1116" y="336"/>
                  </a:lnTo>
                  <a:lnTo>
                    <a:pt x="1084" y="334"/>
                  </a:lnTo>
                  <a:lnTo>
                    <a:pt x="1042" y="332"/>
                  </a:lnTo>
                  <a:lnTo>
                    <a:pt x="1040" y="332"/>
                  </a:lnTo>
                  <a:lnTo>
                    <a:pt x="1040" y="332"/>
                  </a:lnTo>
                  <a:lnTo>
                    <a:pt x="1032" y="320"/>
                  </a:lnTo>
                  <a:lnTo>
                    <a:pt x="1032" y="320"/>
                  </a:lnTo>
                  <a:lnTo>
                    <a:pt x="1028" y="310"/>
                  </a:lnTo>
                  <a:lnTo>
                    <a:pt x="1026" y="300"/>
                  </a:lnTo>
                  <a:lnTo>
                    <a:pt x="1026" y="300"/>
                  </a:lnTo>
                  <a:lnTo>
                    <a:pt x="1028" y="288"/>
                  </a:lnTo>
                  <a:lnTo>
                    <a:pt x="1034" y="272"/>
                  </a:lnTo>
                  <a:lnTo>
                    <a:pt x="1044" y="246"/>
                  </a:lnTo>
                  <a:lnTo>
                    <a:pt x="1058" y="214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36" y="124"/>
                  </a:lnTo>
                  <a:lnTo>
                    <a:pt x="1036" y="124"/>
                  </a:lnTo>
                  <a:lnTo>
                    <a:pt x="1032" y="118"/>
                  </a:lnTo>
                  <a:lnTo>
                    <a:pt x="1024" y="112"/>
                  </a:lnTo>
                  <a:lnTo>
                    <a:pt x="1012" y="106"/>
                  </a:lnTo>
                  <a:lnTo>
                    <a:pt x="996" y="100"/>
                  </a:lnTo>
                  <a:lnTo>
                    <a:pt x="996" y="100"/>
                  </a:lnTo>
                  <a:lnTo>
                    <a:pt x="990" y="98"/>
                  </a:lnTo>
                  <a:lnTo>
                    <a:pt x="982" y="94"/>
                  </a:lnTo>
                  <a:lnTo>
                    <a:pt x="982" y="94"/>
                  </a:lnTo>
                  <a:lnTo>
                    <a:pt x="976" y="90"/>
                  </a:lnTo>
                  <a:lnTo>
                    <a:pt x="970" y="86"/>
                  </a:lnTo>
                  <a:lnTo>
                    <a:pt x="966" y="80"/>
                  </a:lnTo>
                  <a:lnTo>
                    <a:pt x="964" y="74"/>
                  </a:lnTo>
                  <a:lnTo>
                    <a:pt x="964" y="74"/>
                  </a:lnTo>
                  <a:lnTo>
                    <a:pt x="960" y="68"/>
                  </a:lnTo>
                  <a:lnTo>
                    <a:pt x="954" y="60"/>
                  </a:lnTo>
                  <a:lnTo>
                    <a:pt x="948" y="54"/>
                  </a:lnTo>
                  <a:lnTo>
                    <a:pt x="940" y="50"/>
                  </a:lnTo>
                  <a:lnTo>
                    <a:pt x="938" y="50"/>
                  </a:lnTo>
                  <a:lnTo>
                    <a:pt x="938" y="48"/>
                  </a:lnTo>
                  <a:lnTo>
                    <a:pt x="928" y="0"/>
                  </a:lnTo>
                  <a:lnTo>
                    <a:pt x="890" y="4"/>
                  </a:lnTo>
                  <a:lnTo>
                    <a:pt x="886" y="14"/>
                  </a:lnTo>
                  <a:lnTo>
                    <a:pt x="886" y="14"/>
                  </a:lnTo>
                  <a:lnTo>
                    <a:pt x="882" y="24"/>
                  </a:lnTo>
                  <a:lnTo>
                    <a:pt x="878" y="32"/>
                  </a:lnTo>
                  <a:lnTo>
                    <a:pt x="876" y="36"/>
                  </a:lnTo>
                  <a:lnTo>
                    <a:pt x="870" y="38"/>
                  </a:lnTo>
                  <a:lnTo>
                    <a:pt x="846" y="46"/>
                  </a:lnTo>
                  <a:lnTo>
                    <a:pt x="846" y="46"/>
                  </a:lnTo>
                  <a:lnTo>
                    <a:pt x="828" y="56"/>
                  </a:lnTo>
                  <a:lnTo>
                    <a:pt x="822" y="60"/>
                  </a:lnTo>
                  <a:lnTo>
                    <a:pt x="816" y="66"/>
                  </a:lnTo>
                  <a:lnTo>
                    <a:pt x="816" y="66"/>
                  </a:lnTo>
                  <a:lnTo>
                    <a:pt x="814" y="74"/>
                  </a:lnTo>
                  <a:lnTo>
                    <a:pt x="810" y="92"/>
                  </a:lnTo>
                  <a:lnTo>
                    <a:pt x="810" y="92"/>
                  </a:lnTo>
                  <a:lnTo>
                    <a:pt x="806" y="110"/>
                  </a:lnTo>
                  <a:lnTo>
                    <a:pt x="802" y="122"/>
                  </a:lnTo>
                  <a:lnTo>
                    <a:pt x="802" y="122"/>
                  </a:lnTo>
                  <a:lnTo>
                    <a:pt x="798" y="130"/>
                  </a:lnTo>
                  <a:lnTo>
                    <a:pt x="792" y="136"/>
                  </a:lnTo>
                  <a:lnTo>
                    <a:pt x="786" y="142"/>
                  </a:lnTo>
                  <a:lnTo>
                    <a:pt x="778" y="144"/>
                  </a:lnTo>
                  <a:lnTo>
                    <a:pt x="778" y="144"/>
                  </a:lnTo>
                  <a:lnTo>
                    <a:pt x="770" y="146"/>
                  </a:lnTo>
                  <a:lnTo>
                    <a:pt x="760" y="146"/>
                  </a:lnTo>
                  <a:lnTo>
                    <a:pt x="750" y="144"/>
                  </a:lnTo>
                  <a:lnTo>
                    <a:pt x="738" y="140"/>
                  </a:lnTo>
                  <a:lnTo>
                    <a:pt x="724" y="134"/>
                  </a:lnTo>
                  <a:lnTo>
                    <a:pt x="708" y="126"/>
                  </a:lnTo>
                  <a:lnTo>
                    <a:pt x="674" y="104"/>
                  </a:lnTo>
                  <a:lnTo>
                    <a:pt x="608" y="188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4"/>
                  </a:lnTo>
                  <a:lnTo>
                    <a:pt x="616" y="226"/>
                  </a:lnTo>
                  <a:lnTo>
                    <a:pt x="616" y="226"/>
                  </a:lnTo>
                  <a:lnTo>
                    <a:pt x="616" y="226"/>
                  </a:lnTo>
                  <a:lnTo>
                    <a:pt x="610" y="232"/>
                  </a:lnTo>
                  <a:lnTo>
                    <a:pt x="602" y="236"/>
                  </a:lnTo>
                  <a:lnTo>
                    <a:pt x="602" y="236"/>
                  </a:lnTo>
                  <a:lnTo>
                    <a:pt x="598" y="236"/>
                  </a:lnTo>
                  <a:lnTo>
                    <a:pt x="594" y="234"/>
                  </a:lnTo>
                  <a:lnTo>
                    <a:pt x="582" y="230"/>
                  </a:lnTo>
                  <a:lnTo>
                    <a:pt x="582" y="230"/>
                  </a:lnTo>
                  <a:lnTo>
                    <a:pt x="576" y="226"/>
                  </a:lnTo>
                  <a:lnTo>
                    <a:pt x="564" y="224"/>
                  </a:lnTo>
                  <a:lnTo>
                    <a:pt x="548" y="220"/>
                  </a:lnTo>
                  <a:lnTo>
                    <a:pt x="528" y="220"/>
                  </a:lnTo>
                  <a:lnTo>
                    <a:pt x="514" y="218"/>
                  </a:lnTo>
                  <a:lnTo>
                    <a:pt x="514" y="218"/>
                  </a:lnTo>
                  <a:lnTo>
                    <a:pt x="494" y="216"/>
                  </a:lnTo>
                  <a:lnTo>
                    <a:pt x="474" y="220"/>
                  </a:lnTo>
                  <a:lnTo>
                    <a:pt x="482" y="234"/>
                  </a:lnTo>
                  <a:lnTo>
                    <a:pt x="482" y="234"/>
                  </a:lnTo>
                  <a:lnTo>
                    <a:pt x="492" y="248"/>
                  </a:lnTo>
                  <a:lnTo>
                    <a:pt x="494" y="252"/>
                  </a:lnTo>
                  <a:lnTo>
                    <a:pt x="494" y="256"/>
                  </a:lnTo>
                  <a:lnTo>
                    <a:pt x="484" y="308"/>
                  </a:lnTo>
                  <a:lnTo>
                    <a:pt x="488" y="336"/>
                  </a:lnTo>
                  <a:lnTo>
                    <a:pt x="490" y="336"/>
                  </a:lnTo>
                  <a:lnTo>
                    <a:pt x="490" y="336"/>
                  </a:lnTo>
                  <a:lnTo>
                    <a:pt x="488" y="336"/>
                  </a:lnTo>
                  <a:lnTo>
                    <a:pt x="488" y="336"/>
                  </a:lnTo>
                  <a:lnTo>
                    <a:pt x="472" y="388"/>
                  </a:lnTo>
                  <a:lnTo>
                    <a:pt x="472" y="388"/>
                  </a:lnTo>
                  <a:lnTo>
                    <a:pt x="470" y="394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6" y="394"/>
                  </a:lnTo>
                  <a:lnTo>
                    <a:pt x="464" y="390"/>
                  </a:lnTo>
                  <a:lnTo>
                    <a:pt x="464" y="390"/>
                  </a:lnTo>
                  <a:lnTo>
                    <a:pt x="460" y="384"/>
                  </a:lnTo>
                  <a:lnTo>
                    <a:pt x="460" y="382"/>
                  </a:lnTo>
                  <a:lnTo>
                    <a:pt x="458" y="382"/>
                  </a:lnTo>
                  <a:lnTo>
                    <a:pt x="458" y="382"/>
                  </a:lnTo>
                  <a:lnTo>
                    <a:pt x="454" y="384"/>
                  </a:lnTo>
                  <a:lnTo>
                    <a:pt x="452" y="392"/>
                  </a:lnTo>
                  <a:lnTo>
                    <a:pt x="452" y="392"/>
                  </a:lnTo>
                  <a:lnTo>
                    <a:pt x="450" y="404"/>
                  </a:lnTo>
                  <a:lnTo>
                    <a:pt x="444" y="414"/>
                  </a:lnTo>
                  <a:lnTo>
                    <a:pt x="436" y="422"/>
                  </a:lnTo>
                  <a:lnTo>
                    <a:pt x="426" y="432"/>
                  </a:lnTo>
                  <a:lnTo>
                    <a:pt x="412" y="444"/>
                  </a:lnTo>
                  <a:lnTo>
                    <a:pt x="406" y="448"/>
                  </a:lnTo>
                  <a:lnTo>
                    <a:pt x="406" y="448"/>
                  </a:lnTo>
                  <a:lnTo>
                    <a:pt x="404" y="448"/>
                  </a:lnTo>
                  <a:lnTo>
                    <a:pt x="352" y="44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0" y="468"/>
                  </a:lnTo>
                  <a:lnTo>
                    <a:pt x="330" y="468"/>
                  </a:lnTo>
                  <a:lnTo>
                    <a:pt x="274" y="460"/>
                  </a:lnTo>
                  <a:lnTo>
                    <a:pt x="274" y="460"/>
                  </a:lnTo>
                  <a:lnTo>
                    <a:pt x="268" y="466"/>
                  </a:lnTo>
                  <a:lnTo>
                    <a:pt x="260" y="470"/>
                  </a:lnTo>
                  <a:lnTo>
                    <a:pt x="254" y="470"/>
                  </a:lnTo>
                  <a:lnTo>
                    <a:pt x="248" y="470"/>
                  </a:lnTo>
                  <a:lnTo>
                    <a:pt x="248" y="470"/>
                  </a:lnTo>
                  <a:lnTo>
                    <a:pt x="240" y="470"/>
                  </a:lnTo>
                  <a:lnTo>
                    <a:pt x="232" y="470"/>
                  </a:lnTo>
                  <a:lnTo>
                    <a:pt x="206" y="478"/>
                  </a:lnTo>
                  <a:lnTo>
                    <a:pt x="184" y="504"/>
                  </a:lnTo>
                  <a:lnTo>
                    <a:pt x="184" y="506"/>
                  </a:lnTo>
                  <a:lnTo>
                    <a:pt x="148" y="508"/>
                  </a:lnTo>
                  <a:lnTo>
                    <a:pt x="148" y="478"/>
                  </a:lnTo>
                  <a:lnTo>
                    <a:pt x="126" y="478"/>
                  </a:lnTo>
                  <a:lnTo>
                    <a:pt x="122" y="490"/>
                  </a:lnTo>
                  <a:lnTo>
                    <a:pt x="106" y="494"/>
                  </a:lnTo>
                  <a:lnTo>
                    <a:pt x="104" y="494"/>
                  </a:lnTo>
                  <a:lnTo>
                    <a:pt x="104" y="494"/>
                  </a:lnTo>
                  <a:lnTo>
                    <a:pt x="102" y="494"/>
                  </a:lnTo>
                  <a:lnTo>
                    <a:pt x="102" y="494"/>
                  </a:lnTo>
                  <a:lnTo>
                    <a:pt x="102" y="494"/>
                  </a:lnTo>
                  <a:lnTo>
                    <a:pt x="86" y="486"/>
                  </a:lnTo>
                  <a:lnTo>
                    <a:pt x="66" y="480"/>
                  </a:lnTo>
                  <a:lnTo>
                    <a:pt x="66" y="480"/>
                  </a:lnTo>
                  <a:lnTo>
                    <a:pt x="60" y="482"/>
                  </a:lnTo>
                  <a:lnTo>
                    <a:pt x="54" y="484"/>
                  </a:lnTo>
                  <a:lnTo>
                    <a:pt x="38" y="496"/>
                  </a:lnTo>
                  <a:lnTo>
                    <a:pt x="38" y="496"/>
                  </a:lnTo>
                  <a:lnTo>
                    <a:pt x="20" y="512"/>
                  </a:lnTo>
                  <a:lnTo>
                    <a:pt x="14" y="520"/>
                  </a:lnTo>
                  <a:lnTo>
                    <a:pt x="10" y="528"/>
                  </a:lnTo>
                  <a:lnTo>
                    <a:pt x="10" y="528"/>
                  </a:lnTo>
                  <a:lnTo>
                    <a:pt x="12" y="530"/>
                  </a:lnTo>
                  <a:lnTo>
                    <a:pt x="14" y="536"/>
                  </a:lnTo>
                  <a:lnTo>
                    <a:pt x="14" y="536"/>
                  </a:lnTo>
                  <a:lnTo>
                    <a:pt x="16" y="546"/>
                  </a:lnTo>
                  <a:lnTo>
                    <a:pt x="16" y="554"/>
                  </a:lnTo>
                  <a:lnTo>
                    <a:pt x="16" y="554"/>
                  </a:lnTo>
                  <a:lnTo>
                    <a:pt x="14" y="562"/>
                  </a:lnTo>
                  <a:lnTo>
                    <a:pt x="10" y="568"/>
                  </a:lnTo>
                  <a:lnTo>
                    <a:pt x="10" y="568"/>
                  </a:lnTo>
                  <a:lnTo>
                    <a:pt x="6" y="570"/>
                  </a:lnTo>
                  <a:lnTo>
                    <a:pt x="4" y="574"/>
                  </a:lnTo>
                  <a:lnTo>
                    <a:pt x="0" y="590"/>
                  </a:lnTo>
                  <a:lnTo>
                    <a:pt x="14" y="598"/>
                  </a:lnTo>
                  <a:lnTo>
                    <a:pt x="30" y="580"/>
                  </a:lnTo>
                  <a:lnTo>
                    <a:pt x="54" y="604"/>
                  </a:lnTo>
                  <a:lnTo>
                    <a:pt x="54" y="606"/>
                  </a:lnTo>
                  <a:lnTo>
                    <a:pt x="58" y="650"/>
                  </a:lnTo>
                  <a:lnTo>
                    <a:pt x="58" y="652"/>
                  </a:lnTo>
                  <a:lnTo>
                    <a:pt x="58" y="652"/>
                  </a:lnTo>
                  <a:lnTo>
                    <a:pt x="44" y="712"/>
                  </a:lnTo>
                  <a:lnTo>
                    <a:pt x="42" y="712"/>
                  </a:lnTo>
                  <a:lnTo>
                    <a:pt x="42" y="712"/>
                  </a:lnTo>
                  <a:lnTo>
                    <a:pt x="18" y="712"/>
                  </a:lnTo>
                  <a:lnTo>
                    <a:pt x="12" y="714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8" y="720"/>
                  </a:lnTo>
                  <a:lnTo>
                    <a:pt x="12" y="724"/>
                  </a:lnTo>
                  <a:lnTo>
                    <a:pt x="28" y="736"/>
                  </a:lnTo>
                  <a:lnTo>
                    <a:pt x="40" y="734"/>
                  </a:lnTo>
                  <a:lnTo>
                    <a:pt x="42" y="734"/>
                  </a:lnTo>
                  <a:lnTo>
                    <a:pt x="42" y="734"/>
                  </a:lnTo>
                  <a:lnTo>
                    <a:pt x="70" y="760"/>
                  </a:lnTo>
                  <a:lnTo>
                    <a:pt x="70" y="760"/>
                  </a:lnTo>
                  <a:lnTo>
                    <a:pt x="72" y="764"/>
                  </a:lnTo>
                  <a:lnTo>
                    <a:pt x="76" y="768"/>
                  </a:lnTo>
                  <a:lnTo>
                    <a:pt x="76" y="778"/>
                  </a:lnTo>
                  <a:lnTo>
                    <a:pt x="74" y="792"/>
                  </a:lnTo>
                  <a:lnTo>
                    <a:pt x="66" y="806"/>
                  </a:lnTo>
                  <a:lnTo>
                    <a:pt x="70" y="832"/>
                  </a:lnTo>
                  <a:lnTo>
                    <a:pt x="80" y="834"/>
                  </a:lnTo>
                  <a:lnTo>
                    <a:pt x="120" y="834"/>
                  </a:lnTo>
                  <a:lnTo>
                    <a:pt x="100" y="852"/>
                  </a:lnTo>
                  <a:lnTo>
                    <a:pt x="112" y="860"/>
                  </a:lnTo>
                  <a:lnTo>
                    <a:pt x="112" y="860"/>
                  </a:lnTo>
                  <a:lnTo>
                    <a:pt x="128" y="868"/>
                  </a:lnTo>
                  <a:lnTo>
                    <a:pt x="170" y="886"/>
                  </a:lnTo>
                  <a:lnTo>
                    <a:pt x="172" y="888"/>
                  </a:lnTo>
                  <a:lnTo>
                    <a:pt x="174" y="888"/>
                  </a:lnTo>
                  <a:lnTo>
                    <a:pt x="178" y="952"/>
                  </a:lnTo>
                  <a:lnTo>
                    <a:pt x="178" y="952"/>
                  </a:lnTo>
                  <a:lnTo>
                    <a:pt x="180" y="962"/>
                  </a:lnTo>
                  <a:lnTo>
                    <a:pt x="186" y="970"/>
                  </a:lnTo>
                  <a:lnTo>
                    <a:pt x="194" y="976"/>
                  </a:lnTo>
                  <a:lnTo>
                    <a:pt x="206" y="982"/>
                  </a:lnTo>
                  <a:lnTo>
                    <a:pt x="210" y="980"/>
                  </a:lnTo>
                  <a:lnTo>
                    <a:pt x="210" y="980"/>
                  </a:lnTo>
                  <a:lnTo>
                    <a:pt x="212" y="980"/>
                  </a:lnTo>
                  <a:lnTo>
                    <a:pt x="256" y="986"/>
                  </a:lnTo>
                  <a:lnTo>
                    <a:pt x="260" y="986"/>
                  </a:lnTo>
                  <a:lnTo>
                    <a:pt x="260" y="986"/>
                  </a:lnTo>
                  <a:lnTo>
                    <a:pt x="260" y="984"/>
                  </a:lnTo>
                  <a:lnTo>
                    <a:pt x="260" y="984"/>
                  </a:lnTo>
                  <a:lnTo>
                    <a:pt x="268" y="968"/>
                  </a:lnTo>
                  <a:lnTo>
                    <a:pt x="268" y="966"/>
                  </a:lnTo>
                  <a:lnTo>
                    <a:pt x="268" y="966"/>
                  </a:lnTo>
                  <a:lnTo>
                    <a:pt x="268" y="960"/>
                  </a:lnTo>
                  <a:lnTo>
                    <a:pt x="270" y="956"/>
                  </a:lnTo>
                  <a:lnTo>
                    <a:pt x="274" y="952"/>
                  </a:lnTo>
                  <a:lnTo>
                    <a:pt x="278" y="948"/>
                  </a:lnTo>
                  <a:lnTo>
                    <a:pt x="278" y="948"/>
                  </a:lnTo>
                  <a:lnTo>
                    <a:pt x="286" y="940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90" y="932"/>
                  </a:lnTo>
                  <a:lnTo>
                    <a:pt x="294" y="928"/>
                  </a:lnTo>
                  <a:lnTo>
                    <a:pt x="298" y="926"/>
                  </a:lnTo>
                  <a:lnTo>
                    <a:pt x="306" y="926"/>
                  </a:lnTo>
                  <a:lnTo>
                    <a:pt x="314" y="928"/>
                  </a:lnTo>
                  <a:lnTo>
                    <a:pt x="316" y="928"/>
                  </a:lnTo>
                  <a:lnTo>
                    <a:pt x="316" y="928"/>
                  </a:lnTo>
                  <a:lnTo>
                    <a:pt x="330" y="936"/>
                  </a:lnTo>
                  <a:lnTo>
                    <a:pt x="382" y="946"/>
                  </a:lnTo>
                  <a:lnTo>
                    <a:pt x="412" y="944"/>
                  </a:lnTo>
                  <a:lnTo>
                    <a:pt x="434" y="934"/>
                  </a:lnTo>
                  <a:lnTo>
                    <a:pt x="434" y="934"/>
                  </a:lnTo>
                  <a:lnTo>
                    <a:pt x="440" y="928"/>
                  </a:lnTo>
                  <a:lnTo>
                    <a:pt x="444" y="924"/>
                  </a:lnTo>
                  <a:lnTo>
                    <a:pt x="444" y="924"/>
                  </a:lnTo>
                  <a:lnTo>
                    <a:pt x="452" y="924"/>
                  </a:lnTo>
                  <a:lnTo>
                    <a:pt x="460" y="930"/>
                  </a:lnTo>
                  <a:lnTo>
                    <a:pt x="464" y="932"/>
                  </a:lnTo>
                  <a:lnTo>
                    <a:pt x="464" y="932"/>
                  </a:lnTo>
                  <a:lnTo>
                    <a:pt x="468" y="938"/>
                  </a:lnTo>
                  <a:lnTo>
                    <a:pt x="472" y="948"/>
                  </a:lnTo>
                  <a:lnTo>
                    <a:pt x="488" y="960"/>
                  </a:lnTo>
                  <a:lnTo>
                    <a:pt x="500" y="960"/>
                  </a:lnTo>
                  <a:lnTo>
                    <a:pt x="502" y="960"/>
                  </a:lnTo>
                  <a:lnTo>
                    <a:pt x="502" y="960"/>
                  </a:lnTo>
                  <a:lnTo>
                    <a:pt x="504" y="960"/>
                  </a:lnTo>
                  <a:lnTo>
                    <a:pt x="520" y="968"/>
                  </a:lnTo>
                  <a:lnTo>
                    <a:pt x="552" y="964"/>
                  </a:lnTo>
                  <a:lnTo>
                    <a:pt x="570" y="960"/>
                  </a:lnTo>
                  <a:lnTo>
                    <a:pt x="614" y="964"/>
                  </a:lnTo>
                  <a:lnTo>
                    <a:pt x="634" y="958"/>
                  </a:lnTo>
                  <a:lnTo>
                    <a:pt x="658" y="948"/>
                  </a:lnTo>
                  <a:lnTo>
                    <a:pt x="658" y="948"/>
                  </a:lnTo>
                  <a:lnTo>
                    <a:pt x="666" y="944"/>
                  </a:lnTo>
                  <a:lnTo>
                    <a:pt x="676" y="940"/>
                  </a:lnTo>
                  <a:lnTo>
                    <a:pt x="720" y="940"/>
                  </a:lnTo>
                  <a:lnTo>
                    <a:pt x="736" y="934"/>
                  </a:lnTo>
                  <a:lnTo>
                    <a:pt x="736" y="934"/>
                  </a:lnTo>
                  <a:lnTo>
                    <a:pt x="746" y="930"/>
                  </a:lnTo>
                  <a:lnTo>
                    <a:pt x="754" y="928"/>
                  </a:lnTo>
                  <a:lnTo>
                    <a:pt x="778" y="928"/>
                  </a:lnTo>
                  <a:lnTo>
                    <a:pt x="790" y="936"/>
                  </a:lnTo>
                  <a:lnTo>
                    <a:pt x="826" y="944"/>
                  </a:lnTo>
                  <a:lnTo>
                    <a:pt x="826" y="944"/>
                  </a:lnTo>
                  <a:lnTo>
                    <a:pt x="830" y="944"/>
                  </a:lnTo>
                  <a:lnTo>
                    <a:pt x="832" y="948"/>
                  </a:lnTo>
                  <a:lnTo>
                    <a:pt x="842" y="956"/>
                  </a:lnTo>
                  <a:lnTo>
                    <a:pt x="858" y="964"/>
                  </a:lnTo>
                  <a:lnTo>
                    <a:pt x="858" y="966"/>
                  </a:lnTo>
                  <a:lnTo>
                    <a:pt x="892" y="968"/>
                  </a:lnTo>
                  <a:lnTo>
                    <a:pt x="892" y="968"/>
                  </a:lnTo>
                  <a:lnTo>
                    <a:pt x="892" y="968"/>
                  </a:lnTo>
                  <a:lnTo>
                    <a:pt x="908" y="976"/>
                  </a:lnTo>
                  <a:lnTo>
                    <a:pt x="928" y="980"/>
                  </a:lnTo>
                  <a:lnTo>
                    <a:pt x="928" y="980"/>
                  </a:lnTo>
                  <a:lnTo>
                    <a:pt x="946" y="982"/>
                  </a:lnTo>
                  <a:lnTo>
                    <a:pt x="950" y="972"/>
                  </a:lnTo>
                  <a:lnTo>
                    <a:pt x="942" y="956"/>
                  </a:lnTo>
                  <a:lnTo>
                    <a:pt x="940" y="940"/>
                  </a:lnTo>
                  <a:lnTo>
                    <a:pt x="940" y="940"/>
                  </a:lnTo>
                  <a:lnTo>
                    <a:pt x="938" y="940"/>
                  </a:lnTo>
                  <a:lnTo>
                    <a:pt x="942" y="936"/>
                  </a:lnTo>
                  <a:lnTo>
                    <a:pt x="952" y="92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20"/>
                  </a:lnTo>
                  <a:lnTo>
                    <a:pt x="954" y="920"/>
                  </a:lnTo>
                  <a:lnTo>
                    <a:pt x="964" y="912"/>
                  </a:lnTo>
                  <a:lnTo>
                    <a:pt x="964" y="912"/>
                  </a:lnTo>
                  <a:lnTo>
                    <a:pt x="962" y="908"/>
                  </a:lnTo>
                  <a:lnTo>
                    <a:pt x="958" y="892"/>
                  </a:lnTo>
                  <a:lnTo>
                    <a:pt x="958" y="892"/>
                  </a:lnTo>
                  <a:lnTo>
                    <a:pt x="956" y="888"/>
                  </a:lnTo>
                  <a:lnTo>
                    <a:pt x="950" y="884"/>
                  </a:lnTo>
                  <a:lnTo>
                    <a:pt x="950" y="884"/>
                  </a:lnTo>
                  <a:lnTo>
                    <a:pt x="938" y="872"/>
                  </a:lnTo>
                  <a:lnTo>
                    <a:pt x="922" y="858"/>
                  </a:lnTo>
                  <a:lnTo>
                    <a:pt x="922" y="856"/>
                  </a:lnTo>
                  <a:lnTo>
                    <a:pt x="920" y="856"/>
                  </a:lnTo>
                  <a:lnTo>
                    <a:pt x="922" y="856"/>
                  </a:lnTo>
                  <a:lnTo>
                    <a:pt x="922" y="854"/>
                  </a:lnTo>
                  <a:lnTo>
                    <a:pt x="924" y="838"/>
                  </a:lnTo>
                  <a:lnTo>
                    <a:pt x="924" y="828"/>
                  </a:lnTo>
                  <a:lnTo>
                    <a:pt x="916" y="808"/>
                  </a:lnTo>
                  <a:lnTo>
                    <a:pt x="934" y="804"/>
                  </a:lnTo>
                  <a:lnTo>
                    <a:pt x="944" y="796"/>
                  </a:lnTo>
                  <a:lnTo>
                    <a:pt x="966" y="796"/>
                  </a:lnTo>
                  <a:lnTo>
                    <a:pt x="988" y="792"/>
                  </a:lnTo>
                  <a:lnTo>
                    <a:pt x="990" y="792"/>
                  </a:lnTo>
                  <a:lnTo>
                    <a:pt x="1004" y="794"/>
                  </a:lnTo>
                  <a:lnTo>
                    <a:pt x="1022" y="788"/>
                  </a:lnTo>
                  <a:lnTo>
                    <a:pt x="1042" y="784"/>
                  </a:lnTo>
                  <a:lnTo>
                    <a:pt x="1054" y="780"/>
                  </a:lnTo>
                  <a:lnTo>
                    <a:pt x="1056" y="780"/>
                  </a:lnTo>
                  <a:lnTo>
                    <a:pt x="1090" y="772"/>
                  </a:lnTo>
                  <a:lnTo>
                    <a:pt x="1096" y="768"/>
                  </a:lnTo>
                  <a:lnTo>
                    <a:pt x="1094" y="760"/>
                  </a:lnTo>
                  <a:lnTo>
                    <a:pt x="1088" y="750"/>
                  </a:lnTo>
                  <a:lnTo>
                    <a:pt x="1088" y="748"/>
                  </a:lnTo>
                  <a:lnTo>
                    <a:pt x="1086" y="748"/>
                  </a:lnTo>
                  <a:lnTo>
                    <a:pt x="1086" y="748"/>
                  </a:lnTo>
                  <a:lnTo>
                    <a:pt x="1088" y="736"/>
                  </a:lnTo>
                  <a:lnTo>
                    <a:pt x="1090" y="734"/>
                  </a:lnTo>
                  <a:lnTo>
                    <a:pt x="1090" y="718"/>
                  </a:lnTo>
                  <a:lnTo>
                    <a:pt x="1086" y="704"/>
                  </a:lnTo>
                  <a:lnTo>
                    <a:pt x="1086" y="704"/>
                  </a:lnTo>
                  <a:lnTo>
                    <a:pt x="1086" y="702"/>
                  </a:lnTo>
                  <a:lnTo>
                    <a:pt x="1094" y="686"/>
                  </a:lnTo>
                  <a:lnTo>
                    <a:pt x="1094" y="686"/>
                  </a:lnTo>
                  <a:lnTo>
                    <a:pt x="1100" y="678"/>
                  </a:lnTo>
                  <a:lnTo>
                    <a:pt x="1102" y="676"/>
                  </a:lnTo>
                  <a:lnTo>
                    <a:pt x="1106" y="676"/>
                  </a:lnTo>
                  <a:lnTo>
                    <a:pt x="1126" y="676"/>
                  </a:lnTo>
                  <a:lnTo>
                    <a:pt x="1126" y="676"/>
                  </a:lnTo>
                  <a:lnTo>
                    <a:pt x="1132" y="676"/>
                  </a:lnTo>
                  <a:lnTo>
                    <a:pt x="1138" y="672"/>
                  </a:lnTo>
                  <a:lnTo>
                    <a:pt x="1170" y="630"/>
                  </a:lnTo>
                  <a:lnTo>
                    <a:pt x="1170" y="628"/>
                  </a:lnTo>
                  <a:lnTo>
                    <a:pt x="1170" y="628"/>
                  </a:lnTo>
                  <a:lnTo>
                    <a:pt x="1186" y="614"/>
                  </a:lnTo>
                  <a:lnTo>
                    <a:pt x="1188" y="612"/>
                  </a:lnTo>
                  <a:lnTo>
                    <a:pt x="1188" y="612"/>
                  </a:lnTo>
                  <a:lnTo>
                    <a:pt x="1196" y="610"/>
                  </a:lnTo>
                  <a:lnTo>
                    <a:pt x="1202" y="608"/>
                  </a:lnTo>
                  <a:lnTo>
                    <a:pt x="1206" y="604"/>
                  </a:lnTo>
                  <a:lnTo>
                    <a:pt x="1206" y="604"/>
                  </a:lnTo>
                  <a:lnTo>
                    <a:pt x="1214" y="596"/>
                  </a:lnTo>
                  <a:lnTo>
                    <a:pt x="1218" y="592"/>
                  </a:lnTo>
                  <a:lnTo>
                    <a:pt x="1246" y="59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70" y="588"/>
                  </a:lnTo>
                  <a:lnTo>
                    <a:pt x="1284" y="586"/>
                  </a:lnTo>
                  <a:lnTo>
                    <a:pt x="1296" y="580"/>
                  </a:lnTo>
                  <a:lnTo>
                    <a:pt x="1296" y="562"/>
                  </a:lnTo>
                  <a:lnTo>
                    <a:pt x="1298" y="540"/>
                  </a:lnTo>
                  <a:lnTo>
                    <a:pt x="1298" y="538"/>
                  </a:lnTo>
                  <a:lnTo>
                    <a:pt x="1298" y="538"/>
                  </a:lnTo>
                  <a:lnTo>
                    <a:pt x="1298" y="538"/>
                  </a:lnTo>
                  <a:lnTo>
                    <a:pt x="1302" y="532"/>
                  </a:lnTo>
                  <a:lnTo>
                    <a:pt x="1302" y="5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2066925" y="3161619"/>
              <a:ext cx="1289050" cy="923925"/>
            </a:xfrm>
            <a:custGeom>
              <a:avLst/>
              <a:gdLst>
                <a:gd name="T0" fmla="*/ 482 w 812"/>
                <a:gd name="T1" fmla="*/ 58 h 582"/>
                <a:gd name="T2" fmla="*/ 436 w 812"/>
                <a:gd name="T3" fmla="*/ 74 h 582"/>
                <a:gd name="T4" fmla="*/ 356 w 812"/>
                <a:gd name="T5" fmla="*/ 18 h 582"/>
                <a:gd name="T6" fmla="*/ 314 w 812"/>
                <a:gd name="T7" fmla="*/ 6 h 582"/>
                <a:gd name="T8" fmla="*/ 248 w 812"/>
                <a:gd name="T9" fmla="*/ 6 h 582"/>
                <a:gd name="T10" fmla="*/ 196 w 812"/>
                <a:gd name="T11" fmla="*/ 20 h 582"/>
                <a:gd name="T12" fmla="*/ 158 w 812"/>
                <a:gd name="T13" fmla="*/ 28 h 582"/>
                <a:gd name="T14" fmla="*/ 82 w 812"/>
                <a:gd name="T15" fmla="*/ 40 h 582"/>
                <a:gd name="T16" fmla="*/ 98 w 812"/>
                <a:gd name="T17" fmla="*/ 90 h 582"/>
                <a:gd name="T18" fmla="*/ 120 w 812"/>
                <a:gd name="T19" fmla="*/ 118 h 582"/>
                <a:gd name="T20" fmla="*/ 102 w 812"/>
                <a:gd name="T21" fmla="*/ 166 h 582"/>
                <a:gd name="T22" fmla="*/ 112 w 812"/>
                <a:gd name="T23" fmla="*/ 204 h 582"/>
                <a:gd name="T24" fmla="*/ 96 w 812"/>
                <a:gd name="T25" fmla="*/ 216 h 582"/>
                <a:gd name="T26" fmla="*/ 44 w 812"/>
                <a:gd name="T27" fmla="*/ 202 h 582"/>
                <a:gd name="T28" fmla="*/ 16 w 812"/>
                <a:gd name="T29" fmla="*/ 248 h 582"/>
                <a:gd name="T30" fmla="*/ 4 w 812"/>
                <a:gd name="T31" fmla="*/ 262 h 582"/>
                <a:gd name="T32" fmla="*/ 18 w 812"/>
                <a:gd name="T33" fmla="*/ 310 h 582"/>
                <a:gd name="T34" fmla="*/ 0 w 812"/>
                <a:gd name="T35" fmla="*/ 370 h 582"/>
                <a:gd name="T36" fmla="*/ 40 w 812"/>
                <a:gd name="T37" fmla="*/ 422 h 582"/>
                <a:gd name="T38" fmla="*/ 76 w 812"/>
                <a:gd name="T39" fmla="*/ 418 h 582"/>
                <a:gd name="T40" fmla="*/ 92 w 812"/>
                <a:gd name="T41" fmla="*/ 426 h 582"/>
                <a:gd name="T42" fmla="*/ 126 w 812"/>
                <a:gd name="T43" fmla="*/ 458 h 582"/>
                <a:gd name="T44" fmla="*/ 160 w 812"/>
                <a:gd name="T45" fmla="*/ 474 h 582"/>
                <a:gd name="T46" fmla="*/ 232 w 812"/>
                <a:gd name="T47" fmla="*/ 498 h 582"/>
                <a:gd name="T48" fmla="*/ 304 w 812"/>
                <a:gd name="T49" fmla="*/ 496 h 582"/>
                <a:gd name="T50" fmla="*/ 340 w 812"/>
                <a:gd name="T51" fmla="*/ 536 h 582"/>
                <a:gd name="T52" fmla="*/ 350 w 812"/>
                <a:gd name="T53" fmla="*/ 554 h 582"/>
                <a:gd name="T54" fmla="*/ 366 w 812"/>
                <a:gd name="T55" fmla="*/ 578 h 582"/>
                <a:gd name="T56" fmla="*/ 404 w 812"/>
                <a:gd name="T57" fmla="*/ 554 h 582"/>
                <a:gd name="T58" fmla="*/ 444 w 812"/>
                <a:gd name="T59" fmla="*/ 554 h 582"/>
                <a:gd name="T60" fmla="*/ 452 w 812"/>
                <a:gd name="T61" fmla="*/ 522 h 582"/>
                <a:gd name="T62" fmla="*/ 484 w 812"/>
                <a:gd name="T63" fmla="*/ 458 h 582"/>
                <a:gd name="T64" fmla="*/ 480 w 812"/>
                <a:gd name="T65" fmla="*/ 418 h 582"/>
                <a:gd name="T66" fmla="*/ 532 w 812"/>
                <a:gd name="T67" fmla="*/ 414 h 582"/>
                <a:gd name="T68" fmla="*/ 560 w 812"/>
                <a:gd name="T69" fmla="*/ 452 h 582"/>
                <a:gd name="T70" fmla="*/ 580 w 812"/>
                <a:gd name="T71" fmla="*/ 468 h 582"/>
                <a:gd name="T72" fmla="*/ 598 w 812"/>
                <a:gd name="T73" fmla="*/ 498 h 582"/>
                <a:gd name="T74" fmla="*/ 650 w 812"/>
                <a:gd name="T75" fmla="*/ 518 h 582"/>
                <a:gd name="T76" fmla="*/ 664 w 812"/>
                <a:gd name="T77" fmla="*/ 522 h 582"/>
                <a:gd name="T78" fmla="*/ 700 w 812"/>
                <a:gd name="T79" fmla="*/ 508 h 582"/>
                <a:gd name="T80" fmla="*/ 698 w 812"/>
                <a:gd name="T81" fmla="*/ 480 h 582"/>
                <a:gd name="T82" fmla="*/ 696 w 812"/>
                <a:gd name="T83" fmla="*/ 460 h 582"/>
                <a:gd name="T84" fmla="*/ 690 w 812"/>
                <a:gd name="T85" fmla="*/ 406 h 582"/>
                <a:gd name="T86" fmla="*/ 746 w 812"/>
                <a:gd name="T87" fmla="*/ 392 h 582"/>
                <a:gd name="T88" fmla="*/ 728 w 812"/>
                <a:gd name="T89" fmla="*/ 374 h 582"/>
                <a:gd name="T90" fmla="*/ 782 w 812"/>
                <a:gd name="T91" fmla="*/ 314 h 582"/>
                <a:gd name="T92" fmla="*/ 800 w 812"/>
                <a:gd name="T93" fmla="*/ 256 h 582"/>
                <a:gd name="T94" fmla="*/ 778 w 812"/>
                <a:gd name="T95" fmla="*/ 182 h 582"/>
                <a:gd name="T96" fmla="*/ 736 w 812"/>
                <a:gd name="T97" fmla="*/ 158 h 582"/>
                <a:gd name="T98" fmla="*/ 664 w 812"/>
                <a:gd name="T99" fmla="*/ 94 h 582"/>
                <a:gd name="T100" fmla="*/ 644 w 812"/>
                <a:gd name="T101" fmla="*/ 106 h 582"/>
                <a:gd name="T102" fmla="*/ 596 w 812"/>
                <a:gd name="T103" fmla="*/ 62 h 582"/>
                <a:gd name="T104" fmla="*/ 560 w 812"/>
                <a:gd name="T105" fmla="*/ 52 h 582"/>
                <a:gd name="T106" fmla="*/ 542 w 812"/>
                <a:gd name="T107" fmla="*/ 5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12" h="582">
                  <a:moveTo>
                    <a:pt x="484" y="30"/>
                  </a:moveTo>
                  <a:lnTo>
                    <a:pt x="476" y="36"/>
                  </a:lnTo>
                  <a:lnTo>
                    <a:pt x="476" y="36"/>
                  </a:lnTo>
                  <a:lnTo>
                    <a:pt x="480" y="56"/>
                  </a:lnTo>
                  <a:lnTo>
                    <a:pt x="480" y="58"/>
                  </a:lnTo>
                  <a:lnTo>
                    <a:pt x="482" y="58"/>
                  </a:lnTo>
                  <a:lnTo>
                    <a:pt x="480" y="58"/>
                  </a:lnTo>
                  <a:lnTo>
                    <a:pt x="472" y="78"/>
                  </a:lnTo>
                  <a:lnTo>
                    <a:pt x="460" y="82"/>
                  </a:lnTo>
                  <a:lnTo>
                    <a:pt x="458" y="84"/>
                  </a:lnTo>
                  <a:lnTo>
                    <a:pt x="456" y="8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396" y="38"/>
                  </a:lnTo>
                  <a:lnTo>
                    <a:pt x="380" y="2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56" y="18"/>
                  </a:lnTo>
                  <a:lnTo>
                    <a:pt x="344" y="10"/>
                  </a:lnTo>
                  <a:lnTo>
                    <a:pt x="324" y="4"/>
                  </a:lnTo>
                  <a:lnTo>
                    <a:pt x="314" y="6"/>
                  </a:lnTo>
                  <a:lnTo>
                    <a:pt x="312" y="6"/>
                  </a:lnTo>
                  <a:lnTo>
                    <a:pt x="288" y="4"/>
                  </a:lnTo>
                  <a:lnTo>
                    <a:pt x="286" y="4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8" y="6"/>
                  </a:lnTo>
                  <a:lnTo>
                    <a:pt x="248" y="6"/>
                  </a:lnTo>
                  <a:lnTo>
                    <a:pt x="240" y="8"/>
                  </a:lnTo>
                  <a:lnTo>
                    <a:pt x="228" y="10"/>
                  </a:lnTo>
                  <a:lnTo>
                    <a:pt x="212" y="14"/>
                  </a:lnTo>
                  <a:lnTo>
                    <a:pt x="198" y="18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96" y="20"/>
                  </a:lnTo>
                  <a:lnTo>
                    <a:pt x="180" y="22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8"/>
                  </a:lnTo>
                  <a:lnTo>
                    <a:pt x="144" y="26"/>
                  </a:lnTo>
                  <a:lnTo>
                    <a:pt x="120" y="30"/>
                  </a:lnTo>
                  <a:lnTo>
                    <a:pt x="100" y="3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2" y="40"/>
                  </a:lnTo>
                  <a:lnTo>
                    <a:pt x="86" y="50"/>
                  </a:lnTo>
                  <a:lnTo>
                    <a:pt x="86" y="66"/>
                  </a:lnTo>
                  <a:lnTo>
                    <a:pt x="84" y="7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10" y="102"/>
                  </a:lnTo>
                  <a:lnTo>
                    <a:pt x="110" y="102"/>
                  </a:lnTo>
                  <a:lnTo>
                    <a:pt x="118" y="110"/>
                  </a:lnTo>
                  <a:lnTo>
                    <a:pt x="120" y="114"/>
                  </a:lnTo>
                  <a:lnTo>
                    <a:pt x="120" y="118"/>
                  </a:lnTo>
                  <a:lnTo>
                    <a:pt x="124" y="130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12" y="154"/>
                  </a:lnTo>
                  <a:lnTo>
                    <a:pt x="102" y="166"/>
                  </a:lnTo>
                  <a:lnTo>
                    <a:pt x="104" y="178"/>
                  </a:lnTo>
                  <a:lnTo>
                    <a:pt x="112" y="196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198"/>
                  </a:lnTo>
                  <a:lnTo>
                    <a:pt x="112" y="204"/>
                  </a:lnTo>
                  <a:lnTo>
                    <a:pt x="112" y="204"/>
                  </a:lnTo>
                  <a:lnTo>
                    <a:pt x="108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6"/>
                  </a:lnTo>
                  <a:lnTo>
                    <a:pt x="96" y="216"/>
                  </a:lnTo>
                  <a:lnTo>
                    <a:pt x="80" y="214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8" y="210"/>
                  </a:lnTo>
                  <a:lnTo>
                    <a:pt x="44" y="202"/>
                  </a:lnTo>
                  <a:lnTo>
                    <a:pt x="20" y="202"/>
                  </a:lnTo>
                  <a:lnTo>
                    <a:pt x="22" y="202"/>
                  </a:lnTo>
                  <a:lnTo>
                    <a:pt x="20" y="242"/>
                  </a:lnTo>
                  <a:lnTo>
                    <a:pt x="20" y="242"/>
                  </a:lnTo>
                  <a:lnTo>
                    <a:pt x="18" y="246"/>
                  </a:lnTo>
                  <a:lnTo>
                    <a:pt x="16" y="248"/>
                  </a:lnTo>
                  <a:lnTo>
                    <a:pt x="8" y="250"/>
                  </a:lnTo>
                  <a:lnTo>
                    <a:pt x="8" y="250"/>
                  </a:lnTo>
                  <a:lnTo>
                    <a:pt x="6" y="254"/>
                  </a:lnTo>
                  <a:lnTo>
                    <a:pt x="6" y="262"/>
                  </a:lnTo>
                  <a:lnTo>
                    <a:pt x="6" y="262"/>
                  </a:lnTo>
                  <a:lnTo>
                    <a:pt x="4" y="26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10" y="280"/>
                  </a:lnTo>
                  <a:lnTo>
                    <a:pt x="14" y="284"/>
                  </a:lnTo>
                  <a:lnTo>
                    <a:pt x="18" y="304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22"/>
                  </a:lnTo>
                  <a:lnTo>
                    <a:pt x="10" y="338"/>
                  </a:lnTo>
                  <a:lnTo>
                    <a:pt x="0" y="358"/>
                  </a:lnTo>
                  <a:lnTo>
                    <a:pt x="0" y="362"/>
                  </a:lnTo>
                  <a:lnTo>
                    <a:pt x="0" y="370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16" y="394"/>
                  </a:lnTo>
                  <a:lnTo>
                    <a:pt x="26" y="406"/>
                  </a:lnTo>
                  <a:lnTo>
                    <a:pt x="40" y="422"/>
                  </a:lnTo>
                  <a:lnTo>
                    <a:pt x="40" y="422"/>
                  </a:lnTo>
                  <a:lnTo>
                    <a:pt x="48" y="430"/>
                  </a:lnTo>
                  <a:lnTo>
                    <a:pt x="52" y="430"/>
                  </a:lnTo>
                  <a:lnTo>
                    <a:pt x="68" y="422"/>
                  </a:lnTo>
                  <a:lnTo>
                    <a:pt x="68" y="422"/>
                  </a:lnTo>
                  <a:lnTo>
                    <a:pt x="72" y="418"/>
                  </a:lnTo>
                  <a:lnTo>
                    <a:pt x="76" y="418"/>
                  </a:lnTo>
                  <a:lnTo>
                    <a:pt x="76" y="418"/>
                  </a:lnTo>
                  <a:lnTo>
                    <a:pt x="84" y="420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92" y="426"/>
                  </a:lnTo>
                  <a:lnTo>
                    <a:pt x="100" y="434"/>
                  </a:lnTo>
                  <a:lnTo>
                    <a:pt x="104" y="444"/>
                  </a:lnTo>
                  <a:lnTo>
                    <a:pt x="108" y="448"/>
                  </a:lnTo>
                  <a:lnTo>
                    <a:pt x="110" y="450"/>
                  </a:lnTo>
                  <a:lnTo>
                    <a:pt x="120" y="458"/>
                  </a:lnTo>
                  <a:lnTo>
                    <a:pt x="126" y="458"/>
                  </a:lnTo>
                  <a:lnTo>
                    <a:pt x="126" y="458"/>
                  </a:lnTo>
                  <a:lnTo>
                    <a:pt x="132" y="460"/>
                  </a:lnTo>
                  <a:lnTo>
                    <a:pt x="136" y="464"/>
                  </a:lnTo>
                  <a:lnTo>
                    <a:pt x="136" y="464"/>
                  </a:lnTo>
                  <a:lnTo>
                    <a:pt x="144" y="468"/>
                  </a:lnTo>
                  <a:lnTo>
                    <a:pt x="160" y="474"/>
                  </a:lnTo>
                  <a:lnTo>
                    <a:pt x="162" y="474"/>
                  </a:lnTo>
                  <a:lnTo>
                    <a:pt x="186" y="482"/>
                  </a:lnTo>
                  <a:lnTo>
                    <a:pt x="186" y="482"/>
                  </a:lnTo>
                  <a:lnTo>
                    <a:pt x="188" y="482"/>
                  </a:lnTo>
                  <a:lnTo>
                    <a:pt x="204" y="490"/>
                  </a:lnTo>
                  <a:lnTo>
                    <a:pt x="232" y="498"/>
                  </a:lnTo>
                  <a:lnTo>
                    <a:pt x="234" y="498"/>
                  </a:lnTo>
                  <a:lnTo>
                    <a:pt x="272" y="500"/>
                  </a:lnTo>
                  <a:lnTo>
                    <a:pt x="288" y="494"/>
                  </a:lnTo>
                  <a:lnTo>
                    <a:pt x="304" y="494"/>
                  </a:lnTo>
                  <a:lnTo>
                    <a:pt x="304" y="494"/>
                  </a:lnTo>
                  <a:lnTo>
                    <a:pt x="304" y="496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24" y="526"/>
                  </a:lnTo>
                  <a:lnTo>
                    <a:pt x="332" y="532"/>
                  </a:lnTo>
                  <a:lnTo>
                    <a:pt x="340" y="536"/>
                  </a:lnTo>
                  <a:lnTo>
                    <a:pt x="340" y="538"/>
                  </a:lnTo>
                  <a:lnTo>
                    <a:pt x="340" y="538"/>
                  </a:lnTo>
                  <a:lnTo>
                    <a:pt x="342" y="538"/>
                  </a:lnTo>
                  <a:lnTo>
                    <a:pt x="348" y="554"/>
                  </a:lnTo>
                  <a:lnTo>
                    <a:pt x="348" y="554"/>
                  </a:lnTo>
                  <a:lnTo>
                    <a:pt x="350" y="554"/>
                  </a:lnTo>
                  <a:lnTo>
                    <a:pt x="350" y="556"/>
                  </a:lnTo>
                  <a:lnTo>
                    <a:pt x="354" y="574"/>
                  </a:lnTo>
                  <a:lnTo>
                    <a:pt x="364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66" y="578"/>
                  </a:lnTo>
                  <a:lnTo>
                    <a:pt x="376" y="582"/>
                  </a:lnTo>
                  <a:lnTo>
                    <a:pt x="388" y="580"/>
                  </a:lnTo>
                  <a:lnTo>
                    <a:pt x="390" y="568"/>
                  </a:lnTo>
                  <a:lnTo>
                    <a:pt x="390" y="568"/>
                  </a:lnTo>
                  <a:lnTo>
                    <a:pt x="392" y="566"/>
                  </a:lnTo>
                  <a:lnTo>
                    <a:pt x="404" y="554"/>
                  </a:lnTo>
                  <a:lnTo>
                    <a:pt x="420" y="558"/>
                  </a:lnTo>
                  <a:lnTo>
                    <a:pt x="420" y="558"/>
                  </a:lnTo>
                  <a:lnTo>
                    <a:pt x="428" y="574"/>
                  </a:lnTo>
                  <a:lnTo>
                    <a:pt x="442" y="570"/>
                  </a:lnTo>
                  <a:lnTo>
                    <a:pt x="444" y="554"/>
                  </a:lnTo>
                  <a:lnTo>
                    <a:pt x="444" y="554"/>
                  </a:lnTo>
                  <a:lnTo>
                    <a:pt x="444" y="552"/>
                  </a:lnTo>
                  <a:lnTo>
                    <a:pt x="444" y="552"/>
                  </a:lnTo>
                  <a:lnTo>
                    <a:pt x="456" y="546"/>
                  </a:lnTo>
                  <a:lnTo>
                    <a:pt x="452" y="524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52" y="522"/>
                  </a:lnTo>
                  <a:lnTo>
                    <a:pt x="464" y="496"/>
                  </a:lnTo>
                  <a:lnTo>
                    <a:pt x="476" y="492"/>
                  </a:lnTo>
                  <a:lnTo>
                    <a:pt x="472" y="470"/>
                  </a:lnTo>
                  <a:lnTo>
                    <a:pt x="484" y="470"/>
                  </a:lnTo>
                  <a:lnTo>
                    <a:pt x="484" y="458"/>
                  </a:lnTo>
                  <a:lnTo>
                    <a:pt x="476" y="438"/>
                  </a:lnTo>
                  <a:lnTo>
                    <a:pt x="476" y="438"/>
                  </a:lnTo>
                  <a:lnTo>
                    <a:pt x="476" y="436"/>
                  </a:lnTo>
                  <a:lnTo>
                    <a:pt x="478" y="420"/>
                  </a:lnTo>
                  <a:lnTo>
                    <a:pt x="478" y="418"/>
                  </a:lnTo>
                  <a:lnTo>
                    <a:pt x="480" y="418"/>
                  </a:lnTo>
                  <a:lnTo>
                    <a:pt x="488" y="406"/>
                  </a:lnTo>
                  <a:lnTo>
                    <a:pt x="490" y="406"/>
                  </a:lnTo>
                  <a:lnTo>
                    <a:pt x="492" y="406"/>
                  </a:lnTo>
                  <a:lnTo>
                    <a:pt x="514" y="410"/>
                  </a:lnTo>
                  <a:lnTo>
                    <a:pt x="514" y="410"/>
                  </a:lnTo>
                  <a:lnTo>
                    <a:pt x="532" y="414"/>
                  </a:lnTo>
                  <a:lnTo>
                    <a:pt x="548" y="410"/>
                  </a:lnTo>
                  <a:lnTo>
                    <a:pt x="556" y="426"/>
                  </a:lnTo>
                  <a:lnTo>
                    <a:pt x="556" y="428"/>
                  </a:lnTo>
                  <a:lnTo>
                    <a:pt x="556" y="440"/>
                  </a:lnTo>
                  <a:lnTo>
                    <a:pt x="560" y="452"/>
                  </a:lnTo>
                  <a:lnTo>
                    <a:pt x="560" y="452"/>
                  </a:lnTo>
                  <a:lnTo>
                    <a:pt x="562" y="458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68" y="462"/>
                  </a:lnTo>
                  <a:lnTo>
                    <a:pt x="578" y="464"/>
                  </a:lnTo>
                  <a:lnTo>
                    <a:pt x="580" y="468"/>
                  </a:lnTo>
                  <a:lnTo>
                    <a:pt x="580" y="470"/>
                  </a:lnTo>
                  <a:lnTo>
                    <a:pt x="580" y="470"/>
                  </a:lnTo>
                  <a:lnTo>
                    <a:pt x="584" y="478"/>
                  </a:lnTo>
                  <a:lnTo>
                    <a:pt x="590" y="486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598" y="498"/>
                  </a:lnTo>
                  <a:lnTo>
                    <a:pt x="602" y="506"/>
                  </a:lnTo>
                  <a:lnTo>
                    <a:pt x="610" y="506"/>
                  </a:lnTo>
                  <a:lnTo>
                    <a:pt x="624" y="494"/>
                  </a:lnTo>
                  <a:lnTo>
                    <a:pt x="632" y="512"/>
                  </a:lnTo>
                  <a:lnTo>
                    <a:pt x="650" y="518"/>
                  </a:lnTo>
                  <a:lnTo>
                    <a:pt x="650" y="518"/>
                  </a:lnTo>
                  <a:lnTo>
                    <a:pt x="652" y="518"/>
                  </a:lnTo>
                  <a:lnTo>
                    <a:pt x="660" y="534"/>
                  </a:lnTo>
                  <a:lnTo>
                    <a:pt x="664" y="538"/>
                  </a:lnTo>
                  <a:lnTo>
                    <a:pt x="664" y="522"/>
                  </a:lnTo>
                  <a:lnTo>
                    <a:pt x="664" y="522"/>
                  </a:lnTo>
                  <a:lnTo>
                    <a:pt x="664" y="518"/>
                  </a:lnTo>
                  <a:lnTo>
                    <a:pt x="700" y="518"/>
                  </a:lnTo>
                  <a:lnTo>
                    <a:pt x="700" y="514"/>
                  </a:lnTo>
                  <a:lnTo>
                    <a:pt x="700" y="514"/>
                  </a:lnTo>
                  <a:lnTo>
                    <a:pt x="702" y="512"/>
                  </a:lnTo>
                  <a:lnTo>
                    <a:pt x="700" y="508"/>
                  </a:lnTo>
                  <a:lnTo>
                    <a:pt x="700" y="508"/>
                  </a:lnTo>
                  <a:lnTo>
                    <a:pt x="698" y="500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486"/>
                  </a:lnTo>
                  <a:lnTo>
                    <a:pt x="698" y="480"/>
                  </a:lnTo>
                  <a:lnTo>
                    <a:pt x="698" y="480"/>
                  </a:lnTo>
                  <a:lnTo>
                    <a:pt x="702" y="478"/>
                  </a:lnTo>
                  <a:lnTo>
                    <a:pt x="706" y="478"/>
                  </a:lnTo>
                  <a:lnTo>
                    <a:pt x="720" y="482"/>
                  </a:lnTo>
                  <a:lnTo>
                    <a:pt x="722" y="472"/>
                  </a:lnTo>
                  <a:lnTo>
                    <a:pt x="696" y="460"/>
                  </a:lnTo>
                  <a:lnTo>
                    <a:pt x="694" y="460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92" y="458"/>
                  </a:lnTo>
                  <a:lnTo>
                    <a:pt x="688" y="426"/>
                  </a:lnTo>
                  <a:lnTo>
                    <a:pt x="690" y="406"/>
                  </a:lnTo>
                  <a:lnTo>
                    <a:pt x="690" y="402"/>
                  </a:lnTo>
                  <a:lnTo>
                    <a:pt x="690" y="402"/>
                  </a:lnTo>
                  <a:lnTo>
                    <a:pt x="734" y="406"/>
                  </a:lnTo>
                  <a:lnTo>
                    <a:pt x="744" y="396"/>
                  </a:lnTo>
                  <a:lnTo>
                    <a:pt x="744" y="396"/>
                  </a:lnTo>
                  <a:lnTo>
                    <a:pt x="746" y="392"/>
                  </a:lnTo>
                  <a:lnTo>
                    <a:pt x="744" y="388"/>
                  </a:lnTo>
                  <a:lnTo>
                    <a:pt x="744" y="388"/>
                  </a:lnTo>
                  <a:lnTo>
                    <a:pt x="732" y="382"/>
                  </a:lnTo>
                  <a:lnTo>
                    <a:pt x="730" y="378"/>
                  </a:lnTo>
                  <a:lnTo>
                    <a:pt x="728" y="374"/>
                  </a:lnTo>
                  <a:lnTo>
                    <a:pt x="728" y="374"/>
                  </a:lnTo>
                  <a:lnTo>
                    <a:pt x="730" y="372"/>
                  </a:lnTo>
                  <a:lnTo>
                    <a:pt x="732" y="368"/>
                  </a:lnTo>
                  <a:lnTo>
                    <a:pt x="752" y="350"/>
                  </a:lnTo>
                  <a:lnTo>
                    <a:pt x="772" y="348"/>
                  </a:lnTo>
                  <a:lnTo>
                    <a:pt x="782" y="330"/>
                  </a:lnTo>
                  <a:lnTo>
                    <a:pt x="782" y="314"/>
                  </a:lnTo>
                  <a:lnTo>
                    <a:pt x="796" y="310"/>
                  </a:lnTo>
                  <a:lnTo>
                    <a:pt x="796" y="310"/>
                  </a:lnTo>
                  <a:lnTo>
                    <a:pt x="804" y="290"/>
                  </a:lnTo>
                  <a:lnTo>
                    <a:pt x="812" y="27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6"/>
                  </a:lnTo>
                  <a:lnTo>
                    <a:pt x="800" y="254"/>
                  </a:lnTo>
                  <a:lnTo>
                    <a:pt x="792" y="228"/>
                  </a:lnTo>
                  <a:lnTo>
                    <a:pt x="792" y="226"/>
                  </a:lnTo>
                  <a:lnTo>
                    <a:pt x="788" y="198"/>
                  </a:lnTo>
                  <a:lnTo>
                    <a:pt x="778" y="182"/>
                  </a:lnTo>
                  <a:lnTo>
                    <a:pt x="764" y="168"/>
                  </a:lnTo>
                  <a:lnTo>
                    <a:pt x="764" y="168"/>
                  </a:lnTo>
                  <a:lnTo>
                    <a:pt x="764" y="166"/>
                  </a:lnTo>
                  <a:lnTo>
                    <a:pt x="764" y="166"/>
                  </a:lnTo>
                  <a:lnTo>
                    <a:pt x="762" y="150"/>
                  </a:lnTo>
                  <a:lnTo>
                    <a:pt x="736" y="158"/>
                  </a:lnTo>
                  <a:lnTo>
                    <a:pt x="736" y="158"/>
                  </a:lnTo>
                  <a:lnTo>
                    <a:pt x="724" y="144"/>
                  </a:lnTo>
                  <a:lnTo>
                    <a:pt x="688" y="118"/>
                  </a:lnTo>
                  <a:lnTo>
                    <a:pt x="686" y="118"/>
                  </a:lnTo>
                  <a:lnTo>
                    <a:pt x="672" y="100"/>
                  </a:lnTo>
                  <a:lnTo>
                    <a:pt x="664" y="94"/>
                  </a:lnTo>
                  <a:lnTo>
                    <a:pt x="658" y="102"/>
                  </a:lnTo>
                  <a:lnTo>
                    <a:pt x="658" y="104"/>
                  </a:lnTo>
                  <a:lnTo>
                    <a:pt x="658" y="106"/>
                  </a:lnTo>
                  <a:lnTo>
                    <a:pt x="656" y="106"/>
                  </a:lnTo>
                  <a:lnTo>
                    <a:pt x="656" y="106"/>
                  </a:lnTo>
                  <a:lnTo>
                    <a:pt x="644" y="106"/>
                  </a:lnTo>
                  <a:lnTo>
                    <a:pt x="642" y="106"/>
                  </a:lnTo>
                  <a:lnTo>
                    <a:pt x="642" y="106"/>
                  </a:lnTo>
                  <a:lnTo>
                    <a:pt x="616" y="78"/>
                  </a:lnTo>
                  <a:lnTo>
                    <a:pt x="616" y="78"/>
                  </a:lnTo>
                  <a:lnTo>
                    <a:pt x="606" y="72"/>
                  </a:lnTo>
                  <a:lnTo>
                    <a:pt x="596" y="62"/>
                  </a:lnTo>
                  <a:lnTo>
                    <a:pt x="584" y="54"/>
                  </a:lnTo>
                  <a:lnTo>
                    <a:pt x="584" y="52"/>
                  </a:lnTo>
                  <a:lnTo>
                    <a:pt x="570" y="44"/>
                  </a:lnTo>
                  <a:lnTo>
                    <a:pt x="562" y="50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60" y="52"/>
                  </a:lnTo>
                  <a:lnTo>
                    <a:pt x="552" y="50"/>
                  </a:lnTo>
                  <a:lnTo>
                    <a:pt x="544" y="54"/>
                  </a:lnTo>
                  <a:lnTo>
                    <a:pt x="544" y="54"/>
                  </a:lnTo>
                  <a:lnTo>
                    <a:pt x="542" y="56"/>
                  </a:lnTo>
                  <a:lnTo>
                    <a:pt x="542" y="56"/>
                  </a:lnTo>
                  <a:lnTo>
                    <a:pt x="530" y="58"/>
                  </a:lnTo>
                  <a:lnTo>
                    <a:pt x="530" y="58"/>
                  </a:lnTo>
                  <a:lnTo>
                    <a:pt x="484" y="30"/>
                  </a:lnTo>
                  <a:lnTo>
                    <a:pt x="48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Freeform 10"/>
            <p:cNvSpPr/>
            <p:nvPr/>
          </p:nvSpPr>
          <p:spPr bwMode="auto">
            <a:xfrm>
              <a:off x="2806700" y="3809319"/>
              <a:ext cx="1114425" cy="977900"/>
            </a:xfrm>
            <a:custGeom>
              <a:avLst/>
              <a:gdLst>
                <a:gd name="T0" fmla="*/ 20 w 702"/>
                <a:gd name="T1" fmla="*/ 28 h 616"/>
                <a:gd name="T2" fmla="*/ 6 w 702"/>
                <a:gd name="T3" fmla="*/ 94 h 616"/>
                <a:gd name="T4" fmla="*/ 38 w 702"/>
                <a:gd name="T5" fmla="*/ 138 h 616"/>
                <a:gd name="T6" fmla="*/ 56 w 702"/>
                <a:gd name="T7" fmla="*/ 178 h 616"/>
                <a:gd name="T8" fmla="*/ 70 w 702"/>
                <a:gd name="T9" fmla="*/ 196 h 616"/>
                <a:gd name="T10" fmla="*/ 82 w 702"/>
                <a:gd name="T11" fmla="*/ 258 h 616"/>
                <a:gd name="T12" fmla="*/ 90 w 702"/>
                <a:gd name="T13" fmla="*/ 286 h 616"/>
                <a:gd name="T14" fmla="*/ 88 w 702"/>
                <a:gd name="T15" fmla="*/ 320 h 616"/>
                <a:gd name="T16" fmla="*/ 100 w 702"/>
                <a:gd name="T17" fmla="*/ 350 h 616"/>
                <a:gd name="T18" fmla="*/ 86 w 702"/>
                <a:gd name="T19" fmla="*/ 418 h 616"/>
                <a:gd name="T20" fmla="*/ 102 w 702"/>
                <a:gd name="T21" fmla="*/ 442 h 616"/>
                <a:gd name="T22" fmla="*/ 110 w 702"/>
                <a:gd name="T23" fmla="*/ 462 h 616"/>
                <a:gd name="T24" fmla="*/ 122 w 702"/>
                <a:gd name="T25" fmla="*/ 444 h 616"/>
                <a:gd name="T26" fmla="*/ 126 w 702"/>
                <a:gd name="T27" fmla="*/ 420 h 616"/>
                <a:gd name="T28" fmla="*/ 156 w 702"/>
                <a:gd name="T29" fmla="*/ 440 h 616"/>
                <a:gd name="T30" fmla="*/ 170 w 702"/>
                <a:gd name="T31" fmla="*/ 474 h 616"/>
                <a:gd name="T32" fmla="*/ 200 w 702"/>
                <a:gd name="T33" fmla="*/ 470 h 616"/>
                <a:gd name="T34" fmla="*/ 238 w 702"/>
                <a:gd name="T35" fmla="*/ 558 h 616"/>
                <a:gd name="T36" fmla="*/ 246 w 702"/>
                <a:gd name="T37" fmla="*/ 598 h 616"/>
                <a:gd name="T38" fmla="*/ 262 w 702"/>
                <a:gd name="T39" fmla="*/ 592 h 616"/>
                <a:gd name="T40" fmla="*/ 270 w 702"/>
                <a:gd name="T41" fmla="*/ 614 h 616"/>
                <a:gd name="T42" fmla="*/ 306 w 702"/>
                <a:gd name="T43" fmla="*/ 586 h 616"/>
                <a:gd name="T44" fmla="*/ 330 w 702"/>
                <a:gd name="T45" fmla="*/ 546 h 616"/>
                <a:gd name="T46" fmla="*/ 332 w 702"/>
                <a:gd name="T47" fmla="*/ 518 h 616"/>
                <a:gd name="T48" fmla="*/ 374 w 702"/>
                <a:gd name="T49" fmla="*/ 470 h 616"/>
                <a:gd name="T50" fmla="*/ 402 w 702"/>
                <a:gd name="T51" fmla="*/ 426 h 616"/>
                <a:gd name="T52" fmla="*/ 442 w 702"/>
                <a:gd name="T53" fmla="*/ 472 h 616"/>
                <a:gd name="T54" fmla="*/ 458 w 702"/>
                <a:gd name="T55" fmla="*/ 474 h 616"/>
                <a:gd name="T56" fmla="*/ 480 w 702"/>
                <a:gd name="T57" fmla="*/ 466 h 616"/>
                <a:gd name="T58" fmla="*/ 498 w 702"/>
                <a:gd name="T59" fmla="*/ 494 h 616"/>
                <a:gd name="T60" fmla="*/ 556 w 702"/>
                <a:gd name="T61" fmla="*/ 472 h 616"/>
                <a:gd name="T62" fmla="*/ 528 w 702"/>
                <a:gd name="T63" fmla="*/ 458 h 616"/>
                <a:gd name="T64" fmla="*/ 530 w 702"/>
                <a:gd name="T65" fmla="*/ 416 h 616"/>
                <a:gd name="T66" fmla="*/ 550 w 702"/>
                <a:gd name="T67" fmla="*/ 414 h 616"/>
                <a:gd name="T68" fmla="*/ 516 w 702"/>
                <a:gd name="T69" fmla="*/ 372 h 616"/>
                <a:gd name="T70" fmla="*/ 606 w 702"/>
                <a:gd name="T71" fmla="*/ 288 h 616"/>
                <a:gd name="T72" fmla="*/ 654 w 702"/>
                <a:gd name="T73" fmla="*/ 242 h 616"/>
                <a:gd name="T74" fmla="*/ 674 w 702"/>
                <a:gd name="T75" fmla="*/ 214 h 616"/>
                <a:gd name="T76" fmla="*/ 702 w 702"/>
                <a:gd name="T77" fmla="*/ 158 h 616"/>
                <a:gd name="T78" fmla="*/ 638 w 702"/>
                <a:gd name="T79" fmla="*/ 146 h 616"/>
                <a:gd name="T80" fmla="*/ 624 w 702"/>
                <a:gd name="T81" fmla="*/ 142 h 616"/>
                <a:gd name="T82" fmla="*/ 608 w 702"/>
                <a:gd name="T83" fmla="*/ 146 h 616"/>
                <a:gd name="T84" fmla="*/ 596 w 702"/>
                <a:gd name="T85" fmla="*/ 126 h 616"/>
                <a:gd name="T86" fmla="*/ 576 w 702"/>
                <a:gd name="T87" fmla="*/ 124 h 616"/>
                <a:gd name="T88" fmla="*/ 526 w 702"/>
                <a:gd name="T89" fmla="*/ 116 h 616"/>
                <a:gd name="T90" fmla="*/ 506 w 702"/>
                <a:gd name="T91" fmla="*/ 118 h 616"/>
                <a:gd name="T92" fmla="*/ 452 w 702"/>
                <a:gd name="T93" fmla="*/ 118 h 616"/>
                <a:gd name="T94" fmla="*/ 442 w 702"/>
                <a:gd name="T95" fmla="*/ 80 h 616"/>
                <a:gd name="T96" fmla="*/ 360 w 702"/>
                <a:gd name="T97" fmla="*/ 32 h 616"/>
                <a:gd name="T98" fmla="*/ 338 w 702"/>
                <a:gd name="T99" fmla="*/ 0 h 616"/>
                <a:gd name="T100" fmla="*/ 320 w 702"/>
                <a:gd name="T101" fmla="*/ 62 h 616"/>
                <a:gd name="T102" fmla="*/ 306 w 702"/>
                <a:gd name="T103" fmla="*/ 70 h 616"/>
                <a:gd name="T104" fmla="*/ 262 w 702"/>
                <a:gd name="T105" fmla="*/ 82 h 616"/>
                <a:gd name="T106" fmla="*/ 240 w 702"/>
                <a:gd name="T107" fmla="*/ 88 h 616"/>
                <a:gd name="T108" fmla="*/ 242 w 702"/>
                <a:gd name="T109" fmla="*/ 116 h 616"/>
                <a:gd name="T110" fmla="*/ 188 w 702"/>
                <a:gd name="T111" fmla="*/ 134 h 616"/>
                <a:gd name="T112" fmla="*/ 146 w 702"/>
                <a:gd name="T113" fmla="*/ 106 h 616"/>
                <a:gd name="T114" fmla="*/ 118 w 702"/>
                <a:gd name="T115" fmla="*/ 84 h 616"/>
                <a:gd name="T116" fmla="*/ 98 w 702"/>
                <a:gd name="T117" fmla="*/ 62 h 616"/>
                <a:gd name="T118" fmla="*/ 78 w 702"/>
                <a:gd name="T119" fmla="*/ 1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955675" y="3412444"/>
              <a:ext cx="1993900" cy="1212850"/>
            </a:xfrm>
            <a:custGeom>
              <a:avLst/>
              <a:gdLst>
                <a:gd name="T0" fmla="*/ 138 w 1256"/>
                <a:gd name="T1" fmla="*/ 22 h 764"/>
                <a:gd name="T2" fmla="*/ 122 w 1256"/>
                <a:gd name="T3" fmla="*/ 56 h 764"/>
                <a:gd name="T4" fmla="*/ 66 w 1256"/>
                <a:gd name="T5" fmla="*/ 58 h 764"/>
                <a:gd name="T6" fmla="*/ 48 w 1256"/>
                <a:gd name="T7" fmla="*/ 92 h 764"/>
                <a:gd name="T8" fmla="*/ 56 w 1256"/>
                <a:gd name="T9" fmla="*/ 150 h 764"/>
                <a:gd name="T10" fmla="*/ 56 w 1256"/>
                <a:gd name="T11" fmla="*/ 196 h 764"/>
                <a:gd name="T12" fmla="*/ 16 w 1256"/>
                <a:gd name="T13" fmla="*/ 232 h 764"/>
                <a:gd name="T14" fmla="*/ 2 w 1256"/>
                <a:gd name="T15" fmla="*/ 262 h 764"/>
                <a:gd name="T16" fmla="*/ 28 w 1256"/>
                <a:gd name="T17" fmla="*/ 300 h 764"/>
                <a:gd name="T18" fmla="*/ 60 w 1256"/>
                <a:gd name="T19" fmla="*/ 332 h 764"/>
                <a:gd name="T20" fmla="*/ 138 w 1256"/>
                <a:gd name="T21" fmla="*/ 408 h 764"/>
                <a:gd name="T22" fmla="*/ 182 w 1256"/>
                <a:gd name="T23" fmla="*/ 394 h 764"/>
                <a:gd name="T24" fmla="*/ 240 w 1256"/>
                <a:gd name="T25" fmla="*/ 464 h 764"/>
                <a:gd name="T26" fmla="*/ 294 w 1256"/>
                <a:gd name="T27" fmla="*/ 504 h 764"/>
                <a:gd name="T28" fmla="*/ 376 w 1256"/>
                <a:gd name="T29" fmla="*/ 586 h 764"/>
                <a:gd name="T30" fmla="*/ 426 w 1256"/>
                <a:gd name="T31" fmla="*/ 628 h 764"/>
                <a:gd name="T32" fmla="*/ 524 w 1256"/>
                <a:gd name="T33" fmla="*/ 648 h 764"/>
                <a:gd name="T34" fmla="*/ 590 w 1256"/>
                <a:gd name="T35" fmla="*/ 644 h 764"/>
                <a:gd name="T36" fmla="*/ 588 w 1256"/>
                <a:gd name="T37" fmla="*/ 670 h 764"/>
                <a:gd name="T38" fmla="*/ 592 w 1256"/>
                <a:gd name="T39" fmla="*/ 698 h 764"/>
                <a:gd name="T40" fmla="*/ 616 w 1256"/>
                <a:gd name="T41" fmla="*/ 676 h 764"/>
                <a:gd name="T42" fmla="*/ 660 w 1256"/>
                <a:gd name="T43" fmla="*/ 638 h 764"/>
                <a:gd name="T44" fmla="*/ 772 w 1256"/>
                <a:gd name="T45" fmla="*/ 682 h 764"/>
                <a:gd name="T46" fmla="*/ 808 w 1256"/>
                <a:gd name="T47" fmla="*/ 762 h 764"/>
                <a:gd name="T48" fmla="*/ 928 w 1256"/>
                <a:gd name="T49" fmla="*/ 716 h 764"/>
                <a:gd name="T50" fmla="*/ 1024 w 1256"/>
                <a:gd name="T51" fmla="*/ 680 h 764"/>
                <a:gd name="T52" fmla="*/ 1122 w 1256"/>
                <a:gd name="T53" fmla="*/ 712 h 764"/>
                <a:gd name="T54" fmla="*/ 1138 w 1256"/>
                <a:gd name="T55" fmla="*/ 716 h 764"/>
                <a:gd name="T56" fmla="*/ 1144 w 1256"/>
                <a:gd name="T57" fmla="*/ 674 h 764"/>
                <a:gd name="T58" fmla="*/ 1182 w 1256"/>
                <a:gd name="T59" fmla="*/ 682 h 764"/>
                <a:gd name="T60" fmla="*/ 1214 w 1256"/>
                <a:gd name="T61" fmla="*/ 686 h 764"/>
                <a:gd name="T62" fmla="*/ 1214 w 1256"/>
                <a:gd name="T63" fmla="*/ 660 h 764"/>
                <a:gd name="T64" fmla="*/ 1256 w 1256"/>
                <a:gd name="T65" fmla="*/ 598 h 764"/>
                <a:gd name="T66" fmla="*/ 1248 w 1256"/>
                <a:gd name="T67" fmla="*/ 540 h 764"/>
                <a:gd name="T68" fmla="*/ 1232 w 1256"/>
                <a:gd name="T69" fmla="*/ 498 h 764"/>
                <a:gd name="T70" fmla="*/ 1228 w 1256"/>
                <a:gd name="T71" fmla="*/ 448 h 764"/>
                <a:gd name="T72" fmla="*/ 1200 w 1256"/>
                <a:gd name="T73" fmla="*/ 412 h 764"/>
                <a:gd name="T74" fmla="*/ 1162 w 1256"/>
                <a:gd name="T75" fmla="*/ 366 h 764"/>
                <a:gd name="T76" fmla="*/ 1152 w 1256"/>
                <a:gd name="T77" fmla="*/ 418 h 764"/>
                <a:gd name="T78" fmla="*/ 1074 w 1256"/>
                <a:gd name="T79" fmla="*/ 436 h 764"/>
                <a:gd name="T80" fmla="*/ 1024 w 1256"/>
                <a:gd name="T81" fmla="*/ 380 h 764"/>
                <a:gd name="T82" fmla="*/ 974 w 1256"/>
                <a:gd name="T83" fmla="*/ 350 h 764"/>
                <a:gd name="T84" fmla="*/ 860 w 1256"/>
                <a:gd name="T85" fmla="*/ 324 h 764"/>
                <a:gd name="T86" fmla="*/ 820 w 1256"/>
                <a:gd name="T87" fmla="*/ 308 h 764"/>
                <a:gd name="T88" fmla="*/ 788 w 1256"/>
                <a:gd name="T89" fmla="*/ 272 h 764"/>
                <a:gd name="T90" fmla="*/ 760 w 1256"/>
                <a:gd name="T91" fmla="*/ 280 h 764"/>
                <a:gd name="T92" fmla="*/ 736 w 1256"/>
                <a:gd name="T93" fmla="*/ 272 h 764"/>
                <a:gd name="T94" fmla="*/ 704 w 1256"/>
                <a:gd name="T95" fmla="*/ 232 h 764"/>
                <a:gd name="T96" fmla="*/ 692 w 1256"/>
                <a:gd name="T97" fmla="*/ 196 h 764"/>
                <a:gd name="T98" fmla="*/ 694 w 1256"/>
                <a:gd name="T99" fmla="*/ 118 h 764"/>
                <a:gd name="T100" fmla="*/ 708 w 1256"/>
                <a:gd name="T101" fmla="*/ 84 h 764"/>
                <a:gd name="T102" fmla="*/ 712 w 1256"/>
                <a:gd name="T103" fmla="*/ 62 h 764"/>
                <a:gd name="T104" fmla="*/ 710 w 1256"/>
                <a:gd name="T105" fmla="*/ 42 h 764"/>
                <a:gd name="T106" fmla="*/ 692 w 1256"/>
                <a:gd name="T107" fmla="*/ 30 h 764"/>
                <a:gd name="T108" fmla="*/ 608 w 1256"/>
                <a:gd name="T109" fmla="*/ 4 h 764"/>
                <a:gd name="T110" fmla="*/ 532 w 1256"/>
                <a:gd name="T111" fmla="*/ 16 h 764"/>
                <a:gd name="T112" fmla="*/ 472 w 1256"/>
                <a:gd name="T113" fmla="*/ 40 h 764"/>
                <a:gd name="T114" fmla="*/ 438 w 1256"/>
                <a:gd name="T115" fmla="*/ 36 h 764"/>
                <a:gd name="T116" fmla="*/ 356 w 1256"/>
                <a:gd name="T117" fmla="*/ 36 h 764"/>
                <a:gd name="T118" fmla="*/ 318 w 1256"/>
                <a:gd name="T119" fmla="*/ 20 h 764"/>
                <a:gd name="T120" fmla="*/ 296 w 1256"/>
                <a:gd name="T121" fmla="*/ 8 h 764"/>
                <a:gd name="T122" fmla="*/ 226 w 1256"/>
                <a:gd name="T123" fmla="*/ 20 h 764"/>
                <a:gd name="T124" fmla="*/ 152 w 1256"/>
                <a:gd name="T125" fmla="*/ 4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56" h="764">
                  <a:moveTo>
                    <a:pt x="152" y="4"/>
                  </a:moveTo>
                  <a:lnTo>
                    <a:pt x="152" y="4"/>
                  </a:lnTo>
                  <a:lnTo>
                    <a:pt x="152" y="4"/>
                  </a:lnTo>
                  <a:lnTo>
                    <a:pt x="146" y="14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2" y="26"/>
                  </a:lnTo>
                  <a:lnTo>
                    <a:pt x="132" y="32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30" y="44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18" y="62"/>
                  </a:lnTo>
                  <a:lnTo>
                    <a:pt x="112" y="64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2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8" y="92"/>
                  </a:lnTo>
                  <a:lnTo>
                    <a:pt x="42" y="100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2" y="112"/>
                  </a:lnTo>
                  <a:lnTo>
                    <a:pt x="44" y="122"/>
                  </a:lnTo>
                  <a:lnTo>
                    <a:pt x="56" y="150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80"/>
                  </a:lnTo>
                  <a:lnTo>
                    <a:pt x="60" y="188"/>
                  </a:lnTo>
                  <a:lnTo>
                    <a:pt x="56" y="196"/>
                  </a:lnTo>
                  <a:lnTo>
                    <a:pt x="42" y="210"/>
                  </a:lnTo>
                  <a:lnTo>
                    <a:pt x="18" y="210"/>
                  </a:lnTo>
                  <a:lnTo>
                    <a:pt x="12" y="184"/>
                  </a:lnTo>
                  <a:lnTo>
                    <a:pt x="6" y="216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0" y="246"/>
                  </a:lnTo>
                  <a:lnTo>
                    <a:pt x="2" y="262"/>
                  </a:lnTo>
                  <a:lnTo>
                    <a:pt x="2" y="262"/>
                  </a:lnTo>
                  <a:lnTo>
                    <a:pt x="0" y="272"/>
                  </a:lnTo>
                  <a:lnTo>
                    <a:pt x="0" y="280"/>
                  </a:lnTo>
                  <a:lnTo>
                    <a:pt x="4" y="290"/>
                  </a:lnTo>
                  <a:lnTo>
                    <a:pt x="10" y="300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4" y="302"/>
                  </a:lnTo>
                  <a:lnTo>
                    <a:pt x="42" y="308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2" y="338"/>
                  </a:lnTo>
                  <a:lnTo>
                    <a:pt x="66" y="344"/>
                  </a:lnTo>
                  <a:lnTo>
                    <a:pt x="108" y="384"/>
                  </a:lnTo>
                  <a:lnTo>
                    <a:pt x="108" y="384"/>
                  </a:lnTo>
                  <a:lnTo>
                    <a:pt x="128" y="408"/>
                  </a:lnTo>
                  <a:lnTo>
                    <a:pt x="138" y="408"/>
                  </a:lnTo>
                  <a:lnTo>
                    <a:pt x="150" y="386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82" y="394"/>
                  </a:lnTo>
                  <a:lnTo>
                    <a:pt x="186" y="414"/>
                  </a:lnTo>
                  <a:lnTo>
                    <a:pt x="222" y="454"/>
                  </a:lnTo>
                  <a:lnTo>
                    <a:pt x="234" y="460"/>
                  </a:lnTo>
                  <a:lnTo>
                    <a:pt x="234" y="460"/>
                  </a:lnTo>
                  <a:lnTo>
                    <a:pt x="240" y="464"/>
                  </a:lnTo>
                  <a:lnTo>
                    <a:pt x="240" y="464"/>
                  </a:lnTo>
                  <a:lnTo>
                    <a:pt x="268" y="504"/>
                  </a:lnTo>
                  <a:lnTo>
                    <a:pt x="288" y="500"/>
                  </a:lnTo>
                  <a:lnTo>
                    <a:pt x="290" y="500"/>
                  </a:lnTo>
                  <a:lnTo>
                    <a:pt x="292" y="500"/>
                  </a:lnTo>
                  <a:lnTo>
                    <a:pt x="292" y="502"/>
                  </a:lnTo>
                  <a:lnTo>
                    <a:pt x="294" y="504"/>
                  </a:lnTo>
                  <a:lnTo>
                    <a:pt x="312" y="542"/>
                  </a:lnTo>
                  <a:lnTo>
                    <a:pt x="334" y="556"/>
                  </a:lnTo>
                  <a:lnTo>
                    <a:pt x="352" y="560"/>
                  </a:lnTo>
                  <a:lnTo>
                    <a:pt x="362" y="584"/>
                  </a:lnTo>
                  <a:lnTo>
                    <a:pt x="376" y="584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4" y="602"/>
                  </a:lnTo>
                  <a:lnTo>
                    <a:pt x="406" y="604"/>
                  </a:lnTo>
                  <a:lnTo>
                    <a:pt x="426" y="628"/>
                  </a:lnTo>
                  <a:lnTo>
                    <a:pt x="456" y="624"/>
                  </a:lnTo>
                  <a:lnTo>
                    <a:pt x="458" y="624"/>
                  </a:lnTo>
                  <a:lnTo>
                    <a:pt x="470" y="628"/>
                  </a:lnTo>
                  <a:lnTo>
                    <a:pt x="470" y="628"/>
                  </a:lnTo>
                  <a:lnTo>
                    <a:pt x="490" y="644"/>
                  </a:lnTo>
                  <a:lnTo>
                    <a:pt x="524" y="648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44" y="644"/>
                  </a:lnTo>
                  <a:lnTo>
                    <a:pt x="564" y="642"/>
                  </a:lnTo>
                  <a:lnTo>
                    <a:pt x="580" y="642"/>
                  </a:lnTo>
                  <a:lnTo>
                    <a:pt x="590" y="644"/>
                  </a:lnTo>
                  <a:lnTo>
                    <a:pt x="596" y="648"/>
                  </a:lnTo>
                  <a:lnTo>
                    <a:pt x="596" y="648"/>
                  </a:lnTo>
                  <a:lnTo>
                    <a:pt x="598" y="654"/>
                  </a:lnTo>
                  <a:lnTo>
                    <a:pt x="598" y="658"/>
                  </a:lnTo>
                  <a:lnTo>
                    <a:pt x="594" y="664"/>
                  </a:lnTo>
                  <a:lnTo>
                    <a:pt x="588" y="670"/>
                  </a:lnTo>
                  <a:lnTo>
                    <a:pt x="580" y="678"/>
                  </a:lnTo>
                  <a:lnTo>
                    <a:pt x="580" y="678"/>
                  </a:lnTo>
                  <a:lnTo>
                    <a:pt x="580" y="682"/>
                  </a:lnTo>
                  <a:lnTo>
                    <a:pt x="582" y="686"/>
                  </a:lnTo>
                  <a:lnTo>
                    <a:pt x="586" y="692"/>
                  </a:lnTo>
                  <a:lnTo>
                    <a:pt x="592" y="698"/>
                  </a:lnTo>
                  <a:lnTo>
                    <a:pt x="592" y="700"/>
                  </a:lnTo>
                  <a:lnTo>
                    <a:pt x="592" y="700"/>
                  </a:lnTo>
                  <a:lnTo>
                    <a:pt x="598" y="704"/>
                  </a:lnTo>
                  <a:lnTo>
                    <a:pt x="600" y="702"/>
                  </a:lnTo>
                  <a:lnTo>
                    <a:pt x="600" y="702"/>
                  </a:lnTo>
                  <a:lnTo>
                    <a:pt x="616" y="676"/>
                  </a:lnTo>
                  <a:lnTo>
                    <a:pt x="628" y="658"/>
                  </a:lnTo>
                  <a:lnTo>
                    <a:pt x="638" y="646"/>
                  </a:lnTo>
                  <a:lnTo>
                    <a:pt x="648" y="640"/>
                  </a:lnTo>
                  <a:lnTo>
                    <a:pt x="648" y="640"/>
                  </a:lnTo>
                  <a:lnTo>
                    <a:pt x="654" y="638"/>
                  </a:lnTo>
                  <a:lnTo>
                    <a:pt x="660" y="638"/>
                  </a:lnTo>
                  <a:lnTo>
                    <a:pt x="676" y="644"/>
                  </a:lnTo>
                  <a:lnTo>
                    <a:pt x="698" y="654"/>
                  </a:lnTo>
                  <a:lnTo>
                    <a:pt x="724" y="670"/>
                  </a:lnTo>
                  <a:lnTo>
                    <a:pt x="772" y="678"/>
                  </a:lnTo>
                  <a:lnTo>
                    <a:pt x="772" y="680"/>
                  </a:lnTo>
                  <a:lnTo>
                    <a:pt x="772" y="682"/>
                  </a:lnTo>
                  <a:lnTo>
                    <a:pt x="768" y="704"/>
                  </a:lnTo>
                  <a:lnTo>
                    <a:pt x="792" y="708"/>
                  </a:lnTo>
                  <a:lnTo>
                    <a:pt x="792" y="738"/>
                  </a:lnTo>
                  <a:lnTo>
                    <a:pt x="792" y="738"/>
                  </a:lnTo>
                  <a:lnTo>
                    <a:pt x="802" y="754"/>
                  </a:lnTo>
                  <a:lnTo>
                    <a:pt x="808" y="762"/>
                  </a:lnTo>
                  <a:lnTo>
                    <a:pt x="808" y="762"/>
                  </a:lnTo>
                  <a:lnTo>
                    <a:pt x="816" y="764"/>
                  </a:lnTo>
                  <a:lnTo>
                    <a:pt x="830" y="764"/>
                  </a:lnTo>
                  <a:lnTo>
                    <a:pt x="880" y="762"/>
                  </a:lnTo>
                  <a:lnTo>
                    <a:pt x="904" y="748"/>
                  </a:lnTo>
                  <a:lnTo>
                    <a:pt x="928" y="716"/>
                  </a:lnTo>
                  <a:lnTo>
                    <a:pt x="956" y="714"/>
                  </a:lnTo>
                  <a:lnTo>
                    <a:pt x="970" y="710"/>
                  </a:lnTo>
                  <a:lnTo>
                    <a:pt x="1022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24" y="680"/>
                  </a:lnTo>
                  <a:lnTo>
                    <a:pt x="1060" y="676"/>
                  </a:lnTo>
                  <a:lnTo>
                    <a:pt x="1070" y="678"/>
                  </a:lnTo>
                  <a:lnTo>
                    <a:pt x="1076" y="680"/>
                  </a:lnTo>
                  <a:lnTo>
                    <a:pt x="1112" y="708"/>
                  </a:lnTo>
                  <a:lnTo>
                    <a:pt x="1122" y="712"/>
                  </a:lnTo>
                  <a:lnTo>
                    <a:pt x="1124" y="714"/>
                  </a:lnTo>
                  <a:lnTo>
                    <a:pt x="1136" y="720"/>
                  </a:lnTo>
                  <a:lnTo>
                    <a:pt x="1138" y="720"/>
                  </a:lnTo>
                  <a:lnTo>
                    <a:pt x="1138" y="718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38" y="716"/>
                  </a:lnTo>
                  <a:lnTo>
                    <a:pt x="1144" y="692"/>
                  </a:lnTo>
                  <a:lnTo>
                    <a:pt x="1144" y="692"/>
                  </a:lnTo>
                  <a:lnTo>
                    <a:pt x="1142" y="682"/>
                  </a:lnTo>
                  <a:lnTo>
                    <a:pt x="1144" y="674"/>
                  </a:lnTo>
                  <a:lnTo>
                    <a:pt x="1144" y="674"/>
                  </a:lnTo>
                  <a:lnTo>
                    <a:pt x="1148" y="668"/>
                  </a:lnTo>
                  <a:lnTo>
                    <a:pt x="1156" y="666"/>
                  </a:lnTo>
                  <a:lnTo>
                    <a:pt x="1156" y="666"/>
                  </a:lnTo>
                  <a:lnTo>
                    <a:pt x="1164" y="666"/>
                  </a:lnTo>
                  <a:lnTo>
                    <a:pt x="1172" y="672"/>
                  </a:lnTo>
                  <a:lnTo>
                    <a:pt x="1182" y="682"/>
                  </a:lnTo>
                  <a:lnTo>
                    <a:pt x="1190" y="696"/>
                  </a:lnTo>
                  <a:lnTo>
                    <a:pt x="1192" y="696"/>
                  </a:lnTo>
                  <a:lnTo>
                    <a:pt x="1192" y="696"/>
                  </a:lnTo>
                  <a:lnTo>
                    <a:pt x="1212" y="688"/>
                  </a:lnTo>
                  <a:lnTo>
                    <a:pt x="1212" y="688"/>
                  </a:lnTo>
                  <a:lnTo>
                    <a:pt x="1214" y="686"/>
                  </a:lnTo>
                  <a:lnTo>
                    <a:pt x="1216" y="684"/>
                  </a:lnTo>
                  <a:lnTo>
                    <a:pt x="1218" y="680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4"/>
                  </a:lnTo>
                  <a:lnTo>
                    <a:pt x="1214" y="660"/>
                  </a:lnTo>
                  <a:lnTo>
                    <a:pt x="1214" y="656"/>
                  </a:lnTo>
                  <a:lnTo>
                    <a:pt x="1216" y="652"/>
                  </a:lnTo>
                  <a:lnTo>
                    <a:pt x="1220" y="650"/>
                  </a:lnTo>
                  <a:lnTo>
                    <a:pt x="1228" y="644"/>
                  </a:lnTo>
                  <a:lnTo>
                    <a:pt x="1244" y="624"/>
                  </a:lnTo>
                  <a:lnTo>
                    <a:pt x="1256" y="598"/>
                  </a:lnTo>
                  <a:lnTo>
                    <a:pt x="1256" y="598"/>
                  </a:lnTo>
                  <a:lnTo>
                    <a:pt x="1250" y="586"/>
                  </a:lnTo>
                  <a:lnTo>
                    <a:pt x="1246" y="576"/>
                  </a:lnTo>
                  <a:lnTo>
                    <a:pt x="1246" y="568"/>
                  </a:lnTo>
                  <a:lnTo>
                    <a:pt x="1246" y="562"/>
                  </a:lnTo>
                  <a:lnTo>
                    <a:pt x="1248" y="540"/>
                  </a:lnTo>
                  <a:lnTo>
                    <a:pt x="1248" y="540"/>
                  </a:lnTo>
                  <a:lnTo>
                    <a:pt x="1244" y="528"/>
                  </a:lnTo>
                  <a:lnTo>
                    <a:pt x="1242" y="518"/>
                  </a:lnTo>
                  <a:lnTo>
                    <a:pt x="1242" y="518"/>
                  </a:lnTo>
                  <a:lnTo>
                    <a:pt x="1240" y="510"/>
                  </a:lnTo>
                  <a:lnTo>
                    <a:pt x="1232" y="498"/>
                  </a:lnTo>
                  <a:lnTo>
                    <a:pt x="1232" y="498"/>
                  </a:lnTo>
                  <a:lnTo>
                    <a:pt x="1232" y="496"/>
                  </a:lnTo>
                  <a:lnTo>
                    <a:pt x="1228" y="468"/>
                  </a:lnTo>
                  <a:lnTo>
                    <a:pt x="1228" y="468"/>
                  </a:lnTo>
                  <a:lnTo>
                    <a:pt x="1228" y="458"/>
                  </a:lnTo>
                  <a:lnTo>
                    <a:pt x="1228" y="448"/>
                  </a:lnTo>
                  <a:lnTo>
                    <a:pt x="1228" y="448"/>
                  </a:lnTo>
                  <a:lnTo>
                    <a:pt x="1220" y="440"/>
                  </a:lnTo>
                  <a:lnTo>
                    <a:pt x="1214" y="432"/>
                  </a:lnTo>
                  <a:lnTo>
                    <a:pt x="1202" y="416"/>
                  </a:lnTo>
                  <a:lnTo>
                    <a:pt x="1200" y="414"/>
                  </a:lnTo>
                  <a:lnTo>
                    <a:pt x="1200" y="412"/>
                  </a:lnTo>
                  <a:lnTo>
                    <a:pt x="1200" y="412"/>
                  </a:lnTo>
                  <a:lnTo>
                    <a:pt x="1196" y="392"/>
                  </a:lnTo>
                  <a:lnTo>
                    <a:pt x="1184" y="382"/>
                  </a:lnTo>
                  <a:lnTo>
                    <a:pt x="1184" y="384"/>
                  </a:lnTo>
                  <a:lnTo>
                    <a:pt x="1162" y="364"/>
                  </a:lnTo>
                  <a:lnTo>
                    <a:pt x="1162" y="366"/>
                  </a:lnTo>
                  <a:lnTo>
                    <a:pt x="1164" y="392"/>
                  </a:lnTo>
                  <a:lnTo>
                    <a:pt x="1164" y="392"/>
                  </a:lnTo>
                  <a:lnTo>
                    <a:pt x="1164" y="394"/>
                  </a:lnTo>
                  <a:lnTo>
                    <a:pt x="1152" y="400"/>
                  </a:lnTo>
                  <a:lnTo>
                    <a:pt x="1152" y="416"/>
                  </a:lnTo>
                  <a:lnTo>
                    <a:pt x="1152" y="418"/>
                  </a:lnTo>
                  <a:lnTo>
                    <a:pt x="1124" y="428"/>
                  </a:lnTo>
                  <a:lnTo>
                    <a:pt x="1114" y="406"/>
                  </a:lnTo>
                  <a:lnTo>
                    <a:pt x="1108" y="404"/>
                  </a:lnTo>
                  <a:lnTo>
                    <a:pt x="1100" y="414"/>
                  </a:lnTo>
                  <a:lnTo>
                    <a:pt x="1094" y="430"/>
                  </a:lnTo>
                  <a:lnTo>
                    <a:pt x="1074" y="436"/>
                  </a:lnTo>
                  <a:lnTo>
                    <a:pt x="1062" y="428"/>
                  </a:lnTo>
                  <a:lnTo>
                    <a:pt x="1046" y="422"/>
                  </a:lnTo>
                  <a:lnTo>
                    <a:pt x="1042" y="400"/>
                  </a:lnTo>
                  <a:lnTo>
                    <a:pt x="1036" y="386"/>
                  </a:lnTo>
                  <a:lnTo>
                    <a:pt x="1026" y="382"/>
                  </a:lnTo>
                  <a:lnTo>
                    <a:pt x="1024" y="380"/>
                  </a:lnTo>
                  <a:lnTo>
                    <a:pt x="1018" y="372"/>
                  </a:lnTo>
                  <a:lnTo>
                    <a:pt x="1018" y="372"/>
                  </a:lnTo>
                  <a:lnTo>
                    <a:pt x="1010" y="360"/>
                  </a:lnTo>
                  <a:lnTo>
                    <a:pt x="1000" y="344"/>
                  </a:lnTo>
                  <a:lnTo>
                    <a:pt x="990" y="344"/>
                  </a:lnTo>
                  <a:lnTo>
                    <a:pt x="974" y="350"/>
                  </a:lnTo>
                  <a:lnTo>
                    <a:pt x="972" y="352"/>
                  </a:lnTo>
                  <a:lnTo>
                    <a:pt x="932" y="348"/>
                  </a:lnTo>
                  <a:lnTo>
                    <a:pt x="900" y="342"/>
                  </a:lnTo>
                  <a:lnTo>
                    <a:pt x="900" y="342"/>
                  </a:lnTo>
                  <a:lnTo>
                    <a:pt x="884" y="332"/>
                  </a:lnTo>
                  <a:lnTo>
                    <a:pt x="860" y="324"/>
                  </a:lnTo>
                  <a:lnTo>
                    <a:pt x="860" y="324"/>
                  </a:lnTo>
                  <a:lnTo>
                    <a:pt x="838" y="318"/>
                  </a:lnTo>
                  <a:lnTo>
                    <a:pt x="832" y="314"/>
                  </a:lnTo>
                  <a:lnTo>
                    <a:pt x="828" y="312"/>
                  </a:lnTo>
                  <a:lnTo>
                    <a:pt x="824" y="308"/>
                  </a:lnTo>
                  <a:lnTo>
                    <a:pt x="820" y="308"/>
                  </a:lnTo>
                  <a:lnTo>
                    <a:pt x="804" y="300"/>
                  </a:lnTo>
                  <a:lnTo>
                    <a:pt x="804" y="298"/>
                  </a:lnTo>
                  <a:lnTo>
                    <a:pt x="804" y="298"/>
                  </a:lnTo>
                  <a:lnTo>
                    <a:pt x="796" y="290"/>
                  </a:lnTo>
                  <a:lnTo>
                    <a:pt x="794" y="282"/>
                  </a:lnTo>
                  <a:lnTo>
                    <a:pt x="788" y="272"/>
                  </a:lnTo>
                  <a:lnTo>
                    <a:pt x="776" y="268"/>
                  </a:lnTo>
                  <a:lnTo>
                    <a:pt x="772" y="270"/>
                  </a:lnTo>
                  <a:lnTo>
                    <a:pt x="768" y="274"/>
                  </a:lnTo>
                  <a:lnTo>
                    <a:pt x="766" y="276"/>
                  </a:lnTo>
                  <a:lnTo>
                    <a:pt x="766" y="276"/>
                  </a:lnTo>
                  <a:lnTo>
                    <a:pt x="760" y="280"/>
                  </a:lnTo>
                  <a:lnTo>
                    <a:pt x="756" y="280"/>
                  </a:lnTo>
                  <a:lnTo>
                    <a:pt x="756" y="280"/>
                  </a:lnTo>
                  <a:lnTo>
                    <a:pt x="750" y="282"/>
                  </a:lnTo>
                  <a:lnTo>
                    <a:pt x="746" y="280"/>
                  </a:lnTo>
                  <a:lnTo>
                    <a:pt x="740" y="276"/>
                  </a:lnTo>
                  <a:lnTo>
                    <a:pt x="736" y="272"/>
                  </a:lnTo>
                  <a:lnTo>
                    <a:pt x="720" y="256"/>
                  </a:lnTo>
                  <a:lnTo>
                    <a:pt x="720" y="256"/>
                  </a:lnTo>
                  <a:lnTo>
                    <a:pt x="714" y="246"/>
                  </a:lnTo>
                  <a:lnTo>
                    <a:pt x="708" y="238"/>
                  </a:lnTo>
                  <a:lnTo>
                    <a:pt x="704" y="232"/>
                  </a:lnTo>
                  <a:lnTo>
                    <a:pt x="704" y="232"/>
                  </a:lnTo>
                  <a:lnTo>
                    <a:pt x="698" y="224"/>
                  </a:lnTo>
                  <a:lnTo>
                    <a:pt x="692" y="216"/>
                  </a:lnTo>
                  <a:lnTo>
                    <a:pt x="692" y="216"/>
                  </a:lnTo>
                  <a:lnTo>
                    <a:pt x="690" y="20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692" y="196"/>
                  </a:lnTo>
                  <a:lnTo>
                    <a:pt x="702" y="178"/>
                  </a:lnTo>
                  <a:lnTo>
                    <a:pt x="708" y="160"/>
                  </a:lnTo>
                  <a:lnTo>
                    <a:pt x="710" y="148"/>
                  </a:lnTo>
                  <a:lnTo>
                    <a:pt x="706" y="128"/>
                  </a:lnTo>
                  <a:lnTo>
                    <a:pt x="694" y="118"/>
                  </a:lnTo>
                  <a:lnTo>
                    <a:pt x="696" y="104"/>
                  </a:lnTo>
                  <a:lnTo>
                    <a:pt x="696" y="104"/>
                  </a:lnTo>
                  <a:lnTo>
                    <a:pt x="698" y="96"/>
                  </a:lnTo>
                  <a:lnTo>
                    <a:pt x="700" y="90"/>
                  </a:lnTo>
                  <a:lnTo>
                    <a:pt x="704" y="86"/>
                  </a:lnTo>
                  <a:lnTo>
                    <a:pt x="708" y="84"/>
                  </a:lnTo>
                  <a:lnTo>
                    <a:pt x="708" y="84"/>
                  </a:lnTo>
                  <a:lnTo>
                    <a:pt x="712" y="84"/>
                  </a:lnTo>
                  <a:lnTo>
                    <a:pt x="712" y="80"/>
                  </a:lnTo>
                  <a:lnTo>
                    <a:pt x="712" y="78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62"/>
                  </a:lnTo>
                  <a:lnTo>
                    <a:pt x="712" y="44"/>
                  </a:lnTo>
                  <a:lnTo>
                    <a:pt x="712" y="44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6" y="4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92" y="30"/>
                  </a:lnTo>
                  <a:lnTo>
                    <a:pt x="680" y="20"/>
                  </a:lnTo>
                  <a:lnTo>
                    <a:pt x="642" y="14"/>
                  </a:lnTo>
                  <a:lnTo>
                    <a:pt x="642" y="14"/>
                  </a:lnTo>
                  <a:lnTo>
                    <a:pt x="630" y="4"/>
                  </a:lnTo>
                  <a:lnTo>
                    <a:pt x="608" y="4"/>
                  </a:lnTo>
                  <a:lnTo>
                    <a:pt x="608" y="4"/>
                  </a:lnTo>
                  <a:lnTo>
                    <a:pt x="602" y="6"/>
                  </a:lnTo>
                  <a:lnTo>
                    <a:pt x="596" y="10"/>
                  </a:lnTo>
                  <a:lnTo>
                    <a:pt x="594" y="10"/>
                  </a:lnTo>
                  <a:lnTo>
                    <a:pt x="576" y="16"/>
                  </a:lnTo>
                  <a:lnTo>
                    <a:pt x="532" y="16"/>
                  </a:lnTo>
                  <a:lnTo>
                    <a:pt x="532" y="16"/>
                  </a:lnTo>
                  <a:lnTo>
                    <a:pt x="524" y="20"/>
                  </a:lnTo>
                  <a:lnTo>
                    <a:pt x="518" y="24"/>
                  </a:lnTo>
                  <a:lnTo>
                    <a:pt x="518" y="24"/>
                  </a:lnTo>
                  <a:lnTo>
                    <a:pt x="508" y="28"/>
                  </a:lnTo>
                  <a:lnTo>
                    <a:pt x="492" y="34"/>
                  </a:lnTo>
                  <a:lnTo>
                    <a:pt x="472" y="40"/>
                  </a:lnTo>
                  <a:lnTo>
                    <a:pt x="472" y="40"/>
                  </a:lnTo>
                  <a:lnTo>
                    <a:pt x="470" y="40"/>
                  </a:lnTo>
                  <a:lnTo>
                    <a:pt x="440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38" y="36"/>
                  </a:lnTo>
                  <a:lnTo>
                    <a:pt x="428" y="36"/>
                  </a:lnTo>
                  <a:lnTo>
                    <a:pt x="410" y="40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2" y="44"/>
                  </a:lnTo>
                  <a:lnTo>
                    <a:pt x="356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30" y="32"/>
                  </a:lnTo>
                  <a:lnTo>
                    <a:pt x="320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6" y="12"/>
                  </a:lnTo>
                  <a:lnTo>
                    <a:pt x="314" y="8"/>
                  </a:lnTo>
                  <a:lnTo>
                    <a:pt x="310" y="4"/>
                  </a:lnTo>
                  <a:lnTo>
                    <a:pt x="302" y="0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70" y="20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26" y="20"/>
                  </a:lnTo>
                  <a:lnTo>
                    <a:pt x="210" y="16"/>
                  </a:lnTo>
                  <a:lnTo>
                    <a:pt x="184" y="12"/>
                  </a:lnTo>
                  <a:lnTo>
                    <a:pt x="182" y="12"/>
                  </a:lnTo>
                  <a:lnTo>
                    <a:pt x="182" y="12"/>
                  </a:lnTo>
                  <a:lnTo>
                    <a:pt x="166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2771775" y="4422094"/>
              <a:ext cx="901700" cy="939800"/>
            </a:xfrm>
            <a:custGeom>
              <a:avLst/>
              <a:gdLst>
                <a:gd name="T0" fmla="*/ 20 w 568"/>
                <a:gd name="T1" fmla="*/ 364 h 592"/>
                <a:gd name="T2" fmla="*/ 74 w 568"/>
                <a:gd name="T3" fmla="*/ 378 h 592"/>
                <a:gd name="T4" fmla="*/ 136 w 568"/>
                <a:gd name="T5" fmla="*/ 442 h 592"/>
                <a:gd name="T6" fmla="*/ 110 w 568"/>
                <a:gd name="T7" fmla="*/ 506 h 592"/>
                <a:gd name="T8" fmla="*/ 144 w 568"/>
                <a:gd name="T9" fmla="*/ 520 h 592"/>
                <a:gd name="T10" fmla="*/ 236 w 568"/>
                <a:gd name="T11" fmla="*/ 562 h 592"/>
                <a:gd name="T12" fmla="*/ 252 w 568"/>
                <a:gd name="T13" fmla="*/ 586 h 592"/>
                <a:gd name="T14" fmla="*/ 262 w 568"/>
                <a:gd name="T15" fmla="*/ 522 h 592"/>
                <a:gd name="T16" fmla="*/ 320 w 568"/>
                <a:gd name="T17" fmla="*/ 470 h 592"/>
                <a:gd name="T18" fmla="*/ 362 w 568"/>
                <a:gd name="T19" fmla="*/ 490 h 592"/>
                <a:gd name="T20" fmla="*/ 438 w 568"/>
                <a:gd name="T21" fmla="*/ 466 h 592"/>
                <a:gd name="T22" fmla="*/ 528 w 568"/>
                <a:gd name="T23" fmla="*/ 426 h 592"/>
                <a:gd name="T24" fmla="*/ 540 w 568"/>
                <a:gd name="T25" fmla="*/ 432 h 592"/>
                <a:gd name="T26" fmla="*/ 566 w 568"/>
                <a:gd name="T27" fmla="*/ 386 h 592"/>
                <a:gd name="T28" fmla="*/ 534 w 568"/>
                <a:gd name="T29" fmla="*/ 392 h 592"/>
                <a:gd name="T30" fmla="*/ 504 w 568"/>
                <a:gd name="T31" fmla="*/ 360 h 592"/>
                <a:gd name="T32" fmla="*/ 468 w 568"/>
                <a:gd name="T33" fmla="*/ 364 h 592"/>
                <a:gd name="T34" fmla="*/ 468 w 568"/>
                <a:gd name="T35" fmla="*/ 310 h 592"/>
                <a:gd name="T36" fmla="*/ 452 w 568"/>
                <a:gd name="T37" fmla="*/ 272 h 592"/>
                <a:gd name="T38" fmla="*/ 440 w 568"/>
                <a:gd name="T39" fmla="*/ 190 h 592"/>
                <a:gd name="T40" fmla="*/ 400 w 568"/>
                <a:gd name="T41" fmla="*/ 168 h 592"/>
                <a:gd name="T42" fmla="*/ 412 w 568"/>
                <a:gd name="T43" fmla="*/ 132 h 592"/>
                <a:gd name="T44" fmla="*/ 472 w 568"/>
                <a:gd name="T45" fmla="*/ 126 h 592"/>
                <a:gd name="T46" fmla="*/ 512 w 568"/>
                <a:gd name="T47" fmla="*/ 112 h 592"/>
                <a:gd name="T48" fmla="*/ 478 w 568"/>
                <a:gd name="T49" fmla="*/ 100 h 592"/>
                <a:gd name="T50" fmla="*/ 454 w 568"/>
                <a:gd name="T51" fmla="*/ 90 h 592"/>
                <a:gd name="T52" fmla="*/ 454 w 568"/>
                <a:gd name="T53" fmla="*/ 66 h 592"/>
                <a:gd name="T54" fmla="*/ 404 w 568"/>
                <a:gd name="T55" fmla="*/ 82 h 592"/>
                <a:gd name="T56" fmla="*/ 386 w 568"/>
                <a:gd name="T57" fmla="*/ 124 h 592"/>
                <a:gd name="T58" fmla="*/ 364 w 568"/>
                <a:gd name="T59" fmla="*/ 170 h 592"/>
                <a:gd name="T60" fmla="*/ 356 w 568"/>
                <a:gd name="T61" fmla="*/ 208 h 592"/>
                <a:gd name="T62" fmla="*/ 346 w 568"/>
                <a:gd name="T63" fmla="*/ 214 h 592"/>
                <a:gd name="T64" fmla="*/ 316 w 568"/>
                <a:gd name="T65" fmla="*/ 214 h 592"/>
                <a:gd name="T66" fmla="*/ 288 w 568"/>
                <a:gd name="T67" fmla="*/ 240 h 592"/>
                <a:gd name="T68" fmla="*/ 276 w 568"/>
                <a:gd name="T69" fmla="*/ 224 h 592"/>
                <a:gd name="T70" fmla="*/ 264 w 568"/>
                <a:gd name="T71" fmla="*/ 222 h 592"/>
                <a:gd name="T72" fmla="*/ 252 w 568"/>
                <a:gd name="T73" fmla="*/ 176 h 592"/>
                <a:gd name="T74" fmla="*/ 220 w 568"/>
                <a:gd name="T75" fmla="*/ 116 h 592"/>
                <a:gd name="T76" fmla="*/ 212 w 568"/>
                <a:gd name="T77" fmla="*/ 92 h 592"/>
                <a:gd name="T78" fmla="*/ 188 w 568"/>
                <a:gd name="T79" fmla="*/ 96 h 592"/>
                <a:gd name="T80" fmla="*/ 172 w 568"/>
                <a:gd name="T81" fmla="*/ 70 h 592"/>
                <a:gd name="T82" fmla="*/ 156 w 568"/>
                <a:gd name="T83" fmla="*/ 50 h 592"/>
                <a:gd name="T84" fmla="*/ 142 w 568"/>
                <a:gd name="T85" fmla="*/ 78 h 592"/>
                <a:gd name="T86" fmla="*/ 124 w 568"/>
                <a:gd name="T87" fmla="*/ 84 h 592"/>
                <a:gd name="T88" fmla="*/ 116 w 568"/>
                <a:gd name="T89" fmla="*/ 62 h 592"/>
                <a:gd name="T90" fmla="*/ 104 w 568"/>
                <a:gd name="T91" fmla="*/ 6 h 592"/>
                <a:gd name="T92" fmla="*/ 82 w 568"/>
                <a:gd name="T93" fmla="*/ 36 h 592"/>
                <a:gd name="T94" fmla="*/ 72 w 568"/>
                <a:gd name="T95" fmla="*/ 60 h 592"/>
                <a:gd name="T96" fmla="*/ 54 w 568"/>
                <a:gd name="T97" fmla="*/ 104 h 592"/>
                <a:gd name="T98" fmla="*/ 72 w 568"/>
                <a:gd name="T99" fmla="*/ 106 h 592"/>
                <a:gd name="T100" fmla="*/ 92 w 568"/>
                <a:gd name="T101" fmla="*/ 140 h 592"/>
                <a:gd name="T102" fmla="*/ 68 w 568"/>
                <a:gd name="T103" fmla="*/ 254 h 592"/>
                <a:gd name="T104" fmla="*/ 22 w 568"/>
                <a:gd name="T105" fmla="*/ 298 h 592"/>
                <a:gd name="T106" fmla="*/ 4 w 568"/>
                <a:gd name="T107" fmla="*/ 326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3419475" y="4409394"/>
              <a:ext cx="609600" cy="527050"/>
            </a:xfrm>
            <a:custGeom>
              <a:avLst/>
              <a:gdLst>
                <a:gd name="T0" fmla="*/ 284 w 384"/>
                <a:gd name="T1" fmla="*/ 14 h 332"/>
                <a:gd name="T2" fmla="*/ 272 w 384"/>
                <a:gd name="T3" fmla="*/ 26 h 332"/>
                <a:gd name="T4" fmla="*/ 262 w 384"/>
                <a:gd name="T5" fmla="*/ 20 h 332"/>
                <a:gd name="T6" fmla="*/ 260 w 384"/>
                <a:gd name="T7" fmla="*/ 10 h 332"/>
                <a:gd name="T8" fmla="*/ 250 w 384"/>
                <a:gd name="T9" fmla="*/ 8 h 332"/>
                <a:gd name="T10" fmla="*/ 240 w 384"/>
                <a:gd name="T11" fmla="*/ 34 h 332"/>
                <a:gd name="T12" fmla="*/ 216 w 384"/>
                <a:gd name="T13" fmla="*/ 34 h 332"/>
                <a:gd name="T14" fmla="*/ 208 w 384"/>
                <a:gd name="T15" fmla="*/ 44 h 332"/>
                <a:gd name="T16" fmla="*/ 188 w 384"/>
                <a:gd name="T17" fmla="*/ 58 h 332"/>
                <a:gd name="T18" fmla="*/ 182 w 384"/>
                <a:gd name="T19" fmla="*/ 58 h 332"/>
                <a:gd name="T20" fmla="*/ 160 w 384"/>
                <a:gd name="T21" fmla="*/ 54 h 332"/>
                <a:gd name="T22" fmla="*/ 160 w 384"/>
                <a:gd name="T23" fmla="*/ 50 h 332"/>
                <a:gd name="T24" fmla="*/ 148 w 384"/>
                <a:gd name="T25" fmla="*/ 74 h 332"/>
                <a:gd name="T26" fmla="*/ 170 w 384"/>
                <a:gd name="T27" fmla="*/ 82 h 332"/>
                <a:gd name="T28" fmla="*/ 176 w 384"/>
                <a:gd name="T29" fmla="*/ 110 h 332"/>
                <a:gd name="T30" fmla="*/ 160 w 384"/>
                <a:gd name="T31" fmla="*/ 122 h 332"/>
                <a:gd name="T32" fmla="*/ 124 w 384"/>
                <a:gd name="T33" fmla="*/ 130 h 332"/>
                <a:gd name="T34" fmla="*/ 114 w 384"/>
                <a:gd name="T35" fmla="*/ 126 h 332"/>
                <a:gd name="T36" fmla="*/ 104 w 384"/>
                <a:gd name="T37" fmla="*/ 134 h 332"/>
                <a:gd name="T38" fmla="*/ 78 w 384"/>
                <a:gd name="T39" fmla="*/ 148 h 332"/>
                <a:gd name="T40" fmla="*/ 16 w 384"/>
                <a:gd name="T41" fmla="*/ 146 h 332"/>
                <a:gd name="T42" fmla="*/ 0 w 384"/>
                <a:gd name="T43" fmla="*/ 172 h 332"/>
                <a:gd name="T44" fmla="*/ 18 w 384"/>
                <a:gd name="T45" fmla="*/ 196 h 332"/>
                <a:gd name="T46" fmla="*/ 28 w 384"/>
                <a:gd name="T47" fmla="*/ 190 h 332"/>
                <a:gd name="T48" fmla="*/ 44 w 384"/>
                <a:gd name="T49" fmla="*/ 188 h 332"/>
                <a:gd name="T50" fmla="*/ 66 w 384"/>
                <a:gd name="T51" fmla="*/ 220 h 332"/>
                <a:gd name="T52" fmla="*/ 58 w 384"/>
                <a:gd name="T53" fmla="*/ 246 h 332"/>
                <a:gd name="T54" fmla="*/ 62 w 384"/>
                <a:gd name="T55" fmla="*/ 286 h 332"/>
                <a:gd name="T56" fmla="*/ 68 w 384"/>
                <a:gd name="T57" fmla="*/ 320 h 332"/>
                <a:gd name="T58" fmla="*/ 78 w 384"/>
                <a:gd name="T59" fmla="*/ 326 h 332"/>
                <a:gd name="T60" fmla="*/ 110 w 384"/>
                <a:gd name="T61" fmla="*/ 320 h 332"/>
                <a:gd name="T62" fmla="*/ 168 w 384"/>
                <a:gd name="T63" fmla="*/ 320 h 332"/>
                <a:gd name="T64" fmla="*/ 196 w 384"/>
                <a:gd name="T65" fmla="*/ 302 h 332"/>
                <a:gd name="T66" fmla="*/ 216 w 384"/>
                <a:gd name="T67" fmla="*/ 290 h 332"/>
                <a:gd name="T68" fmla="*/ 248 w 384"/>
                <a:gd name="T69" fmla="*/ 282 h 332"/>
                <a:gd name="T70" fmla="*/ 256 w 384"/>
                <a:gd name="T71" fmla="*/ 292 h 332"/>
                <a:gd name="T72" fmla="*/ 276 w 384"/>
                <a:gd name="T73" fmla="*/ 292 h 332"/>
                <a:gd name="T74" fmla="*/ 294 w 384"/>
                <a:gd name="T75" fmla="*/ 296 h 332"/>
                <a:gd name="T76" fmla="*/ 296 w 384"/>
                <a:gd name="T77" fmla="*/ 288 h 332"/>
                <a:gd name="T78" fmla="*/ 312 w 384"/>
                <a:gd name="T79" fmla="*/ 276 h 332"/>
                <a:gd name="T80" fmla="*/ 322 w 384"/>
                <a:gd name="T81" fmla="*/ 276 h 332"/>
                <a:gd name="T82" fmla="*/ 330 w 384"/>
                <a:gd name="T83" fmla="*/ 262 h 332"/>
                <a:gd name="T84" fmla="*/ 348 w 384"/>
                <a:gd name="T85" fmla="*/ 252 h 332"/>
                <a:gd name="T86" fmla="*/ 352 w 384"/>
                <a:gd name="T87" fmla="*/ 248 h 332"/>
                <a:gd name="T88" fmla="*/ 374 w 384"/>
                <a:gd name="T89" fmla="*/ 244 h 332"/>
                <a:gd name="T90" fmla="*/ 384 w 384"/>
                <a:gd name="T91" fmla="*/ 228 h 332"/>
                <a:gd name="T92" fmla="*/ 372 w 384"/>
                <a:gd name="T93" fmla="*/ 206 h 332"/>
                <a:gd name="T94" fmla="*/ 372 w 384"/>
                <a:gd name="T95" fmla="*/ 204 h 332"/>
                <a:gd name="T96" fmla="*/ 380 w 384"/>
                <a:gd name="T97" fmla="*/ 174 h 332"/>
                <a:gd name="T98" fmla="*/ 372 w 384"/>
                <a:gd name="T99" fmla="*/ 156 h 332"/>
                <a:gd name="T100" fmla="*/ 350 w 384"/>
                <a:gd name="T101" fmla="*/ 136 h 332"/>
                <a:gd name="T102" fmla="*/ 366 w 384"/>
                <a:gd name="T103" fmla="*/ 92 h 332"/>
                <a:gd name="T104" fmla="*/ 372 w 384"/>
                <a:gd name="T105" fmla="*/ 68 h 332"/>
                <a:gd name="T106" fmla="*/ 356 w 384"/>
                <a:gd name="T107" fmla="*/ 76 h 332"/>
                <a:gd name="T108" fmla="*/ 346 w 384"/>
                <a:gd name="T109" fmla="*/ 82 h 332"/>
                <a:gd name="T110" fmla="*/ 336 w 384"/>
                <a:gd name="T111" fmla="*/ 76 h 332"/>
                <a:gd name="T112" fmla="*/ 332 w 384"/>
                <a:gd name="T113" fmla="*/ 60 h 332"/>
                <a:gd name="T114" fmla="*/ 316 w 384"/>
                <a:gd name="T115" fmla="*/ 60 h 332"/>
                <a:gd name="T116" fmla="*/ 304 w 384"/>
                <a:gd name="T117" fmla="*/ 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" h="332">
                  <a:moveTo>
                    <a:pt x="300" y="6"/>
                  </a:moveTo>
                  <a:lnTo>
                    <a:pt x="296" y="4"/>
                  </a:lnTo>
                  <a:lnTo>
                    <a:pt x="288" y="8"/>
                  </a:lnTo>
                  <a:lnTo>
                    <a:pt x="284" y="14"/>
                  </a:lnTo>
                  <a:lnTo>
                    <a:pt x="284" y="14"/>
                  </a:lnTo>
                  <a:lnTo>
                    <a:pt x="280" y="22"/>
                  </a:lnTo>
                  <a:lnTo>
                    <a:pt x="276" y="24"/>
                  </a:lnTo>
                  <a:lnTo>
                    <a:pt x="272" y="26"/>
                  </a:lnTo>
                  <a:lnTo>
                    <a:pt x="272" y="26"/>
                  </a:lnTo>
                  <a:lnTo>
                    <a:pt x="268" y="24"/>
                  </a:lnTo>
                  <a:lnTo>
                    <a:pt x="264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2" y="20"/>
                  </a:lnTo>
                  <a:lnTo>
                    <a:pt x="260" y="12"/>
                  </a:lnTo>
                  <a:lnTo>
                    <a:pt x="260" y="1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52" y="0"/>
                  </a:lnTo>
                  <a:lnTo>
                    <a:pt x="250" y="8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0" y="34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4"/>
                  </a:lnTo>
                  <a:lnTo>
                    <a:pt x="216" y="36"/>
                  </a:lnTo>
                  <a:lnTo>
                    <a:pt x="208" y="44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06" y="58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8" y="54"/>
                  </a:lnTo>
                  <a:lnTo>
                    <a:pt x="184" y="52"/>
                  </a:lnTo>
                  <a:lnTo>
                    <a:pt x="182" y="58"/>
                  </a:lnTo>
                  <a:lnTo>
                    <a:pt x="180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46" y="48"/>
                  </a:lnTo>
                  <a:lnTo>
                    <a:pt x="136" y="52"/>
                  </a:lnTo>
                  <a:lnTo>
                    <a:pt x="132" y="56"/>
                  </a:lnTo>
                  <a:lnTo>
                    <a:pt x="148" y="74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68" y="80"/>
                  </a:lnTo>
                  <a:lnTo>
                    <a:pt x="170" y="82"/>
                  </a:lnTo>
                  <a:lnTo>
                    <a:pt x="180" y="92"/>
                  </a:lnTo>
                  <a:lnTo>
                    <a:pt x="176" y="108"/>
                  </a:lnTo>
                  <a:lnTo>
                    <a:pt x="176" y="108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62" y="120"/>
                  </a:lnTo>
                  <a:lnTo>
                    <a:pt x="162" y="122"/>
                  </a:lnTo>
                  <a:lnTo>
                    <a:pt x="160" y="122"/>
                  </a:lnTo>
                  <a:lnTo>
                    <a:pt x="138" y="128"/>
                  </a:lnTo>
                  <a:lnTo>
                    <a:pt x="138" y="128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14" y="126"/>
                  </a:lnTo>
                  <a:lnTo>
                    <a:pt x="110" y="126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2" y="142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2"/>
                  </a:lnTo>
                  <a:lnTo>
                    <a:pt x="24" y="144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8" y="148"/>
                  </a:lnTo>
                  <a:lnTo>
                    <a:pt x="0" y="160"/>
                  </a:lnTo>
                  <a:lnTo>
                    <a:pt x="0" y="172"/>
                  </a:lnTo>
                  <a:lnTo>
                    <a:pt x="8" y="192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18" y="196"/>
                  </a:lnTo>
                  <a:lnTo>
                    <a:pt x="22" y="200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30" y="190"/>
                  </a:lnTo>
                  <a:lnTo>
                    <a:pt x="42" y="188"/>
                  </a:lnTo>
                  <a:lnTo>
                    <a:pt x="44" y="188"/>
                  </a:lnTo>
                  <a:lnTo>
                    <a:pt x="44" y="188"/>
                  </a:lnTo>
                  <a:lnTo>
                    <a:pt x="56" y="192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58" y="244"/>
                  </a:lnTo>
                  <a:lnTo>
                    <a:pt x="58" y="246"/>
                  </a:lnTo>
                  <a:lnTo>
                    <a:pt x="52" y="260"/>
                  </a:lnTo>
                  <a:lnTo>
                    <a:pt x="52" y="276"/>
                  </a:lnTo>
                  <a:lnTo>
                    <a:pt x="62" y="286"/>
                  </a:lnTo>
                  <a:lnTo>
                    <a:pt x="62" y="286"/>
                  </a:lnTo>
                  <a:lnTo>
                    <a:pt x="76" y="296"/>
                  </a:lnTo>
                  <a:lnTo>
                    <a:pt x="76" y="298"/>
                  </a:lnTo>
                  <a:lnTo>
                    <a:pt x="78" y="298"/>
                  </a:lnTo>
                  <a:lnTo>
                    <a:pt x="68" y="320"/>
                  </a:lnTo>
                  <a:lnTo>
                    <a:pt x="66" y="332"/>
                  </a:lnTo>
                  <a:lnTo>
                    <a:pt x="68" y="330"/>
                  </a:lnTo>
                  <a:lnTo>
                    <a:pt x="70" y="330"/>
                  </a:lnTo>
                  <a:lnTo>
                    <a:pt x="78" y="326"/>
                  </a:lnTo>
                  <a:lnTo>
                    <a:pt x="92" y="318"/>
                  </a:lnTo>
                  <a:lnTo>
                    <a:pt x="92" y="318"/>
                  </a:lnTo>
                  <a:lnTo>
                    <a:pt x="108" y="320"/>
                  </a:lnTo>
                  <a:lnTo>
                    <a:pt x="110" y="320"/>
                  </a:lnTo>
                  <a:lnTo>
                    <a:pt x="110" y="320"/>
                  </a:lnTo>
                  <a:lnTo>
                    <a:pt x="134" y="330"/>
                  </a:lnTo>
                  <a:lnTo>
                    <a:pt x="160" y="33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68" y="320"/>
                  </a:lnTo>
                  <a:lnTo>
                    <a:pt x="182" y="312"/>
                  </a:lnTo>
                  <a:lnTo>
                    <a:pt x="196" y="302"/>
                  </a:lnTo>
                  <a:lnTo>
                    <a:pt x="196" y="300"/>
                  </a:lnTo>
                  <a:lnTo>
                    <a:pt x="196" y="300"/>
                  </a:lnTo>
                  <a:lnTo>
                    <a:pt x="206" y="298"/>
                  </a:lnTo>
                  <a:lnTo>
                    <a:pt x="216" y="290"/>
                  </a:lnTo>
                  <a:lnTo>
                    <a:pt x="228" y="274"/>
                  </a:lnTo>
                  <a:lnTo>
                    <a:pt x="246" y="280"/>
                  </a:lnTo>
                  <a:lnTo>
                    <a:pt x="248" y="280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48" y="282"/>
                  </a:lnTo>
                  <a:lnTo>
                    <a:pt x="252" y="290"/>
                  </a:lnTo>
                  <a:lnTo>
                    <a:pt x="256" y="292"/>
                  </a:lnTo>
                  <a:lnTo>
                    <a:pt x="266" y="292"/>
                  </a:lnTo>
                  <a:lnTo>
                    <a:pt x="268" y="292"/>
                  </a:lnTo>
                  <a:lnTo>
                    <a:pt x="274" y="292"/>
                  </a:lnTo>
                  <a:lnTo>
                    <a:pt x="276" y="292"/>
                  </a:lnTo>
                  <a:lnTo>
                    <a:pt x="276" y="294"/>
                  </a:lnTo>
                  <a:lnTo>
                    <a:pt x="288" y="298"/>
                  </a:lnTo>
                  <a:lnTo>
                    <a:pt x="292" y="298"/>
                  </a:lnTo>
                  <a:lnTo>
                    <a:pt x="294" y="296"/>
                  </a:lnTo>
                  <a:lnTo>
                    <a:pt x="296" y="290"/>
                  </a:lnTo>
                  <a:lnTo>
                    <a:pt x="296" y="290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296" y="288"/>
                  </a:lnTo>
                  <a:lnTo>
                    <a:pt x="302" y="284"/>
                  </a:lnTo>
                  <a:lnTo>
                    <a:pt x="302" y="284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2" y="276"/>
                  </a:lnTo>
                  <a:lnTo>
                    <a:pt x="314" y="276"/>
                  </a:lnTo>
                  <a:lnTo>
                    <a:pt x="322" y="276"/>
                  </a:lnTo>
                  <a:lnTo>
                    <a:pt x="322" y="276"/>
                  </a:lnTo>
                  <a:lnTo>
                    <a:pt x="324" y="268"/>
                  </a:lnTo>
                  <a:lnTo>
                    <a:pt x="330" y="262"/>
                  </a:lnTo>
                  <a:lnTo>
                    <a:pt x="330" y="262"/>
                  </a:lnTo>
                  <a:lnTo>
                    <a:pt x="336" y="258"/>
                  </a:lnTo>
                  <a:lnTo>
                    <a:pt x="342" y="256"/>
                  </a:lnTo>
                  <a:lnTo>
                    <a:pt x="346" y="252"/>
                  </a:lnTo>
                  <a:lnTo>
                    <a:pt x="348" y="252"/>
                  </a:lnTo>
                  <a:lnTo>
                    <a:pt x="348" y="252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8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6" y="244"/>
                  </a:lnTo>
                  <a:lnTo>
                    <a:pt x="374" y="244"/>
                  </a:lnTo>
                  <a:lnTo>
                    <a:pt x="376" y="240"/>
                  </a:lnTo>
                  <a:lnTo>
                    <a:pt x="380" y="236"/>
                  </a:lnTo>
                  <a:lnTo>
                    <a:pt x="380" y="236"/>
                  </a:lnTo>
                  <a:lnTo>
                    <a:pt x="384" y="228"/>
                  </a:lnTo>
                  <a:lnTo>
                    <a:pt x="382" y="228"/>
                  </a:lnTo>
                  <a:lnTo>
                    <a:pt x="382" y="228"/>
                  </a:lnTo>
                  <a:lnTo>
                    <a:pt x="376" y="218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6"/>
                  </a:lnTo>
                  <a:lnTo>
                    <a:pt x="372" y="204"/>
                  </a:lnTo>
                  <a:lnTo>
                    <a:pt x="376" y="188"/>
                  </a:lnTo>
                  <a:lnTo>
                    <a:pt x="376" y="188"/>
                  </a:lnTo>
                  <a:lnTo>
                    <a:pt x="376" y="180"/>
                  </a:lnTo>
                  <a:lnTo>
                    <a:pt x="380" y="174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78" y="158"/>
                  </a:lnTo>
                  <a:lnTo>
                    <a:pt x="372" y="156"/>
                  </a:lnTo>
                  <a:lnTo>
                    <a:pt x="348" y="166"/>
                  </a:lnTo>
                  <a:lnTo>
                    <a:pt x="348" y="140"/>
                  </a:lnTo>
                  <a:lnTo>
                    <a:pt x="348" y="140"/>
                  </a:lnTo>
                  <a:lnTo>
                    <a:pt x="350" y="136"/>
                  </a:lnTo>
                  <a:lnTo>
                    <a:pt x="356" y="132"/>
                  </a:lnTo>
                  <a:lnTo>
                    <a:pt x="372" y="120"/>
                  </a:lnTo>
                  <a:lnTo>
                    <a:pt x="366" y="92"/>
                  </a:lnTo>
                  <a:lnTo>
                    <a:pt x="366" y="92"/>
                  </a:lnTo>
                  <a:lnTo>
                    <a:pt x="366" y="84"/>
                  </a:lnTo>
                  <a:lnTo>
                    <a:pt x="366" y="78"/>
                  </a:lnTo>
                  <a:lnTo>
                    <a:pt x="368" y="74"/>
                  </a:lnTo>
                  <a:lnTo>
                    <a:pt x="372" y="68"/>
                  </a:lnTo>
                  <a:lnTo>
                    <a:pt x="372" y="64"/>
                  </a:lnTo>
                  <a:lnTo>
                    <a:pt x="364" y="64"/>
                  </a:lnTo>
                  <a:lnTo>
                    <a:pt x="360" y="64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80"/>
                  </a:lnTo>
                  <a:lnTo>
                    <a:pt x="348" y="82"/>
                  </a:lnTo>
                  <a:lnTo>
                    <a:pt x="346" y="82"/>
                  </a:lnTo>
                  <a:lnTo>
                    <a:pt x="338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6" y="74"/>
                  </a:lnTo>
                  <a:lnTo>
                    <a:pt x="334" y="68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0"/>
                  </a:lnTo>
                  <a:lnTo>
                    <a:pt x="332" y="64"/>
                  </a:lnTo>
                  <a:lnTo>
                    <a:pt x="316" y="64"/>
                  </a:lnTo>
                  <a:lnTo>
                    <a:pt x="316" y="60"/>
                  </a:lnTo>
                  <a:lnTo>
                    <a:pt x="312" y="52"/>
                  </a:lnTo>
                  <a:lnTo>
                    <a:pt x="312" y="40"/>
                  </a:lnTo>
                  <a:lnTo>
                    <a:pt x="304" y="24"/>
                  </a:lnTo>
                  <a:lnTo>
                    <a:pt x="304" y="12"/>
                  </a:lnTo>
                  <a:lnTo>
                    <a:pt x="300" y="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3517900" y="4733244"/>
              <a:ext cx="796925" cy="606425"/>
            </a:xfrm>
            <a:custGeom>
              <a:avLst/>
              <a:gdLst>
                <a:gd name="T0" fmla="*/ 394 w 502"/>
                <a:gd name="T1" fmla="*/ 28 h 382"/>
                <a:gd name="T2" fmla="*/ 376 w 502"/>
                <a:gd name="T3" fmla="*/ 36 h 382"/>
                <a:gd name="T4" fmla="*/ 344 w 502"/>
                <a:gd name="T5" fmla="*/ 44 h 382"/>
                <a:gd name="T6" fmla="*/ 322 w 502"/>
                <a:gd name="T7" fmla="*/ 42 h 382"/>
                <a:gd name="T8" fmla="*/ 322 w 502"/>
                <a:gd name="T9" fmla="*/ 42 h 382"/>
                <a:gd name="T10" fmla="*/ 282 w 502"/>
                <a:gd name="T11" fmla="*/ 60 h 382"/>
                <a:gd name="T12" fmla="*/ 270 w 502"/>
                <a:gd name="T13" fmla="*/ 70 h 382"/>
                <a:gd name="T14" fmla="*/ 254 w 502"/>
                <a:gd name="T15" fmla="*/ 80 h 382"/>
                <a:gd name="T16" fmla="*/ 238 w 502"/>
                <a:gd name="T17" fmla="*/ 100 h 382"/>
                <a:gd name="T18" fmla="*/ 210 w 502"/>
                <a:gd name="T19" fmla="*/ 96 h 382"/>
                <a:gd name="T20" fmla="*/ 190 w 502"/>
                <a:gd name="T21" fmla="*/ 96 h 382"/>
                <a:gd name="T22" fmla="*/ 162 w 502"/>
                <a:gd name="T23" fmla="*/ 92 h 382"/>
                <a:gd name="T24" fmla="*/ 148 w 502"/>
                <a:gd name="T25" fmla="*/ 100 h 382"/>
                <a:gd name="T26" fmla="*/ 126 w 502"/>
                <a:gd name="T27" fmla="*/ 116 h 382"/>
                <a:gd name="T28" fmla="*/ 70 w 502"/>
                <a:gd name="T29" fmla="*/ 134 h 382"/>
                <a:gd name="T30" fmla="*/ 20 w 502"/>
                <a:gd name="T31" fmla="*/ 130 h 382"/>
                <a:gd name="T32" fmla="*/ 10 w 502"/>
                <a:gd name="T33" fmla="*/ 132 h 382"/>
                <a:gd name="T34" fmla="*/ 4 w 502"/>
                <a:gd name="T35" fmla="*/ 158 h 382"/>
                <a:gd name="T36" fmla="*/ 40 w 502"/>
                <a:gd name="T37" fmla="*/ 158 h 382"/>
                <a:gd name="T38" fmla="*/ 46 w 502"/>
                <a:gd name="T39" fmla="*/ 188 h 382"/>
                <a:gd name="T40" fmla="*/ 76 w 502"/>
                <a:gd name="T41" fmla="*/ 184 h 382"/>
                <a:gd name="T42" fmla="*/ 100 w 502"/>
                <a:gd name="T43" fmla="*/ 178 h 382"/>
                <a:gd name="T44" fmla="*/ 106 w 502"/>
                <a:gd name="T45" fmla="*/ 218 h 382"/>
                <a:gd name="T46" fmla="*/ 74 w 502"/>
                <a:gd name="T47" fmla="*/ 242 h 382"/>
                <a:gd name="T48" fmla="*/ 106 w 502"/>
                <a:gd name="T49" fmla="*/ 256 h 382"/>
                <a:gd name="T50" fmla="*/ 152 w 502"/>
                <a:gd name="T51" fmla="*/ 264 h 382"/>
                <a:gd name="T52" fmla="*/ 154 w 502"/>
                <a:gd name="T53" fmla="*/ 286 h 382"/>
                <a:gd name="T54" fmla="*/ 142 w 502"/>
                <a:gd name="T55" fmla="*/ 320 h 382"/>
                <a:gd name="T56" fmla="*/ 194 w 502"/>
                <a:gd name="T57" fmla="*/ 356 h 382"/>
                <a:gd name="T58" fmla="*/ 216 w 502"/>
                <a:gd name="T59" fmla="*/ 348 h 382"/>
                <a:gd name="T60" fmla="*/ 254 w 502"/>
                <a:gd name="T61" fmla="*/ 360 h 382"/>
                <a:gd name="T62" fmla="*/ 270 w 502"/>
                <a:gd name="T63" fmla="*/ 360 h 382"/>
                <a:gd name="T64" fmla="*/ 312 w 502"/>
                <a:gd name="T65" fmla="*/ 370 h 382"/>
                <a:gd name="T66" fmla="*/ 320 w 502"/>
                <a:gd name="T67" fmla="*/ 380 h 382"/>
                <a:gd name="T68" fmla="*/ 358 w 502"/>
                <a:gd name="T69" fmla="*/ 356 h 382"/>
                <a:gd name="T70" fmla="*/ 372 w 502"/>
                <a:gd name="T71" fmla="*/ 328 h 382"/>
                <a:gd name="T72" fmla="*/ 400 w 502"/>
                <a:gd name="T73" fmla="*/ 306 h 382"/>
                <a:gd name="T74" fmla="*/ 410 w 502"/>
                <a:gd name="T75" fmla="*/ 286 h 382"/>
                <a:gd name="T76" fmla="*/ 416 w 502"/>
                <a:gd name="T77" fmla="*/ 274 h 382"/>
                <a:gd name="T78" fmla="*/ 456 w 502"/>
                <a:gd name="T79" fmla="*/ 230 h 382"/>
                <a:gd name="T80" fmla="*/ 466 w 502"/>
                <a:gd name="T81" fmla="*/ 210 h 382"/>
                <a:gd name="T82" fmla="*/ 490 w 502"/>
                <a:gd name="T83" fmla="*/ 168 h 382"/>
                <a:gd name="T84" fmla="*/ 502 w 502"/>
                <a:gd name="T85" fmla="*/ 146 h 382"/>
                <a:gd name="T86" fmla="*/ 496 w 502"/>
                <a:gd name="T87" fmla="*/ 120 h 382"/>
                <a:gd name="T88" fmla="*/ 472 w 502"/>
                <a:gd name="T89" fmla="*/ 128 h 382"/>
                <a:gd name="T90" fmla="*/ 454 w 502"/>
                <a:gd name="T91" fmla="*/ 122 h 382"/>
                <a:gd name="T92" fmla="*/ 446 w 502"/>
                <a:gd name="T93" fmla="*/ 98 h 382"/>
                <a:gd name="T94" fmla="*/ 428 w 502"/>
                <a:gd name="T95" fmla="*/ 114 h 382"/>
                <a:gd name="T96" fmla="*/ 422 w 502"/>
                <a:gd name="T97" fmla="*/ 108 h 382"/>
                <a:gd name="T98" fmla="*/ 424 w 502"/>
                <a:gd name="T99" fmla="*/ 88 h 382"/>
                <a:gd name="T100" fmla="*/ 444 w 502"/>
                <a:gd name="T101" fmla="*/ 58 h 382"/>
                <a:gd name="T102" fmla="*/ 442 w 502"/>
                <a:gd name="T103" fmla="*/ 28 h 382"/>
                <a:gd name="T104" fmla="*/ 440 w 502"/>
                <a:gd name="T105" fmla="*/ 8 h 382"/>
                <a:gd name="T106" fmla="*/ 432 w 502"/>
                <a:gd name="T107" fmla="*/ 2 h 382"/>
                <a:gd name="T108" fmla="*/ 422 w 502"/>
                <a:gd name="T109" fmla="*/ 10 h 382"/>
                <a:gd name="T110" fmla="*/ 402 w 502"/>
                <a:gd name="T111" fmla="*/ 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2" h="382">
                  <a:moveTo>
                    <a:pt x="402" y="8"/>
                  </a:moveTo>
                  <a:lnTo>
                    <a:pt x="402" y="10"/>
                  </a:lnTo>
                  <a:lnTo>
                    <a:pt x="404" y="12"/>
                  </a:lnTo>
                  <a:lnTo>
                    <a:pt x="394" y="28"/>
                  </a:lnTo>
                  <a:lnTo>
                    <a:pt x="394" y="28"/>
                  </a:lnTo>
                  <a:lnTo>
                    <a:pt x="386" y="34"/>
                  </a:lnTo>
                  <a:lnTo>
                    <a:pt x="378" y="36"/>
                  </a:lnTo>
                  <a:lnTo>
                    <a:pt x="376" y="36"/>
                  </a:lnTo>
                  <a:lnTo>
                    <a:pt x="368" y="30"/>
                  </a:lnTo>
                  <a:lnTo>
                    <a:pt x="360" y="32"/>
                  </a:lnTo>
                  <a:lnTo>
                    <a:pt x="344" y="44"/>
                  </a:lnTo>
                  <a:lnTo>
                    <a:pt x="344" y="44"/>
                  </a:lnTo>
                  <a:lnTo>
                    <a:pt x="340" y="44"/>
                  </a:lnTo>
                  <a:lnTo>
                    <a:pt x="336" y="42"/>
                  </a:lnTo>
                  <a:lnTo>
                    <a:pt x="328" y="3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8"/>
                  </a:lnTo>
                  <a:lnTo>
                    <a:pt x="306" y="48"/>
                  </a:lnTo>
                  <a:lnTo>
                    <a:pt x="294" y="52"/>
                  </a:lnTo>
                  <a:lnTo>
                    <a:pt x="282" y="60"/>
                  </a:lnTo>
                  <a:lnTo>
                    <a:pt x="278" y="60"/>
                  </a:lnTo>
                  <a:lnTo>
                    <a:pt x="274" y="64"/>
                  </a:lnTo>
                  <a:lnTo>
                    <a:pt x="274" y="64"/>
                  </a:lnTo>
                  <a:lnTo>
                    <a:pt x="270" y="70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6" y="82"/>
                  </a:lnTo>
                  <a:lnTo>
                    <a:pt x="254" y="80"/>
                  </a:lnTo>
                  <a:lnTo>
                    <a:pt x="242" y="90"/>
                  </a:lnTo>
                  <a:lnTo>
                    <a:pt x="240" y="94"/>
                  </a:lnTo>
                  <a:lnTo>
                    <a:pt x="240" y="94"/>
                  </a:lnTo>
                  <a:lnTo>
                    <a:pt x="238" y="100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24" y="102"/>
                  </a:lnTo>
                  <a:lnTo>
                    <a:pt x="210" y="96"/>
                  </a:lnTo>
                  <a:lnTo>
                    <a:pt x="206" y="96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0" y="96"/>
                  </a:lnTo>
                  <a:lnTo>
                    <a:pt x="186" y="94"/>
                  </a:lnTo>
                  <a:lnTo>
                    <a:pt x="178" y="84"/>
                  </a:lnTo>
                  <a:lnTo>
                    <a:pt x="170" y="80"/>
                  </a:lnTo>
                  <a:lnTo>
                    <a:pt x="162" y="92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50" y="100"/>
                  </a:lnTo>
                  <a:lnTo>
                    <a:pt x="148" y="100"/>
                  </a:lnTo>
                  <a:lnTo>
                    <a:pt x="148" y="102"/>
                  </a:lnTo>
                  <a:lnTo>
                    <a:pt x="146" y="102"/>
                  </a:lnTo>
                  <a:lnTo>
                    <a:pt x="138" y="104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12" y="122"/>
                  </a:lnTo>
                  <a:lnTo>
                    <a:pt x="102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46" y="124"/>
                  </a:lnTo>
                  <a:lnTo>
                    <a:pt x="32" y="124"/>
                  </a:lnTo>
                  <a:lnTo>
                    <a:pt x="20" y="130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2" y="138"/>
                  </a:lnTo>
                  <a:lnTo>
                    <a:pt x="0" y="142"/>
                  </a:lnTo>
                  <a:lnTo>
                    <a:pt x="0" y="152"/>
                  </a:lnTo>
                  <a:lnTo>
                    <a:pt x="4" y="15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30" y="154"/>
                  </a:lnTo>
                  <a:lnTo>
                    <a:pt x="40" y="158"/>
                  </a:lnTo>
                  <a:lnTo>
                    <a:pt x="42" y="158"/>
                  </a:lnTo>
                  <a:lnTo>
                    <a:pt x="42" y="160"/>
                  </a:lnTo>
                  <a:lnTo>
                    <a:pt x="42" y="186"/>
                  </a:lnTo>
                  <a:lnTo>
                    <a:pt x="46" y="188"/>
                  </a:lnTo>
                  <a:lnTo>
                    <a:pt x="64" y="188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86" y="180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0" y="178"/>
                  </a:lnTo>
                  <a:lnTo>
                    <a:pt x="104" y="188"/>
                  </a:lnTo>
                  <a:lnTo>
                    <a:pt x="104" y="188"/>
                  </a:lnTo>
                  <a:lnTo>
                    <a:pt x="106" y="216"/>
                  </a:lnTo>
                  <a:lnTo>
                    <a:pt x="106" y="218"/>
                  </a:lnTo>
                  <a:lnTo>
                    <a:pt x="92" y="232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74" y="242"/>
                  </a:lnTo>
                  <a:lnTo>
                    <a:pt x="70" y="248"/>
                  </a:lnTo>
                  <a:lnTo>
                    <a:pt x="72" y="252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6" y="256"/>
                  </a:lnTo>
                  <a:lnTo>
                    <a:pt x="108" y="258"/>
                  </a:lnTo>
                  <a:lnTo>
                    <a:pt x="122" y="266"/>
                  </a:lnTo>
                  <a:lnTo>
                    <a:pt x="152" y="264"/>
                  </a:lnTo>
                  <a:lnTo>
                    <a:pt x="152" y="268"/>
                  </a:lnTo>
                  <a:lnTo>
                    <a:pt x="154" y="284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40" y="300"/>
                  </a:lnTo>
                  <a:lnTo>
                    <a:pt x="140" y="300"/>
                  </a:lnTo>
                  <a:lnTo>
                    <a:pt x="140" y="312"/>
                  </a:lnTo>
                  <a:lnTo>
                    <a:pt x="142" y="320"/>
                  </a:lnTo>
                  <a:lnTo>
                    <a:pt x="144" y="326"/>
                  </a:lnTo>
                  <a:lnTo>
                    <a:pt x="150" y="330"/>
                  </a:lnTo>
                  <a:lnTo>
                    <a:pt x="174" y="344"/>
                  </a:lnTo>
                  <a:lnTo>
                    <a:pt x="194" y="356"/>
                  </a:lnTo>
                  <a:lnTo>
                    <a:pt x="212" y="348"/>
                  </a:lnTo>
                  <a:lnTo>
                    <a:pt x="214" y="348"/>
                  </a:lnTo>
                  <a:lnTo>
                    <a:pt x="214" y="348"/>
                  </a:lnTo>
                  <a:lnTo>
                    <a:pt x="216" y="348"/>
                  </a:lnTo>
                  <a:lnTo>
                    <a:pt x="242" y="368"/>
                  </a:lnTo>
                  <a:lnTo>
                    <a:pt x="246" y="368"/>
                  </a:lnTo>
                  <a:lnTo>
                    <a:pt x="252" y="360"/>
                  </a:lnTo>
                  <a:lnTo>
                    <a:pt x="254" y="360"/>
                  </a:lnTo>
                  <a:lnTo>
                    <a:pt x="254" y="358"/>
                  </a:lnTo>
                  <a:lnTo>
                    <a:pt x="254" y="358"/>
                  </a:lnTo>
                  <a:lnTo>
                    <a:pt x="256" y="358"/>
                  </a:lnTo>
                  <a:lnTo>
                    <a:pt x="270" y="360"/>
                  </a:lnTo>
                  <a:lnTo>
                    <a:pt x="274" y="334"/>
                  </a:lnTo>
                  <a:lnTo>
                    <a:pt x="294" y="368"/>
                  </a:lnTo>
                  <a:lnTo>
                    <a:pt x="310" y="370"/>
                  </a:lnTo>
                  <a:lnTo>
                    <a:pt x="312" y="370"/>
                  </a:lnTo>
                  <a:lnTo>
                    <a:pt x="314" y="370"/>
                  </a:lnTo>
                  <a:lnTo>
                    <a:pt x="314" y="372"/>
                  </a:lnTo>
                  <a:lnTo>
                    <a:pt x="314" y="382"/>
                  </a:lnTo>
                  <a:lnTo>
                    <a:pt x="320" y="380"/>
                  </a:lnTo>
                  <a:lnTo>
                    <a:pt x="346" y="346"/>
                  </a:lnTo>
                  <a:lnTo>
                    <a:pt x="358" y="362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58" y="356"/>
                  </a:lnTo>
                  <a:lnTo>
                    <a:pt x="366" y="340"/>
                  </a:lnTo>
                  <a:lnTo>
                    <a:pt x="372" y="328"/>
                  </a:lnTo>
                  <a:lnTo>
                    <a:pt x="392" y="328"/>
                  </a:lnTo>
                  <a:lnTo>
                    <a:pt x="396" y="304"/>
                  </a:lnTo>
                  <a:lnTo>
                    <a:pt x="398" y="304"/>
                  </a:lnTo>
                  <a:lnTo>
                    <a:pt x="400" y="306"/>
                  </a:lnTo>
                  <a:lnTo>
                    <a:pt x="414" y="308"/>
                  </a:lnTo>
                  <a:lnTo>
                    <a:pt x="416" y="30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14" y="276"/>
                  </a:lnTo>
                  <a:lnTo>
                    <a:pt x="414" y="276"/>
                  </a:lnTo>
                  <a:lnTo>
                    <a:pt x="414" y="274"/>
                  </a:lnTo>
                  <a:lnTo>
                    <a:pt x="416" y="274"/>
                  </a:lnTo>
                  <a:lnTo>
                    <a:pt x="416" y="274"/>
                  </a:lnTo>
                  <a:lnTo>
                    <a:pt x="458" y="252"/>
                  </a:lnTo>
                  <a:lnTo>
                    <a:pt x="456" y="230"/>
                  </a:lnTo>
                  <a:lnTo>
                    <a:pt x="456" y="230"/>
                  </a:lnTo>
                  <a:lnTo>
                    <a:pt x="456" y="228"/>
                  </a:lnTo>
                  <a:lnTo>
                    <a:pt x="464" y="212"/>
                  </a:lnTo>
                  <a:lnTo>
                    <a:pt x="466" y="210"/>
                  </a:lnTo>
                  <a:lnTo>
                    <a:pt x="466" y="21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496" y="156"/>
                  </a:lnTo>
                  <a:lnTo>
                    <a:pt x="502" y="146"/>
                  </a:lnTo>
                  <a:lnTo>
                    <a:pt x="496" y="134"/>
                  </a:lnTo>
                  <a:lnTo>
                    <a:pt x="496" y="132"/>
                  </a:lnTo>
                  <a:lnTo>
                    <a:pt x="496" y="132"/>
                  </a:lnTo>
                  <a:lnTo>
                    <a:pt x="496" y="120"/>
                  </a:lnTo>
                  <a:lnTo>
                    <a:pt x="490" y="120"/>
                  </a:lnTo>
                  <a:lnTo>
                    <a:pt x="478" y="126"/>
                  </a:lnTo>
                  <a:lnTo>
                    <a:pt x="478" y="126"/>
                  </a:lnTo>
                  <a:lnTo>
                    <a:pt x="472" y="128"/>
                  </a:lnTo>
                  <a:lnTo>
                    <a:pt x="468" y="128"/>
                  </a:lnTo>
                  <a:lnTo>
                    <a:pt x="460" y="126"/>
                  </a:lnTo>
                  <a:lnTo>
                    <a:pt x="454" y="122"/>
                  </a:lnTo>
                  <a:lnTo>
                    <a:pt x="454" y="122"/>
                  </a:lnTo>
                  <a:lnTo>
                    <a:pt x="452" y="118"/>
                  </a:lnTo>
                  <a:lnTo>
                    <a:pt x="450" y="114"/>
                  </a:lnTo>
                  <a:lnTo>
                    <a:pt x="452" y="98"/>
                  </a:lnTo>
                  <a:lnTo>
                    <a:pt x="446" y="98"/>
                  </a:lnTo>
                  <a:lnTo>
                    <a:pt x="442" y="102"/>
                  </a:lnTo>
                  <a:lnTo>
                    <a:pt x="442" y="102"/>
                  </a:lnTo>
                  <a:lnTo>
                    <a:pt x="432" y="112"/>
                  </a:lnTo>
                  <a:lnTo>
                    <a:pt x="428" y="114"/>
                  </a:lnTo>
                  <a:lnTo>
                    <a:pt x="428" y="114"/>
                  </a:lnTo>
                  <a:lnTo>
                    <a:pt x="424" y="114"/>
                  </a:lnTo>
                  <a:lnTo>
                    <a:pt x="424" y="114"/>
                  </a:lnTo>
                  <a:lnTo>
                    <a:pt x="422" y="108"/>
                  </a:lnTo>
                  <a:lnTo>
                    <a:pt x="422" y="100"/>
                  </a:lnTo>
                  <a:lnTo>
                    <a:pt x="422" y="100"/>
                  </a:lnTo>
                  <a:lnTo>
                    <a:pt x="422" y="92"/>
                  </a:lnTo>
                  <a:lnTo>
                    <a:pt x="424" y="88"/>
                  </a:lnTo>
                  <a:lnTo>
                    <a:pt x="424" y="88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44" y="58"/>
                  </a:lnTo>
                  <a:lnTo>
                    <a:pt x="448" y="48"/>
                  </a:lnTo>
                  <a:lnTo>
                    <a:pt x="450" y="36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0" y="22"/>
                  </a:lnTo>
                  <a:lnTo>
                    <a:pt x="440" y="12"/>
                  </a:lnTo>
                  <a:lnTo>
                    <a:pt x="440" y="8"/>
                  </a:lnTo>
                  <a:lnTo>
                    <a:pt x="440" y="8"/>
                  </a:lnTo>
                  <a:lnTo>
                    <a:pt x="438" y="4"/>
                  </a:lnTo>
                  <a:lnTo>
                    <a:pt x="434" y="0"/>
                  </a:lnTo>
                  <a:lnTo>
                    <a:pt x="434" y="0"/>
                  </a:lnTo>
                  <a:lnTo>
                    <a:pt x="432" y="2"/>
                  </a:lnTo>
                  <a:lnTo>
                    <a:pt x="432" y="2"/>
                  </a:lnTo>
                  <a:lnTo>
                    <a:pt x="430" y="6"/>
                  </a:lnTo>
                  <a:lnTo>
                    <a:pt x="426" y="8"/>
                  </a:lnTo>
                  <a:lnTo>
                    <a:pt x="422" y="10"/>
                  </a:lnTo>
                  <a:lnTo>
                    <a:pt x="416" y="8"/>
                  </a:lnTo>
                  <a:lnTo>
                    <a:pt x="416" y="8"/>
                  </a:lnTo>
                  <a:lnTo>
                    <a:pt x="410" y="8"/>
                  </a:lnTo>
                  <a:lnTo>
                    <a:pt x="402" y="8"/>
                  </a:lnTo>
                  <a:lnTo>
                    <a:pt x="402" y="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3629025" y="4066494"/>
              <a:ext cx="450850" cy="457200"/>
            </a:xfrm>
            <a:custGeom>
              <a:avLst/>
              <a:gdLst>
                <a:gd name="T0" fmla="*/ 268 w 284"/>
                <a:gd name="T1" fmla="*/ 32 h 288"/>
                <a:gd name="T2" fmla="*/ 258 w 284"/>
                <a:gd name="T3" fmla="*/ 28 h 288"/>
                <a:gd name="T4" fmla="*/ 250 w 284"/>
                <a:gd name="T5" fmla="*/ 24 h 288"/>
                <a:gd name="T6" fmla="*/ 234 w 284"/>
                <a:gd name="T7" fmla="*/ 28 h 288"/>
                <a:gd name="T8" fmla="*/ 222 w 284"/>
                <a:gd name="T9" fmla="*/ 22 h 288"/>
                <a:gd name="T10" fmla="*/ 220 w 284"/>
                <a:gd name="T11" fmla="*/ 20 h 288"/>
                <a:gd name="T12" fmla="*/ 204 w 284"/>
                <a:gd name="T13" fmla="*/ 4 h 288"/>
                <a:gd name="T14" fmla="*/ 176 w 284"/>
                <a:gd name="T15" fmla="*/ 16 h 288"/>
                <a:gd name="T16" fmla="*/ 172 w 284"/>
                <a:gd name="T17" fmla="*/ 40 h 288"/>
                <a:gd name="T18" fmla="*/ 162 w 284"/>
                <a:gd name="T19" fmla="*/ 60 h 288"/>
                <a:gd name="T20" fmla="*/ 144 w 284"/>
                <a:gd name="T21" fmla="*/ 86 h 288"/>
                <a:gd name="T22" fmla="*/ 124 w 284"/>
                <a:gd name="T23" fmla="*/ 104 h 288"/>
                <a:gd name="T24" fmla="*/ 114 w 284"/>
                <a:gd name="T25" fmla="*/ 120 h 288"/>
                <a:gd name="T26" fmla="*/ 88 w 284"/>
                <a:gd name="T27" fmla="*/ 144 h 288"/>
                <a:gd name="T28" fmla="*/ 72 w 284"/>
                <a:gd name="T29" fmla="*/ 164 h 288"/>
                <a:gd name="T30" fmla="*/ 8 w 284"/>
                <a:gd name="T31" fmla="*/ 160 h 288"/>
                <a:gd name="T32" fmla="*/ 6 w 284"/>
                <a:gd name="T33" fmla="*/ 208 h 288"/>
                <a:gd name="T34" fmla="*/ 32 w 284"/>
                <a:gd name="T35" fmla="*/ 234 h 288"/>
                <a:gd name="T36" fmla="*/ 32 w 284"/>
                <a:gd name="T37" fmla="*/ 234 h 288"/>
                <a:gd name="T38" fmla="*/ 42 w 284"/>
                <a:gd name="T39" fmla="*/ 262 h 288"/>
                <a:gd name="T40" fmla="*/ 44 w 284"/>
                <a:gd name="T41" fmla="*/ 268 h 288"/>
                <a:gd name="T42" fmla="*/ 62 w 284"/>
                <a:gd name="T43" fmla="*/ 262 h 288"/>
                <a:gd name="T44" fmla="*/ 70 w 284"/>
                <a:gd name="T45" fmla="*/ 266 h 288"/>
                <a:gd name="T46" fmla="*/ 76 w 284"/>
                <a:gd name="T47" fmla="*/ 246 h 288"/>
                <a:gd name="T48" fmla="*/ 80 w 284"/>
                <a:gd name="T49" fmla="*/ 242 h 288"/>
                <a:gd name="T50" fmla="*/ 110 w 284"/>
                <a:gd name="T51" fmla="*/ 232 h 288"/>
                <a:gd name="T52" fmla="*/ 112 w 284"/>
                <a:gd name="T53" fmla="*/ 212 h 288"/>
                <a:gd name="T54" fmla="*/ 120 w 284"/>
                <a:gd name="T55" fmla="*/ 206 h 288"/>
                <a:gd name="T56" fmla="*/ 122 w 284"/>
                <a:gd name="T57" fmla="*/ 206 h 288"/>
                <a:gd name="T58" fmla="*/ 136 w 284"/>
                <a:gd name="T59" fmla="*/ 220 h 288"/>
                <a:gd name="T60" fmla="*/ 140 w 284"/>
                <a:gd name="T61" fmla="*/ 232 h 288"/>
                <a:gd name="T62" fmla="*/ 152 w 284"/>
                <a:gd name="T63" fmla="*/ 216 h 288"/>
                <a:gd name="T64" fmla="*/ 162 w 284"/>
                <a:gd name="T65" fmla="*/ 212 h 288"/>
                <a:gd name="T66" fmla="*/ 174 w 284"/>
                <a:gd name="T67" fmla="*/ 214 h 288"/>
                <a:gd name="T68" fmla="*/ 180 w 284"/>
                <a:gd name="T69" fmla="*/ 236 h 288"/>
                <a:gd name="T70" fmla="*/ 188 w 284"/>
                <a:gd name="T71" fmla="*/ 254 h 288"/>
                <a:gd name="T72" fmla="*/ 194 w 284"/>
                <a:gd name="T73" fmla="*/ 270 h 288"/>
                <a:gd name="T74" fmla="*/ 208 w 284"/>
                <a:gd name="T75" fmla="*/ 270 h 288"/>
                <a:gd name="T76" fmla="*/ 208 w 284"/>
                <a:gd name="T77" fmla="*/ 272 h 288"/>
                <a:gd name="T78" fmla="*/ 216 w 284"/>
                <a:gd name="T79" fmla="*/ 288 h 288"/>
                <a:gd name="T80" fmla="*/ 220 w 284"/>
                <a:gd name="T81" fmla="*/ 276 h 288"/>
                <a:gd name="T82" fmla="*/ 224 w 284"/>
                <a:gd name="T83" fmla="*/ 274 h 288"/>
                <a:gd name="T84" fmla="*/ 230 w 284"/>
                <a:gd name="T85" fmla="*/ 270 h 288"/>
                <a:gd name="T86" fmla="*/ 236 w 284"/>
                <a:gd name="T87" fmla="*/ 264 h 288"/>
                <a:gd name="T88" fmla="*/ 188 w 284"/>
                <a:gd name="T89" fmla="*/ 168 h 288"/>
                <a:gd name="T90" fmla="*/ 176 w 284"/>
                <a:gd name="T91" fmla="*/ 128 h 288"/>
                <a:gd name="T92" fmla="*/ 174 w 284"/>
                <a:gd name="T93" fmla="*/ 128 h 288"/>
                <a:gd name="T94" fmla="*/ 182 w 284"/>
                <a:gd name="T95" fmla="*/ 104 h 288"/>
                <a:gd name="T96" fmla="*/ 260 w 284"/>
                <a:gd name="T97" fmla="*/ 88 h 288"/>
                <a:gd name="T98" fmla="*/ 262 w 284"/>
                <a:gd name="T99" fmla="*/ 86 h 288"/>
                <a:gd name="T100" fmla="*/ 280 w 284"/>
                <a:gd name="T101" fmla="*/ 76 h 288"/>
                <a:gd name="T102" fmla="*/ 284 w 284"/>
                <a:gd name="T103" fmla="*/ 5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4" h="288">
                  <a:moveTo>
                    <a:pt x="284" y="58"/>
                  </a:moveTo>
                  <a:lnTo>
                    <a:pt x="278" y="44"/>
                  </a:lnTo>
                  <a:lnTo>
                    <a:pt x="268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28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50" y="24"/>
                  </a:lnTo>
                  <a:lnTo>
                    <a:pt x="248" y="24"/>
                  </a:lnTo>
                  <a:lnTo>
                    <a:pt x="244" y="26"/>
                  </a:lnTo>
                  <a:lnTo>
                    <a:pt x="234" y="28"/>
                  </a:lnTo>
                  <a:lnTo>
                    <a:pt x="234" y="28"/>
                  </a:lnTo>
                  <a:lnTo>
                    <a:pt x="232" y="26"/>
                  </a:lnTo>
                  <a:lnTo>
                    <a:pt x="222" y="22"/>
                  </a:lnTo>
                  <a:lnTo>
                    <a:pt x="222" y="22"/>
                  </a:lnTo>
                  <a:lnTo>
                    <a:pt x="220" y="22"/>
                  </a:lnTo>
                  <a:lnTo>
                    <a:pt x="220" y="20"/>
                  </a:lnTo>
                  <a:lnTo>
                    <a:pt x="220" y="20"/>
                  </a:lnTo>
                  <a:lnTo>
                    <a:pt x="212" y="12"/>
                  </a:lnTo>
                  <a:lnTo>
                    <a:pt x="204" y="4"/>
                  </a:lnTo>
                  <a:lnTo>
                    <a:pt x="196" y="0"/>
                  </a:lnTo>
                  <a:lnTo>
                    <a:pt x="188" y="8"/>
                  </a:lnTo>
                  <a:lnTo>
                    <a:pt x="176" y="16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4" y="68"/>
                  </a:lnTo>
                  <a:lnTo>
                    <a:pt x="144" y="86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24" y="104"/>
                  </a:lnTo>
                  <a:lnTo>
                    <a:pt x="116" y="118"/>
                  </a:lnTo>
                  <a:lnTo>
                    <a:pt x="116" y="118"/>
                  </a:lnTo>
                  <a:lnTo>
                    <a:pt x="114" y="120"/>
                  </a:lnTo>
                  <a:lnTo>
                    <a:pt x="110" y="124"/>
                  </a:lnTo>
                  <a:lnTo>
                    <a:pt x="96" y="132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72" y="164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6" y="208"/>
                  </a:lnTo>
                  <a:lnTo>
                    <a:pt x="20" y="226"/>
                  </a:lnTo>
                  <a:lnTo>
                    <a:pt x="32" y="232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32" y="234"/>
                  </a:lnTo>
                  <a:lnTo>
                    <a:pt x="40" y="244"/>
                  </a:lnTo>
                  <a:lnTo>
                    <a:pt x="42" y="252"/>
                  </a:lnTo>
                  <a:lnTo>
                    <a:pt x="42" y="262"/>
                  </a:lnTo>
                  <a:lnTo>
                    <a:pt x="38" y="266"/>
                  </a:lnTo>
                  <a:lnTo>
                    <a:pt x="40" y="268"/>
                  </a:lnTo>
                  <a:lnTo>
                    <a:pt x="44" y="268"/>
                  </a:lnTo>
                  <a:lnTo>
                    <a:pt x="48" y="258"/>
                  </a:lnTo>
                  <a:lnTo>
                    <a:pt x="50" y="258"/>
                  </a:lnTo>
                  <a:lnTo>
                    <a:pt x="62" y="262"/>
                  </a:lnTo>
                  <a:lnTo>
                    <a:pt x="64" y="266"/>
                  </a:lnTo>
                  <a:lnTo>
                    <a:pt x="70" y="266"/>
                  </a:lnTo>
                  <a:lnTo>
                    <a:pt x="70" y="266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76" y="246"/>
                  </a:lnTo>
                  <a:lnTo>
                    <a:pt x="76" y="246"/>
                  </a:lnTo>
                  <a:lnTo>
                    <a:pt x="78" y="244"/>
                  </a:lnTo>
                  <a:lnTo>
                    <a:pt x="80" y="242"/>
                  </a:lnTo>
                  <a:lnTo>
                    <a:pt x="88" y="242"/>
                  </a:lnTo>
                  <a:lnTo>
                    <a:pt x="102" y="242"/>
                  </a:lnTo>
                  <a:lnTo>
                    <a:pt x="110" y="232"/>
                  </a:lnTo>
                  <a:lnTo>
                    <a:pt x="110" y="222"/>
                  </a:lnTo>
                  <a:lnTo>
                    <a:pt x="112" y="212"/>
                  </a:lnTo>
                  <a:lnTo>
                    <a:pt x="112" y="212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2" y="206"/>
                  </a:lnTo>
                  <a:lnTo>
                    <a:pt x="134" y="208"/>
                  </a:lnTo>
                  <a:lnTo>
                    <a:pt x="134" y="21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4" y="226"/>
                  </a:lnTo>
                  <a:lnTo>
                    <a:pt x="144" y="226"/>
                  </a:lnTo>
                  <a:lnTo>
                    <a:pt x="152" y="216"/>
                  </a:lnTo>
                  <a:lnTo>
                    <a:pt x="152" y="216"/>
                  </a:lnTo>
                  <a:lnTo>
                    <a:pt x="160" y="212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72" y="214"/>
                  </a:lnTo>
                  <a:lnTo>
                    <a:pt x="174" y="214"/>
                  </a:lnTo>
                  <a:lnTo>
                    <a:pt x="176" y="214"/>
                  </a:lnTo>
                  <a:lnTo>
                    <a:pt x="180" y="226"/>
                  </a:lnTo>
                  <a:lnTo>
                    <a:pt x="180" y="236"/>
                  </a:lnTo>
                  <a:lnTo>
                    <a:pt x="188" y="252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64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6" y="266"/>
                  </a:lnTo>
                  <a:lnTo>
                    <a:pt x="198" y="264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0"/>
                  </a:lnTo>
                  <a:lnTo>
                    <a:pt x="208" y="272"/>
                  </a:lnTo>
                  <a:lnTo>
                    <a:pt x="208" y="272"/>
                  </a:lnTo>
                  <a:lnTo>
                    <a:pt x="212" y="286"/>
                  </a:lnTo>
                  <a:lnTo>
                    <a:pt x="216" y="288"/>
                  </a:lnTo>
                  <a:lnTo>
                    <a:pt x="216" y="286"/>
                  </a:lnTo>
                  <a:lnTo>
                    <a:pt x="220" y="276"/>
                  </a:lnTo>
                  <a:lnTo>
                    <a:pt x="220" y="276"/>
                  </a:lnTo>
                  <a:lnTo>
                    <a:pt x="222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8" y="270"/>
                  </a:lnTo>
                  <a:lnTo>
                    <a:pt x="230" y="270"/>
                  </a:lnTo>
                  <a:lnTo>
                    <a:pt x="230" y="270"/>
                  </a:lnTo>
                  <a:lnTo>
                    <a:pt x="236" y="270"/>
                  </a:lnTo>
                  <a:lnTo>
                    <a:pt x="236" y="266"/>
                  </a:lnTo>
                  <a:lnTo>
                    <a:pt x="236" y="264"/>
                  </a:lnTo>
                  <a:lnTo>
                    <a:pt x="232" y="226"/>
                  </a:lnTo>
                  <a:lnTo>
                    <a:pt x="216" y="202"/>
                  </a:lnTo>
                  <a:lnTo>
                    <a:pt x="188" y="168"/>
                  </a:lnTo>
                  <a:lnTo>
                    <a:pt x="186" y="168"/>
                  </a:lnTo>
                  <a:lnTo>
                    <a:pt x="184" y="146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76" y="126"/>
                  </a:lnTo>
                  <a:lnTo>
                    <a:pt x="180" y="104"/>
                  </a:lnTo>
                  <a:lnTo>
                    <a:pt x="182" y="104"/>
                  </a:lnTo>
                  <a:lnTo>
                    <a:pt x="184" y="104"/>
                  </a:lnTo>
                  <a:lnTo>
                    <a:pt x="234" y="102"/>
                  </a:lnTo>
                  <a:lnTo>
                    <a:pt x="260" y="88"/>
                  </a:lnTo>
                  <a:lnTo>
                    <a:pt x="260" y="88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74" y="82"/>
                  </a:lnTo>
                  <a:lnTo>
                    <a:pt x="278" y="78"/>
                  </a:lnTo>
                  <a:lnTo>
                    <a:pt x="280" y="76"/>
                  </a:lnTo>
                  <a:lnTo>
                    <a:pt x="280" y="76"/>
                  </a:lnTo>
                  <a:lnTo>
                    <a:pt x="282" y="68"/>
                  </a:lnTo>
                  <a:lnTo>
                    <a:pt x="284" y="58"/>
                  </a:lnTo>
                  <a:lnTo>
                    <a:pt x="284" y="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3629025" y="3177494"/>
              <a:ext cx="514350" cy="917575"/>
            </a:xfrm>
            <a:custGeom>
              <a:avLst/>
              <a:gdLst>
                <a:gd name="T0" fmla="*/ 108 w 324"/>
                <a:gd name="T1" fmla="*/ 196 h 578"/>
                <a:gd name="T2" fmla="*/ 124 w 324"/>
                <a:gd name="T3" fmla="*/ 202 h 578"/>
                <a:gd name="T4" fmla="*/ 176 w 324"/>
                <a:gd name="T5" fmla="*/ 228 h 578"/>
                <a:gd name="T6" fmla="*/ 186 w 324"/>
                <a:gd name="T7" fmla="*/ 244 h 578"/>
                <a:gd name="T8" fmla="*/ 178 w 324"/>
                <a:gd name="T9" fmla="*/ 260 h 578"/>
                <a:gd name="T10" fmla="*/ 178 w 324"/>
                <a:gd name="T11" fmla="*/ 286 h 578"/>
                <a:gd name="T12" fmla="*/ 168 w 324"/>
                <a:gd name="T13" fmla="*/ 316 h 578"/>
                <a:gd name="T14" fmla="*/ 140 w 324"/>
                <a:gd name="T15" fmla="*/ 312 h 578"/>
                <a:gd name="T16" fmla="*/ 130 w 324"/>
                <a:gd name="T17" fmla="*/ 340 h 578"/>
                <a:gd name="T18" fmla="*/ 116 w 324"/>
                <a:gd name="T19" fmla="*/ 354 h 578"/>
                <a:gd name="T20" fmla="*/ 88 w 324"/>
                <a:gd name="T21" fmla="*/ 348 h 578"/>
                <a:gd name="T22" fmla="*/ 40 w 324"/>
                <a:gd name="T23" fmla="*/ 376 h 578"/>
                <a:gd name="T24" fmla="*/ 48 w 324"/>
                <a:gd name="T25" fmla="*/ 408 h 578"/>
                <a:gd name="T26" fmla="*/ 52 w 324"/>
                <a:gd name="T27" fmla="*/ 440 h 578"/>
                <a:gd name="T28" fmla="*/ 16 w 324"/>
                <a:gd name="T29" fmla="*/ 446 h 578"/>
                <a:gd name="T30" fmla="*/ 6 w 324"/>
                <a:gd name="T31" fmla="*/ 486 h 578"/>
                <a:gd name="T32" fmla="*/ 30 w 324"/>
                <a:gd name="T33" fmla="*/ 518 h 578"/>
                <a:gd name="T34" fmla="*/ 80 w 324"/>
                <a:gd name="T35" fmla="*/ 504 h 578"/>
                <a:gd name="T36" fmla="*/ 94 w 324"/>
                <a:gd name="T37" fmla="*/ 532 h 578"/>
                <a:gd name="T38" fmla="*/ 104 w 324"/>
                <a:gd name="T39" fmla="*/ 530 h 578"/>
                <a:gd name="T40" fmla="*/ 152 w 324"/>
                <a:gd name="T41" fmla="*/ 546 h 578"/>
                <a:gd name="T42" fmla="*/ 196 w 324"/>
                <a:gd name="T43" fmla="*/ 548 h 578"/>
                <a:gd name="T44" fmla="*/ 208 w 324"/>
                <a:gd name="T45" fmla="*/ 556 h 578"/>
                <a:gd name="T46" fmla="*/ 226 w 324"/>
                <a:gd name="T47" fmla="*/ 574 h 578"/>
                <a:gd name="T48" fmla="*/ 240 w 324"/>
                <a:gd name="T49" fmla="*/ 548 h 578"/>
                <a:gd name="T50" fmla="*/ 246 w 324"/>
                <a:gd name="T51" fmla="*/ 516 h 578"/>
                <a:gd name="T52" fmla="*/ 268 w 324"/>
                <a:gd name="T53" fmla="*/ 512 h 578"/>
                <a:gd name="T54" fmla="*/ 236 w 324"/>
                <a:gd name="T55" fmla="*/ 476 h 578"/>
                <a:gd name="T56" fmla="*/ 242 w 324"/>
                <a:gd name="T57" fmla="*/ 460 h 578"/>
                <a:gd name="T58" fmla="*/ 302 w 324"/>
                <a:gd name="T59" fmla="*/ 466 h 578"/>
                <a:gd name="T60" fmla="*/ 320 w 324"/>
                <a:gd name="T61" fmla="*/ 438 h 578"/>
                <a:gd name="T62" fmla="*/ 296 w 324"/>
                <a:gd name="T63" fmla="*/ 420 h 578"/>
                <a:gd name="T64" fmla="*/ 276 w 324"/>
                <a:gd name="T65" fmla="*/ 368 h 578"/>
                <a:gd name="T66" fmla="*/ 274 w 324"/>
                <a:gd name="T67" fmla="*/ 364 h 578"/>
                <a:gd name="T68" fmla="*/ 280 w 324"/>
                <a:gd name="T69" fmla="*/ 232 h 578"/>
                <a:gd name="T70" fmla="*/ 278 w 324"/>
                <a:gd name="T71" fmla="*/ 162 h 578"/>
                <a:gd name="T72" fmla="*/ 296 w 324"/>
                <a:gd name="T73" fmla="*/ 136 h 578"/>
                <a:gd name="T74" fmla="*/ 280 w 324"/>
                <a:gd name="T75" fmla="*/ 110 h 578"/>
                <a:gd name="T76" fmla="*/ 276 w 324"/>
                <a:gd name="T77" fmla="*/ 88 h 578"/>
                <a:gd name="T78" fmla="*/ 298 w 324"/>
                <a:gd name="T79" fmla="*/ 60 h 578"/>
                <a:gd name="T80" fmla="*/ 290 w 324"/>
                <a:gd name="T81" fmla="*/ 34 h 578"/>
                <a:gd name="T82" fmla="*/ 312 w 324"/>
                <a:gd name="T83" fmla="*/ 12 h 578"/>
                <a:gd name="T84" fmla="*/ 292 w 324"/>
                <a:gd name="T85" fmla="*/ 18 h 578"/>
                <a:gd name="T86" fmla="*/ 260 w 324"/>
                <a:gd name="T87" fmla="*/ 28 h 578"/>
                <a:gd name="T88" fmla="*/ 210 w 324"/>
                <a:gd name="T89" fmla="*/ 56 h 578"/>
                <a:gd name="T90" fmla="*/ 192 w 324"/>
                <a:gd name="T91" fmla="*/ 88 h 578"/>
                <a:gd name="T92" fmla="*/ 184 w 324"/>
                <a:gd name="T93" fmla="*/ 130 h 578"/>
                <a:gd name="T94" fmla="*/ 174 w 324"/>
                <a:gd name="T95" fmla="*/ 144 h 578"/>
                <a:gd name="T96" fmla="*/ 172 w 324"/>
                <a:gd name="T97" fmla="*/ 146 h 578"/>
                <a:gd name="T98" fmla="*/ 152 w 324"/>
                <a:gd name="T99" fmla="*/ 148 h 578"/>
                <a:gd name="T100" fmla="*/ 108 w 324"/>
                <a:gd name="T101" fmla="*/ 13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4" h="578">
                  <a:moveTo>
                    <a:pt x="108" y="132"/>
                  </a:moveTo>
                  <a:lnTo>
                    <a:pt x="104" y="130"/>
                  </a:lnTo>
                  <a:lnTo>
                    <a:pt x="96" y="180"/>
                  </a:lnTo>
                  <a:lnTo>
                    <a:pt x="108" y="196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4" y="202"/>
                  </a:lnTo>
                  <a:lnTo>
                    <a:pt x="140" y="216"/>
                  </a:lnTo>
                  <a:lnTo>
                    <a:pt x="164" y="220"/>
                  </a:lnTo>
                  <a:lnTo>
                    <a:pt x="164" y="220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86" y="244"/>
                  </a:lnTo>
                  <a:lnTo>
                    <a:pt x="188" y="244"/>
                  </a:lnTo>
                  <a:lnTo>
                    <a:pt x="186" y="246"/>
                  </a:lnTo>
                  <a:lnTo>
                    <a:pt x="178" y="260"/>
                  </a:lnTo>
                  <a:lnTo>
                    <a:pt x="178" y="260"/>
                  </a:lnTo>
                  <a:lnTo>
                    <a:pt x="178" y="264"/>
                  </a:lnTo>
                  <a:lnTo>
                    <a:pt x="176" y="272"/>
                  </a:lnTo>
                  <a:lnTo>
                    <a:pt x="178" y="272"/>
                  </a:lnTo>
                  <a:lnTo>
                    <a:pt x="178" y="286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70" y="312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64" y="314"/>
                  </a:lnTo>
                  <a:lnTo>
                    <a:pt x="154" y="312"/>
                  </a:lnTo>
                  <a:lnTo>
                    <a:pt x="140" y="312"/>
                  </a:lnTo>
                  <a:lnTo>
                    <a:pt x="128" y="316"/>
                  </a:lnTo>
                  <a:lnTo>
                    <a:pt x="116" y="328"/>
                  </a:lnTo>
                  <a:lnTo>
                    <a:pt x="112" y="332"/>
                  </a:lnTo>
                  <a:lnTo>
                    <a:pt x="130" y="340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24" y="350"/>
                  </a:lnTo>
                  <a:lnTo>
                    <a:pt x="116" y="354"/>
                  </a:lnTo>
                  <a:lnTo>
                    <a:pt x="106" y="354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88" y="348"/>
                  </a:lnTo>
                  <a:lnTo>
                    <a:pt x="70" y="338"/>
                  </a:lnTo>
                  <a:lnTo>
                    <a:pt x="64" y="338"/>
                  </a:lnTo>
                  <a:lnTo>
                    <a:pt x="44" y="366"/>
                  </a:lnTo>
                  <a:lnTo>
                    <a:pt x="40" y="376"/>
                  </a:lnTo>
                  <a:lnTo>
                    <a:pt x="40" y="392"/>
                  </a:lnTo>
                  <a:lnTo>
                    <a:pt x="48" y="406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48" y="408"/>
                  </a:lnTo>
                  <a:lnTo>
                    <a:pt x="52" y="420"/>
                  </a:lnTo>
                  <a:lnTo>
                    <a:pt x="52" y="422"/>
                  </a:lnTo>
                  <a:lnTo>
                    <a:pt x="52" y="440"/>
                  </a:lnTo>
                  <a:lnTo>
                    <a:pt x="52" y="442"/>
                  </a:lnTo>
                  <a:lnTo>
                    <a:pt x="54" y="444"/>
                  </a:lnTo>
                  <a:lnTo>
                    <a:pt x="40" y="446"/>
                  </a:lnTo>
                  <a:lnTo>
                    <a:pt x="16" y="446"/>
                  </a:lnTo>
                  <a:lnTo>
                    <a:pt x="6" y="454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6" y="486"/>
                  </a:lnTo>
                  <a:lnTo>
                    <a:pt x="8" y="486"/>
                  </a:lnTo>
                  <a:lnTo>
                    <a:pt x="8" y="496"/>
                  </a:lnTo>
                  <a:lnTo>
                    <a:pt x="12" y="508"/>
                  </a:lnTo>
                  <a:lnTo>
                    <a:pt x="30" y="518"/>
                  </a:lnTo>
                  <a:lnTo>
                    <a:pt x="54" y="512"/>
                  </a:lnTo>
                  <a:lnTo>
                    <a:pt x="66" y="504"/>
                  </a:lnTo>
                  <a:lnTo>
                    <a:pt x="68" y="504"/>
                  </a:lnTo>
                  <a:lnTo>
                    <a:pt x="80" y="504"/>
                  </a:lnTo>
                  <a:lnTo>
                    <a:pt x="86" y="520"/>
                  </a:lnTo>
                  <a:lnTo>
                    <a:pt x="86" y="520"/>
                  </a:lnTo>
                  <a:lnTo>
                    <a:pt x="92" y="526"/>
                  </a:lnTo>
                  <a:lnTo>
                    <a:pt x="94" y="532"/>
                  </a:lnTo>
                  <a:lnTo>
                    <a:pt x="100" y="532"/>
                  </a:lnTo>
                  <a:lnTo>
                    <a:pt x="102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16" y="520"/>
                  </a:lnTo>
                  <a:lnTo>
                    <a:pt x="126" y="540"/>
                  </a:lnTo>
                  <a:lnTo>
                    <a:pt x="136" y="546"/>
                  </a:lnTo>
                  <a:lnTo>
                    <a:pt x="152" y="546"/>
                  </a:lnTo>
                  <a:lnTo>
                    <a:pt x="164" y="544"/>
                  </a:lnTo>
                  <a:lnTo>
                    <a:pt x="168" y="544"/>
                  </a:lnTo>
                  <a:lnTo>
                    <a:pt x="196" y="548"/>
                  </a:lnTo>
                  <a:lnTo>
                    <a:pt x="196" y="548"/>
                  </a:lnTo>
                  <a:lnTo>
                    <a:pt x="196" y="550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6"/>
                  </a:lnTo>
                  <a:lnTo>
                    <a:pt x="208" y="558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6" y="574"/>
                  </a:lnTo>
                  <a:lnTo>
                    <a:pt x="234" y="578"/>
                  </a:lnTo>
                  <a:lnTo>
                    <a:pt x="248" y="576"/>
                  </a:lnTo>
                  <a:lnTo>
                    <a:pt x="248" y="560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40" y="548"/>
                  </a:lnTo>
                  <a:lnTo>
                    <a:pt x="236" y="526"/>
                  </a:lnTo>
                  <a:lnTo>
                    <a:pt x="246" y="516"/>
                  </a:lnTo>
                  <a:lnTo>
                    <a:pt x="248" y="514"/>
                  </a:lnTo>
                  <a:lnTo>
                    <a:pt x="248" y="514"/>
                  </a:lnTo>
                  <a:lnTo>
                    <a:pt x="258" y="512"/>
                  </a:lnTo>
                  <a:lnTo>
                    <a:pt x="268" y="512"/>
                  </a:lnTo>
                  <a:lnTo>
                    <a:pt x="272" y="508"/>
                  </a:lnTo>
                  <a:lnTo>
                    <a:pt x="264" y="500"/>
                  </a:lnTo>
                  <a:lnTo>
                    <a:pt x="242" y="484"/>
                  </a:lnTo>
                  <a:lnTo>
                    <a:pt x="236" y="476"/>
                  </a:lnTo>
                  <a:lnTo>
                    <a:pt x="236" y="476"/>
                  </a:lnTo>
                  <a:lnTo>
                    <a:pt x="234" y="474"/>
                  </a:lnTo>
                  <a:lnTo>
                    <a:pt x="236" y="472"/>
                  </a:lnTo>
                  <a:lnTo>
                    <a:pt x="242" y="460"/>
                  </a:lnTo>
                  <a:lnTo>
                    <a:pt x="244" y="462"/>
                  </a:lnTo>
                  <a:lnTo>
                    <a:pt x="260" y="466"/>
                  </a:lnTo>
                  <a:lnTo>
                    <a:pt x="302" y="464"/>
                  </a:lnTo>
                  <a:lnTo>
                    <a:pt x="302" y="466"/>
                  </a:lnTo>
                  <a:lnTo>
                    <a:pt x="304" y="466"/>
                  </a:lnTo>
                  <a:lnTo>
                    <a:pt x="316" y="470"/>
                  </a:lnTo>
                  <a:lnTo>
                    <a:pt x="324" y="462"/>
                  </a:lnTo>
                  <a:lnTo>
                    <a:pt x="320" y="438"/>
                  </a:lnTo>
                  <a:lnTo>
                    <a:pt x="304" y="428"/>
                  </a:lnTo>
                  <a:lnTo>
                    <a:pt x="304" y="428"/>
                  </a:lnTo>
                  <a:lnTo>
                    <a:pt x="300" y="424"/>
                  </a:lnTo>
                  <a:lnTo>
                    <a:pt x="296" y="420"/>
                  </a:lnTo>
                  <a:lnTo>
                    <a:pt x="292" y="410"/>
                  </a:lnTo>
                  <a:lnTo>
                    <a:pt x="290" y="394"/>
                  </a:lnTo>
                  <a:lnTo>
                    <a:pt x="290" y="374"/>
                  </a:lnTo>
                  <a:lnTo>
                    <a:pt x="276" y="368"/>
                  </a:lnTo>
                  <a:lnTo>
                    <a:pt x="276" y="368"/>
                  </a:lnTo>
                  <a:lnTo>
                    <a:pt x="274" y="368"/>
                  </a:lnTo>
                  <a:lnTo>
                    <a:pt x="274" y="366"/>
                  </a:lnTo>
                  <a:lnTo>
                    <a:pt x="274" y="364"/>
                  </a:lnTo>
                  <a:lnTo>
                    <a:pt x="272" y="344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80" y="232"/>
                  </a:lnTo>
                  <a:lnTo>
                    <a:pt x="278" y="214"/>
                  </a:lnTo>
                  <a:lnTo>
                    <a:pt x="276" y="190"/>
                  </a:lnTo>
                  <a:lnTo>
                    <a:pt x="278" y="164"/>
                  </a:lnTo>
                  <a:lnTo>
                    <a:pt x="278" y="162"/>
                  </a:lnTo>
                  <a:lnTo>
                    <a:pt x="280" y="160"/>
                  </a:lnTo>
                  <a:lnTo>
                    <a:pt x="280" y="160"/>
                  </a:lnTo>
                  <a:lnTo>
                    <a:pt x="296" y="148"/>
                  </a:lnTo>
                  <a:lnTo>
                    <a:pt x="296" y="136"/>
                  </a:lnTo>
                  <a:lnTo>
                    <a:pt x="296" y="136"/>
                  </a:lnTo>
                  <a:lnTo>
                    <a:pt x="294" y="130"/>
                  </a:lnTo>
                  <a:lnTo>
                    <a:pt x="290" y="122"/>
                  </a:lnTo>
                  <a:lnTo>
                    <a:pt x="280" y="110"/>
                  </a:lnTo>
                  <a:lnTo>
                    <a:pt x="278" y="110"/>
                  </a:lnTo>
                  <a:lnTo>
                    <a:pt x="278" y="10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8"/>
                  </a:lnTo>
                  <a:lnTo>
                    <a:pt x="276" y="86"/>
                  </a:lnTo>
                  <a:lnTo>
                    <a:pt x="276" y="86"/>
                  </a:lnTo>
                  <a:lnTo>
                    <a:pt x="298" y="60"/>
                  </a:lnTo>
                  <a:lnTo>
                    <a:pt x="298" y="48"/>
                  </a:lnTo>
                  <a:lnTo>
                    <a:pt x="292" y="36"/>
                  </a:lnTo>
                  <a:lnTo>
                    <a:pt x="292" y="36"/>
                  </a:lnTo>
                  <a:lnTo>
                    <a:pt x="290" y="34"/>
                  </a:lnTo>
                  <a:lnTo>
                    <a:pt x="300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12" y="12"/>
                  </a:lnTo>
                  <a:lnTo>
                    <a:pt x="312" y="0"/>
                  </a:lnTo>
                  <a:lnTo>
                    <a:pt x="306" y="0"/>
                  </a:lnTo>
                  <a:lnTo>
                    <a:pt x="296" y="0"/>
                  </a:lnTo>
                  <a:lnTo>
                    <a:pt x="292" y="18"/>
                  </a:lnTo>
                  <a:lnTo>
                    <a:pt x="290" y="18"/>
                  </a:lnTo>
                  <a:lnTo>
                    <a:pt x="268" y="10"/>
                  </a:lnTo>
                  <a:lnTo>
                    <a:pt x="256" y="8"/>
                  </a:lnTo>
                  <a:lnTo>
                    <a:pt x="260" y="28"/>
                  </a:lnTo>
                  <a:lnTo>
                    <a:pt x="244" y="32"/>
                  </a:lnTo>
                  <a:lnTo>
                    <a:pt x="218" y="46"/>
                  </a:lnTo>
                  <a:lnTo>
                    <a:pt x="210" y="56"/>
                  </a:lnTo>
                  <a:lnTo>
                    <a:pt x="210" y="56"/>
                  </a:lnTo>
                  <a:lnTo>
                    <a:pt x="210" y="58"/>
                  </a:lnTo>
                  <a:lnTo>
                    <a:pt x="208" y="58"/>
                  </a:lnTo>
                  <a:lnTo>
                    <a:pt x="196" y="70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86" y="118"/>
                  </a:lnTo>
                  <a:lnTo>
                    <a:pt x="186" y="118"/>
                  </a:lnTo>
                  <a:lnTo>
                    <a:pt x="184" y="130"/>
                  </a:lnTo>
                  <a:lnTo>
                    <a:pt x="184" y="132"/>
                  </a:lnTo>
                  <a:lnTo>
                    <a:pt x="184" y="132"/>
                  </a:lnTo>
                  <a:lnTo>
                    <a:pt x="182" y="132"/>
                  </a:lnTo>
                  <a:lnTo>
                    <a:pt x="174" y="144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08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4073525" y="3006044"/>
              <a:ext cx="342900" cy="752475"/>
            </a:xfrm>
            <a:custGeom>
              <a:avLst/>
              <a:gdLst>
                <a:gd name="T0" fmla="*/ 200 w 216"/>
                <a:gd name="T1" fmla="*/ 8 h 474"/>
                <a:gd name="T2" fmla="*/ 188 w 216"/>
                <a:gd name="T3" fmla="*/ 12 h 474"/>
                <a:gd name="T4" fmla="*/ 176 w 216"/>
                <a:gd name="T5" fmla="*/ 24 h 474"/>
                <a:gd name="T6" fmla="*/ 174 w 216"/>
                <a:gd name="T7" fmla="*/ 24 h 474"/>
                <a:gd name="T8" fmla="*/ 136 w 216"/>
                <a:gd name="T9" fmla="*/ 28 h 474"/>
                <a:gd name="T10" fmla="*/ 122 w 216"/>
                <a:gd name="T11" fmla="*/ 40 h 474"/>
                <a:gd name="T12" fmla="*/ 112 w 216"/>
                <a:gd name="T13" fmla="*/ 48 h 474"/>
                <a:gd name="T14" fmla="*/ 92 w 216"/>
                <a:gd name="T15" fmla="*/ 48 h 474"/>
                <a:gd name="T16" fmla="*/ 84 w 216"/>
                <a:gd name="T17" fmla="*/ 76 h 474"/>
                <a:gd name="T18" fmla="*/ 82 w 216"/>
                <a:gd name="T19" fmla="*/ 76 h 474"/>
                <a:gd name="T20" fmla="*/ 66 w 216"/>
                <a:gd name="T21" fmla="*/ 92 h 474"/>
                <a:gd name="T22" fmla="*/ 42 w 216"/>
                <a:gd name="T23" fmla="*/ 120 h 474"/>
                <a:gd name="T24" fmla="*/ 28 w 216"/>
                <a:gd name="T25" fmla="*/ 136 h 474"/>
                <a:gd name="T26" fmla="*/ 26 w 216"/>
                <a:gd name="T27" fmla="*/ 154 h 474"/>
                <a:gd name="T28" fmla="*/ 26 w 216"/>
                <a:gd name="T29" fmla="*/ 170 h 474"/>
                <a:gd name="T30" fmla="*/ 16 w 216"/>
                <a:gd name="T31" fmla="*/ 184 h 474"/>
                <a:gd name="T32" fmla="*/ 16 w 216"/>
                <a:gd name="T33" fmla="*/ 224 h 474"/>
                <a:gd name="T34" fmla="*/ 16 w 216"/>
                <a:gd name="T35" fmla="*/ 224 h 474"/>
                <a:gd name="T36" fmla="*/ 24 w 216"/>
                <a:gd name="T37" fmla="*/ 262 h 474"/>
                <a:gd name="T38" fmla="*/ 6 w 216"/>
                <a:gd name="T39" fmla="*/ 276 h 474"/>
                <a:gd name="T40" fmla="*/ 6 w 216"/>
                <a:gd name="T41" fmla="*/ 324 h 474"/>
                <a:gd name="T42" fmla="*/ 18 w 216"/>
                <a:gd name="T43" fmla="*/ 370 h 474"/>
                <a:gd name="T44" fmla="*/ 2 w 216"/>
                <a:gd name="T45" fmla="*/ 468 h 474"/>
                <a:gd name="T46" fmla="*/ 32 w 216"/>
                <a:gd name="T47" fmla="*/ 456 h 474"/>
                <a:gd name="T48" fmla="*/ 112 w 216"/>
                <a:gd name="T49" fmla="*/ 416 h 474"/>
                <a:gd name="T50" fmla="*/ 116 w 216"/>
                <a:gd name="T51" fmla="*/ 416 h 474"/>
                <a:gd name="T52" fmla="*/ 162 w 216"/>
                <a:gd name="T53" fmla="*/ 416 h 474"/>
                <a:gd name="T54" fmla="*/ 182 w 216"/>
                <a:gd name="T55" fmla="*/ 392 h 474"/>
                <a:gd name="T56" fmla="*/ 190 w 216"/>
                <a:gd name="T57" fmla="*/ 372 h 474"/>
                <a:gd name="T58" fmla="*/ 190 w 216"/>
                <a:gd name="T59" fmla="*/ 368 h 474"/>
                <a:gd name="T60" fmla="*/ 194 w 216"/>
                <a:gd name="T61" fmla="*/ 364 h 474"/>
                <a:gd name="T62" fmla="*/ 190 w 216"/>
                <a:gd name="T63" fmla="*/ 356 h 474"/>
                <a:gd name="T64" fmla="*/ 198 w 216"/>
                <a:gd name="T65" fmla="*/ 336 h 474"/>
                <a:gd name="T66" fmla="*/ 184 w 216"/>
                <a:gd name="T67" fmla="*/ 310 h 474"/>
                <a:gd name="T68" fmla="*/ 180 w 216"/>
                <a:gd name="T69" fmla="*/ 302 h 474"/>
                <a:gd name="T70" fmla="*/ 182 w 216"/>
                <a:gd name="T71" fmla="*/ 294 h 474"/>
                <a:gd name="T72" fmla="*/ 192 w 216"/>
                <a:gd name="T73" fmla="*/ 268 h 474"/>
                <a:gd name="T74" fmla="*/ 202 w 216"/>
                <a:gd name="T75" fmla="*/ 248 h 474"/>
                <a:gd name="T76" fmla="*/ 208 w 216"/>
                <a:gd name="T77" fmla="*/ 200 h 474"/>
                <a:gd name="T78" fmla="*/ 182 w 216"/>
                <a:gd name="T79" fmla="*/ 184 h 474"/>
                <a:gd name="T80" fmla="*/ 176 w 216"/>
                <a:gd name="T81" fmla="*/ 170 h 474"/>
                <a:gd name="T82" fmla="*/ 180 w 216"/>
                <a:gd name="T83" fmla="*/ 146 h 474"/>
                <a:gd name="T84" fmla="*/ 184 w 216"/>
                <a:gd name="T85" fmla="*/ 130 h 474"/>
                <a:gd name="T86" fmla="*/ 188 w 216"/>
                <a:gd name="T87" fmla="*/ 116 h 474"/>
                <a:gd name="T88" fmla="*/ 208 w 216"/>
                <a:gd name="T89" fmla="*/ 112 h 474"/>
                <a:gd name="T90" fmla="*/ 214 w 216"/>
                <a:gd name="T91" fmla="*/ 66 h 474"/>
                <a:gd name="T92" fmla="*/ 200 w 216"/>
                <a:gd name="T93" fmla="*/ 64 h 474"/>
                <a:gd name="T94" fmla="*/ 182 w 216"/>
                <a:gd name="T95" fmla="*/ 52 h 474"/>
                <a:gd name="T96" fmla="*/ 180 w 216"/>
                <a:gd name="T97" fmla="*/ 3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74">
                  <a:moveTo>
                    <a:pt x="202" y="24"/>
                  </a:moveTo>
                  <a:lnTo>
                    <a:pt x="204" y="20"/>
                  </a:lnTo>
                  <a:lnTo>
                    <a:pt x="200" y="8"/>
                  </a:lnTo>
                  <a:lnTo>
                    <a:pt x="194" y="0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88" y="12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4" y="24"/>
                  </a:lnTo>
                  <a:lnTo>
                    <a:pt x="156" y="30"/>
                  </a:lnTo>
                  <a:lnTo>
                    <a:pt x="154" y="30"/>
                  </a:lnTo>
                  <a:lnTo>
                    <a:pt x="136" y="28"/>
                  </a:lnTo>
                  <a:lnTo>
                    <a:pt x="124" y="3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0" y="48"/>
                  </a:lnTo>
                  <a:lnTo>
                    <a:pt x="94" y="46"/>
                  </a:lnTo>
                  <a:lnTo>
                    <a:pt x="92" y="48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50" y="96"/>
                  </a:lnTo>
                  <a:lnTo>
                    <a:pt x="40" y="106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0" y="124"/>
                  </a:lnTo>
                  <a:lnTo>
                    <a:pt x="28" y="136"/>
                  </a:lnTo>
                  <a:lnTo>
                    <a:pt x="20" y="14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6" y="156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6" y="172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4" y="198"/>
                  </a:lnTo>
                  <a:lnTo>
                    <a:pt x="6" y="21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16" y="224"/>
                  </a:lnTo>
                  <a:lnTo>
                    <a:pt x="22" y="236"/>
                  </a:lnTo>
                  <a:lnTo>
                    <a:pt x="24" y="244"/>
                  </a:lnTo>
                  <a:lnTo>
                    <a:pt x="24" y="262"/>
                  </a:lnTo>
                  <a:lnTo>
                    <a:pt x="24" y="262"/>
                  </a:lnTo>
                  <a:lnTo>
                    <a:pt x="22" y="264"/>
                  </a:lnTo>
                  <a:lnTo>
                    <a:pt x="6" y="276"/>
                  </a:lnTo>
                  <a:lnTo>
                    <a:pt x="4" y="300"/>
                  </a:lnTo>
                  <a:lnTo>
                    <a:pt x="6" y="324"/>
                  </a:lnTo>
                  <a:lnTo>
                    <a:pt x="6" y="324"/>
                  </a:lnTo>
                  <a:lnTo>
                    <a:pt x="10" y="340"/>
                  </a:lnTo>
                  <a:lnTo>
                    <a:pt x="18" y="368"/>
                  </a:lnTo>
                  <a:lnTo>
                    <a:pt x="18" y="370"/>
                  </a:lnTo>
                  <a:lnTo>
                    <a:pt x="18" y="372"/>
                  </a:lnTo>
                  <a:lnTo>
                    <a:pt x="0" y="452"/>
                  </a:lnTo>
                  <a:lnTo>
                    <a:pt x="2" y="468"/>
                  </a:lnTo>
                  <a:lnTo>
                    <a:pt x="14" y="474"/>
                  </a:lnTo>
                  <a:lnTo>
                    <a:pt x="32" y="456"/>
                  </a:lnTo>
                  <a:lnTo>
                    <a:pt x="32" y="456"/>
                  </a:lnTo>
                  <a:lnTo>
                    <a:pt x="34" y="456"/>
                  </a:lnTo>
                  <a:lnTo>
                    <a:pt x="96" y="432"/>
                  </a:lnTo>
                  <a:lnTo>
                    <a:pt x="112" y="416"/>
                  </a:lnTo>
                  <a:lnTo>
                    <a:pt x="112" y="416"/>
                  </a:lnTo>
                  <a:lnTo>
                    <a:pt x="114" y="416"/>
                  </a:lnTo>
                  <a:lnTo>
                    <a:pt x="116" y="416"/>
                  </a:lnTo>
                  <a:lnTo>
                    <a:pt x="150" y="420"/>
                  </a:lnTo>
                  <a:lnTo>
                    <a:pt x="150" y="420"/>
                  </a:lnTo>
                  <a:lnTo>
                    <a:pt x="162" y="416"/>
                  </a:lnTo>
                  <a:lnTo>
                    <a:pt x="180" y="408"/>
                  </a:lnTo>
                  <a:lnTo>
                    <a:pt x="180" y="392"/>
                  </a:lnTo>
                  <a:lnTo>
                    <a:pt x="182" y="392"/>
                  </a:lnTo>
                  <a:lnTo>
                    <a:pt x="182" y="392"/>
                  </a:lnTo>
                  <a:lnTo>
                    <a:pt x="192" y="382"/>
                  </a:lnTo>
                  <a:lnTo>
                    <a:pt x="190" y="372"/>
                  </a:lnTo>
                  <a:lnTo>
                    <a:pt x="190" y="372"/>
                  </a:lnTo>
                  <a:lnTo>
                    <a:pt x="190" y="370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0" y="368"/>
                  </a:lnTo>
                  <a:lnTo>
                    <a:pt x="194" y="364"/>
                  </a:lnTo>
                  <a:lnTo>
                    <a:pt x="192" y="360"/>
                  </a:lnTo>
                  <a:lnTo>
                    <a:pt x="192" y="360"/>
                  </a:lnTo>
                  <a:lnTo>
                    <a:pt x="190" y="356"/>
                  </a:lnTo>
                  <a:lnTo>
                    <a:pt x="190" y="352"/>
                  </a:lnTo>
                  <a:lnTo>
                    <a:pt x="194" y="340"/>
                  </a:lnTo>
                  <a:lnTo>
                    <a:pt x="198" y="336"/>
                  </a:lnTo>
                  <a:lnTo>
                    <a:pt x="198" y="336"/>
                  </a:lnTo>
                  <a:lnTo>
                    <a:pt x="196" y="324"/>
                  </a:lnTo>
                  <a:lnTo>
                    <a:pt x="184" y="310"/>
                  </a:lnTo>
                  <a:lnTo>
                    <a:pt x="184" y="310"/>
                  </a:lnTo>
                  <a:lnTo>
                    <a:pt x="182" y="306"/>
                  </a:lnTo>
                  <a:lnTo>
                    <a:pt x="180" y="302"/>
                  </a:lnTo>
                  <a:lnTo>
                    <a:pt x="180" y="298"/>
                  </a:lnTo>
                  <a:lnTo>
                    <a:pt x="182" y="294"/>
                  </a:lnTo>
                  <a:lnTo>
                    <a:pt x="182" y="294"/>
                  </a:lnTo>
                  <a:lnTo>
                    <a:pt x="184" y="288"/>
                  </a:lnTo>
                  <a:lnTo>
                    <a:pt x="190" y="280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192" y="268"/>
                  </a:lnTo>
                  <a:lnTo>
                    <a:pt x="202" y="248"/>
                  </a:lnTo>
                  <a:lnTo>
                    <a:pt x="204" y="240"/>
                  </a:lnTo>
                  <a:lnTo>
                    <a:pt x="216" y="216"/>
                  </a:lnTo>
                  <a:lnTo>
                    <a:pt x="208" y="200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82" y="18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6" y="168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0" y="146"/>
                  </a:lnTo>
                  <a:lnTo>
                    <a:pt x="184" y="130"/>
                  </a:lnTo>
                  <a:lnTo>
                    <a:pt x="184" y="130"/>
                  </a:lnTo>
                  <a:lnTo>
                    <a:pt x="184" y="122"/>
                  </a:lnTo>
                  <a:lnTo>
                    <a:pt x="188" y="116"/>
                  </a:lnTo>
                  <a:lnTo>
                    <a:pt x="188" y="116"/>
                  </a:lnTo>
                  <a:lnTo>
                    <a:pt x="190" y="114"/>
                  </a:lnTo>
                  <a:lnTo>
                    <a:pt x="194" y="114"/>
                  </a:lnTo>
                  <a:lnTo>
                    <a:pt x="208" y="112"/>
                  </a:lnTo>
                  <a:lnTo>
                    <a:pt x="212" y="102"/>
                  </a:lnTo>
                  <a:lnTo>
                    <a:pt x="216" y="76"/>
                  </a:lnTo>
                  <a:lnTo>
                    <a:pt x="214" y="66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82" y="54"/>
                  </a:lnTo>
                  <a:lnTo>
                    <a:pt x="182" y="52"/>
                  </a:lnTo>
                  <a:lnTo>
                    <a:pt x="182" y="52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0" y="28"/>
                  </a:lnTo>
                  <a:lnTo>
                    <a:pt x="20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3984625" y="4288744"/>
              <a:ext cx="546100" cy="635000"/>
            </a:xfrm>
            <a:custGeom>
              <a:avLst/>
              <a:gdLst>
                <a:gd name="T0" fmla="*/ 300 w 344"/>
                <a:gd name="T1" fmla="*/ 66 h 400"/>
                <a:gd name="T2" fmla="*/ 294 w 344"/>
                <a:gd name="T3" fmla="*/ 32 h 400"/>
                <a:gd name="T4" fmla="*/ 282 w 344"/>
                <a:gd name="T5" fmla="*/ 24 h 400"/>
                <a:gd name="T6" fmla="*/ 252 w 344"/>
                <a:gd name="T7" fmla="*/ 44 h 400"/>
                <a:gd name="T8" fmla="*/ 250 w 344"/>
                <a:gd name="T9" fmla="*/ 14 h 400"/>
                <a:gd name="T10" fmla="*/ 244 w 344"/>
                <a:gd name="T11" fmla="*/ 20 h 400"/>
                <a:gd name="T12" fmla="*/ 216 w 344"/>
                <a:gd name="T13" fmla="*/ 44 h 400"/>
                <a:gd name="T14" fmla="*/ 198 w 344"/>
                <a:gd name="T15" fmla="*/ 32 h 400"/>
                <a:gd name="T16" fmla="*/ 176 w 344"/>
                <a:gd name="T17" fmla="*/ 20 h 400"/>
                <a:gd name="T18" fmla="*/ 132 w 344"/>
                <a:gd name="T19" fmla="*/ 6 h 400"/>
                <a:gd name="T20" fmla="*/ 94 w 344"/>
                <a:gd name="T21" fmla="*/ 0 h 400"/>
                <a:gd name="T22" fmla="*/ 70 w 344"/>
                <a:gd name="T23" fmla="*/ 32 h 400"/>
                <a:gd name="T24" fmla="*/ 44 w 344"/>
                <a:gd name="T25" fmla="*/ 32 h 400"/>
                <a:gd name="T26" fmla="*/ 26 w 344"/>
                <a:gd name="T27" fmla="*/ 144 h 400"/>
                <a:gd name="T28" fmla="*/ 24 w 344"/>
                <a:gd name="T29" fmla="*/ 150 h 400"/>
                <a:gd name="T30" fmla="*/ 26 w 344"/>
                <a:gd name="T31" fmla="*/ 198 h 400"/>
                <a:gd name="T32" fmla="*/ 4 w 344"/>
                <a:gd name="T33" fmla="*/ 214 h 400"/>
                <a:gd name="T34" fmla="*/ 14 w 344"/>
                <a:gd name="T35" fmla="*/ 222 h 400"/>
                <a:gd name="T36" fmla="*/ 26 w 344"/>
                <a:gd name="T37" fmla="*/ 226 h 400"/>
                <a:gd name="T38" fmla="*/ 32 w 344"/>
                <a:gd name="T39" fmla="*/ 254 h 400"/>
                <a:gd name="T40" fmla="*/ 28 w 344"/>
                <a:gd name="T41" fmla="*/ 264 h 400"/>
                <a:gd name="T42" fmla="*/ 32 w 344"/>
                <a:gd name="T43" fmla="*/ 296 h 400"/>
                <a:gd name="T44" fmla="*/ 76 w 344"/>
                <a:gd name="T45" fmla="*/ 302 h 400"/>
                <a:gd name="T46" fmla="*/ 88 w 344"/>
                <a:gd name="T47" fmla="*/ 306 h 400"/>
                <a:gd name="T48" fmla="*/ 98 w 344"/>
                <a:gd name="T49" fmla="*/ 286 h 400"/>
                <a:gd name="T50" fmla="*/ 124 w 344"/>
                <a:gd name="T51" fmla="*/ 280 h 400"/>
                <a:gd name="T52" fmla="*/ 134 w 344"/>
                <a:gd name="T53" fmla="*/ 274 h 400"/>
                <a:gd name="T54" fmla="*/ 146 w 344"/>
                <a:gd name="T55" fmla="*/ 272 h 400"/>
                <a:gd name="T56" fmla="*/ 156 w 344"/>
                <a:gd name="T57" fmla="*/ 288 h 400"/>
                <a:gd name="T58" fmla="*/ 162 w 344"/>
                <a:gd name="T59" fmla="*/ 310 h 400"/>
                <a:gd name="T60" fmla="*/ 158 w 344"/>
                <a:gd name="T61" fmla="*/ 340 h 400"/>
                <a:gd name="T62" fmla="*/ 146 w 344"/>
                <a:gd name="T63" fmla="*/ 372 h 400"/>
                <a:gd name="T64" fmla="*/ 168 w 344"/>
                <a:gd name="T65" fmla="*/ 376 h 400"/>
                <a:gd name="T66" fmla="*/ 172 w 344"/>
                <a:gd name="T67" fmla="*/ 398 h 400"/>
                <a:gd name="T68" fmla="*/ 194 w 344"/>
                <a:gd name="T69" fmla="*/ 392 h 400"/>
                <a:gd name="T70" fmla="*/ 216 w 344"/>
                <a:gd name="T71" fmla="*/ 366 h 400"/>
                <a:gd name="T72" fmla="*/ 220 w 344"/>
                <a:gd name="T73" fmla="*/ 354 h 400"/>
                <a:gd name="T74" fmla="*/ 256 w 344"/>
                <a:gd name="T75" fmla="*/ 372 h 400"/>
                <a:gd name="T76" fmla="*/ 270 w 344"/>
                <a:gd name="T77" fmla="*/ 376 h 400"/>
                <a:gd name="T78" fmla="*/ 256 w 344"/>
                <a:gd name="T79" fmla="*/ 344 h 400"/>
                <a:gd name="T80" fmla="*/ 256 w 344"/>
                <a:gd name="T81" fmla="*/ 340 h 400"/>
                <a:gd name="T82" fmla="*/ 292 w 344"/>
                <a:gd name="T83" fmla="*/ 326 h 400"/>
                <a:gd name="T84" fmla="*/ 334 w 344"/>
                <a:gd name="T85" fmla="*/ 330 h 400"/>
                <a:gd name="T86" fmla="*/ 334 w 344"/>
                <a:gd name="T87" fmla="*/ 326 h 400"/>
                <a:gd name="T88" fmla="*/ 344 w 344"/>
                <a:gd name="T89" fmla="*/ 298 h 400"/>
                <a:gd name="T90" fmla="*/ 334 w 344"/>
                <a:gd name="T91" fmla="*/ 284 h 400"/>
                <a:gd name="T92" fmla="*/ 332 w 344"/>
                <a:gd name="T93" fmla="*/ 276 h 400"/>
                <a:gd name="T94" fmla="*/ 326 w 344"/>
                <a:gd name="T95" fmla="*/ 252 h 400"/>
                <a:gd name="T96" fmla="*/ 320 w 344"/>
                <a:gd name="T97" fmla="*/ 232 h 400"/>
                <a:gd name="T98" fmla="*/ 308 w 344"/>
                <a:gd name="T99" fmla="*/ 196 h 400"/>
                <a:gd name="T100" fmla="*/ 300 w 344"/>
                <a:gd name="T101" fmla="*/ 168 h 400"/>
                <a:gd name="T102" fmla="*/ 334 w 344"/>
                <a:gd name="T103" fmla="*/ 124 h 400"/>
                <a:gd name="T104" fmla="*/ 308 w 344"/>
                <a:gd name="T105" fmla="*/ 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4" h="400">
                  <a:moveTo>
                    <a:pt x="300" y="68"/>
                  </a:moveTo>
                  <a:lnTo>
                    <a:pt x="300" y="68"/>
                  </a:lnTo>
                  <a:lnTo>
                    <a:pt x="300" y="68"/>
                  </a:lnTo>
                  <a:lnTo>
                    <a:pt x="300" y="66"/>
                  </a:lnTo>
                  <a:lnTo>
                    <a:pt x="292" y="54"/>
                  </a:lnTo>
                  <a:lnTo>
                    <a:pt x="292" y="52"/>
                  </a:lnTo>
                  <a:lnTo>
                    <a:pt x="292" y="52"/>
                  </a:lnTo>
                  <a:lnTo>
                    <a:pt x="294" y="32"/>
                  </a:lnTo>
                  <a:lnTo>
                    <a:pt x="294" y="32"/>
                  </a:lnTo>
                  <a:lnTo>
                    <a:pt x="292" y="28"/>
                  </a:lnTo>
                  <a:lnTo>
                    <a:pt x="286" y="24"/>
                  </a:lnTo>
                  <a:lnTo>
                    <a:pt x="282" y="24"/>
                  </a:lnTo>
                  <a:lnTo>
                    <a:pt x="274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52" y="44"/>
                  </a:lnTo>
                  <a:lnTo>
                    <a:pt x="250" y="30"/>
                  </a:lnTo>
                  <a:lnTo>
                    <a:pt x="250" y="28"/>
                  </a:lnTo>
                  <a:lnTo>
                    <a:pt x="252" y="22"/>
                  </a:lnTo>
                  <a:lnTo>
                    <a:pt x="250" y="14"/>
                  </a:lnTo>
                  <a:lnTo>
                    <a:pt x="248" y="12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44" y="20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4" y="44"/>
                  </a:lnTo>
                  <a:lnTo>
                    <a:pt x="206" y="40"/>
                  </a:lnTo>
                  <a:lnTo>
                    <a:pt x="206" y="40"/>
                  </a:lnTo>
                  <a:lnTo>
                    <a:pt x="198" y="32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84" y="26"/>
                  </a:lnTo>
                  <a:lnTo>
                    <a:pt x="176" y="20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18" y="0"/>
                  </a:lnTo>
                  <a:lnTo>
                    <a:pt x="100" y="0"/>
                  </a:lnTo>
                  <a:lnTo>
                    <a:pt x="94" y="0"/>
                  </a:lnTo>
                  <a:lnTo>
                    <a:pt x="100" y="30"/>
                  </a:lnTo>
                  <a:lnTo>
                    <a:pt x="96" y="30"/>
                  </a:lnTo>
                  <a:lnTo>
                    <a:pt x="80" y="32"/>
                  </a:lnTo>
                  <a:lnTo>
                    <a:pt x="70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0" y="24"/>
                  </a:lnTo>
                  <a:lnTo>
                    <a:pt x="44" y="32"/>
                  </a:lnTo>
                  <a:lnTo>
                    <a:pt x="28" y="52"/>
                  </a:lnTo>
                  <a:lnTo>
                    <a:pt x="16" y="86"/>
                  </a:lnTo>
                  <a:lnTo>
                    <a:pt x="20" y="124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6" y="148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18" y="166"/>
                  </a:lnTo>
                  <a:lnTo>
                    <a:pt x="26" y="198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8" y="210"/>
                  </a:lnTo>
                  <a:lnTo>
                    <a:pt x="4" y="214"/>
                  </a:lnTo>
                  <a:lnTo>
                    <a:pt x="2" y="218"/>
                  </a:lnTo>
                  <a:lnTo>
                    <a:pt x="0" y="228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22" y="224"/>
                  </a:lnTo>
                  <a:lnTo>
                    <a:pt x="26" y="226"/>
                  </a:lnTo>
                  <a:lnTo>
                    <a:pt x="30" y="228"/>
                  </a:lnTo>
                  <a:lnTo>
                    <a:pt x="32" y="234"/>
                  </a:lnTo>
                  <a:lnTo>
                    <a:pt x="34" y="252"/>
                  </a:lnTo>
                  <a:lnTo>
                    <a:pt x="32" y="254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8" y="290"/>
                  </a:lnTo>
                  <a:lnTo>
                    <a:pt x="32" y="296"/>
                  </a:lnTo>
                  <a:lnTo>
                    <a:pt x="48" y="316"/>
                  </a:lnTo>
                  <a:lnTo>
                    <a:pt x="64" y="304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4"/>
                  </a:lnTo>
                  <a:lnTo>
                    <a:pt x="84" y="306"/>
                  </a:lnTo>
                  <a:lnTo>
                    <a:pt x="84" y="306"/>
                  </a:lnTo>
                  <a:lnTo>
                    <a:pt x="88" y="306"/>
                  </a:lnTo>
                  <a:lnTo>
                    <a:pt x="92" y="302"/>
                  </a:lnTo>
                  <a:lnTo>
                    <a:pt x="100" y="292"/>
                  </a:lnTo>
                  <a:lnTo>
                    <a:pt x="98" y="286"/>
                  </a:lnTo>
                  <a:lnTo>
                    <a:pt x="98" y="286"/>
                  </a:lnTo>
                  <a:lnTo>
                    <a:pt x="100" y="282"/>
                  </a:lnTo>
                  <a:lnTo>
                    <a:pt x="104" y="280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28" y="280"/>
                  </a:lnTo>
                  <a:lnTo>
                    <a:pt x="130" y="280"/>
                  </a:lnTo>
                  <a:lnTo>
                    <a:pt x="130" y="280"/>
                  </a:lnTo>
                  <a:lnTo>
                    <a:pt x="134" y="274"/>
                  </a:lnTo>
                  <a:lnTo>
                    <a:pt x="136" y="270"/>
                  </a:lnTo>
                  <a:lnTo>
                    <a:pt x="136" y="270"/>
                  </a:lnTo>
                  <a:lnTo>
                    <a:pt x="142" y="270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52" y="280"/>
                  </a:lnTo>
                  <a:lnTo>
                    <a:pt x="154" y="284"/>
                  </a:lnTo>
                  <a:lnTo>
                    <a:pt x="156" y="288"/>
                  </a:lnTo>
                  <a:lnTo>
                    <a:pt x="154" y="302"/>
                  </a:lnTo>
                  <a:lnTo>
                    <a:pt x="156" y="304"/>
                  </a:lnTo>
                  <a:lnTo>
                    <a:pt x="156" y="304"/>
                  </a:lnTo>
                  <a:lnTo>
                    <a:pt x="162" y="310"/>
                  </a:lnTo>
                  <a:lnTo>
                    <a:pt x="164" y="316"/>
                  </a:lnTo>
                  <a:lnTo>
                    <a:pt x="162" y="330"/>
                  </a:lnTo>
                  <a:lnTo>
                    <a:pt x="162" y="330"/>
                  </a:lnTo>
                  <a:lnTo>
                    <a:pt x="158" y="340"/>
                  </a:lnTo>
                  <a:lnTo>
                    <a:pt x="154" y="344"/>
                  </a:lnTo>
                  <a:lnTo>
                    <a:pt x="154" y="344"/>
                  </a:lnTo>
                  <a:lnTo>
                    <a:pt x="142" y="370"/>
                  </a:lnTo>
                  <a:lnTo>
                    <a:pt x="146" y="372"/>
                  </a:lnTo>
                  <a:lnTo>
                    <a:pt x="164" y="372"/>
                  </a:lnTo>
                  <a:lnTo>
                    <a:pt x="168" y="374"/>
                  </a:lnTo>
                  <a:lnTo>
                    <a:pt x="168" y="376"/>
                  </a:lnTo>
                  <a:lnTo>
                    <a:pt x="168" y="376"/>
                  </a:lnTo>
                  <a:lnTo>
                    <a:pt x="164" y="388"/>
                  </a:lnTo>
                  <a:lnTo>
                    <a:pt x="164" y="394"/>
                  </a:lnTo>
                  <a:lnTo>
                    <a:pt x="164" y="394"/>
                  </a:lnTo>
                  <a:lnTo>
                    <a:pt x="172" y="398"/>
                  </a:lnTo>
                  <a:lnTo>
                    <a:pt x="176" y="400"/>
                  </a:lnTo>
                  <a:lnTo>
                    <a:pt x="178" y="398"/>
                  </a:lnTo>
                  <a:lnTo>
                    <a:pt x="188" y="394"/>
                  </a:lnTo>
                  <a:lnTo>
                    <a:pt x="194" y="392"/>
                  </a:lnTo>
                  <a:lnTo>
                    <a:pt x="204" y="392"/>
                  </a:lnTo>
                  <a:lnTo>
                    <a:pt x="216" y="380"/>
                  </a:lnTo>
                  <a:lnTo>
                    <a:pt x="216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6" y="356"/>
                  </a:lnTo>
                  <a:lnTo>
                    <a:pt x="216" y="356"/>
                  </a:lnTo>
                  <a:lnTo>
                    <a:pt x="220" y="354"/>
                  </a:lnTo>
                  <a:lnTo>
                    <a:pt x="224" y="354"/>
                  </a:lnTo>
                  <a:lnTo>
                    <a:pt x="230" y="356"/>
                  </a:lnTo>
                  <a:lnTo>
                    <a:pt x="236" y="360"/>
                  </a:lnTo>
                  <a:lnTo>
                    <a:pt x="256" y="372"/>
                  </a:lnTo>
                  <a:lnTo>
                    <a:pt x="256" y="372"/>
                  </a:lnTo>
                  <a:lnTo>
                    <a:pt x="264" y="376"/>
                  </a:lnTo>
                  <a:lnTo>
                    <a:pt x="270" y="378"/>
                  </a:lnTo>
                  <a:lnTo>
                    <a:pt x="270" y="376"/>
                  </a:lnTo>
                  <a:lnTo>
                    <a:pt x="270" y="376"/>
                  </a:lnTo>
                  <a:lnTo>
                    <a:pt x="270" y="370"/>
                  </a:lnTo>
                  <a:lnTo>
                    <a:pt x="266" y="360"/>
                  </a:lnTo>
                  <a:lnTo>
                    <a:pt x="256" y="344"/>
                  </a:lnTo>
                  <a:lnTo>
                    <a:pt x="256" y="342"/>
                  </a:lnTo>
                  <a:lnTo>
                    <a:pt x="256" y="342"/>
                  </a:lnTo>
                  <a:lnTo>
                    <a:pt x="256" y="340"/>
                  </a:lnTo>
                  <a:lnTo>
                    <a:pt x="256" y="340"/>
                  </a:lnTo>
                  <a:lnTo>
                    <a:pt x="264" y="332"/>
                  </a:lnTo>
                  <a:lnTo>
                    <a:pt x="274" y="326"/>
                  </a:lnTo>
                  <a:lnTo>
                    <a:pt x="282" y="324"/>
                  </a:lnTo>
                  <a:lnTo>
                    <a:pt x="292" y="326"/>
                  </a:lnTo>
                  <a:lnTo>
                    <a:pt x="320" y="340"/>
                  </a:lnTo>
                  <a:lnTo>
                    <a:pt x="332" y="332"/>
                  </a:lnTo>
                  <a:lnTo>
                    <a:pt x="334" y="332"/>
                  </a:lnTo>
                  <a:lnTo>
                    <a:pt x="334" y="330"/>
                  </a:lnTo>
                  <a:lnTo>
                    <a:pt x="334" y="330"/>
                  </a:lnTo>
                  <a:lnTo>
                    <a:pt x="332" y="328"/>
                  </a:lnTo>
                  <a:lnTo>
                    <a:pt x="332" y="328"/>
                  </a:lnTo>
                  <a:lnTo>
                    <a:pt x="334" y="326"/>
                  </a:lnTo>
                  <a:lnTo>
                    <a:pt x="334" y="326"/>
                  </a:lnTo>
                  <a:lnTo>
                    <a:pt x="340" y="314"/>
                  </a:lnTo>
                  <a:lnTo>
                    <a:pt x="344" y="304"/>
                  </a:lnTo>
                  <a:lnTo>
                    <a:pt x="344" y="298"/>
                  </a:lnTo>
                  <a:lnTo>
                    <a:pt x="344" y="292"/>
                  </a:lnTo>
                  <a:lnTo>
                    <a:pt x="344" y="292"/>
                  </a:lnTo>
                  <a:lnTo>
                    <a:pt x="338" y="286"/>
                  </a:lnTo>
                  <a:lnTo>
                    <a:pt x="334" y="284"/>
                  </a:lnTo>
                  <a:lnTo>
                    <a:pt x="332" y="284"/>
                  </a:lnTo>
                  <a:lnTo>
                    <a:pt x="330" y="276"/>
                  </a:lnTo>
                  <a:lnTo>
                    <a:pt x="332" y="276"/>
                  </a:lnTo>
                  <a:lnTo>
                    <a:pt x="332" y="276"/>
                  </a:lnTo>
                  <a:lnTo>
                    <a:pt x="338" y="272"/>
                  </a:lnTo>
                  <a:lnTo>
                    <a:pt x="340" y="268"/>
                  </a:lnTo>
                  <a:lnTo>
                    <a:pt x="338" y="264"/>
                  </a:lnTo>
                  <a:lnTo>
                    <a:pt x="326" y="252"/>
                  </a:lnTo>
                  <a:lnTo>
                    <a:pt x="326" y="252"/>
                  </a:lnTo>
                  <a:lnTo>
                    <a:pt x="326" y="250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16" y="214"/>
                  </a:lnTo>
                  <a:lnTo>
                    <a:pt x="316" y="196"/>
                  </a:lnTo>
                  <a:lnTo>
                    <a:pt x="316" y="188"/>
                  </a:lnTo>
                  <a:lnTo>
                    <a:pt x="308" y="196"/>
                  </a:lnTo>
                  <a:lnTo>
                    <a:pt x="302" y="204"/>
                  </a:lnTo>
                  <a:lnTo>
                    <a:pt x="300" y="170"/>
                  </a:lnTo>
                  <a:lnTo>
                    <a:pt x="300" y="170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22" y="138"/>
                  </a:lnTo>
                  <a:lnTo>
                    <a:pt x="334" y="124"/>
                  </a:lnTo>
                  <a:lnTo>
                    <a:pt x="326" y="100"/>
                  </a:lnTo>
                  <a:lnTo>
                    <a:pt x="326" y="100"/>
                  </a:lnTo>
                  <a:lnTo>
                    <a:pt x="322" y="76"/>
                  </a:lnTo>
                  <a:lnTo>
                    <a:pt x="308" y="70"/>
                  </a:lnTo>
                  <a:lnTo>
                    <a:pt x="300" y="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3921125" y="3923619"/>
              <a:ext cx="774700" cy="485775"/>
            </a:xfrm>
            <a:custGeom>
              <a:avLst/>
              <a:gdLst>
                <a:gd name="T0" fmla="*/ 64 w 488"/>
                <a:gd name="T1" fmla="*/ 10 h 306"/>
                <a:gd name="T2" fmla="*/ 86 w 488"/>
                <a:gd name="T3" fmla="*/ 24 h 306"/>
                <a:gd name="T4" fmla="*/ 98 w 488"/>
                <a:gd name="T5" fmla="*/ 40 h 306"/>
                <a:gd name="T6" fmla="*/ 88 w 488"/>
                <a:gd name="T7" fmla="*/ 52 h 306"/>
                <a:gd name="T8" fmla="*/ 60 w 488"/>
                <a:gd name="T9" fmla="*/ 58 h 306"/>
                <a:gd name="T10" fmla="*/ 64 w 488"/>
                <a:gd name="T11" fmla="*/ 74 h 306"/>
                <a:gd name="T12" fmla="*/ 72 w 488"/>
                <a:gd name="T13" fmla="*/ 108 h 306"/>
                <a:gd name="T14" fmla="*/ 90 w 488"/>
                <a:gd name="T15" fmla="*/ 114 h 306"/>
                <a:gd name="T16" fmla="*/ 92 w 488"/>
                <a:gd name="T17" fmla="*/ 116 h 306"/>
                <a:gd name="T18" fmla="*/ 102 w 488"/>
                <a:gd name="T19" fmla="*/ 130 h 306"/>
                <a:gd name="T20" fmla="*/ 108 w 488"/>
                <a:gd name="T21" fmla="*/ 146 h 306"/>
                <a:gd name="T22" fmla="*/ 106 w 488"/>
                <a:gd name="T23" fmla="*/ 164 h 306"/>
                <a:gd name="T24" fmla="*/ 94 w 488"/>
                <a:gd name="T25" fmla="*/ 178 h 306"/>
                <a:gd name="T26" fmla="*/ 52 w 488"/>
                <a:gd name="T27" fmla="*/ 200 h 306"/>
                <a:gd name="T28" fmla="*/ 8 w 488"/>
                <a:gd name="T29" fmla="*/ 232 h 306"/>
                <a:gd name="T30" fmla="*/ 12 w 488"/>
                <a:gd name="T31" fmla="*/ 254 h 306"/>
                <a:gd name="T32" fmla="*/ 40 w 488"/>
                <a:gd name="T33" fmla="*/ 286 h 306"/>
                <a:gd name="T34" fmla="*/ 52 w 488"/>
                <a:gd name="T35" fmla="*/ 302 h 306"/>
                <a:gd name="T36" fmla="*/ 60 w 488"/>
                <a:gd name="T37" fmla="*/ 278 h 306"/>
                <a:gd name="T38" fmla="*/ 76 w 488"/>
                <a:gd name="T39" fmla="*/ 256 h 306"/>
                <a:gd name="T40" fmla="*/ 100 w 488"/>
                <a:gd name="T41" fmla="*/ 246 h 306"/>
                <a:gd name="T42" fmla="*/ 124 w 488"/>
                <a:gd name="T43" fmla="*/ 224 h 306"/>
                <a:gd name="T44" fmla="*/ 158 w 488"/>
                <a:gd name="T45" fmla="*/ 222 h 306"/>
                <a:gd name="T46" fmla="*/ 192 w 488"/>
                <a:gd name="T47" fmla="*/ 238 h 306"/>
                <a:gd name="T48" fmla="*/ 220 w 488"/>
                <a:gd name="T49" fmla="*/ 242 h 306"/>
                <a:gd name="T50" fmla="*/ 242 w 488"/>
                <a:gd name="T51" fmla="*/ 254 h 306"/>
                <a:gd name="T52" fmla="*/ 242 w 488"/>
                <a:gd name="T53" fmla="*/ 254 h 306"/>
                <a:gd name="T54" fmla="*/ 254 w 488"/>
                <a:gd name="T55" fmla="*/ 264 h 306"/>
                <a:gd name="T56" fmla="*/ 276 w 488"/>
                <a:gd name="T57" fmla="*/ 244 h 306"/>
                <a:gd name="T58" fmla="*/ 296 w 488"/>
                <a:gd name="T59" fmla="*/ 238 h 306"/>
                <a:gd name="T60" fmla="*/ 300 w 488"/>
                <a:gd name="T61" fmla="*/ 252 h 306"/>
                <a:gd name="T62" fmla="*/ 308 w 488"/>
                <a:gd name="T63" fmla="*/ 256 h 306"/>
                <a:gd name="T64" fmla="*/ 328 w 488"/>
                <a:gd name="T65" fmla="*/ 246 h 306"/>
                <a:gd name="T66" fmla="*/ 336 w 488"/>
                <a:gd name="T67" fmla="*/ 250 h 306"/>
                <a:gd name="T68" fmla="*/ 342 w 488"/>
                <a:gd name="T69" fmla="*/ 264 h 306"/>
                <a:gd name="T70" fmla="*/ 348 w 488"/>
                <a:gd name="T71" fmla="*/ 290 h 306"/>
                <a:gd name="T72" fmla="*/ 372 w 488"/>
                <a:gd name="T73" fmla="*/ 268 h 306"/>
                <a:gd name="T74" fmla="*/ 408 w 488"/>
                <a:gd name="T75" fmla="*/ 260 h 306"/>
                <a:gd name="T76" fmla="*/ 432 w 488"/>
                <a:gd name="T77" fmla="*/ 242 h 306"/>
                <a:gd name="T78" fmla="*/ 474 w 488"/>
                <a:gd name="T79" fmla="*/ 228 h 306"/>
                <a:gd name="T80" fmla="*/ 486 w 488"/>
                <a:gd name="T81" fmla="*/ 220 h 306"/>
                <a:gd name="T82" fmla="*/ 460 w 488"/>
                <a:gd name="T83" fmla="*/ 152 h 306"/>
                <a:gd name="T84" fmla="*/ 468 w 488"/>
                <a:gd name="T85" fmla="*/ 130 h 306"/>
                <a:gd name="T86" fmla="*/ 444 w 488"/>
                <a:gd name="T87" fmla="*/ 126 h 306"/>
                <a:gd name="T88" fmla="*/ 430 w 488"/>
                <a:gd name="T89" fmla="*/ 106 h 306"/>
                <a:gd name="T90" fmla="*/ 416 w 488"/>
                <a:gd name="T91" fmla="*/ 100 h 306"/>
                <a:gd name="T92" fmla="*/ 400 w 488"/>
                <a:gd name="T93" fmla="*/ 114 h 306"/>
                <a:gd name="T94" fmla="*/ 388 w 488"/>
                <a:gd name="T95" fmla="*/ 110 h 306"/>
                <a:gd name="T96" fmla="*/ 366 w 488"/>
                <a:gd name="T97" fmla="*/ 86 h 306"/>
                <a:gd name="T98" fmla="*/ 352 w 488"/>
                <a:gd name="T99" fmla="*/ 90 h 306"/>
                <a:gd name="T100" fmla="*/ 328 w 488"/>
                <a:gd name="T101" fmla="*/ 94 h 306"/>
                <a:gd name="T102" fmla="*/ 322 w 488"/>
                <a:gd name="T103" fmla="*/ 90 h 306"/>
                <a:gd name="T104" fmla="*/ 320 w 488"/>
                <a:gd name="T105" fmla="*/ 70 h 306"/>
                <a:gd name="T106" fmla="*/ 216 w 488"/>
                <a:gd name="T107" fmla="*/ 50 h 306"/>
                <a:gd name="T108" fmla="*/ 194 w 488"/>
                <a:gd name="T109" fmla="*/ 38 h 306"/>
                <a:gd name="T110" fmla="*/ 172 w 488"/>
                <a:gd name="T111" fmla="*/ 30 h 306"/>
                <a:gd name="T112" fmla="*/ 132 w 488"/>
                <a:gd name="T113" fmla="*/ 10 h 306"/>
                <a:gd name="T114" fmla="*/ 74 w 488"/>
                <a:gd name="T115" fmla="*/ 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8" h="306">
                  <a:moveTo>
                    <a:pt x="62" y="2"/>
                  </a:moveTo>
                  <a:lnTo>
                    <a:pt x="60" y="4"/>
                  </a:lnTo>
                  <a:lnTo>
                    <a:pt x="64" y="1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0" y="38"/>
                  </a:lnTo>
                  <a:lnTo>
                    <a:pt x="98" y="4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74" y="52"/>
                  </a:lnTo>
                  <a:lnTo>
                    <a:pt x="66" y="54"/>
                  </a:lnTo>
                  <a:lnTo>
                    <a:pt x="60" y="5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108"/>
                  </a:lnTo>
                  <a:lnTo>
                    <a:pt x="78" y="110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2" y="116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2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6" y="164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94" y="178"/>
                  </a:lnTo>
                  <a:lnTo>
                    <a:pt x="80" y="184"/>
                  </a:lnTo>
                  <a:lnTo>
                    <a:pt x="54" y="200"/>
                  </a:lnTo>
                  <a:lnTo>
                    <a:pt x="52" y="200"/>
                  </a:lnTo>
                  <a:lnTo>
                    <a:pt x="4" y="204"/>
                  </a:lnTo>
                  <a:lnTo>
                    <a:pt x="0" y="216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4"/>
                  </a:lnTo>
                  <a:lnTo>
                    <a:pt x="12" y="25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50" y="306"/>
                  </a:lnTo>
                  <a:lnTo>
                    <a:pt x="52" y="302"/>
                  </a:lnTo>
                  <a:lnTo>
                    <a:pt x="52" y="30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76" y="256"/>
                  </a:lnTo>
                  <a:lnTo>
                    <a:pt x="78" y="254"/>
                  </a:lnTo>
                  <a:lnTo>
                    <a:pt x="98" y="246"/>
                  </a:lnTo>
                  <a:lnTo>
                    <a:pt x="100" y="246"/>
                  </a:lnTo>
                  <a:lnTo>
                    <a:pt x="112" y="254"/>
                  </a:lnTo>
                  <a:lnTo>
                    <a:pt x="128" y="252"/>
                  </a:lnTo>
                  <a:lnTo>
                    <a:pt x="124" y="224"/>
                  </a:lnTo>
                  <a:lnTo>
                    <a:pt x="126" y="222"/>
                  </a:lnTo>
                  <a:lnTo>
                    <a:pt x="142" y="222"/>
                  </a:lnTo>
                  <a:lnTo>
                    <a:pt x="158" y="222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2" y="238"/>
                  </a:lnTo>
                  <a:lnTo>
                    <a:pt x="218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0" y="242"/>
                  </a:lnTo>
                  <a:lnTo>
                    <a:pt x="228" y="250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50" y="262"/>
                  </a:lnTo>
                  <a:lnTo>
                    <a:pt x="254" y="264"/>
                  </a:lnTo>
                  <a:lnTo>
                    <a:pt x="264" y="256"/>
                  </a:lnTo>
                  <a:lnTo>
                    <a:pt x="264" y="254"/>
                  </a:lnTo>
                  <a:lnTo>
                    <a:pt x="276" y="244"/>
                  </a:lnTo>
                  <a:lnTo>
                    <a:pt x="284" y="230"/>
                  </a:lnTo>
                  <a:lnTo>
                    <a:pt x="296" y="238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300" y="250"/>
                  </a:lnTo>
                  <a:lnTo>
                    <a:pt x="300" y="252"/>
                  </a:lnTo>
                  <a:lnTo>
                    <a:pt x="298" y="258"/>
                  </a:lnTo>
                  <a:lnTo>
                    <a:pt x="300" y="260"/>
                  </a:lnTo>
                  <a:lnTo>
                    <a:pt x="308" y="256"/>
                  </a:lnTo>
                  <a:lnTo>
                    <a:pt x="318" y="246"/>
                  </a:lnTo>
                  <a:lnTo>
                    <a:pt x="328" y="246"/>
                  </a:lnTo>
                  <a:lnTo>
                    <a:pt x="328" y="246"/>
                  </a:lnTo>
                  <a:lnTo>
                    <a:pt x="330" y="246"/>
                  </a:lnTo>
                  <a:lnTo>
                    <a:pt x="336" y="250"/>
                  </a:lnTo>
                  <a:lnTo>
                    <a:pt x="336" y="250"/>
                  </a:lnTo>
                  <a:lnTo>
                    <a:pt x="342" y="258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0" y="282"/>
                  </a:lnTo>
                  <a:lnTo>
                    <a:pt x="346" y="290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60" y="278"/>
                  </a:lnTo>
                  <a:lnTo>
                    <a:pt x="372" y="268"/>
                  </a:lnTo>
                  <a:lnTo>
                    <a:pt x="380" y="262"/>
                  </a:lnTo>
                  <a:lnTo>
                    <a:pt x="388" y="260"/>
                  </a:lnTo>
                  <a:lnTo>
                    <a:pt x="408" y="260"/>
                  </a:lnTo>
                  <a:lnTo>
                    <a:pt x="414" y="250"/>
                  </a:lnTo>
                  <a:lnTo>
                    <a:pt x="430" y="242"/>
                  </a:lnTo>
                  <a:lnTo>
                    <a:pt x="432" y="242"/>
                  </a:lnTo>
                  <a:lnTo>
                    <a:pt x="452" y="240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88" y="228"/>
                  </a:lnTo>
                  <a:lnTo>
                    <a:pt x="484" y="222"/>
                  </a:lnTo>
                  <a:lnTo>
                    <a:pt x="486" y="220"/>
                  </a:lnTo>
                  <a:lnTo>
                    <a:pt x="488" y="216"/>
                  </a:lnTo>
                  <a:lnTo>
                    <a:pt x="460" y="154"/>
                  </a:lnTo>
                  <a:lnTo>
                    <a:pt x="460" y="152"/>
                  </a:lnTo>
                  <a:lnTo>
                    <a:pt x="458" y="150"/>
                  </a:lnTo>
                  <a:lnTo>
                    <a:pt x="472" y="134"/>
                  </a:lnTo>
                  <a:lnTo>
                    <a:pt x="468" y="130"/>
                  </a:lnTo>
                  <a:lnTo>
                    <a:pt x="446" y="126"/>
                  </a:lnTo>
                  <a:lnTo>
                    <a:pt x="444" y="126"/>
                  </a:lnTo>
                  <a:lnTo>
                    <a:pt x="444" y="126"/>
                  </a:lnTo>
                  <a:lnTo>
                    <a:pt x="444" y="124"/>
                  </a:lnTo>
                  <a:lnTo>
                    <a:pt x="430" y="110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28" y="108"/>
                  </a:lnTo>
                  <a:lnTo>
                    <a:pt x="416" y="100"/>
                  </a:lnTo>
                  <a:lnTo>
                    <a:pt x="416" y="100"/>
                  </a:lnTo>
                  <a:lnTo>
                    <a:pt x="408" y="108"/>
                  </a:lnTo>
                  <a:lnTo>
                    <a:pt x="400" y="114"/>
                  </a:lnTo>
                  <a:lnTo>
                    <a:pt x="400" y="114"/>
                  </a:lnTo>
                  <a:lnTo>
                    <a:pt x="394" y="114"/>
                  </a:lnTo>
                  <a:lnTo>
                    <a:pt x="388" y="110"/>
                  </a:lnTo>
                  <a:lnTo>
                    <a:pt x="382" y="104"/>
                  </a:lnTo>
                  <a:lnTo>
                    <a:pt x="372" y="94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2" y="86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34" y="94"/>
                  </a:lnTo>
                  <a:lnTo>
                    <a:pt x="328" y="94"/>
                  </a:lnTo>
                  <a:lnTo>
                    <a:pt x="324" y="94"/>
                  </a:lnTo>
                  <a:lnTo>
                    <a:pt x="324" y="94"/>
                  </a:lnTo>
                  <a:lnTo>
                    <a:pt x="322" y="90"/>
                  </a:lnTo>
                  <a:lnTo>
                    <a:pt x="320" y="84"/>
                  </a:lnTo>
                  <a:lnTo>
                    <a:pt x="320" y="70"/>
                  </a:lnTo>
                  <a:lnTo>
                    <a:pt x="320" y="70"/>
                  </a:lnTo>
                  <a:lnTo>
                    <a:pt x="322" y="60"/>
                  </a:lnTo>
                  <a:lnTo>
                    <a:pt x="320" y="54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02" y="44"/>
                  </a:lnTo>
                  <a:lnTo>
                    <a:pt x="194" y="38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2" y="30"/>
                  </a:lnTo>
                  <a:lnTo>
                    <a:pt x="164" y="24"/>
                  </a:lnTo>
                  <a:lnTo>
                    <a:pt x="144" y="0"/>
                  </a:lnTo>
                  <a:lnTo>
                    <a:pt x="132" y="10"/>
                  </a:lnTo>
                  <a:lnTo>
                    <a:pt x="116" y="4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2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5" name="Freeform 20"/>
            <p:cNvSpPr/>
            <p:nvPr/>
          </p:nvSpPr>
          <p:spPr bwMode="auto">
            <a:xfrm>
              <a:off x="4092575" y="4815794"/>
              <a:ext cx="806450" cy="638175"/>
            </a:xfrm>
            <a:custGeom>
              <a:avLst/>
              <a:gdLst>
                <a:gd name="T0" fmla="*/ 488 w 508"/>
                <a:gd name="T1" fmla="*/ 130 h 402"/>
                <a:gd name="T2" fmla="*/ 508 w 508"/>
                <a:gd name="T3" fmla="*/ 126 h 402"/>
                <a:gd name="T4" fmla="*/ 496 w 508"/>
                <a:gd name="T5" fmla="*/ 110 h 402"/>
                <a:gd name="T6" fmla="*/ 446 w 508"/>
                <a:gd name="T7" fmla="*/ 44 h 402"/>
                <a:gd name="T8" fmla="*/ 402 w 508"/>
                <a:gd name="T9" fmla="*/ 44 h 402"/>
                <a:gd name="T10" fmla="*/ 400 w 508"/>
                <a:gd name="T11" fmla="*/ 58 h 402"/>
                <a:gd name="T12" fmla="*/ 372 w 508"/>
                <a:gd name="T13" fmla="*/ 50 h 402"/>
                <a:gd name="T14" fmla="*/ 332 w 508"/>
                <a:gd name="T15" fmla="*/ 64 h 402"/>
                <a:gd name="T16" fmla="*/ 310 w 508"/>
                <a:gd name="T17" fmla="*/ 70 h 402"/>
                <a:gd name="T18" fmla="*/ 298 w 508"/>
                <a:gd name="T19" fmla="*/ 76 h 402"/>
                <a:gd name="T20" fmla="*/ 286 w 508"/>
                <a:gd name="T21" fmla="*/ 58 h 402"/>
                <a:gd name="T22" fmla="*/ 314 w 508"/>
                <a:gd name="T23" fmla="*/ 22 h 402"/>
                <a:gd name="T24" fmla="*/ 312 w 508"/>
                <a:gd name="T25" fmla="*/ 12 h 402"/>
                <a:gd name="T26" fmla="*/ 288 w 508"/>
                <a:gd name="T27" fmla="*/ 26 h 402"/>
                <a:gd name="T28" fmla="*/ 278 w 508"/>
                <a:gd name="T29" fmla="*/ 20 h 402"/>
                <a:gd name="T30" fmla="*/ 252 w 508"/>
                <a:gd name="T31" fmla="*/ 18 h 402"/>
                <a:gd name="T32" fmla="*/ 236 w 508"/>
                <a:gd name="T33" fmla="*/ 8 h 402"/>
                <a:gd name="T34" fmla="*/ 208 w 508"/>
                <a:gd name="T35" fmla="*/ 2 h 402"/>
                <a:gd name="T36" fmla="*/ 204 w 508"/>
                <a:gd name="T37" fmla="*/ 24 h 402"/>
                <a:gd name="T38" fmla="*/ 210 w 508"/>
                <a:gd name="T39" fmla="*/ 48 h 402"/>
                <a:gd name="T40" fmla="*/ 200 w 508"/>
                <a:gd name="T41" fmla="*/ 54 h 402"/>
                <a:gd name="T42" fmla="*/ 182 w 508"/>
                <a:gd name="T43" fmla="*/ 46 h 402"/>
                <a:gd name="T44" fmla="*/ 156 w 508"/>
                <a:gd name="T45" fmla="*/ 32 h 402"/>
                <a:gd name="T46" fmla="*/ 144 w 508"/>
                <a:gd name="T47" fmla="*/ 80 h 402"/>
                <a:gd name="T48" fmla="*/ 136 w 508"/>
                <a:gd name="T49" fmla="*/ 120 h 402"/>
                <a:gd name="T50" fmla="*/ 104 w 508"/>
                <a:gd name="T51" fmla="*/ 204 h 402"/>
                <a:gd name="T52" fmla="*/ 64 w 508"/>
                <a:gd name="T53" fmla="*/ 248 h 402"/>
                <a:gd name="T54" fmla="*/ 42 w 508"/>
                <a:gd name="T55" fmla="*/ 264 h 402"/>
                <a:gd name="T56" fmla="*/ 10 w 508"/>
                <a:gd name="T57" fmla="*/ 292 h 402"/>
                <a:gd name="T58" fmla="*/ 6 w 508"/>
                <a:gd name="T59" fmla="*/ 368 h 402"/>
                <a:gd name="T60" fmla="*/ 16 w 508"/>
                <a:gd name="T61" fmla="*/ 402 h 402"/>
                <a:gd name="T62" fmla="*/ 44 w 508"/>
                <a:gd name="T63" fmla="*/ 398 h 402"/>
                <a:gd name="T64" fmla="*/ 34 w 508"/>
                <a:gd name="T65" fmla="*/ 372 h 402"/>
                <a:gd name="T66" fmla="*/ 24 w 508"/>
                <a:gd name="T67" fmla="*/ 346 h 402"/>
                <a:gd name="T68" fmla="*/ 64 w 508"/>
                <a:gd name="T69" fmla="*/ 324 h 402"/>
                <a:gd name="T70" fmla="*/ 140 w 508"/>
                <a:gd name="T71" fmla="*/ 288 h 402"/>
                <a:gd name="T72" fmla="*/ 152 w 508"/>
                <a:gd name="T73" fmla="*/ 294 h 402"/>
                <a:gd name="T74" fmla="*/ 192 w 508"/>
                <a:gd name="T75" fmla="*/ 274 h 402"/>
                <a:gd name="T76" fmla="*/ 214 w 508"/>
                <a:gd name="T77" fmla="*/ 266 h 402"/>
                <a:gd name="T78" fmla="*/ 250 w 508"/>
                <a:gd name="T79" fmla="*/ 252 h 402"/>
                <a:gd name="T80" fmla="*/ 260 w 508"/>
                <a:gd name="T81" fmla="*/ 188 h 402"/>
                <a:gd name="T82" fmla="*/ 286 w 508"/>
                <a:gd name="T83" fmla="*/ 230 h 402"/>
                <a:gd name="T84" fmla="*/ 314 w 508"/>
                <a:gd name="T85" fmla="*/ 208 h 402"/>
                <a:gd name="T86" fmla="*/ 332 w 508"/>
                <a:gd name="T87" fmla="*/ 198 h 402"/>
                <a:gd name="T88" fmla="*/ 350 w 508"/>
                <a:gd name="T89" fmla="*/ 190 h 402"/>
                <a:gd name="T90" fmla="*/ 376 w 508"/>
                <a:gd name="T91" fmla="*/ 194 h 402"/>
                <a:gd name="T92" fmla="*/ 392 w 508"/>
                <a:gd name="T93" fmla="*/ 186 h 402"/>
                <a:gd name="T94" fmla="*/ 406 w 508"/>
                <a:gd name="T95" fmla="*/ 182 h 402"/>
                <a:gd name="T96" fmla="*/ 414 w 508"/>
                <a:gd name="T97" fmla="*/ 188 h 402"/>
                <a:gd name="T98" fmla="*/ 432 w 508"/>
                <a:gd name="T99" fmla="*/ 180 h 402"/>
                <a:gd name="T100" fmla="*/ 464 w 508"/>
                <a:gd name="T101" fmla="*/ 14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8" h="402">
                  <a:moveTo>
                    <a:pt x="476" y="138"/>
                  </a:moveTo>
                  <a:lnTo>
                    <a:pt x="476" y="138"/>
                  </a:lnTo>
                  <a:lnTo>
                    <a:pt x="484" y="134"/>
                  </a:lnTo>
                  <a:lnTo>
                    <a:pt x="488" y="130"/>
                  </a:lnTo>
                  <a:lnTo>
                    <a:pt x="488" y="128"/>
                  </a:lnTo>
                  <a:lnTo>
                    <a:pt x="490" y="126"/>
                  </a:lnTo>
                  <a:lnTo>
                    <a:pt x="492" y="126"/>
                  </a:lnTo>
                  <a:lnTo>
                    <a:pt x="508" y="126"/>
                  </a:lnTo>
                  <a:lnTo>
                    <a:pt x="508" y="116"/>
                  </a:lnTo>
                  <a:lnTo>
                    <a:pt x="508" y="116"/>
                  </a:lnTo>
                  <a:lnTo>
                    <a:pt x="502" y="114"/>
                  </a:lnTo>
                  <a:lnTo>
                    <a:pt x="496" y="110"/>
                  </a:lnTo>
                  <a:lnTo>
                    <a:pt x="472" y="88"/>
                  </a:lnTo>
                  <a:lnTo>
                    <a:pt x="472" y="88"/>
                  </a:lnTo>
                  <a:lnTo>
                    <a:pt x="460" y="58"/>
                  </a:lnTo>
                  <a:lnTo>
                    <a:pt x="446" y="44"/>
                  </a:lnTo>
                  <a:lnTo>
                    <a:pt x="446" y="44"/>
                  </a:lnTo>
                  <a:lnTo>
                    <a:pt x="424" y="42"/>
                  </a:lnTo>
                  <a:lnTo>
                    <a:pt x="406" y="44"/>
                  </a:lnTo>
                  <a:lnTo>
                    <a:pt x="402" y="44"/>
                  </a:lnTo>
                  <a:lnTo>
                    <a:pt x="404" y="54"/>
                  </a:lnTo>
                  <a:lnTo>
                    <a:pt x="404" y="56"/>
                  </a:lnTo>
                  <a:lnTo>
                    <a:pt x="404" y="58"/>
                  </a:lnTo>
                  <a:lnTo>
                    <a:pt x="400" y="58"/>
                  </a:lnTo>
                  <a:lnTo>
                    <a:pt x="388" y="64"/>
                  </a:lnTo>
                  <a:lnTo>
                    <a:pt x="386" y="62"/>
                  </a:lnTo>
                  <a:lnTo>
                    <a:pt x="386" y="62"/>
                  </a:lnTo>
                  <a:lnTo>
                    <a:pt x="372" y="50"/>
                  </a:lnTo>
                  <a:lnTo>
                    <a:pt x="368" y="50"/>
                  </a:lnTo>
                  <a:lnTo>
                    <a:pt x="364" y="50"/>
                  </a:lnTo>
                  <a:lnTo>
                    <a:pt x="364" y="50"/>
                  </a:lnTo>
                  <a:lnTo>
                    <a:pt x="332" y="64"/>
                  </a:lnTo>
                  <a:lnTo>
                    <a:pt x="322" y="68"/>
                  </a:lnTo>
                  <a:lnTo>
                    <a:pt x="316" y="66"/>
                  </a:lnTo>
                  <a:lnTo>
                    <a:pt x="316" y="66"/>
                  </a:lnTo>
                  <a:lnTo>
                    <a:pt x="310" y="70"/>
                  </a:lnTo>
                  <a:lnTo>
                    <a:pt x="304" y="76"/>
                  </a:lnTo>
                  <a:lnTo>
                    <a:pt x="300" y="80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288" y="66"/>
                  </a:lnTo>
                  <a:lnTo>
                    <a:pt x="286" y="62"/>
                  </a:lnTo>
                  <a:lnTo>
                    <a:pt x="286" y="58"/>
                  </a:lnTo>
                  <a:lnTo>
                    <a:pt x="286" y="58"/>
                  </a:lnTo>
                  <a:lnTo>
                    <a:pt x="290" y="50"/>
                  </a:lnTo>
                  <a:lnTo>
                    <a:pt x="300" y="38"/>
                  </a:lnTo>
                  <a:lnTo>
                    <a:pt x="300" y="38"/>
                  </a:lnTo>
                  <a:lnTo>
                    <a:pt x="314" y="22"/>
                  </a:lnTo>
                  <a:lnTo>
                    <a:pt x="318" y="16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2" y="12"/>
                  </a:lnTo>
                  <a:lnTo>
                    <a:pt x="308" y="14"/>
                  </a:lnTo>
                  <a:lnTo>
                    <a:pt x="298" y="20"/>
                  </a:lnTo>
                  <a:lnTo>
                    <a:pt x="298" y="20"/>
                  </a:lnTo>
                  <a:lnTo>
                    <a:pt x="288" y="26"/>
                  </a:lnTo>
                  <a:lnTo>
                    <a:pt x="282" y="28"/>
                  </a:lnTo>
                  <a:lnTo>
                    <a:pt x="282" y="28"/>
                  </a:lnTo>
                  <a:lnTo>
                    <a:pt x="280" y="26"/>
                  </a:lnTo>
                  <a:lnTo>
                    <a:pt x="278" y="20"/>
                  </a:lnTo>
                  <a:lnTo>
                    <a:pt x="276" y="20"/>
                  </a:lnTo>
                  <a:lnTo>
                    <a:pt x="270" y="6"/>
                  </a:lnTo>
                  <a:lnTo>
                    <a:pt x="254" y="16"/>
                  </a:lnTo>
                  <a:lnTo>
                    <a:pt x="252" y="18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52" y="16"/>
                  </a:lnTo>
                  <a:lnTo>
                    <a:pt x="236" y="8"/>
                  </a:lnTo>
                  <a:lnTo>
                    <a:pt x="220" y="2"/>
                  </a:lnTo>
                  <a:lnTo>
                    <a:pt x="220" y="2"/>
                  </a:lnTo>
                  <a:lnTo>
                    <a:pt x="214" y="0"/>
                  </a:lnTo>
                  <a:lnTo>
                    <a:pt x="208" y="2"/>
                  </a:lnTo>
                  <a:lnTo>
                    <a:pt x="204" y="6"/>
                  </a:lnTo>
                  <a:lnTo>
                    <a:pt x="198" y="12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48"/>
                  </a:lnTo>
                  <a:lnTo>
                    <a:pt x="210" y="48"/>
                  </a:lnTo>
                  <a:lnTo>
                    <a:pt x="208" y="52"/>
                  </a:lnTo>
                  <a:lnTo>
                    <a:pt x="204" y="54"/>
                  </a:lnTo>
                  <a:lnTo>
                    <a:pt x="204" y="54"/>
                  </a:lnTo>
                  <a:lnTo>
                    <a:pt x="200" y="54"/>
                  </a:lnTo>
                  <a:lnTo>
                    <a:pt x="194" y="54"/>
                  </a:lnTo>
                  <a:lnTo>
                    <a:pt x="188" y="50"/>
                  </a:lnTo>
                  <a:lnTo>
                    <a:pt x="182" y="46"/>
                  </a:lnTo>
                  <a:lnTo>
                    <a:pt x="182" y="46"/>
                  </a:lnTo>
                  <a:lnTo>
                    <a:pt x="164" y="36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6" y="52"/>
                  </a:lnTo>
                  <a:lnTo>
                    <a:pt x="144" y="66"/>
                  </a:lnTo>
                  <a:lnTo>
                    <a:pt x="144" y="80"/>
                  </a:lnTo>
                  <a:lnTo>
                    <a:pt x="148" y="94"/>
                  </a:lnTo>
                  <a:lnTo>
                    <a:pt x="150" y="94"/>
                  </a:lnTo>
                  <a:lnTo>
                    <a:pt x="140" y="108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24" y="134"/>
                  </a:lnTo>
                  <a:lnTo>
                    <a:pt x="104" y="180"/>
                  </a:lnTo>
                  <a:lnTo>
                    <a:pt x="104" y="204"/>
                  </a:lnTo>
                  <a:lnTo>
                    <a:pt x="104" y="204"/>
                  </a:lnTo>
                  <a:lnTo>
                    <a:pt x="60" y="230"/>
                  </a:lnTo>
                  <a:lnTo>
                    <a:pt x="58" y="234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0" y="266"/>
                  </a:lnTo>
                  <a:lnTo>
                    <a:pt x="42" y="264"/>
                  </a:lnTo>
                  <a:lnTo>
                    <a:pt x="38" y="284"/>
                  </a:lnTo>
                  <a:lnTo>
                    <a:pt x="16" y="284"/>
                  </a:lnTo>
                  <a:lnTo>
                    <a:pt x="10" y="292"/>
                  </a:lnTo>
                  <a:lnTo>
                    <a:pt x="10" y="292"/>
                  </a:lnTo>
                  <a:lnTo>
                    <a:pt x="4" y="306"/>
                  </a:lnTo>
                  <a:lnTo>
                    <a:pt x="0" y="356"/>
                  </a:lnTo>
                  <a:lnTo>
                    <a:pt x="4" y="368"/>
                  </a:lnTo>
                  <a:lnTo>
                    <a:pt x="6" y="368"/>
                  </a:lnTo>
                  <a:lnTo>
                    <a:pt x="6" y="380"/>
                  </a:lnTo>
                  <a:lnTo>
                    <a:pt x="16" y="392"/>
                  </a:lnTo>
                  <a:lnTo>
                    <a:pt x="16" y="392"/>
                  </a:lnTo>
                  <a:lnTo>
                    <a:pt x="16" y="402"/>
                  </a:lnTo>
                  <a:lnTo>
                    <a:pt x="42" y="400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8"/>
                  </a:lnTo>
                  <a:lnTo>
                    <a:pt x="44" y="396"/>
                  </a:lnTo>
                  <a:lnTo>
                    <a:pt x="52" y="388"/>
                  </a:lnTo>
                  <a:lnTo>
                    <a:pt x="36" y="372"/>
                  </a:lnTo>
                  <a:lnTo>
                    <a:pt x="34" y="372"/>
                  </a:lnTo>
                  <a:lnTo>
                    <a:pt x="24" y="364"/>
                  </a:lnTo>
                  <a:lnTo>
                    <a:pt x="24" y="364"/>
                  </a:lnTo>
                  <a:lnTo>
                    <a:pt x="24" y="362"/>
                  </a:lnTo>
                  <a:lnTo>
                    <a:pt x="24" y="346"/>
                  </a:lnTo>
                  <a:lnTo>
                    <a:pt x="36" y="346"/>
                  </a:lnTo>
                  <a:lnTo>
                    <a:pt x="38" y="340"/>
                  </a:lnTo>
                  <a:lnTo>
                    <a:pt x="32" y="324"/>
                  </a:lnTo>
                  <a:lnTo>
                    <a:pt x="64" y="324"/>
                  </a:lnTo>
                  <a:lnTo>
                    <a:pt x="120" y="298"/>
                  </a:lnTo>
                  <a:lnTo>
                    <a:pt x="126" y="286"/>
                  </a:lnTo>
                  <a:lnTo>
                    <a:pt x="128" y="282"/>
                  </a:lnTo>
                  <a:lnTo>
                    <a:pt x="140" y="288"/>
                  </a:lnTo>
                  <a:lnTo>
                    <a:pt x="140" y="288"/>
                  </a:lnTo>
                  <a:lnTo>
                    <a:pt x="140" y="290"/>
                  </a:lnTo>
                  <a:lnTo>
                    <a:pt x="146" y="296"/>
                  </a:lnTo>
                  <a:lnTo>
                    <a:pt x="152" y="294"/>
                  </a:lnTo>
                  <a:lnTo>
                    <a:pt x="150" y="282"/>
                  </a:lnTo>
                  <a:lnTo>
                    <a:pt x="168" y="282"/>
                  </a:lnTo>
                  <a:lnTo>
                    <a:pt x="186" y="286"/>
                  </a:lnTo>
                  <a:lnTo>
                    <a:pt x="192" y="274"/>
                  </a:lnTo>
                  <a:lnTo>
                    <a:pt x="194" y="272"/>
                  </a:lnTo>
                  <a:lnTo>
                    <a:pt x="194" y="272"/>
                  </a:lnTo>
                  <a:lnTo>
                    <a:pt x="196" y="272"/>
                  </a:lnTo>
                  <a:lnTo>
                    <a:pt x="214" y="266"/>
                  </a:lnTo>
                  <a:lnTo>
                    <a:pt x="218" y="238"/>
                  </a:lnTo>
                  <a:lnTo>
                    <a:pt x="238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8" y="186"/>
                  </a:lnTo>
                  <a:lnTo>
                    <a:pt x="260" y="188"/>
                  </a:lnTo>
                  <a:lnTo>
                    <a:pt x="262" y="188"/>
                  </a:lnTo>
                  <a:lnTo>
                    <a:pt x="264" y="190"/>
                  </a:lnTo>
                  <a:lnTo>
                    <a:pt x="264" y="190"/>
                  </a:lnTo>
                  <a:lnTo>
                    <a:pt x="286" y="230"/>
                  </a:lnTo>
                  <a:lnTo>
                    <a:pt x="312" y="226"/>
                  </a:lnTo>
                  <a:lnTo>
                    <a:pt x="318" y="224"/>
                  </a:lnTo>
                  <a:lnTo>
                    <a:pt x="322" y="216"/>
                  </a:lnTo>
                  <a:lnTo>
                    <a:pt x="314" y="208"/>
                  </a:lnTo>
                  <a:lnTo>
                    <a:pt x="312" y="206"/>
                  </a:lnTo>
                  <a:lnTo>
                    <a:pt x="330" y="200"/>
                  </a:lnTo>
                  <a:lnTo>
                    <a:pt x="332" y="198"/>
                  </a:lnTo>
                  <a:lnTo>
                    <a:pt x="332" y="198"/>
                  </a:lnTo>
                  <a:lnTo>
                    <a:pt x="340" y="206"/>
                  </a:lnTo>
                  <a:lnTo>
                    <a:pt x="346" y="202"/>
                  </a:lnTo>
                  <a:lnTo>
                    <a:pt x="346" y="190"/>
                  </a:lnTo>
                  <a:lnTo>
                    <a:pt x="350" y="190"/>
                  </a:lnTo>
                  <a:lnTo>
                    <a:pt x="364" y="190"/>
                  </a:lnTo>
                  <a:lnTo>
                    <a:pt x="364" y="190"/>
                  </a:lnTo>
                  <a:lnTo>
                    <a:pt x="370" y="192"/>
                  </a:lnTo>
                  <a:lnTo>
                    <a:pt x="376" y="194"/>
                  </a:lnTo>
                  <a:lnTo>
                    <a:pt x="382" y="198"/>
                  </a:lnTo>
                  <a:lnTo>
                    <a:pt x="386" y="202"/>
                  </a:lnTo>
                  <a:lnTo>
                    <a:pt x="388" y="206"/>
                  </a:lnTo>
                  <a:lnTo>
                    <a:pt x="392" y="186"/>
                  </a:lnTo>
                  <a:lnTo>
                    <a:pt x="392" y="186"/>
                  </a:lnTo>
                  <a:lnTo>
                    <a:pt x="396" y="184"/>
                  </a:lnTo>
                  <a:lnTo>
                    <a:pt x="400" y="182"/>
                  </a:lnTo>
                  <a:lnTo>
                    <a:pt x="406" y="182"/>
                  </a:lnTo>
                  <a:lnTo>
                    <a:pt x="412" y="184"/>
                  </a:lnTo>
                  <a:lnTo>
                    <a:pt x="414" y="186"/>
                  </a:lnTo>
                  <a:lnTo>
                    <a:pt x="414" y="186"/>
                  </a:lnTo>
                  <a:lnTo>
                    <a:pt x="414" y="188"/>
                  </a:lnTo>
                  <a:lnTo>
                    <a:pt x="414" y="188"/>
                  </a:lnTo>
                  <a:lnTo>
                    <a:pt x="418" y="188"/>
                  </a:lnTo>
                  <a:lnTo>
                    <a:pt x="418" y="188"/>
                  </a:lnTo>
                  <a:lnTo>
                    <a:pt x="432" y="18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2"/>
                  </a:lnTo>
                  <a:lnTo>
                    <a:pt x="464" y="146"/>
                  </a:lnTo>
                  <a:lnTo>
                    <a:pt x="470" y="140"/>
                  </a:lnTo>
                  <a:lnTo>
                    <a:pt x="476" y="138"/>
                  </a:lnTo>
                  <a:lnTo>
                    <a:pt x="47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6" name="Freeform 21"/>
            <p:cNvSpPr/>
            <p:nvPr/>
          </p:nvSpPr>
          <p:spPr bwMode="auto">
            <a:xfrm>
              <a:off x="4473575" y="4263344"/>
              <a:ext cx="482600" cy="657225"/>
            </a:xfrm>
            <a:custGeom>
              <a:avLst/>
              <a:gdLst>
                <a:gd name="T0" fmla="*/ 220 w 304"/>
                <a:gd name="T1" fmla="*/ 0 h 414"/>
                <a:gd name="T2" fmla="*/ 206 w 304"/>
                <a:gd name="T3" fmla="*/ 16 h 414"/>
                <a:gd name="T4" fmla="*/ 184 w 304"/>
                <a:gd name="T5" fmla="*/ 32 h 414"/>
                <a:gd name="T6" fmla="*/ 176 w 304"/>
                <a:gd name="T7" fmla="*/ 32 h 414"/>
                <a:gd name="T8" fmla="*/ 174 w 304"/>
                <a:gd name="T9" fmla="*/ 22 h 414"/>
                <a:gd name="T10" fmla="*/ 152 w 304"/>
                <a:gd name="T11" fmla="*/ 24 h 414"/>
                <a:gd name="T12" fmla="*/ 108 w 304"/>
                <a:gd name="T13" fmla="*/ 34 h 414"/>
                <a:gd name="T14" fmla="*/ 72 w 304"/>
                <a:gd name="T15" fmla="*/ 42 h 414"/>
                <a:gd name="T16" fmla="*/ 40 w 304"/>
                <a:gd name="T17" fmla="*/ 56 h 414"/>
                <a:gd name="T18" fmla="*/ 28 w 304"/>
                <a:gd name="T19" fmla="*/ 62 h 414"/>
                <a:gd name="T20" fmla="*/ 16 w 304"/>
                <a:gd name="T21" fmla="*/ 84 h 414"/>
                <a:gd name="T22" fmla="*/ 22 w 304"/>
                <a:gd name="T23" fmla="*/ 92 h 414"/>
                <a:gd name="T24" fmla="*/ 34 w 304"/>
                <a:gd name="T25" fmla="*/ 140 h 414"/>
                <a:gd name="T26" fmla="*/ 32 w 304"/>
                <a:gd name="T27" fmla="*/ 144 h 414"/>
                <a:gd name="T28" fmla="*/ 0 w 304"/>
                <a:gd name="T29" fmla="*/ 200 h 414"/>
                <a:gd name="T30" fmla="*/ 12 w 304"/>
                <a:gd name="T31" fmla="*/ 196 h 414"/>
                <a:gd name="T32" fmla="*/ 18 w 304"/>
                <a:gd name="T33" fmla="*/ 202 h 414"/>
                <a:gd name="T34" fmla="*/ 16 w 304"/>
                <a:gd name="T35" fmla="*/ 226 h 414"/>
                <a:gd name="T36" fmla="*/ 24 w 304"/>
                <a:gd name="T37" fmla="*/ 262 h 414"/>
                <a:gd name="T38" fmla="*/ 40 w 304"/>
                <a:gd name="T39" fmla="*/ 280 h 414"/>
                <a:gd name="T40" fmla="*/ 42 w 304"/>
                <a:gd name="T41" fmla="*/ 304 h 414"/>
                <a:gd name="T42" fmla="*/ 44 w 304"/>
                <a:gd name="T43" fmla="*/ 320 h 414"/>
                <a:gd name="T44" fmla="*/ 44 w 304"/>
                <a:gd name="T45" fmla="*/ 362 h 414"/>
                <a:gd name="T46" fmla="*/ 52 w 304"/>
                <a:gd name="T47" fmla="*/ 362 h 414"/>
                <a:gd name="T48" fmla="*/ 72 w 304"/>
                <a:gd name="T49" fmla="*/ 352 h 414"/>
                <a:gd name="T50" fmla="*/ 84 w 304"/>
                <a:gd name="T51" fmla="*/ 356 h 414"/>
                <a:gd name="T52" fmla="*/ 86 w 304"/>
                <a:gd name="T53" fmla="*/ 366 h 414"/>
                <a:gd name="T54" fmla="*/ 56 w 304"/>
                <a:gd name="T55" fmla="*/ 406 h 414"/>
                <a:gd name="T56" fmla="*/ 72 w 304"/>
                <a:gd name="T57" fmla="*/ 408 h 414"/>
                <a:gd name="T58" fmla="*/ 80 w 304"/>
                <a:gd name="T59" fmla="*/ 406 h 414"/>
                <a:gd name="T60" fmla="*/ 120 w 304"/>
                <a:gd name="T61" fmla="*/ 390 h 414"/>
                <a:gd name="T62" fmla="*/ 142 w 304"/>
                <a:gd name="T63" fmla="*/ 394 h 414"/>
                <a:gd name="T64" fmla="*/ 154 w 304"/>
                <a:gd name="T65" fmla="*/ 390 h 414"/>
                <a:gd name="T66" fmla="*/ 152 w 304"/>
                <a:gd name="T67" fmla="*/ 384 h 414"/>
                <a:gd name="T68" fmla="*/ 150 w 304"/>
                <a:gd name="T69" fmla="*/ 366 h 414"/>
                <a:gd name="T70" fmla="*/ 150 w 304"/>
                <a:gd name="T71" fmla="*/ 358 h 414"/>
                <a:gd name="T72" fmla="*/ 162 w 304"/>
                <a:gd name="T73" fmla="*/ 336 h 414"/>
                <a:gd name="T74" fmla="*/ 162 w 304"/>
                <a:gd name="T75" fmla="*/ 334 h 414"/>
                <a:gd name="T76" fmla="*/ 164 w 304"/>
                <a:gd name="T77" fmla="*/ 324 h 414"/>
                <a:gd name="T78" fmla="*/ 164 w 304"/>
                <a:gd name="T79" fmla="*/ 316 h 414"/>
                <a:gd name="T80" fmla="*/ 178 w 304"/>
                <a:gd name="T81" fmla="*/ 298 h 414"/>
                <a:gd name="T82" fmla="*/ 186 w 304"/>
                <a:gd name="T83" fmla="*/ 278 h 414"/>
                <a:gd name="T84" fmla="*/ 190 w 304"/>
                <a:gd name="T85" fmla="*/ 270 h 414"/>
                <a:gd name="T86" fmla="*/ 206 w 304"/>
                <a:gd name="T87" fmla="*/ 256 h 414"/>
                <a:gd name="T88" fmla="*/ 194 w 304"/>
                <a:gd name="T89" fmla="*/ 242 h 414"/>
                <a:gd name="T90" fmla="*/ 194 w 304"/>
                <a:gd name="T91" fmla="*/ 228 h 414"/>
                <a:gd name="T92" fmla="*/ 224 w 304"/>
                <a:gd name="T93" fmla="*/ 200 h 414"/>
                <a:gd name="T94" fmla="*/ 222 w 304"/>
                <a:gd name="T95" fmla="*/ 192 h 414"/>
                <a:gd name="T96" fmla="*/ 220 w 304"/>
                <a:gd name="T97" fmla="*/ 170 h 414"/>
                <a:gd name="T98" fmla="*/ 230 w 304"/>
                <a:gd name="T99" fmla="*/ 146 h 414"/>
                <a:gd name="T100" fmla="*/ 250 w 304"/>
                <a:gd name="T101" fmla="*/ 136 h 414"/>
                <a:gd name="T102" fmla="*/ 272 w 304"/>
                <a:gd name="T103" fmla="*/ 140 h 414"/>
                <a:gd name="T104" fmla="*/ 284 w 304"/>
                <a:gd name="T105" fmla="*/ 128 h 414"/>
                <a:gd name="T106" fmla="*/ 296 w 304"/>
                <a:gd name="T107" fmla="*/ 108 h 414"/>
                <a:gd name="T108" fmla="*/ 300 w 304"/>
                <a:gd name="T109" fmla="*/ 102 h 414"/>
                <a:gd name="T110" fmla="*/ 296 w 304"/>
                <a:gd name="T111" fmla="*/ 84 h 414"/>
                <a:gd name="T112" fmla="*/ 276 w 304"/>
                <a:gd name="T113" fmla="*/ 52 h 414"/>
                <a:gd name="T114" fmla="*/ 274 w 304"/>
                <a:gd name="T115" fmla="*/ 40 h 414"/>
                <a:gd name="T116" fmla="*/ 264 w 304"/>
                <a:gd name="T117" fmla="*/ 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4" h="414">
                  <a:moveTo>
                    <a:pt x="240" y="16"/>
                  </a:moveTo>
                  <a:lnTo>
                    <a:pt x="238" y="16"/>
                  </a:lnTo>
                  <a:lnTo>
                    <a:pt x="220" y="0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06" y="16"/>
                  </a:lnTo>
                  <a:lnTo>
                    <a:pt x="200" y="24"/>
                  </a:lnTo>
                  <a:lnTo>
                    <a:pt x="192" y="28"/>
                  </a:lnTo>
                  <a:lnTo>
                    <a:pt x="184" y="32"/>
                  </a:lnTo>
                  <a:lnTo>
                    <a:pt x="184" y="32"/>
                  </a:lnTo>
                  <a:lnTo>
                    <a:pt x="180" y="34"/>
                  </a:lnTo>
                  <a:lnTo>
                    <a:pt x="176" y="32"/>
                  </a:lnTo>
                  <a:lnTo>
                    <a:pt x="176" y="32"/>
                  </a:lnTo>
                  <a:lnTo>
                    <a:pt x="174" y="28"/>
                  </a:lnTo>
                  <a:lnTo>
                    <a:pt x="174" y="22"/>
                  </a:lnTo>
                  <a:lnTo>
                    <a:pt x="180" y="4"/>
                  </a:lnTo>
                  <a:lnTo>
                    <a:pt x="152" y="22"/>
                  </a:lnTo>
                  <a:lnTo>
                    <a:pt x="152" y="24"/>
                  </a:lnTo>
                  <a:lnTo>
                    <a:pt x="152" y="24"/>
                  </a:lnTo>
                  <a:lnTo>
                    <a:pt x="128" y="24"/>
                  </a:lnTo>
                  <a:lnTo>
                    <a:pt x="108" y="34"/>
                  </a:lnTo>
                  <a:lnTo>
                    <a:pt x="108" y="36"/>
                  </a:lnTo>
                  <a:lnTo>
                    <a:pt x="84" y="36"/>
                  </a:lnTo>
                  <a:lnTo>
                    <a:pt x="72" y="42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62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6" y="84"/>
                  </a:lnTo>
                  <a:lnTo>
                    <a:pt x="20" y="88"/>
                  </a:lnTo>
                  <a:lnTo>
                    <a:pt x="22" y="94"/>
                  </a:lnTo>
                  <a:lnTo>
                    <a:pt x="22" y="9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40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32" y="144"/>
                  </a:lnTo>
                  <a:lnTo>
                    <a:pt x="0" y="188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8" y="196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6" y="198"/>
                  </a:lnTo>
                  <a:lnTo>
                    <a:pt x="18" y="202"/>
                  </a:lnTo>
                  <a:lnTo>
                    <a:pt x="16" y="214"/>
                  </a:lnTo>
                  <a:lnTo>
                    <a:pt x="16" y="214"/>
                  </a:lnTo>
                  <a:lnTo>
                    <a:pt x="16" y="226"/>
                  </a:lnTo>
                  <a:lnTo>
                    <a:pt x="18" y="238"/>
                  </a:lnTo>
                  <a:lnTo>
                    <a:pt x="20" y="250"/>
                  </a:lnTo>
                  <a:lnTo>
                    <a:pt x="24" y="262"/>
                  </a:lnTo>
                  <a:lnTo>
                    <a:pt x="36" y="274"/>
                  </a:lnTo>
                  <a:lnTo>
                    <a:pt x="36" y="274"/>
                  </a:lnTo>
                  <a:lnTo>
                    <a:pt x="40" y="280"/>
                  </a:lnTo>
                  <a:lnTo>
                    <a:pt x="40" y="286"/>
                  </a:lnTo>
                  <a:lnTo>
                    <a:pt x="36" y="294"/>
                  </a:lnTo>
                  <a:lnTo>
                    <a:pt x="42" y="304"/>
                  </a:lnTo>
                  <a:lnTo>
                    <a:pt x="42" y="304"/>
                  </a:lnTo>
                  <a:lnTo>
                    <a:pt x="44" y="310"/>
                  </a:lnTo>
                  <a:lnTo>
                    <a:pt x="44" y="320"/>
                  </a:lnTo>
                  <a:lnTo>
                    <a:pt x="40" y="330"/>
                  </a:lnTo>
                  <a:lnTo>
                    <a:pt x="34" y="344"/>
                  </a:lnTo>
                  <a:lnTo>
                    <a:pt x="44" y="362"/>
                  </a:lnTo>
                  <a:lnTo>
                    <a:pt x="46" y="366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60" y="356"/>
                  </a:lnTo>
                  <a:lnTo>
                    <a:pt x="66" y="352"/>
                  </a:lnTo>
                  <a:lnTo>
                    <a:pt x="72" y="352"/>
                  </a:lnTo>
                  <a:lnTo>
                    <a:pt x="78" y="352"/>
                  </a:lnTo>
                  <a:lnTo>
                    <a:pt x="78" y="352"/>
                  </a:lnTo>
                  <a:lnTo>
                    <a:pt x="84" y="356"/>
                  </a:lnTo>
                  <a:lnTo>
                    <a:pt x="86" y="362"/>
                  </a:lnTo>
                  <a:lnTo>
                    <a:pt x="86" y="362"/>
                  </a:lnTo>
                  <a:lnTo>
                    <a:pt x="86" y="366"/>
                  </a:lnTo>
                  <a:lnTo>
                    <a:pt x="82" y="374"/>
                  </a:lnTo>
                  <a:lnTo>
                    <a:pt x="66" y="392"/>
                  </a:lnTo>
                  <a:lnTo>
                    <a:pt x="56" y="406"/>
                  </a:lnTo>
                  <a:lnTo>
                    <a:pt x="60" y="414"/>
                  </a:lnTo>
                  <a:lnTo>
                    <a:pt x="60" y="414"/>
                  </a:lnTo>
                  <a:lnTo>
                    <a:pt x="72" y="408"/>
                  </a:lnTo>
                  <a:lnTo>
                    <a:pt x="76" y="406"/>
                  </a:lnTo>
                  <a:lnTo>
                    <a:pt x="80" y="406"/>
                  </a:lnTo>
                  <a:lnTo>
                    <a:pt x="80" y="406"/>
                  </a:lnTo>
                  <a:lnTo>
                    <a:pt x="94" y="402"/>
                  </a:lnTo>
                  <a:lnTo>
                    <a:pt x="120" y="390"/>
                  </a:lnTo>
                  <a:lnTo>
                    <a:pt x="120" y="390"/>
                  </a:lnTo>
                  <a:lnTo>
                    <a:pt x="126" y="388"/>
                  </a:lnTo>
                  <a:lnTo>
                    <a:pt x="134" y="390"/>
                  </a:lnTo>
                  <a:lnTo>
                    <a:pt x="142" y="394"/>
                  </a:lnTo>
                  <a:lnTo>
                    <a:pt x="150" y="402"/>
                  </a:lnTo>
                  <a:lnTo>
                    <a:pt x="154" y="400"/>
                  </a:lnTo>
                  <a:lnTo>
                    <a:pt x="154" y="390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84"/>
                  </a:lnTo>
                  <a:lnTo>
                    <a:pt x="154" y="380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50" y="362"/>
                  </a:lnTo>
                  <a:lnTo>
                    <a:pt x="150" y="358"/>
                  </a:lnTo>
                  <a:lnTo>
                    <a:pt x="150" y="358"/>
                  </a:lnTo>
                  <a:lnTo>
                    <a:pt x="158" y="352"/>
                  </a:lnTo>
                  <a:lnTo>
                    <a:pt x="166" y="34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6" y="328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0"/>
                  </a:lnTo>
                  <a:lnTo>
                    <a:pt x="164" y="316"/>
                  </a:lnTo>
                  <a:lnTo>
                    <a:pt x="170" y="308"/>
                  </a:lnTo>
                  <a:lnTo>
                    <a:pt x="180" y="300"/>
                  </a:lnTo>
                  <a:lnTo>
                    <a:pt x="178" y="298"/>
                  </a:lnTo>
                  <a:lnTo>
                    <a:pt x="176" y="296"/>
                  </a:lnTo>
                  <a:lnTo>
                    <a:pt x="186" y="292"/>
                  </a:lnTo>
                  <a:lnTo>
                    <a:pt x="186" y="278"/>
                  </a:lnTo>
                  <a:lnTo>
                    <a:pt x="186" y="278"/>
                  </a:lnTo>
                  <a:lnTo>
                    <a:pt x="186" y="274"/>
                  </a:lnTo>
                  <a:lnTo>
                    <a:pt x="190" y="270"/>
                  </a:lnTo>
                  <a:lnTo>
                    <a:pt x="194" y="266"/>
                  </a:lnTo>
                  <a:lnTo>
                    <a:pt x="200" y="260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194" y="242"/>
                  </a:lnTo>
                  <a:lnTo>
                    <a:pt x="194" y="242"/>
                  </a:lnTo>
                  <a:lnTo>
                    <a:pt x="192" y="238"/>
                  </a:lnTo>
                  <a:lnTo>
                    <a:pt x="192" y="232"/>
                  </a:lnTo>
                  <a:lnTo>
                    <a:pt x="194" y="228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224" y="200"/>
                  </a:lnTo>
                  <a:lnTo>
                    <a:pt x="224" y="194"/>
                  </a:lnTo>
                  <a:lnTo>
                    <a:pt x="224" y="194"/>
                  </a:lnTo>
                  <a:lnTo>
                    <a:pt x="222" y="192"/>
                  </a:lnTo>
                  <a:lnTo>
                    <a:pt x="220" y="186"/>
                  </a:lnTo>
                  <a:lnTo>
                    <a:pt x="220" y="178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24" y="156"/>
                  </a:lnTo>
                  <a:lnTo>
                    <a:pt x="230" y="146"/>
                  </a:lnTo>
                  <a:lnTo>
                    <a:pt x="238" y="138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2" y="136"/>
                  </a:lnTo>
                  <a:lnTo>
                    <a:pt x="262" y="140"/>
                  </a:lnTo>
                  <a:lnTo>
                    <a:pt x="272" y="140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6" y="120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6" y="104"/>
                  </a:lnTo>
                  <a:lnTo>
                    <a:pt x="300" y="102"/>
                  </a:lnTo>
                  <a:lnTo>
                    <a:pt x="304" y="98"/>
                  </a:lnTo>
                  <a:lnTo>
                    <a:pt x="304" y="96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86" y="68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4" y="46"/>
                  </a:lnTo>
                  <a:lnTo>
                    <a:pt x="274" y="40"/>
                  </a:lnTo>
                  <a:lnTo>
                    <a:pt x="276" y="34"/>
                  </a:lnTo>
                  <a:lnTo>
                    <a:pt x="280" y="28"/>
                  </a:lnTo>
                  <a:lnTo>
                    <a:pt x="264" y="20"/>
                  </a:lnTo>
                  <a:lnTo>
                    <a:pt x="240" y="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7" name="Freeform 22"/>
            <p:cNvSpPr/>
            <p:nvPr/>
          </p:nvSpPr>
          <p:spPr bwMode="auto">
            <a:xfrm>
              <a:off x="4724400" y="4437969"/>
              <a:ext cx="447675" cy="546100"/>
            </a:xfrm>
            <a:custGeom>
              <a:avLst/>
              <a:gdLst>
                <a:gd name="T0" fmla="*/ 132 w 282"/>
                <a:gd name="T1" fmla="*/ 24 h 344"/>
                <a:gd name="T2" fmla="*/ 118 w 282"/>
                <a:gd name="T3" fmla="*/ 40 h 344"/>
                <a:gd name="T4" fmla="*/ 92 w 282"/>
                <a:gd name="T5" fmla="*/ 34 h 344"/>
                <a:gd name="T6" fmla="*/ 78 w 282"/>
                <a:gd name="T7" fmla="*/ 42 h 344"/>
                <a:gd name="T8" fmla="*/ 70 w 282"/>
                <a:gd name="T9" fmla="*/ 74 h 344"/>
                <a:gd name="T10" fmla="*/ 74 w 282"/>
                <a:gd name="T11" fmla="*/ 92 h 344"/>
                <a:gd name="T12" fmla="*/ 46 w 282"/>
                <a:gd name="T13" fmla="*/ 116 h 344"/>
                <a:gd name="T14" fmla="*/ 48 w 282"/>
                <a:gd name="T15" fmla="*/ 134 h 344"/>
                <a:gd name="T16" fmla="*/ 56 w 282"/>
                <a:gd name="T17" fmla="*/ 142 h 344"/>
                <a:gd name="T18" fmla="*/ 56 w 282"/>
                <a:gd name="T19" fmla="*/ 148 h 344"/>
                <a:gd name="T20" fmla="*/ 36 w 282"/>
                <a:gd name="T21" fmla="*/ 166 h 344"/>
                <a:gd name="T22" fmla="*/ 36 w 282"/>
                <a:gd name="T23" fmla="*/ 186 h 344"/>
                <a:gd name="T24" fmla="*/ 30 w 282"/>
                <a:gd name="T25" fmla="*/ 190 h 344"/>
                <a:gd name="T26" fmla="*/ 14 w 282"/>
                <a:gd name="T27" fmla="*/ 208 h 344"/>
                <a:gd name="T28" fmla="*/ 16 w 282"/>
                <a:gd name="T29" fmla="*/ 216 h 344"/>
                <a:gd name="T30" fmla="*/ 16 w 282"/>
                <a:gd name="T31" fmla="*/ 236 h 344"/>
                <a:gd name="T32" fmla="*/ 6 w 282"/>
                <a:gd name="T33" fmla="*/ 250 h 344"/>
                <a:gd name="T34" fmla="*/ 0 w 282"/>
                <a:gd name="T35" fmla="*/ 254 h 344"/>
                <a:gd name="T36" fmla="*/ 6 w 282"/>
                <a:gd name="T37" fmla="*/ 272 h 344"/>
                <a:gd name="T38" fmla="*/ 52 w 282"/>
                <a:gd name="T39" fmla="*/ 272 h 344"/>
                <a:gd name="T40" fmla="*/ 70 w 282"/>
                <a:gd name="T41" fmla="*/ 292 h 344"/>
                <a:gd name="T42" fmla="*/ 102 w 282"/>
                <a:gd name="T43" fmla="*/ 342 h 344"/>
                <a:gd name="T44" fmla="*/ 132 w 282"/>
                <a:gd name="T45" fmla="*/ 340 h 344"/>
                <a:gd name="T46" fmla="*/ 152 w 282"/>
                <a:gd name="T47" fmla="*/ 290 h 344"/>
                <a:gd name="T48" fmla="*/ 172 w 282"/>
                <a:gd name="T49" fmla="*/ 292 h 344"/>
                <a:gd name="T50" fmla="*/ 170 w 282"/>
                <a:gd name="T51" fmla="*/ 276 h 344"/>
                <a:gd name="T52" fmla="*/ 194 w 282"/>
                <a:gd name="T53" fmla="*/ 276 h 344"/>
                <a:gd name="T54" fmla="*/ 208 w 282"/>
                <a:gd name="T55" fmla="*/ 256 h 344"/>
                <a:gd name="T56" fmla="*/ 222 w 282"/>
                <a:gd name="T57" fmla="*/ 226 h 344"/>
                <a:gd name="T58" fmla="*/ 218 w 282"/>
                <a:gd name="T59" fmla="*/ 208 h 344"/>
                <a:gd name="T60" fmla="*/ 236 w 282"/>
                <a:gd name="T61" fmla="*/ 194 h 344"/>
                <a:gd name="T62" fmla="*/ 238 w 282"/>
                <a:gd name="T63" fmla="*/ 182 h 344"/>
                <a:gd name="T64" fmla="*/ 244 w 282"/>
                <a:gd name="T65" fmla="*/ 172 h 344"/>
                <a:gd name="T66" fmla="*/ 238 w 282"/>
                <a:gd name="T67" fmla="*/ 154 h 344"/>
                <a:gd name="T68" fmla="*/ 262 w 282"/>
                <a:gd name="T69" fmla="*/ 134 h 344"/>
                <a:gd name="T70" fmla="*/ 234 w 282"/>
                <a:gd name="T71" fmla="*/ 112 h 344"/>
                <a:gd name="T72" fmla="*/ 242 w 282"/>
                <a:gd name="T73" fmla="*/ 108 h 344"/>
                <a:gd name="T74" fmla="*/ 266 w 282"/>
                <a:gd name="T75" fmla="*/ 96 h 344"/>
                <a:gd name="T76" fmla="*/ 282 w 282"/>
                <a:gd name="T77" fmla="*/ 74 h 344"/>
                <a:gd name="T78" fmla="*/ 270 w 282"/>
                <a:gd name="T79" fmla="*/ 66 h 344"/>
                <a:gd name="T80" fmla="*/ 270 w 282"/>
                <a:gd name="T81" fmla="*/ 58 h 344"/>
                <a:gd name="T82" fmla="*/ 266 w 282"/>
                <a:gd name="T83" fmla="*/ 58 h 344"/>
                <a:gd name="T84" fmla="*/ 256 w 282"/>
                <a:gd name="T85" fmla="*/ 64 h 344"/>
                <a:gd name="T86" fmla="*/ 234 w 282"/>
                <a:gd name="T87" fmla="*/ 54 h 344"/>
                <a:gd name="T88" fmla="*/ 226 w 282"/>
                <a:gd name="T89" fmla="*/ 42 h 344"/>
                <a:gd name="T90" fmla="*/ 222 w 282"/>
                <a:gd name="T91" fmla="*/ 50 h 344"/>
                <a:gd name="T92" fmla="*/ 208 w 282"/>
                <a:gd name="T93" fmla="*/ 60 h 344"/>
                <a:gd name="T94" fmla="*/ 186 w 282"/>
                <a:gd name="T95" fmla="*/ 60 h 344"/>
                <a:gd name="T96" fmla="*/ 178 w 282"/>
                <a:gd name="T97" fmla="*/ 54 h 344"/>
                <a:gd name="T98" fmla="*/ 170 w 282"/>
                <a:gd name="T99" fmla="*/ 30 h 344"/>
                <a:gd name="T100" fmla="*/ 160 w 282"/>
                <a:gd name="T101" fmla="*/ 2 h 344"/>
                <a:gd name="T102" fmla="*/ 146 w 282"/>
                <a:gd name="T10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2" h="344">
                  <a:moveTo>
                    <a:pt x="146" y="14"/>
                  </a:moveTo>
                  <a:lnTo>
                    <a:pt x="146" y="14"/>
                  </a:lnTo>
                  <a:lnTo>
                    <a:pt x="132" y="24"/>
                  </a:lnTo>
                  <a:lnTo>
                    <a:pt x="120" y="38"/>
                  </a:lnTo>
                  <a:lnTo>
                    <a:pt x="118" y="38"/>
                  </a:lnTo>
                  <a:lnTo>
                    <a:pt x="118" y="40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84" y="38"/>
                  </a:lnTo>
                  <a:lnTo>
                    <a:pt x="78" y="42"/>
                  </a:lnTo>
                  <a:lnTo>
                    <a:pt x="74" y="50"/>
                  </a:lnTo>
                  <a:lnTo>
                    <a:pt x="70" y="60"/>
                  </a:lnTo>
                  <a:lnTo>
                    <a:pt x="70" y="74"/>
                  </a:lnTo>
                  <a:lnTo>
                    <a:pt x="80" y="66"/>
                  </a:lnTo>
                  <a:lnTo>
                    <a:pt x="74" y="92"/>
                  </a:lnTo>
                  <a:lnTo>
                    <a:pt x="74" y="92"/>
                  </a:lnTo>
                  <a:lnTo>
                    <a:pt x="74" y="94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2" y="124"/>
                  </a:lnTo>
                  <a:lnTo>
                    <a:pt x="42" y="128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6" y="148"/>
                  </a:lnTo>
                  <a:lnTo>
                    <a:pt x="54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4"/>
                  </a:lnTo>
                  <a:lnTo>
                    <a:pt x="36" y="184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8" y="194"/>
                  </a:lnTo>
                  <a:lnTo>
                    <a:pt x="24" y="200"/>
                  </a:lnTo>
                  <a:lnTo>
                    <a:pt x="14" y="208"/>
                  </a:lnTo>
                  <a:lnTo>
                    <a:pt x="14" y="210"/>
                  </a:lnTo>
                  <a:lnTo>
                    <a:pt x="14" y="210"/>
                  </a:lnTo>
                  <a:lnTo>
                    <a:pt x="16" y="216"/>
                  </a:lnTo>
                  <a:lnTo>
                    <a:pt x="14" y="226"/>
                  </a:lnTo>
                  <a:lnTo>
                    <a:pt x="14" y="226"/>
                  </a:lnTo>
                  <a:lnTo>
                    <a:pt x="16" y="236"/>
                  </a:lnTo>
                  <a:lnTo>
                    <a:pt x="16" y="238"/>
                  </a:lnTo>
                  <a:lnTo>
                    <a:pt x="14" y="242"/>
                  </a:lnTo>
                  <a:lnTo>
                    <a:pt x="6" y="250"/>
                  </a:lnTo>
                  <a:lnTo>
                    <a:pt x="4" y="250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28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4"/>
                  </a:lnTo>
                  <a:lnTo>
                    <a:pt x="70" y="290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82" y="322"/>
                  </a:lnTo>
                  <a:lnTo>
                    <a:pt x="102" y="342"/>
                  </a:lnTo>
                  <a:lnTo>
                    <a:pt x="112" y="344"/>
                  </a:lnTo>
                  <a:lnTo>
                    <a:pt x="112" y="320"/>
                  </a:lnTo>
                  <a:lnTo>
                    <a:pt x="132" y="340"/>
                  </a:lnTo>
                  <a:lnTo>
                    <a:pt x="136" y="336"/>
                  </a:lnTo>
                  <a:lnTo>
                    <a:pt x="150" y="306"/>
                  </a:lnTo>
                  <a:lnTo>
                    <a:pt x="152" y="290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72" y="292"/>
                  </a:lnTo>
                  <a:lnTo>
                    <a:pt x="170" y="280"/>
                  </a:lnTo>
                  <a:lnTo>
                    <a:pt x="170" y="278"/>
                  </a:lnTo>
                  <a:lnTo>
                    <a:pt x="170" y="276"/>
                  </a:lnTo>
                  <a:lnTo>
                    <a:pt x="174" y="276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0" y="270"/>
                  </a:lnTo>
                  <a:lnTo>
                    <a:pt x="204" y="262"/>
                  </a:lnTo>
                  <a:lnTo>
                    <a:pt x="208" y="256"/>
                  </a:lnTo>
                  <a:lnTo>
                    <a:pt x="208" y="250"/>
                  </a:lnTo>
                  <a:lnTo>
                    <a:pt x="206" y="222"/>
                  </a:lnTo>
                  <a:lnTo>
                    <a:pt x="222" y="226"/>
                  </a:lnTo>
                  <a:lnTo>
                    <a:pt x="228" y="218"/>
                  </a:lnTo>
                  <a:lnTo>
                    <a:pt x="220" y="210"/>
                  </a:lnTo>
                  <a:lnTo>
                    <a:pt x="218" y="208"/>
                  </a:lnTo>
                  <a:lnTo>
                    <a:pt x="234" y="192"/>
                  </a:lnTo>
                  <a:lnTo>
                    <a:pt x="234" y="194"/>
                  </a:lnTo>
                  <a:lnTo>
                    <a:pt x="236" y="194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38" y="182"/>
                  </a:lnTo>
                  <a:lnTo>
                    <a:pt x="242" y="180"/>
                  </a:lnTo>
                  <a:lnTo>
                    <a:pt x="246" y="178"/>
                  </a:lnTo>
                  <a:lnTo>
                    <a:pt x="244" y="172"/>
                  </a:lnTo>
                  <a:lnTo>
                    <a:pt x="236" y="156"/>
                  </a:lnTo>
                  <a:lnTo>
                    <a:pt x="238" y="156"/>
                  </a:lnTo>
                  <a:lnTo>
                    <a:pt x="238" y="154"/>
                  </a:lnTo>
                  <a:lnTo>
                    <a:pt x="260" y="142"/>
                  </a:lnTo>
                  <a:lnTo>
                    <a:pt x="262" y="134"/>
                  </a:lnTo>
                  <a:lnTo>
                    <a:pt x="262" y="134"/>
                  </a:lnTo>
                  <a:lnTo>
                    <a:pt x="240" y="120"/>
                  </a:lnTo>
                  <a:lnTo>
                    <a:pt x="236" y="116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6" y="108"/>
                  </a:lnTo>
                  <a:lnTo>
                    <a:pt x="242" y="108"/>
                  </a:lnTo>
                  <a:lnTo>
                    <a:pt x="266" y="112"/>
                  </a:lnTo>
                  <a:lnTo>
                    <a:pt x="266" y="98"/>
                  </a:lnTo>
                  <a:lnTo>
                    <a:pt x="266" y="96"/>
                  </a:lnTo>
                  <a:lnTo>
                    <a:pt x="278" y="84"/>
                  </a:lnTo>
                  <a:lnTo>
                    <a:pt x="282" y="74"/>
                  </a:lnTo>
                  <a:lnTo>
                    <a:pt x="282" y="74"/>
                  </a:lnTo>
                  <a:lnTo>
                    <a:pt x="276" y="72"/>
                  </a:lnTo>
                  <a:lnTo>
                    <a:pt x="270" y="66"/>
                  </a:lnTo>
                  <a:lnTo>
                    <a:pt x="270" y="66"/>
                  </a:lnTo>
                  <a:lnTo>
                    <a:pt x="270" y="64"/>
                  </a:lnTo>
                  <a:lnTo>
                    <a:pt x="270" y="60"/>
                  </a:lnTo>
                  <a:lnTo>
                    <a:pt x="270" y="58"/>
                  </a:lnTo>
                  <a:lnTo>
                    <a:pt x="268" y="58"/>
                  </a:lnTo>
                  <a:lnTo>
                    <a:pt x="266" y="58"/>
                  </a:lnTo>
                  <a:lnTo>
                    <a:pt x="266" y="58"/>
                  </a:lnTo>
                  <a:lnTo>
                    <a:pt x="262" y="62"/>
                  </a:lnTo>
                  <a:lnTo>
                    <a:pt x="256" y="64"/>
                  </a:lnTo>
                  <a:lnTo>
                    <a:pt x="256" y="64"/>
                  </a:lnTo>
                  <a:lnTo>
                    <a:pt x="250" y="62"/>
                  </a:lnTo>
                  <a:lnTo>
                    <a:pt x="244" y="62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34" y="54"/>
                  </a:lnTo>
                  <a:lnTo>
                    <a:pt x="226" y="42"/>
                  </a:lnTo>
                  <a:lnTo>
                    <a:pt x="226" y="44"/>
                  </a:lnTo>
                  <a:lnTo>
                    <a:pt x="226" y="44"/>
                  </a:lnTo>
                  <a:lnTo>
                    <a:pt x="222" y="50"/>
                  </a:lnTo>
                  <a:lnTo>
                    <a:pt x="216" y="58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0" y="62"/>
                  </a:lnTo>
                  <a:lnTo>
                    <a:pt x="194" y="62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82" y="58"/>
                  </a:lnTo>
                  <a:lnTo>
                    <a:pt x="178" y="54"/>
                  </a:lnTo>
                  <a:lnTo>
                    <a:pt x="174" y="46"/>
                  </a:lnTo>
                  <a:lnTo>
                    <a:pt x="170" y="30"/>
                  </a:lnTo>
                  <a:lnTo>
                    <a:pt x="170" y="30"/>
                  </a:lnTo>
                  <a:lnTo>
                    <a:pt x="166" y="12"/>
                  </a:lnTo>
                  <a:lnTo>
                    <a:pt x="164" y="6"/>
                  </a:lnTo>
                  <a:lnTo>
                    <a:pt x="160" y="2"/>
                  </a:lnTo>
                  <a:lnTo>
                    <a:pt x="160" y="2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4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8" name="Freeform 23"/>
            <p:cNvSpPr/>
            <p:nvPr/>
          </p:nvSpPr>
          <p:spPr bwMode="auto">
            <a:xfrm>
              <a:off x="4924425" y="4091894"/>
              <a:ext cx="384175" cy="444500"/>
            </a:xfrm>
            <a:custGeom>
              <a:avLst/>
              <a:gdLst>
                <a:gd name="T0" fmla="*/ 136 w 242"/>
                <a:gd name="T1" fmla="*/ 8 h 280"/>
                <a:gd name="T2" fmla="*/ 116 w 242"/>
                <a:gd name="T3" fmla="*/ 10 h 280"/>
                <a:gd name="T4" fmla="*/ 84 w 242"/>
                <a:gd name="T5" fmla="*/ 4 h 280"/>
                <a:gd name="T6" fmla="*/ 62 w 242"/>
                <a:gd name="T7" fmla="*/ 28 h 280"/>
                <a:gd name="T8" fmla="*/ 54 w 242"/>
                <a:gd name="T9" fmla="*/ 64 h 280"/>
                <a:gd name="T10" fmla="*/ 44 w 242"/>
                <a:gd name="T11" fmla="*/ 74 h 280"/>
                <a:gd name="T12" fmla="*/ 42 w 242"/>
                <a:gd name="T13" fmla="*/ 88 h 280"/>
                <a:gd name="T14" fmla="*/ 32 w 242"/>
                <a:gd name="T15" fmla="*/ 106 h 280"/>
                <a:gd name="T16" fmla="*/ 6 w 242"/>
                <a:gd name="T17" fmla="*/ 140 h 280"/>
                <a:gd name="T18" fmla="*/ 0 w 242"/>
                <a:gd name="T19" fmla="*/ 148 h 280"/>
                <a:gd name="T20" fmla="*/ 20 w 242"/>
                <a:gd name="T21" fmla="*/ 186 h 280"/>
                <a:gd name="T22" fmla="*/ 30 w 242"/>
                <a:gd name="T23" fmla="*/ 202 h 280"/>
                <a:gd name="T24" fmla="*/ 30 w 242"/>
                <a:gd name="T25" fmla="*/ 206 h 280"/>
                <a:gd name="T26" fmla="*/ 28 w 242"/>
                <a:gd name="T27" fmla="*/ 210 h 280"/>
                <a:gd name="T28" fmla="*/ 40 w 242"/>
                <a:gd name="T29" fmla="*/ 214 h 280"/>
                <a:gd name="T30" fmla="*/ 48 w 242"/>
                <a:gd name="T31" fmla="*/ 224 h 280"/>
                <a:gd name="T32" fmla="*/ 56 w 242"/>
                <a:gd name="T33" fmla="*/ 262 h 280"/>
                <a:gd name="T34" fmla="*/ 64 w 242"/>
                <a:gd name="T35" fmla="*/ 270 h 280"/>
                <a:gd name="T36" fmla="*/ 74 w 242"/>
                <a:gd name="T37" fmla="*/ 272 h 280"/>
                <a:gd name="T38" fmla="*/ 84 w 242"/>
                <a:gd name="T39" fmla="*/ 268 h 280"/>
                <a:gd name="T40" fmla="*/ 90 w 242"/>
                <a:gd name="T41" fmla="*/ 260 h 280"/>
                <a:gd name="T42" fmla="*/ 104 w 242"/>
                <a:gd name="T43" fmla="*/ 250 h 280"/>
                <a:gd name="T44" fmla="*/ 122 w 242"/>
                <a:gd name="T45" fmla="*/ 270 h 280"/>
                <a:gd name="T46" fmla="*/ 134 w 242"/>
                <a:gd name="T47" fmla="*/ 272 h 280"/>
                <a:gd name="T48" fmla="*/ 150 w 242"/>
                <a:gd name="T49" fmla="*/ 268 h 280"/>
                <a:gd name="T50" fmla="*/ 166 w 242"/>
                <a:gd name="T51" fmla="*/ 280 h 280"/>
                <a:gd name="T52" fmla="*/ 170 w 242"/>
                <a:gd name="T53" fmla="*/ 246 h 280"/>
                <a:gd name="T54" fmla="*/ 180 w 242"/>
                <a:gd name="T55" fmla="*/ 234 h 280"/>
                <a:gd name="T56" fmla="*/ 172 w 242"/>
                <a:gd name="T57" fmla="*/ 224 h 280"/>
                <a:gd name="T58" fmla="*/ 178 w 242"/>
                <a:gd name="T59" fmla="*/ 220 h 280"/>
                <a:gd name="T60" fmla="*/ 204 w 242"/>
                <a:gd name="T61" fmla="*/ 188 h 280"/>
                <a:gd name="T62" fmla="*/ 204 w 242"/>
                <a:gd name="T63" fmla="*/ 204 h 280"/>
                <a:gd name="T64" fmla="*/ 226 w 242"/>
                <a:gd name="T65" fmla="*/ 172 h 280"/>
                <a:gd name="T66" fmla="*/ 228 w 242"/>
                <a:gd name="T67" fmla="*/ 136 h 280"/>
                <a:gd name="T68" fmla="*/ 214 w 242"/>
                <a:gd name="T69" fmla="*/ 136 h 280"/>
                <a:gd name="T70" fmla="*/ 210 w 242"/>
                <a:gd name="T71" fmla="*/ 128 h 280"/>
                <a:gd name="T72" fmla="*/ 230 w 242"/>
                <a:gd name="T73" fmla="*/ 116 h 280"/>
                <a:gd name="T74" fmla="*/ 240 w 242"/>
                <a:gd name="T75" fmla="*/ 106 h 280"/>
                <a:gd name="T76" fmla="*/ 232 w 242"/>
                <a:gd name="T77" fmla="*/ 70 h 280"/>
                <a:gd name="T78" fmla="*/ 220 w 242"/>
                <a:gd name="T79" fmla="*/ 68 h 280"/>
                <a:gd name="T80" fmla="*/ 220 w 242"/>
                <a:gd name="T81" fmla="*/ 64 h 280"/>
                <a:gd name="T82" fmla="*/ 214 w 242"/>
                <a:gd name="T83" fmla="*/ 54 h 280"/>
                <a:gd name="T84" fmla="*/ 172 w 242"/>
                <a:gd name="T85" fmla="*/ 48 h 280"/>
                <a:gd name="T86" fmla="*/ 156 w 242"/>
                <a:gd name="T87" fmla="*/ 64 h 280"/>
                <a:gd name="T88" fmla="*/ 154 w 242"/>
                <a:gd name="T89" fmla="*/ 36 h 280"/>
                <a:gd name="T90" fmla="*/ 178 w 242"/>
                <a:gd name="T91" fmla="*/ 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2" h="280">
                  <a:moveTo>
                    <a:pt x="148" y="4"/>
                  </a:moveTo>
                  <a:lnTo>
                    <a:pt x="148" y="4"/>
                  </a:lnTo>
                  <a:lnTo>
                    <a:pt x="136" y="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16" y="10"/>
                  </a:lnTo>
                  <a:lnTo>
                    <a:pt x="102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78" y="6"/>
                  </a:lnTo>
                  <a:lnTo>
                    <a:pt x="74" y="12"/>
                  </a:lnTo>
                  <a:lnTo>
                    <a:pt x="62" y="28"/>
                  </a:lnTo>
                  <a:lnTo>
                    <a:pt x="74" y="52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6" y="100"/>
                  </a:lnTo>
                  <a:lnTo>
                    <a:pt x="32" y="106"/>
                  </a:lnTo>
                  <a:lnTo>
                    <a:pt x="4" y="132"/>
                  </a:lnTo>
                  <a:lnTo>
                    <a:pt x="10" y="136"/>
                  </a:lnTo>
                  <a:lnTo>
                    <a:pt x="6" y="140"/>
                  </a:lnTo>
                  <a:lnTo>
                    <a:pt x="6" y="140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15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20" y="186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6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34" y="210"/>
                  </a:lnTo>
                  <a:lnTo>
                    <a:pt x="40" y="214"/>
                  </a:lnTo>
                  <a:lnTo>
                    <a:pt x="40" y="214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0" y="234"/>
                  </a:lnTo>
                  <a:lnTo>
                    <a:pt x="52" y="246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8" y="266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8" y="272"/>
                  </a:lnTo>
                  <a:lnTo>
                    <a:pt x="74" y="272"/>
                  </a:lnTo>
                  <a:lnTo>
                    <a:pt x="80" y="270"/>
                  </a:lnTo>
                  <a:lnTo>
                    <a:pt x="84" y="268"/>
                  </a:lnTo>
                  <a:lnTo>
                    <a:pt x="84" y="268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104" y="248"/>
                  </a:lnTo>
                  <a:lnTo>
                    <a:pt x="104" y="250"/>
                  </a:lnTo>
                  <a:lnTo>
                    <a:pt x="116" y="268"/>
                  </a:lnTo>
                  <a:lnTo>
                    <a:pt x="116" y="268"/>
                  </a:lnTo>
                  <a:lnTo>
                    <a:pt x="122" y="270"/>
                  </a:lnTo>
                  <a:lnTo>
                    <a:pt x="130" y="272"/>
                  </a:lnTo>
                  <a:lnTo>
                    <a:pt x="134" y="272"/>
                  </a:lnTo>
                  <a:lnTo>
                    <a:pt x="134" y="272"/>
                  </a:lnTo>
                  <a:lnTo>
                    <a:pt x="130" y="262"/>
                  </a:lnTo>
                  <a:lnTo>
                    <a:pt x="146" y="268"/>
                  </a:lnTo>
                  <a:lnTo>
                    <a:pt x="150" y="268"/>
                  </a:lnTo>
                  <a:lnTo>
                    <a:pt x="150" y="268"/>
                  </a:lnTo>
                  <a:lnTo>
                    <a:pt x="152" y="270"/>
                  </a:lnTo>
                  <a:lnTo>
                    <a:pt x="166" y="280"/>
                  </a:lnTo>
                  <a:lnTo>
                    <a:pt x="170" y="274"/>
                  </a:lnTo>
                  <a:lnTo>
                    <a:pt x="168" y="248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80" y="232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74" y="222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98" y="186"/>
                  </a:lnTo>
                  <a:lnTo>
                    <a:pt x="200" y="188"/>
                  </a:lnTo>
                  <a:lnTo>
                    <a:pt x="204" y="188"/>
                  </a:lnTo>
                  <a:lnTo>
                    <a:pt x="204" y="188"/>
                  </a:lnTo>
                  <a:lnTo>
                    <a:pt x="204" y="190"/>
                  </a:lnTo>
                  <a:lnTo>
                    <a:pt x="204" y="204"/>
                  </a:lnTo>
                  <a:lnTo>
                    <a:pt x="204" y="204"/>
                  </a:lnTo>
                  <a:lnTo>
                    <a:pt x="228" y="184"/>
                  </a:lnTo>
                  <a:lnTo>
                    <a:pt x="226" y="172"/>
                  </a:lnTo>
                  <a:lnTo>
                    <a:pt x="222" y="172"/>
                  </a:lnTo>
                  <a:lnTo>
                    <a:pt x="214" y="174"/>
                  </a:lnTo>
                  <a:lnTo>
                    <a:pt x="228" y="136"/>
                  </a:lnTo>
                  <a:lnTo>
                    <a:pt x="216" y="136"/>
                  </a:lnTo>
                  <a:lnTo>
                    <a:pt x="216" y="136"/>
                  </a:lnTo>
                  <a:lnTo>
                    <a:pt x="214" y="136"/>
                  </a:lnTo>
                  <a:lnTo>
                    <a:pt x="214" y="134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08" y="122"/>
                  </a:lnTo>
                  <a:lnTo>
                    <a:pt x="210" y="116"/>
                  </a:lnTo>
                  <a:lnTo>
                    <a:pt x="230" y="116"/>
                  </a:lnTo>
                  <a:lnTo>
                    <a:pt x="242" y="116"/>
                  </a:lnTo>
                  <a:lnTo>
                    <a:pt x="242" y="116"/>
                  </a:lnTo>
                  <a:lnTo>
                    <a:pt x="240" y="106"/>
                  </a:lnTo>
                  <a:lnTo>
                    <a:pt x="232" y="92"/>
                  </a:lnTo>
                  <a:lnTo>
                    <a:pt x="216" y="86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4" y="68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64"/>
                  </a:lnTo>
                  <a:lnTo>
                    <a:pt x="220" y="64"/>
                  </a:lnTo>
                  <a:lnTo>
                    <a:pt x="218" y="58"/>
                  </a:lnTo>
                  <a:lnTo>
                    <a:pt x="214" y="54"/>
                  </a:lnTo>
                  <a:lnTo>
                    <a:pt x="210" y="50"/>
                  </a:lnTo>
                  <a:lnTo>
                    <a:pt x="204" y="48"/>
                  </a:lnTo>
                  <a:lnTo>
                    <a:pt x="172" y="48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56" y="64"/>
                  </a:lnTo>
                  <a:lnTo>
                    <a:pt x="104" y="48"/>
                  </a:lnTo>
                  <a:lnTo>
                    <a:pt x="154" y="36"/>
                  </a:lnTo>
                  <a:lnTo>
                    <a:pt x="154" y="36"/>
                  </a:lnTo>
                  <a:lnTo>
                    <a:pt x="158" y="34"/>
                  </a:lnTo>
                  <a:lnTo>
                    <a:pt x="162" y="30"/>
                  </a:lnTo>
                  <a:lnTo>
                    <a:pt x="178" y="12"/>
                  </a:lnTo>
                  <a:lnTo>
                    <a:pt x="162" y="0"/>
                  </a:lnTo>
                  <a:lnTo>
                    <a:pt x="1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4549775" y="3707719"/>
              <a:ext cx="485775" cy="593725"/>
            </a:xfrm>
            <a:custGeom>
              <a:avLst/>
              <a:gdLst>
                <a:gd name="T0" fmla="*/ 192 w 306"/>
                <a:gd name="T1" fmla="*/ 106 h 374"/>
                <a:gd name="T2" fmla="*/ 180 w 306"/>
                <a:gd name="T3" fmla="*/ 70 h 374"/>
                <a:gd name="T4" fmla="*/ 142 w 306"/>
                <a:gd name="T5" fmla="*/ 46 h 374"/>
                <a:gd name="T6" fmla="*/ 110 w 306"/>
                <a:gd name="T7" fmla="*/ 34 h 374"/>
                <a:gd name="T8" fmla="*/ 96 w 306"/>
                <a:gd name="T9" fmla="*/ 22 h 374"/>
                <a:gd name="T10" fmla="*/ 76 w 306"/>
                <a:gd name="T11" fmla="*/ 2 h 374"/>
                <a:gd name="T12" fmla="*/ 96 w 306"/>
                <a:gd name="T13" fmla="*/ 34 h 374"/>
                <a:gd name="T14" fmla="*/ 86 w 306"/>
                <a:gd name="T15" fmla="*/ 60 h 374"/>
                <a:gd name="T16" fmla="*/ 74 w 306"/>
                <a:gd name="T17" fmla="*/ 72 h 374"/>
                <a:gd name="T18" fmla="*/ 64 w 306"/>
                <a:gd name="T19" fmla="*/ 66 h 374"/>
                <a:gd name="T20" fmla="*/ 38 w 306"/>
                <a:gd name="T21" fmla="*/ 46 h 374"/>
                <a:gd name="T22" fmla="*/ 46 w 306"/>
                <a:gd name="T23" fmla="*/ 70 h 374"/>
                <a:gd name="T24" fmla="*/ 46 w 306"/>
                <a:gd name="T25" fmla="*/ 74 h 374"/>
                <a:gd name="T26" fmla="*/ 28 w 306"/>
                <a:gd name="T27" fmla="*/ 88 h 374"/>
                <a:gd name="T28" fmla="*/ 22 w 306"/>
                <a:gd name="T29" fmla="*/ 94 h 374"/>
                <a:gd name="T30" fmla="*/ 24 w 306"/>
                <a:gd name="T31" fmla="*/ 116 h 374"/>
                <a:gd name="T32" fmla="*/ 18 w 306"/>
                <a:gd name="T33" fmla="*/ 126 h 374"/>
                <a:gd name="T34" fmla="*/ 16 w 306"/>
                <a:gd name="T35" fmla="*/ 126 h 374"/>
                <a:gd name="T36" fmla="*/ 2 w 306"/>
                <a:gd name="T37" fmla="*/ 126 h 374"/>
                <a:gd name="T38" fmla="*/ 18 w 306"/>
                <a:gd name="T39" fmla="*/ 144 h 374"/>
                <a:gd name="T40" fmla="*/ 28 w 306"/>
                <a:gd name="T41" fmla="*/ 162 h 374"/>
                <a:gd name="T42" fmla="*/ 42 w 306"/>
                <a:gd name="T43" fmla="*/ 160 h 374"/>
                <a:gd name="T44" fmla="*/ 60 w 306"/>
                <a:gd name="T45" fmla="*/ 166 h 374"/>
                <a:gd name="T46" fmla="*/ 70 w 306"/>
                <a:gd name="T47" fmla="*/ 178 h 374"/>
                <a:gd name="T48" fmla="*/ 68 w 306"/>
                <a:gd name="T49" fmla="*/ 200 h 374"/>
                <a:gd name="T50" fmla="*/ 72 w 306"/>
                <a:gd name="T51" fmla="*/ 210 h 374"/>
                <a:gd name="T52" fmla="*/ 60 w 306"/>
                <a:gd name="T53" fmla="*/ 218 h 374"/>
                <a:gd name="T54" fmla="*/ 52 w 306"/>
                <a:gd name="T55" fmla="*/ 224 h 374"/>
                <a:gd name="T56" fmla="*/ 50 w 306"/>
                <a:gd name="T57" fmla="*/ 230 h 374"/>
                <a:gd name="T58" fmla="*/ 52 w 306"/>
                <a:gd name="T59" fmla="*/ 254 h 374"/>
                <a:gd name="T60" fmla="*/ 76 w 306"/>
                <a:gd name="T61" fmla="*/ 258 h 374"/>
                <a:gd name="T62" fmla="*/ 102 w 306"/>
                <a:gd name="T63" fmla="*/ 352 h 374"/>
                <a:gd name="T64" fmla="*/ 100 w 306"/>
                <a:gd name="T65" fmla="*/ 364 h 374"/>
                <a:gd name="T66" fmla="*/ 146 w 306"/>
                <a:gd name="T67" fmla="*/ 346 h 374"/>
                <a:gd name="T68" fmla="*/ 134 w 306"/>
                <a:gd name="T69" fmla="*/ 374 h 374"/>
                <a:gd name="T70" fmla="*/ 146 w 306"/>
                <a:gd name="T71" fmla="*/ 366 h 374"/>
                <a:gd name="T72" fmla="*/ 156 w 306"/>
                <a:gd name="T73" fmla="*/ 350 h 374"/>
                <a:gd name="T74" fmla="*/ 174 w 306"/>
                <a:gd name="T75" fmla="*/ 340 h 374"/>
                <a:gd name="T76" fmla="*/ 220 w 306"/>
                <a:gd name="T77" fmla="*/ 360 h 374"/>
                <a:gd name="T78" fmla="*/ 260 w 306"/>
                <a:gd name="T79" fmla="*/ 342 h 374"/>
                <a:gd name="T80" fmla="*/ 272 w 306"/>
                <a:gd name="T81" fmla="*/ 320 h 374"/>
                <a:gd name="T82" fmla="*/ 260 w 306"/>
                <a:gd name="T83" fmla="*/ 296 h 374"/>
                <a:gd name="T84" fmla="*/ 300 w 306"/>
                <a:gd name="T85" fmla="*/ 292 h 374"/>
                <a:gd name="T86" fmla="*/ 306 w 306"/>
                <a:gd name="T87" fmla="*/ 246 h 374"/>
                <a:gd name="T88" fmla="*/ 290 w 306"/>
                <a:gd name="T89" fmla="*/ 226 h 374"/>
                <a:gd name="T90" fmla="*/ 272 w 306"/>
                <a:gd name="T91" fmla="*/ 232 h 374"/>
                <a:gd name="T92" fmla="*/ 256 w 306"/>
                <a:gd name="T93" fmla="*/ 226 h 374"/>
                <a:gd name="T94" fmla="*/ 244 w 306"/>
                <a:gd name="T95" fmla="*/ 210 h 374"/>
                <a:gd name="T96" fmla="*/ 226 w 306"/>
                <a:gd name="T97" fmla="*/ 198 h 374"/>
                <a:gd name="T98" fmla="*/ 216 w 306"/>
                <a:gd name="T99" fmla="*/ 186 h 374"/>
                <a:gd name="T100" fmla="*/ 216 w 306"/>
                <a:gd name="T101" fmla="*/ 180 h 374"/>
                <a:gd name="T102" fmla="*/ 230 w 306"/>
                <a:gd name="T103" fmla="*/ 152 h 374"/>
                <a:gd name="T104" fmla="*/ 234 w 306"/>
                <a:gd name="T105" fmla="*/ 128 h 374"/>
                <a:gd name="T106" fmla="*/ 258 w 306"/>
                <a:gd name="T107" fmla="*/ 130 h 374"/>
                <a:gd name="T108" fmla="*/ 260 w 306"/>
                <a:gd name="T109" fmla="*/ 104 h 374"/>
                <a:gd name="T110" fmla="*/ 230 w 306"/>
                <a:gd name="T111" fmla="*/ 122 h 374"/>
                <a:gd name="T112" fmla="*/ 214 w 306"/>
                <a:gd name="T113" fmla="*/ 120 h 374"/>
                <a:gd name="T114" fmla="*/ 194 w 306"/>
                <a:gd name="T115" fmla="*/ 10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74">
                  <a:moveTo>
                    <a:pt x="192" y="106"/>
                  </a:moveTo>
                  <a:lnTo>
                    <a:pt x="192" y="106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86" y="86"/>
                  </a:lnTo>
                  <a:lnTo>
                    <a:pt x="180" y="70"/>
                  </a:lnTo>
                  <a:lnTo>
                    <a:pt x="174" y="60"/>
                  </a:lnTo>
                  <a:lnTo>
                    <a:pt x="170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22" y="40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04" y="30"/>
                  </a:lnTo>
                  <a:lnTo>
                    <a:pt x="96" y="2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2" y="14"/>
                  </a:lnTo>
                  <a:lnTo>
                    <a:pt x="96" y="34"/>
                  </a:lnTo>
                  <a:lnTo>
                    <a:pt x="98" y="36"/>
                  </a:lnTo>
                  <a:lnTo>
                    <a:pt x="98" y="38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78" y="70"/>
                  </a:lnTo>
                  <a:lnTo>
                    <a:pt x="74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4" y="66"/>
                  </a:lnTo>
                  <a:lnTo>
                    <a:pt x="52" y="5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54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4" y="82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2" y="94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4" y="116"/>
                  </a:lnTo>
                  <a:lnTo>
                    <a:pt x="20" y="124"/>
                  </a:lnTo>
                  <a:lnTo>
                    <a:pt x="20" y="124"/>
                  </a:lnTo>
                  <a:lnTo>
                    <a:pt x="18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2" y="126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18" y="144"/>
                  </a:lnTo>
                  <a:lnTo>
                    <a:pt x="28" y="160"/>
                  </a:lnTo>
                  <a:lnTo>
                    <a:pt x="28" y="162"/>
                  </a:lnTo>
                  <a:lnTo>
                    <a:pt x="28" y="162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42" y="160"/>
                  </a:lnTo>
                  <a:lnTo>
                    <a:pt x="48" y="162"/>
                  </a:lnTo>
                  <a:lnTo>
                    <a:pt x="54" y="164"/>
                  </a:lnTo>
                  <a:lnTo>
                    <a:pt x="60" y="166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68" y="200"/>
                  </a:lnTo>
                  <a:lnTo>
                    <a:pt x="68" y="200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68" y="214"/>
                  </a:lnTo>
                  <a:lnTo>
                    <a:pt x="60" y="218"/>
                  </a:lnTo>
                  <a:lnTo>
                    <a:pt x="60" y="218"/>
                  </a:lnTo>
                  <a:lnTo>
                    <a:pt x="56" y="218"/>
                  </a:lnTo>
                  <a:lnTo>
                    <a:pt x="54" y="220"/>
                  </a:lnTo>
                  <a:lnTo>
                    <a:pt x="52" y="224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44" y="244"/>
                  </a:lnTo>
                  <a:lnTo>
                    <a:pt x="52" y="254"/>
                  </a:lnTo>
                  <a:lnTo>
                    <a:pt x="74" y="258"/>
                  </a:lnTo>
                  <a:lnTo>
                    <a:pt x="76" y="258"/>
                  </a:lnTo>
                  <a:lnTo>
                    <a:pt x="76" y="258"/>
                  </a:lnTo>
                  <a:lnTo>
                    <a:pt x="86" y="268"/>
                  </a:lnTo>
                  <a:lnTo>
                    <a:pt x="72" y="288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98" y="358"/>
                  </a:lnTo>
                  <a:lnTo>
                    <a:pt x="100" y="364"/>
                  </a:lnTo>
                  <a:lnTo>
                    <a:pt x="100" y="364"/>
                  </a:lnTo>
                  <a:lnTo>
                    <a:pt x="156" y="330"/>
                  </a:lnTo>
                  <a:lnTo>
                    <a:pt x="146" y="346"/>
                  </a:lnTo>
                  <a:lnTo>
                    <a:pt x="146" y="346"/>
                  </a:lnTo>
                  <a:lnTo>
                    <a:pt x="138" y="362"/>
                  </a:lnTo>
                  <a:lnTo>
                    <a:pt x="134" y="374"/>
                  </a:lnTo>
                  <a:lnTo>
                    <a:pt x="134" y="374"/>
                  </a:lnTo>
                  <a:lnTo>
                    <a:pt x="140" y="372"/>
                  </a:lnTo>
                  <a:lnTo>
                    <a:pt x="146" y="366"/>
                  </a:lnTo>
                  <a:lnTo>
                    <a:pt x="152" y="360"/>
                  </a:lnTo>
                  <a:lnTo>
                    <a:pt x="156" y="350"/>
                  </a:lnTo>
                  <a:lnTo>
                    <a:pt x="156" y="350"/>
                  </a:lnTo>
                  <a:lnTo>
                    <a:pt x="158" y="350"/>
                  </a:lnTo>
                  <a:lnTo>
                    <a:pt x="172" y="342"/>
                  </a:lnTo>
                  <a:lnTo>
                    <a:pt x="174" y="340"/>
                  </a:lnTo>
                  <a:lnTo>
                    <a:pt x="196" y="358"/>
                  </a:lnTo>
                  <a:lnTo>
                    <a:pt x="220" y="360"/>
                  </a:lnTo>
                  <a:lnTo>
                    <a:pt x="220" y="360"/>
                  </a:lnTo>
                  <a:lnTo>
                    <a:pt x="232" y="368"/>
                  </a:lnTo>
                  <a:lnTo>
                    <a:pt x="260" y="342"/>
                  </a:lnTo>
                  <a:lnTo>
                    <a:pt x="260" y="342"/>
                  </a:lnTo>
                  <a:lnTo>
                    <a:pt x="264" y="336"/>
                  </a:lnTo>
                  <a:lnTo>
                    <a:pt x="268" y="326"/>
                  </a:lnTo>
                  <a:lnTo>
                    <a:pt x="272" y="320"/>
                  </a:lnTo>
                  <a:lnTo>
                    <a:pt x="272" y="320"/>
                  </a:lnTo>
                  <a:lnTo>
                    <a:pt x="270" y="312"/>
                  </a:lnTo>
                  <a:lnTo>
                    <a:pt x="260" y="296"/>
                  </a:lnTo>
                  <a:lnTo>
                    <a:pt x="254" y="286"/>
                  </a:lnTo>
                  <a:lnTo>
                    <a:pt x="288" y="298"/>
                  </a:lnTo>
                  <a:lnTo>
                    <a:pt x="300" y="292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306" y="246"/>
                  </a:lnTo>
                  <a:lnTo>
                    <a:pt x="298" y="234"/>
                  </a:lnTo>
                  <a:lnTo>
                    <a:pt x="298" y="234"/>
                  </a:lnTo>
                  <a:lnTo>
                    <a:pt x="290" y="226"/>
                  </a:lnTo>
                  <a:lnTo>
                    <a:pt x="284" y="222"/>
                  </a:lnTo>
                  <a:lnTo>
                    <a:pt x="282" y="222"/>
                  </a:lnTo>
                  <a:lnTo>
                    <a:pt x="272" y="232"/>
                  </a:lnTo>
                  <a:lnTo>
                    <a:pt x="272" y="230"/>
                  </a:lnTo>
                  <a:lnTo>
                    <a:pt x="270" y="230"/>
                  </a:lnTo>
                  <a:lnTo>
                    <a:pt x="256" y="226"/>
                  </a:lnTo>
                  <a:lnTo>
                    <a:pt x="252" y="214"/>
                  </a:lnTo>
                  <a:lnTo>
                    <a:pt x="252" y="214"/>
                  </a:lnTo>
                  <a:lnTo>
                    <a:pt x="244" y="210"/>
                  </a:lnTo>
                  <a:lnTo>
                    <a:pt x="236" y="204"/>
                  </a:lnTo>
                  <a:lnTo>
                    <a:pt x="226" y="198"/>
                  </a:lnTo>
                  <a:lnTo>
                    <a:pt x="226" y="198"/>
                  </a:lnTo>
                  <a:lnTo>
                    <a:pt x="218" y="192"/>
                  </a:lnTo>
                  <a:lnTo>
                    <a:pt x="216" y="190"/>
                  </a:lnTo>
                  <a:lnTo>
                    <a:pt x="216" y="186"/>
                  </a:lnTo>
                  <a:lnTo>
                    <a:pt x="216" y="186"/>
                  </a:lnTo>
                  <a:lnTo>
                    <a:pt x="214" y="184"/>
                  </a:lnTo>
                  <a:lnTo>
                    <a:pt x="216" y="180"/>
                  </a:lnTo>
                  <a:lnTo>
                    <a:pt x="220" y="170"/>
                  </a:lnTo>
                  <a:lnTo>
                    <a:pt x="220" y="170"/>
                  </a:lnTo>
                  <a:lnTo>
                    <a:pt x="230" y="152"/>
                  </a:lnTo>
                  <a:lnTo>
                    <a:pt x="232" y="144"/>
                  </a:lnTo>
                  <a:lnTo>
                    <a:pt x="234" y="138"/>
                  </a:lnTo>
                  <a:lnTo>
                    <a:pt x="234" y="128"/>
                  </a:lnTo>
                  <a:lnTo>
                    <a:pt x="240" y="128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2"/>
                  </a:lnTo>
                  <a:lnTo>
                    <a:pt x="264" y="106"/>
                  </a:lnTo>
                  <a:lnTo>
                    <a:pt x="260" y="104"/>
                  </a:lnTo>
                  <a:lnTo>
                    <a:pt x="260" y="104"/>
                  </a:lnTo>
                  <a:lnTo>
                    <a:pt x="242" y="116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2" y="122"/>
                  </a:lnTo>
                  <a:lnTo>
                    <a:pt x="214" y="120"/>
                  </a:lnTo>
                  <a:lnTo>
                    <a:pt x="204" y="114"/>
                  </a:lnTo>
                  <a:lnTo>
                    <a:pt x="194" y="108"/>
                  </a:lnTo>
                  <a:lnTo>
                    <a:pt x="194" y="106"/>
                  </a:lnTo>
                  <a:lnTo>
                    <a:pt x="192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4645025" y="3021919"/>
              <a:ext cx="127000" cy="184150"/>
            </a:xfrm>
            <a:custGeom>
              <a:avLst/>
              <a:gdLst>
                <a:gd name="T0" fmla="*/ 46 w 80"/>
                <a:gd name="T1" fmla="*/ 2 h 116"/>
                <a:gd name="T2" fmla="*/ 44 w 80"/>
                <a:gd name="T3" fmla="*/ 0 h 116"/>
                <a:gd name="T4" fmla="*/ 44 w 80"/>
                <a:gd name="T5" fmla="*/ 0 h 116"/>
                <a:gd name="T6" fmla="*/ 40 w 80"/>
                <a:gd name="T7" fmla="*/ 2 h 116"/>
                <a:gd name="T8" fmla="*/ 38 w 80"/>
                <a:gd name="T9" fmla="*/ 4 h 116"/>
                <a:gd name="T10" fmla="*/ 32 w 80"/>
                <a:gd name="T11" fmla="*/ 14 h 116"/>
                <a:gd name="T12" fmla="*/ 28 w 80"/>
                <a:gd name="T13" fmla="*/ 12 h 116"/>
                <a:gd name="T14" fmla="*/ 28 w 80"/>
                <a:gd name="T15" fmla="*/ 12 h 116"/>
                <a:gd name="T16" fmla="*/ 28 w 80"/>
                <a:gd name="T17" fmla="*/ 14 h 116"/>
                <a:gd name="T18" fmla="*/ 22 w 80"/>
                <a:gd name="T19" fmla="*/ 20 h 116"/>
                <a:gd name="T20" fmla="*/ 18 w 80"/>
                <a:gd name="T21" fmla="*/ 22 h 116"/>
                <a:gd name="T22" fmla="*/ 10 w 80"/>
                <a:gd name="T23" fmla="*/ 26 h 116"/>
                <a:gd name="T24" fmla="*/ 8 w 80"/>
                <a:gd name="T25" fmla="*/ 32 h 116"/>
                <a:gd name="T26" fmla="*/ 8 w 80"/>
                <a:gd name="T27" fmla="*/ 32 h 116"/>
                <a:gd name="T28" fmla="*/ 8 w 80"/>
                <a:gd name="T29" fmla="*/ 44 h 116"/>
                <a:gd name="T30" fmla="*/ 6 w 80"/>
                <a:gd name="T31" fmla="*/ 48 h 116"/>
                <a:gd name="T32" fmla="*/ 4 w 80"/>
                <a:gd name="T33" fmla="*/ 50 h 116"/>
                <a:gd name="T34" fmla="*/ 0 w 80"/>
                <a:gd name="T35" fmla="*/ 60 h 116"/>
                <a:gd name="T36" fmla="*/ 0 w 80"/>
                <a:gd name="T37" fmla="*/ 60 h 116"/>
                <a:gd name="T38" fmla="*/ 0 w 80"/>
                <a:gd name="T39" fmla="*/ 66 h 116"/>
                <a:gd name="T40" fmla="*/ 0 w 80"/>
                <a:gd name="T41" fmla="*/ 78 h 116"/>
                <a:gd name="T42" fmla="*/ 4 w 80"/>
                <a:gd name="T43" fmla="*/ 102 h 116"/>
                <a:gd name="T44" fmla="*/ 4 w 80"/>
                <a:gd name="T45" fmla="*/ 102 h 116"/>
                <a:gd name="T46" fmla="*/ 8 w 80"/>
                <a:gd name="T47" fmla="*/ 106 h 116"/>
                <a:gd name="T48" fmla="*/ 18 w 80"/>
                <a:gd name="T49" fmla="*/ 112 h 116"/>
                <a:gd name="T50" fmla="*/ 36 w 80"/>
                <a:gd name="T51" fmla="*/ 116 h 116"/>
                <a:gd name="T52" fmla="*/ 36 w 80"/>
                <a:gd name="T53" fmla="*/ 116 h 116"/>
                <a:gd name="T54" fmla="*/ 44 w 80"/>
                <a:gd name="T55" fmla="*/ 114 h 116"/>
                <a:gd name="T56" fmla="*/ 54 w 80"/>
                <a:gd name="T57" fmla="*/ 110 h 116"/>
                <a:gd name="T58" fmla="*/ 50 w 80"/>
                <a:gd name="T59" fmla="*/ 100 h 116"/>
                <a:gd name="T60" fmla="*/ 50 w 80"/>
                <a:gd name="T61" fmla="*/ 98 h 116"/>
                <a:gd name="T62" fmla="*/ 50 w 80"/>
                <a:gd name="T63" fmla="*/ 98 h 116"/>
                <a:gd name="T64" fmla="*/ 52 w 80"/>
                <a:gd name="T65" fmla="*/ 90 h 116"/>
                <a:gd name="T66" fmla="*/ 52 w 80"/>
                <a:gd name="T67" fmla="*/ 90 h 116"/>
                <a:gd name="T68" fmla="*/ 60 w 80"/>
                <a:gd name="T69" fmla="*/ 74 h 116"/>
                <a:gd name="T70" fmla="*/ 76 w 80"/>
                <a:gd name="T71" fmla="*/ 74 h 116"/>
                <a:gd name="T72" fmla="*/ 80 w 80"/>
                <a:gd name="T73" fmla="*/ 74 h 116"/>
                <a:gd name="T74" fmla="*/ 80 w 80"/>
                <a:gd name="T75" fmla="*/ 74 h 116"/>
                <a:gd name="T76" fmla="*/ 74 w 80"/>
                <a:gd name="T77" fmla="*/ 64 h 116"/>
                <a:gd name="T78" fmla="*/ 64 w 80"/>
                <a:gd name="T79" fmla="*/ 48 h 116"/>
                <a:gd name="T80" fmla="*/ 58 w 80"/>
                <a:gd name="T81" fmla="*/ 40 h 116"/>
                <a:gd name="T82" fmla="*/ 58 w 80"/>
                <a:gd name="T83" fmla="*/ 40 h 116"/>
                <a:gd name="T84" fmla="*/ 54 w 80"/>
                <a:gd name="T85" fmla="*/ 30 h 116"/>
                <a:gd name="T86" fmla="*/ 52 w 80"/>
                <a:gd name="T87" fmla="*/ 18 h 116"/>
                <a:gd name="T88" fmla="*/ 52 w 80"/>
                <a:gd name="T89" fmla="*/ 18 h 116"/>
                <a:gd name="T90" fmla="*/ 48 w 80"/>
                <a:gd name="T91" fmla="*/ 8 h 116"/>
                <a:gd name="T92" fmla="*/ 46 w 80"/>
                <a:gd name="T93" fmla="*/ 2 h 116"/>
                <a:gd name="T94" fmla="*/ 46 w 80"/>
                <a:gd name="T9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0" h="116">
                  <a:moveTo>
                    <a:pt x="46" y="2"/>
                  </a:moveTo>
                  <a:lnTo>
                    <a:pt x="44" y="0"/>
                  </a:lnTo>
                  <a:lnTo>
                    <a:pt x="44" y="0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2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0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8" y="106"/>
                  </a:lnTo>
                  <a:lnTo>
                    <a:pt x="18" y="112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4" y="114"/>
                  </a:lnTo>
                  <a:lnTo>
                    <a:pt x="54" y="11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60" y="74"/>
                  </a:lnTo>
                  <a:lnTo>
                    <a:pt x="76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74" y="64"/>
                  </a:lnTo>
                  <a:lnTo>
                    <a:pt x="64" y="48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3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8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" name="Freeform 26"/>
            <p:cNvSpPr/>
            <p:nvPr/>
          </p:nvSpPr>
          <p:spPr bwMode="auto">
            <a:xfrm>
              <a:off x="4518025" y="2939369"/>
              <a:ext cx="168275" cy="180975"/>
            </a:xfrm>
            <a:custGeom>
              <a:avLst/>
              <a:gdLst>
                <a:gd name="T0" fmla="*/ 52 w 106"/>
                <a:gd name="T1" fmla="*/ 26 h 114"/>
                <a:gd name="T2" fmla="*/ 38 w 106"/>
                <a:gd name="T3" fmla="*/ 24 h 114"/>
                <a:gd name="T4" fmla="*/ 38 w 106"/>
                <a:gd name="T5" fmla="*/ 30 h 114"/>
                <a:gd name="T6" fmla="*/ 18 w 106"/>
                <a:gd name="T7" fmla="*/ 38 h 114"/>
                <a:gd name="T8" fmla="*/ 18 w 106"/>
                <a:gd name="T9" fmla="*/ 40 h 114"/>
                <a:gd name="T10" fmla="*/ 18 w 106"/>
                <a:gd name="T11" fmla="*/ 48 h 114"/>
                <a:gd name="T12" fmla="*/ 24 w 106"/>
                <a:gd name="T13" fmla="*/ 58 h 114"/>
                <a:gd name="T14" fmla="*/ 24 w 106"/>
                <a:gd name="T15" fmla="*/ 60 h 114"/>
                <a:gd name="T16" fmla="*/ 4 w 106"/>
                <a:gd name="T17" fmla="*/ 82 h 114"/>
                <a:gd name="T18" fmla="*/ 0 w 106"/>
                <a:gd name="T19" fmla="*/ 86 h 114"/>
                <a:gd name="T20" fmla="*/ 4 w 106"/>
                <a:gd name="T21" fmla="*/ 96 h 114"/>
                <a:gd name="T22" fmla="*/ 20 w 106"/>
                <a:gd name="T23" fmla="*/ 100 h 114"/>
                <a:gd name="T24" fmla="*/ 32 w 106"/>
                <a:gd name="T25" fmla="*/ 102 h 114"/>
                <a:gd name="T26" fmla="*/ 40 w 106"/>
                <a:gd name="T27" fmla="*/ 106 h 114"/>
                <a:gd name="T28" fmla="*/ 48 w 106"/>
                <a:gd name="T29" fmla="*/ 110 h 114"/>
                <a:gd name="T30" fmla="*/ 62 w 106"/>
                <a:gd name="T31" fmla="*/ 114 h 114"/>
                <a:gd name="T32" fmla="*/ 66 w 106"/>
                <a:gd name="T33" fmla="*/ 112 h 114"/>
                <a:gd name="T34" fmla="*/ 78 w 106"/>
                <a:gd name="T35" fmla="*/ 98 h 114"/>
                <a:gd name="T36" fmla="*/ 80 w 106"/>
                <a:gd name="T37" fmla="*/ 66 h 114"/>
                <a:gd name="T38" fmla="*/ 96 w 106"/>
                <a:gd name="T39" fmla="*/ 68 h 114"/>
                <a:gd name="T40" fmla="*/ 102 w 106"/>
                <a:gd name="T41" fmla="*/ 62 h 114"/>
                <a:gd name="T42" fmla="*/ 96 w 106"/>
                <a:gd name="T43" fmla="*/ 30 h 114"/>
                <a:gd name="T44" fmla="*/ 102 w 106"/>
                <a:gd name="T45" fmla="*/ 26 h 114"/>
                <a:gd name="T46" fmla="*/ 106 w 106"/>
                <a:gd name="T47" fmla="*/ 22 h 114"/>
                <a:gd name="T48" fmla="*/ 86 w 106"/>
                <a:gd name="T49" fmla="*/ 18 h 114"/>
                <a:gd name="T50" fmla="*/ 68 w 106"/>
                <a:gd name="T51" fmla="*/ 6 h 114"/>
                <a:gd name="T52" fmla="*/ 62 w 106"/>
                <a:gd name="T53" fmla="*/ 2 h 114"/>
                <a:gd name="T54" fmla="*/ 48 w 106"/>
                <a:gd name="T55" fmla="*/ 2 h 114"/>
                <a:gd name="T56" fmla="*/ 44 w 106"/>
                <a:gd name="T57" fmla="*/ 2 h 114"/>
                <a:gd name="T58" fmla="*/ 50 w 106"/>
                <a:gd name="T59" fmla="*/ 10 h 114"/>
                <a:gd name="T60" fmla="*/ 54 w 106"/>
                <a:gd name="T61" fmla="*/ 16 h 114"/>
                <a:gd name="T62" fmla="*/ 52 w 106"/>
                <a:gd name="T63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114">
                  <a:moveTo>
                    <a:pt x="52" y="24"/>
                  </a:moveTo>
                  <a:lnTo>
                    <a:pt x="52" y="26"/>
                  </a:lnTo>
                  <a:lnTo>
                    <a:pt x="48" y="26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6" y="44"/>
                  </a:lnTo>
                  <a:lnTo>
                    <a:pt x="18" y="48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4" y="7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6"/>
                  </a:lnTo>
                  <a:lnTo>
                    <a:pt x="14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6" y="112"/>
                  </a:lnTo>
                  <a:lnTo>
                    <a:pt x="72" y="106"/>
                  </a:lnTo>
                  <a:lnTo>
                    <a:pt x="78" y="98"/>
                  </a:lnTo>
                  <a:lnTo>
                    <a:pt x="84" y="84"/>
                  </a:lnTo>
                  <a:lnTo>
                    <a:pt x="80" y="66"/>
                  </a:lnTo>
                  <a:lnTo>
                    <a:pt x="86" y="68"/>
                  </a:lnTo>
                  <a:lnTo>
                    <a:pt x="96" y="68"/>
                  </a:lnTo>
                  <a:lnTo>
                    <a:pt x="100" y="66"/>
                  </a:lnTo>
                  <a:lnTo>
                    <a:pt x="102" y="62"/>
                  </a:lnTo>
                  <a:lnTo>
                    <a:pt x="94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102" y="26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48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2" name="Freeform 27"/>
            <p:cNvSpPr/>
            <p:nvPr/>
          </p:nvSpPr>
          <p:spPr bwMode="auto">
            <a:xfrm>
              <a:off x="4803775" y="2580594"/>
              <a:ext cx="596900" cy="568325"/>
            </a:xfrm>
            <a:custGeom>
              <a:avLst/>
              <a:gdLst>
                <a:gd name="T0" fmla="*/ 162 w 376"/>
                <a:gd name="T1" fmla="*/ 60 h 358"/>
                <a:gd name="T2" fmla="*/ 160 w 376"/>
                <a:gd name="T3" fmla="*/ 80 h 358"/>
                <a:gd name="T4" fmla="*/ 140 w 376"/>
                <a:gd name="T5" fmla="*/ 80 h 358"/>
                <a:gd name="T6" fmla="*/ 116 w 376"/>
                <a:gd name="T7" fmla="*/ 92 h 358"/>
                <a:gd name="T8" fmla="*/ 92 w 376"/>
                <a:gd name="T9" fmla="*/ 112 h 358"/>
                <a:gd name="T10" fmla="*/ 70 w 376"/>
                <a:gd name="T11" fmla="*/ 138 h 358"/>
                <a:gd name="T12" fmla="*/ 54 w 376"/>
                <a:gd name="T13" fmla="*/ 148 h 358"/>
                <a:gd name="T14" fmla="*/ 42 w 376"/>
                <a:gd name="T15" fmla="*/ 138 h 358"/>
                <a:gd name="T16" fmla="*/ 24 w 376"/>
                <a:gd name="T17" fmla="*/ 122 h 358"/>
                <a:gd name="T18" fmla="*/ 22 w 376"/>
                <a:gd name="T19" fmla="*/ 184 h 358"/>
                <a:gd name="T20" fmla="*/ 4 w 376"/>
                <a:gd name="T21" fmla="*/ 220 h 358"/>
                <a:gd name="T22" fmla="*/ 2 w 376"/>
                <a:gd name="T23" fmla="*/ 232 h 358"/>
                <a:gd name="T24" fmla="*/ 32 w 376"/>
                <a:gd name="T25" fmla="*/ 238 h 358"/>
                <a:gd name="T26" fmla="*/ 34 w 376"/>
                <a:gd name="T27" fmla="*/ 240 h 358"/>
                <a:gd name="T28" fmla="*/ 46 w 376"/>
                <a:gd name="T29" fmla="*/ 248 h 358"/>
                <a:gd name="T30" fmla="*/ 48 w 376"/>
                <a:gd name="T31" fmla="*/ 248 h 358"/>
                <a:gd name="T32" fmla="*/ 54 w 376"/>
                <a:gd name="T33" fmla="*/ 264 h 358"/>
                <a:gd name="T34" fmla="*/ 92 w 376"/>
                <a:gd name="T35" fmla="*/ 260 h 358"/>
                <a:gd name="T36" fmla="*/ 112 w 376"/>
                <a:gd name="T37" fmla="*/ 224 h 358"/>
                <a:gd name="T38" fmla="*/ 138 w 376"/>
                <a:gd name="T39" fmla="*/ 204 h 358"/>
                <a:gd name="T40" fmla="*/ 154 w 376"/>
                <a:gd name="T41" fmla="*/ 196 h 358"/>
                <a:gd name="T42" fmla="*/ 164 w 376"/>
                <a:gd name="T43" fmla="*/ 194 h 358"/>
                <a:gd name="T44" fmla="*/ 174 w 376"/>
                <a:gd name="T45" fmla="*/ 200 h 358"/>
                <a:gd name="T46" fmla="*/ 188 w 376"/>
                <a:gd name="T47" fmla="*/ 220 h 358"/>
                <a:gd name="T48" fmla="*/ 188 w 376"/>
                <a:gd name="T49" fmla="*/ 254 h 358"/>
                <a:gd name="T50" fmla="*/ 184 w 376"/>
                <a:gd name="T51" fmla="*/ 268 h 358"/>
                <a:gd name="T52" fmla="*/ 174 w 376"/>
                <a:gd name="T53" fmla="*/ 284 h 358"/>
                <a:gd name="T54" fmla="*/ 172 w 376"/>
                <a:gd name="T55" fmla="*/ 312 h 358"/>
                <a:gd name="T56" fmla="*/ 184 w 376"/>
                <a:gd name="T57" fmla="*/ 302 h 358"/>
                <a:gd name="T58" fmla="*/ 194 w 376"/>
                <a:gd name="T59" fmla="*/ 308 h 358"/>
                <a:gd name="T60" fmla="*/ 186 w 376"/>
                <a:gd name="T61" fmla="*/ 324 h 358"/>
                <a:gd name="T62" fmla="*/ 182 w 376"/>
                <a:gd name="T63" fmla="*/ 336 h 358"/>
                <a:gd name="T64" fmla="*/ 176 w 376"/>
                <a:gd name="T65" fmla="*/ 344 h 358"/>
                <a:gd name="T66" fmla="*/ 162 w 376"/>
                <a:gd name="T67" fmla="*/ 348 h 358"/>
                <a:gd name="T68" fmla="*/ 184 w 376"/>
                <a:gd name="T69" fmla="*/ 354 h 358"/>
                <a:gd name="T70" fmla="*/ 198 w 376"/>
                <a:gd name="T71" fmla="*/ 328 h 358"/>
                <a:gd name="T72" fmla="*/ 272 w 376"/>
                <a:gd name="T73" fmla="*/ 260 h 358"/>
                <a:gd name="T74" fmla="*/ 284 w 376"/>
                <a:gd name="T75" fmla="*/ 260 h 358"/>
                <a:gd name="T76" fmla="*/ 312 w 376"/>
                <a:gd name="T77" fmla="*/ 244 h 358"/>
                <a:gd name="T78" fmla="*/ 326 w 376"/>
                <a:gd name="T79" fmla="*/ 208 h 358"/>
                <a:gd name="T80" fmla="*/ 372 w 376"/>
                <a:gd name="T81" fmla="*/ 128 h 358"/>
                <a:gd name="T82" fmla="*/ 364 w 376"/>
                <a:gd name="T83" fmla="*/ 122 h 358"/>
                <a:gd name="T84" fmla="*/ 356 w 376"/>
                <a:gd name="T85" fmla="*/ 122 h 358"/>
                <a:gd name="T86" fmla="*/ 346 w 376"/>
                <a:gd name="T87" fmla="*/ 116 h 358"/>
                <a:gd name="T88" fmla="*/ 342 w 376"/>
                <a:gd name="T89" fmla="*/ 108 h 358"/>
                <a:gd name="T90" fmla="*/ 336 w 376"/>
                <a:gd name="T91" fmla="*/ 62 h 358"/>
                <a:gd name="T92" fmla="*/ 308 w 376"/>
                <a:gd name="T93" fmla="*/ 30 h 358"/>
                <a:gd name="T94" fmla="*/ 306 w 376"/>
                <a:gd name="T95" fmla="*/ 16 h 358"/>
                <a:gd name="T96" fmla="*/ 300 w 376"/>
                <a:gd name="T97" fmla="*/ 10 h 358"/>
                <a:gd name="T98" fmla="*/ 292 w 376"/>
                <a:gd name="T99" fmla="*/ 24 h 358"/>
                <a:gd name="T100" fmla="*/ 274 w 376"/>
                <a:gd name="T101" fmla="*/ 20 h 358"/>
                <a:gd name="T102" fmla="*/ 268 w 376"/>
                <a:gd name="T103" fmla="*/ 8 h 358"/>
                <a:gd name="T104" fmla="*/ 236 w 376"/>
                <a:gd name="T105" fmla="*/ 0 h 358"/>
                <a:gd name="T106" fmla="*/ 234 w 376"/>
                <a:gd name="T107" fmla="*/ 12 h 358"/>
                <a:gd name="T108" fmla="*/ 226 w 376"/>
                <a:gd name="T109" fmla="*/ 30 h 358"/>
                <a:gd name="T110" fmla="*/ 212 w 376"/>
                <a:gd name="T111" fmla="*/ 48 h 358"/>
                <a:gd name="T112" fmla="*/ 186 w 376"/>
                <a:gd name="T113" fmla="*/ 5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58">
                  <a:moveTo>
                    <a:pt x="172" y="46"/>
                  </a:moveTo>
                  <a:lnTo>
                    <a:pt x="162" y="60"/>
                  </a:lnTo>
                  <a:lnTo>
                    <a:pt x="162" y="60"/>
                  </a:lnTo>
                  <a:lnTo>
                    <a:pt x="160" y="64"/>
                  </a:lnTo>
                  <a:lnTo>
                    <a:pt x="160" y="74"/>
                  </a:lnTo>
                  <a:lnTo>
                    <a:pt x="160" y="80"/>
                  </a:lnTo>
                  <a:lnTo>
                    <a:pt x="142" y="80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8" y="76"/>
                  </a:lnTo>
                  <a:lnTo>
                    <a:pt x="116" y="92"/>
                  </a:lnTo>
                  <a:lnTo>
                    <a:pt x="116" y="92"/>
                  </a:lnTo>
                  <a:lnTo>
                    <a:pt x="102" y="100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70" y="138"/>
                  </a:lnTo>
                  <a:lnTo>
                    <a:pt x="70" y="140"/>
                  </a:lnTo>
                  <a:lnTo>
                    <a:pt x="68" y="140"/>
                  </a:lnTo>
                  <a:lnTo>
                    <a:pt x="54" y="148"/>
                  </a:lnTo>
                  <a:lnTo>
                    <a:pt x="42" y="140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0" y="126"/>
                  </a:lnTo>
                  <a:lnTo>
                    <a:pt x="24" y="122"/>
                  </a:lnTo>
                  <a:lnTo>
                    <a:pt x="28" y="156"/>
                  </a:lnTo>
                  <a:lnTo>
                    <a:pt x="34" y="172"/>
                  </a:lnTo>
                  <a:lnTo>
                    <a:pt x="22" y="184"/>
                  </a:lnTo>
                  <a:lnTo>
                    <a:pt x="4" y="208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4" y="220"/>
                  </a:lnTo>
                  <a:lnTo>
                    <a:pt x="0" y="226"/>
                  </a:lnTo>
                  <a:lnTo>
                    <a:pt x="2" y="232"/>
                  </a:lnTo>
                  <a:lnTo>
                    <a:pt x="8" y="23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4" y="238"/>
                  </a:lnTo>
                  <a:lnTo>
                    <a:pt x="34" y="240"/>
                  </a:lnTo>
                  <a:lnTo>
                    <a:pt x="34" y="240"/>
                  </a:lnTo>
                  <a:lnTo>
                    <a:pt x="40" y="244"/>
                  </a:lnTo>
                  <a:lnTo>
                    <a:pt x="46" y="248"/>
                  </a:lnTo>
                  <a:lnTo>
                    <a:pt x="46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50" y="252"/>
                  </a:lnTo>
                  <a:lnTo>
                    <a:pt x="52" y="258"/>
                  </a:lnTo>
                  <a:lnTo>
                    <a:pt x="54" y="264"/>
                  </a:lnTo>
                  <a:lnTo>
                    <a:pt x="78" y="272"/>
                  </a:lnTo>
                  <a:lnTo>
                    <a:pt x="86" y="270"/>
                  </a:lnTo>
                  <a:lnTo>
                    <a:pt x="92" y="260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22" y="212"/>
                  </a:lnTo>
                  <a:lnTo>
                    <a:pt x="122" y="210"/>
                  </a:lnTo>
                  <a:lnTo>
                    <a:pt x="138" y="204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54" y="196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64" y="194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20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0"/>
                  </a:lnTo>
                  <a:lnTo>
                    <a:pt x="188" y="222"/>
                  </a:lnTo>
                  <a:lnTo>
                    <a:pt x="190" y="238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84" y="270"/>
                  </a:lnTo>
                  <a:lnTo>
                    <a:pt x="184" y="270"/>
                  </a:lnTo>
                  <a:lnTo>
                    <a:pt x="174" y="284"/>
                  </a:lnTo>
                  <a:lnTo>
                    <a:pt x="168" y="294"/>
                  </a:lnTo>
                  <a:lnTo>
                    <a:pt x="170" y="312"/>
                  </a:lnTo>
                  <a:lnTo>
                    <a:pt x="172" y="312"/>
                  </a:lnTo>
                  <a:lnTo>
                    <a:pt x="176" y="308"/>
                  </a:lnTo>
                  <a:lnTo>
                    <a:pt x="184" y="304"/>
                  </a:lnTo>
                  <a:lnTo>
                    <a:pt x="184" y="302"/>
                  </a:lnTo>
                  <a:lnTo>
                    <a:pt x="186" y="300"/>
                  </a:lnTo>
                  <a:lnTo>
                    <a:pt x="194" y="308"/>
                  </a:lnTo>
                  <a:lnTo>
                    <a:pt x="194" y="308"/>
                  </a:lnTo>
                  <a:lnTo>
                    <a:pt x="194" y="320"/>
                  </a:lnTo>
                  <a:lnTo>
                    <a:pt x="192" y="320"/>
                  </a:lnTo>
                  <a:lnTo>
                    <a:pt x="186" y="324"/>
                  </a:lnTo>
                  <a:lnTo>
                    <a:pt x="184" y="328"/>
                  </a:lnTo>
                  <a:lnTo>
                    <a:pt x="184" y="334"/>
                  </a:lnTo>
                  <a:lnTo>
                    <a:pt x="182" y="336"/>
                  </a:lnTo>
                  <a:lnTo>
                    <a:pt x="182" y="336"/>
                  </a:lnTo>
                  <a:lnTo>
                    <a:pt x="178" y="344"/>
                  </a:lnTo>
                  <a:lnTo>
                    <a:pt x="176" y="344"/>
                  </a:lnTo>
                  <a:lnTo>
                    <a:pt x="176" y="344"/>
                  </a:lnTo>
                  <a:lnTo>
                    <a:pt x="168" y="346"/>
                  </a:lnTo>
                  <a:lnTo>
                    <a:pt x="162" y="348"/>
                  </a:lnTo>
                  <a:lnTo>
                    <a:pt x="158" y="356"/>
                  </a:lnTo>
                  <a:lnTo>
                    <a:pt x="158" y="358"/>
                  </a:lnTo>
                  <a:lnTo>
                    <a:pt x="184" y="354"/>
                  </a:lnTo>
                  <a:lnTo>
                    <a:pt x="190" y="350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258" y="266"/>
                  </a:lnTo>
                  <a:lnTo>
                    <a:pt x="260" y="266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72" y="260"/>
                  </a:lnTo>
                  <a:lnTo>
                    <a:pt x="284" y="260"/>
                  </a:lnTo>
                  <a:lnTo>
                    <a:pt x="294" y="258"/>
                  </a:lnTo>
                  <a:lnTo>
                    <a:pt x="304" y="252"/>
                  </a:lnTo>
                  <a:lnTo>
                    <a:pt x="312" y="244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26" y="208"/>
                  </a:lnTo>
                  <a:lnTo>
                    <a:pt x="376" y="156"/>
                  </a:lnTo>
                  <a:lnTo>
                    <a:pt x="376" y="156"/>
                  </a:lnTo>
                  <a:lnTo>
                    <a:pt x="372" y="128"/>
                  </a:lnTo>
                  <a:lnTo>
                    <a:pt x="372" y="128"/>
                  </a:lnTo>
                  <a:lnTo>
                    <a:pt x="368" y="126"/>
                  </a:lnTo>
                  <a:lnTo>
                    <a:pt x="364" y="122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56" y="122"/>
                  </a:lnTo>
                  <a:lnTo>
                    <a:pt x="356" y="122"/>
                  </a:lnTo>
                  <a:lnTo>
                    <a:pt x="350" y="120"/>
                  </a:lnTo>
                  <a:lnTo>
                    <a:pt x="346" y="116"/>
                  </a:lnTo>
                  <a:lnTo>
                    <a:pt x="344" y="110"/>
                  </a:lnTo>
                  <a:lnTo>
                    <a:pt x="344" y="110"/>
                  </a:lnTo>
                  <a:lnTo>
                    <a:pt x="342" y="108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36" y="62"/>
                  </a:lnTo>
                  <a:lnTo>
                    <a:pt x="328" y="56"/>
                  </a:lnTo>
                  <a:lnTo>
                    <a:pt x="316" y="44"/>
                  </a:lnTo>
                  <a:lnTo>
                    <a:pt x="308" y="30"/>
                  </a:lnTo>
                  <a:lnTo>
                    <a:pt x="308" y="30"/>
                  </a:lnTo>
                  <a:lnTo>
                    <a:pt x="306" y="24"/>
                  </a:lnTo>
                  <a:lnTo>
                    <a:pt x="306" y="16"/>
                  </a:lnTo>
                  <a:lnTo>
                    <a:pt x="308" y="12"/>
                  </a:lnTo>
                  <a:lnTo>
                    <a:pt x="302" y="4"/>
                  </a:lnTo>
                  <a:lnTo>
                    <a:pt x="300" y="10"/>
                  </a:lnTo>
                  <a:lnTo>
                    <a:pt x="294" y="24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82" y="24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0" y="16"/>
                  </a:lnTo>
                  <a:lnTo>
                    <a:pt x="268" y="10"/>
                  </a:lnTo>
                  <a:lnTo>
                    <a:pt x="268" y="8"/>
                  </a:lnTo>
                  <a:lnTo>
                    <a:pt x="264" y="8"/>
                  </a:lnTo>
                  <a:lnTo>
                    <a:pt x="248" y="12"/>
                  </a:lnTo>
                  <a:lnTo>
                    <a:pt x="236" y="0"/>
                  </a:lnTo>
                  <a:lnTo>
                    <a:pt x="232" y="0"/>
                  </a:lnTo>
                  <a:lnTo>
                    <a:pt x="228" y="4"/>
                  </a:lnTo>
                  <a:lnTo>
                    <a:pt x="234" y="12"/>
                  </a:lnTo>
                  <a:lnTo>
                    <a:pt x="236" y="14"/>
                  </a:lnTo>
                  <a:lnTo>
                    <a:pt x="228" y="30"/>
                  </a:lnTo>
                  <a:lnTo>
                    <a:pt x="226" y="30"/>
                  </a:lnTo>
                  <a:lnTo>
                    <a:pt x="226" y="32"/>
                  </a:lnTo>
                  <a:lnTo>
                    <a:pt x="226" y="32"/>
                  </a:lnTo>
                  <a:lnTo>
                    <a:pt x="212" y="48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186" y="50"/>
                  </a:lnTo>
                  <a:lnTo>
                    <a:pt x="172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4937125" y="2237694"/>
              <a:ext cx="850900" cy="577850"/>
            </a:xfrm>
            <a:custGeom>
              <a:avLst/>
              <a:gdLst>
                <a:gd name="T0" fmla="*/ 74 w 536"/>
                <a:gd name="T1" fmla="*/ 12 h 364"/>
                <a:gd name="T2" fmla="*/ 60 w 536"/>
                <a:gd name="T3" fmla="*/ 34 h 364"/>
                <a:gd name="T4" fmla="*/ 42 w 536"/>
                <a:gd name="T5" fmla="*/ 48 h 364"/>
                <a:gd name="T6" fmla="*/ 22 w 536"/>
                <a:gd name="T7" fmla="*/ 34 h 364"/>
                <a:gd name="T8" fmla="*/ 18 w 536"/>
                <a:gd name="T9" fmla="*/ 54 h 364"/>
                <a:gd name="T10" fmla="*/ 34 w 536"/>
                <a:gd name="T11" fmla="*/ 64 h 364"/>
                <a:gd name="T12" fmla="*/ 50 w 536"/>
                <a:gd name="T13" fmla="*/ 140 h 364"/>
                <a:gd name="T14" fmla="*/ 76 w 536"/>
                <a:gd name="T15" fmla="*/ 136 h 364"/>
                <a:gd name="T16" fmla="*/ 98 w 536"/>
                <a:gd name="T17" fmla="*/ 132 h 364"/>
                <a:gd name="T18" fmla="*/ 126 w 536"/>
                <a:gd name="T19" fmla="*/ 176 h 364"/>
                <a:gd name="T20" fmla="*/ 120 w 536"/>
                <a:gd name="T21" fmla="*/ 212 h 364"/>
                <a:gd name="T22" fmla="*/ 158 w 536"/>
                <a:gd name="T23" fmla="*/ 208 h 364"/>
                <a:gd name="T24" fmla="*/ 178 w 536"/>
                <a:gd name="T25" fmla="*/ 216 h 364"/>
                <a:gd name="T26" fmla="*/ 192 w 536"/>
                <a:gd name="T27" fmla="*/ 228 h 364"/>
                <a:gd name="T28" fmla="*/ 210 w 536"/>
                <a:gd name="T29" fmla="*/ 218 h 364"/>
                <a:gd name="T30" fmla="*/ 226 w 536"/>
                <a:gd name="T31" fmla="*/ 214 h 364"/>
                <a:gd name="T32" fmla="*/ 232 w 536"/>
                <a:gd name="T33" fmla="*/ 242 h 364"/>
                <a:gd name="T34" fmla="*/ 262 w 536"/>
                <a:gd name="T35" fmla="*/ 274 h 364"/>
                <a:gd name="T36" fmla="*/ 268 w 536"/>
                <a:gd name="T37" fmla="*/ 324 h 364"/>
                <a:gd name="T38" fmla="*/ 276 w 536"/>
                <a:gd name="T39" fmla="*/ 330 h 364"/>
                <a:gd name="T40" fmla="*/ 294 w 536"/>
                <a:gd name="T41" fmla="*/ 338 h 364"/>
                <a:gd name="T42" fmla="*/ 322 w 536"/>
                <a:gd name="T43" fmla="*/ 314 h 364"/>
                <a:gd name="T44" fmla="*/ 344 w 536"/>
                <a:gd name="T45" fmla="*/ 294 h 364"/>
                <a:gd name="T46" fmla="*/ 400 w 536"/>
                <a:gd name="T47" fmla="*/ 272 h 364"/>
                <a:gd name="T48" fmla="*/ 404 w 536"/>
                <a:gd name="T49" fmla="*/ 260 h 364"/>
                <a:gd name="T50" fmla="*/ 430 w 536"/>
                <a:gd name="T51" fmla="*/ 256 h 364"/>
                <a:gd name="T52" fmla="*/ 454 w 536"/>
                <a:gd name="T53" fmla="*/ 228 h 364"/>
                <a:gd name="T54" fmla="*/ 478 w 536"/>
                <a:gd name="T55" fmla="*/ 170 h 364"/>
                <a:gd name="T56" fmla="*/ 524 w 536"/>
                <a:gd name="T57" fmla="*/ 198 h 364"/>
                <a:gd name="T58" fmla="*/ 514 w 536"/>
                <a:gd name="T59" fmla="*/ 172 h 364"/>
                <a:gd name="T60" fmla="*/ 524 w 536"/>
                <a:gd name="T61" fmla="*/ 126 h 364"/>
                <a:gd name="T62" fmla="*/ 492 w 536"/>
                <a:gd name="T63" fmla="*/ 110 h 364"/>
                <a:gd name="T64" fmla="*/ 482 w 536"/>
                <a:gd name="T65" fmla="*/ 108 h 364"/>
                <a:gd name="T66" fmla="*/ 468 w 536"/>
                <a:gd name="T67" fmla="*/ 112 h 364"/>
                <a:gd name="T68" fmla="*/ 446 w 536"/>
                <a:gd name="T69" fmla="*/ 110 h 364"/>
                <a:gd name="T70" fmla="*/ 446 w 536"/>
                <a:gd name="T71" fmla="*/ 136 h 364"/>
                <a:gd name="T72" fmla="*/ 428 w 536"/>
                <a:gd name="T73" fmla="*/ 146 h 364"/>
                <a:gd name="T74" fmla="*/ 414 w 536"/>
                <a:gd name="T75" fmla="*/ 140 h 364"/>
                <a:gd name="T76" fmla="*/ 376 w 536"/>
                <a:gd name="T77" fmla="*/ 108 h 364"/>
                <a:gd name="T78" fmla="*/ 370 w 536"/>
                <a:gd name="T79" fmla="*/ 86 h 364"/>
                <a:gd name="T80" fmla="*/ 368 w 536"/>
                <a:gd name="T81" fmla="*/ 98 h 364"/>
                <a:gd name="T82" fmla="*/ 340 w 536"/>
                <a:gd name="T83" fmla="*/ 116 h 364"/>
                <a:gd name="T84" fmla="*/ 336 w 536"/>
                <a:gd name="T85" fmla="*/ 106 h 364"/>
                <a:gd name="T86" fmla="*/ 316 w 536"/>
                <a:gd name="T87" fmla="*/ 82 h 364"/>
                <a:gd name="T88" fmla="*/ 292 w 536"/>
                <a:gd name="T89" fmla="*/ 82 h 364"/>
                <a:gd name="T90" fmla="*/ 290 w 536"/>
                <a:gd name="T91" fmla="*/ 68 h 364"/>
                <a:gd name="T92" fmla="*/ 254 w 536"/>
                <a:gd name="T93" fmla="*/ 68 h 364"/>
                <a:gd name="T94" fmla="*/ 240 w 536"/>
                <a:gd name="T95" fmla="*/ 72 h 364"/>
                <a:gd name="T96" fmla="*/ 226 w 536"/>
                <a:gd name="T97" fmla="*/ 56 h 364"/>
                <a:gd name="T98" fmla="*/ 202 w 536"/>
                <a:gd name="T99" fmla="*/ 50 h 364"/>
                <a:gd name="T100" fmla="*/ 164 w 536"/>
                <a:gd name="T101" fmla="*/ 54 h 364"/>
                <a:gd name="T102" fmla="*/ 150 w 536"/>
                <a:gd name="T103" fmla="*/ 5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6" h="364">
                  <a:moveTo>
                    <a:pt x="104" y="18"/>
                  </a:moveTo>
                  <a:lnTo>
                    <a:pt x="102" y="0"/>
                  </a:lnTo>
                  <a:lnTo>
                    <a:pt x="94" y="6"/>
                  </a:lnTo>
                  <a:lnTo>
                    <a:pt x="92" y="6"/>
                  </a:lnTo>
                  <a:lnTo>
                    <a:pt x="74" y="12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20"/>
                  </a:lnTo>
                  <a:lnTo>
                    <a:pt x="68" y="20"/>
                  </a:lnTo>
                  <a:lnTo>
                    <a:pt x="60" y="34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28" y="4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8" y="34"/>
                  </a:lnTo>
                  <a:lnTo>
                    <a:pt x="0" y="40"/>
                  </a:lnTo>
                  <a:lnTo>
                    <a:pt x="18" y="5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104"/>
                  </a:lnTo>
                  <a:lnTo>
                    <a:pt x="40" y="118"/>
                  </a:lnTo>
                  <a:lnTo>
                    <a:pt x="50" y="140"/>
                  </a:lnTo>
                  <a:lnTo>
                    <a:pt x="60" y="152"/>
                  </a:lnTo>
                  <a:lnTo>
                    <a:pt x="70" y="144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76" y="136"/>
                  </a:lnTo>
                  <a:lnTo>
                    <a:pt x="88" y="12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98" y="132"/>
                  </a:lnTo>
                  <a:lnTo>
                    <a:pt x="108" y="152"/>
                  </a:lnTo>
                  <a:lnTo>
                    <a:pt x="120" y="15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6" y="176"/>
                  </a:lnTo>
                  <a:lnTo>
                    <a:pt x="124" y="194"/>
                  </a:lnTo>
                  <a:lnTo>
                    <a:pt x="124" y="196"/>
                  </a:lnTo>
                  <a:lnTo>
                    <a:pt x="124" y="196"/>
                  </a:lnTo>
                  <a:lnTo>
                    <a:pt x="120" y="212"/>
                  </a:lnTo>
                  <a:lnTo>
                    <a:pt x="128" y="220"/>
                  </a:lnTo>
                  <a:lnTo>
                    <a:pt x="138" y="214"/>
                  </a:lnTo>
                  <a:lnTo>
                    <a:pt x="148" y="204"/>
                  </a:lnTo>
                  <a:lnTo>
                    <a:pt x="150" y="206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58" y="208"/>
                  </a:lnTo>
                  <a:lnTo>
                    <a:pt x="168" y="218"/>
                  </a:lnTo>
                  <a:lnTo>
                    <a:pt x="178" y="216"/>
                  </a:lnTo>
                  <a:lnTo>
                    <a:pt x="178" y="216"/>
                  </a:lnTo>
                  <a:lnTo>
                    <a:pt x="184" y="214"/>
                  </a:lnTo>
                  <a:lnTo>
                    <a:pt x="188" y="216"/>
                  </a:lnTo>
                  <a:lnTo>
                    <a:pt x="190" y="218"/>
                  </a:lnTo>
                  <a:lnTo>
                    <a:pt x="192" y="220"/>
                  </a:lnTo>
                  <a:lnTo>
                    <a:pt x="192" y="228"/>
                  </a:lnTo>
                  <a:lnTo>
                    <a:pt x="194" y="228"/>
                  </a:lnTo>
                  <a:lnTo>
                    <a:pt x="204" y="232"/>
                  </a:lnTo>
                  <a:lnTo>
                    <a:pt x="210" y="222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14"/>
                  </a:lnTo>
                  <a:lnTo>
                    <a:pt x="212" y="210"/>
                  </a:lnTo>
                  <a:lnTo>
                    <a:pt x="220" y="212"/>
                  </a:lnTo>
                  <a:lnTo>
                    <a:pt x="220" y="212"/>
                  </a:lnTo>
                  <a:lnTo>
                    <a:pt x="226" y="214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8"/>
                  </a:lnTo>
                  <a:lnTo>
                    <a:pt x="232" y="232"/>
                  </a:lnTo>
                  <a:lnTo>
                    <a:pt x="232" y="242"/>
                  </a:lnTo>
                  <a:lnTo>
                    <a:pt x="240" y="256"/>
                  </a:lnTo>
                  <a:lnTo>
                    <a:pt x="250" y="266"/>
                  </a:lnTo>
                  <a:lnTo>
                    <a:pt x="250" y="266"/>
                  </a:lnTo>
                  <a:lnTo>
                    <a:pt x="256" y="272"/>
                  </a:lnTo>
                  <a:lnTo>
                    <a:pt x="262" y="274"/>
                  </a:lnTo>
                  <a:lnTo>
                    <a:pt x="264" y="274"/>
                  </a:lnTo>
                  <a:lnTo>
                    <a:pt x="264" y="274"/>
                  </a:lnTo>
                  <a:lnTo>
                    <a:pt x="266" y="278"/>
                  </a:lnTo>
                  <a:lnTo>
                    <a:pt x="268" y="288"/>
                  </a:lnTo>
                  <a:lnTo>
                    <a:pt x="268" y="324"/>
                  </a:lnTo>
                  <a:lnTo>
                    <a:pt x="268" y="324"/>
                  </a:lnTo>
                  <a:lnTo>
                    <a:pt x="270" y="328"/>
                  </a:lnTo>
                  <a:lnTo>
                    <a:pt x="274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2"/>
                  </a:lnTo>
                  <a:lnTo>
                    <a:pt x="290" y="334"/>
                  </a:lnTo>
                  <a:lnTo>
                    <a:pt x="290" y="334"/>
                  </a:lnTo>
                  <a:lnTo>
                    <a:pt x="294" y="338"/>
                  </a:lnTo>
                  <a:lnTo>
                    <a:pt x="298" y="344"/>
                  </a:lnTo>
                  <a:lnTo>
                    <a:pt x="300" y="364"/>
                  </a:lnTo>
                  <a:lnTo>
                    <a:pt x="318" y="328"/>
                  </a:lnTo>
                  <a:lnTo>
                    <a:pt x="318" y="328"/>
                  </a:lnTo>
                  <a:lnTo>
                    <a:pt x="322" y="314"/>
                  </a:lnTo>
                  <a:lnTo>
                    <a:pt x="326" y="304"/>
                  </a:lnTo>
                  <a:lnTo>
                    <a:pt x="332" y="296"/>
                  </a:lnTo>
                  <a:lnTo>
                    <a:pt x="338" y="294"/>
                  </a:lnTo>
                  <a:lnTo>
                    <a:pt x="338" y="294"/>
                  </a:lnTo>
                  <a:lnTo>
                    <a:pt x="344" y="294"/>
                  </a:lnTo>
                  <a:lnTo>
                    <a:pt x="352" y="294"/>
                  </a:lnTo>
                  <a:lnTo>
                    <a:pt x="372" y="304"/>
                  </a:lnTo>
                  <a:lnTo>
                    <a:pt x="424" y="308"/>
                  </a:lnTo>
                  <a:lnTo>
                    <a:pt x="424" y="296"/>
                  </a:lnTo>
                  <a:lnTo>
                    <a:pt x="400" y="272"/>
                  </a:lnTo>
                  <a:lnTo>
                    <a:pt x="400" y="272"/>
                  </a:lnTo>
                  <a:lnTo>
                    <a:pt x="388" y="264"/>
                  </a:lnTo>
                  <a:lnTo>
                    <a:pt x="386" y="262"/>
                  </a:lnTo>
                  <a:lnTo>
                    <a:pt x="386" y="258"/>
                  </a:lnTo>
                  <a:lnTo>
                    <a:pt x="404" y="260"/>
                  </a:lnTo>
                  <a:lnTo>
                    <a:pt x="404" y="260"/>
                  </a:lnTo>
                  <a:lnTo>
                    <a:pt x="412" y="260"/>
                  </a:lnTo>
                  <a:lnTo>
                    <a:pt x="418" y="260"/>
                  </a:lnTo>
                  <a:lnTo>
                    <a:pt x="424" y="260"/>
                  </a:lnTo>
                  <a:lnTo>
                    <a:pt x="430" y="256"/>
                  </a:lnTo>
                  <a:lnTo>
                    <a:pt x="436" y="252"/>
                  </a:lnTo>
                  <a:lnTo>
                    <a:pt x="442" y="246"/>
                  </a:lnTo>
                  <a:lnTo>
                    <a:pt x="452" y="228"/>
                  </a:lnTo>
                  <a:lnTo>
                    <a:pt x="452" y="228"/>
                  </a:lnTo>
                  <a:lnTo>
                    <a:pt x="454" y="228"/>
                  </a:lnTo>
                  <a:lnTo>
                    <a:pt x="472" y="212"/>
                  </a:lnTo>
                  <a:lnTo>
                    <a:pt x="474" y="174"/>
                  </a:lnTo>
                  <a:lnTo>
                    <a:pt x="474" y="170"/>
                  </a:lnTo>
                  <a:lnTo>
                    <a:pt x="476" y="170"/>
                  </a:lnTo>
                  <a:lnTo>
                    <a:pt x="478" y="170"/>
                  </a:lnTo>
                  <a:lnTo>
                    <a:pt x="492" y="168"/>
                  </a:lnTo>
                  <a:lnTo>
                    <a:pt x="494" y="168"/>
                  </a:lnTo>
                  <a:lnTo>
                    <a:pt x="496" y="168"/>
                  </a:lnTo>
                  <a:lnTo>
                    <a:pt x="496" y="168"/>
                  </a:lnTo>
                  <a:lnTo>
                    <a:pt x="524" y="198"/>
                  </a:lnTo>
                  <a:lnTo>
                    <a:pt x="532" y="196"/>
                  </a:lnTo>
                  <a:lnTo>
                    <a:pt x="532" y="190"/>
                  </a:lnTo>
                  <a:lnTo>
                    <a:pt x="518" y="176"/>
                  </a:lnTo>
                  <a:lnTo>
                    <a:pt x="516" y="174"/>
                  </a:lnTo>
                  <a:lnTo>
                    <a:pt x="514" y="172"/>
                  </a:lnTo>
                  <a:lnTo>
                    <a:pt x="536" y="158"/>
                  </a:lnTo>
                  <a:lnTo>
                    <a:pt x="536" y="124"/>
                  </a:lnTo>
                  <a:lnTo>
                    <a:pt x="526" y="126"/>
                  </a:lnTo>
                  <a:lnTo>
                    <a:pt x="526" y="126"/>
                  </a:lnTo>
                  <a:lnTo>
                    <a:pt x="524" y="126"/>
                  </a:lnTo>
                  <a:lnTo>
                    <a:pt x="512" y="120"/>
                  </a:lnTo>
                  <a:lnTo>
                    <a:pt x="512" y="120"/>
                  </a:lnTo>
                  <a:lnTo>
                    <a:pt x="504" y="118"/>
                  </a:lnTo>
                  <a:lnTo>
                    <a:pt x="492" y="110"/>
                  </a:lnTo>
                  <a:lnTo>
                    <a:pt x="492" y="110"/>
                  </a:lnTo>
                  <a:lnTo>
                    <a:pt x="486" y="106"/>
                  </a:lnTo>
                  <a:lnTo>
                    <a:pt x="484" y="102"/>
                  </a:lnTo>
                  <a:lnTo>
                    <a:pt x="484" y="104"/>
                  </a:lnTo>
                  <a:lnTo>
                    <a:pt x="484" y="104"/>
                  </a:lnTo>
                  <a:lnTo>
                    <a:pt x="482" y="108"/>
                  </a:lnTo>
                  <a:lnTo>
                    <a:pt x="480" y="108"/>
                  </a:lnTo>
                  <a:lnTo>
                    <a:pt x="480" y="108"/>
                  </a:lnTo>
                  <a:lnTo>
                    <a:pt x="476" y="110"/>
                  </a:lnTo>
                  <a:lnTo>
                    <a:pt x="470" y="112"/>
                  </a:lnTo>
                  <a:lnTo>
                    <a:pt x="468" y="112"/>
                  </a:lnTo>
                  <a:lnTo>
                    <a:pt x="468" y="110"/>
                  </a:lnTo>
                  <a:lnTo>
                    <a:pt x="468" y="110"/>
                  </a:lnTo>
                  <a:lnTo>
                    <a:pt x="456" y="102"/>
                  </a:lnTo>
                  <a:lnTo>
                    <a:pt x="446" y="110"/>
                  </a:lnTo>
                  <a:lnTo>
                    <a:pt x="446" y="110"/>
                  </a:lnTo>
                  <a:lnTo>
                    <a:pt x="440" y="116"/>
                  </a:lnTo>
                  <a:lnTo>
                    <a:pt x="438" y="120"/>
                  </a:lnTo>
                  <a:lnTo>
                    <a:pt x="444" y="132"/>
                  </a:lnTo>
                  <a:lnTo>
                    <a:pt x="444" y="132"/>
                  </a:lnTo>
                  <a:lnTo>
                    <a:pt x="446" y="136"/>
                  </a:lnTo>
                  <a:lnTo>
                    <a:pt x="444" y="138"/>
                  </a:lnTo>
                  <a:lnTo>
                    <a:pt x="444" y="138"/>
                  </a:lnTo>
                  <a:lnTo>
                    <a:pt x="440" y="142"/>
                  </a:lnTo>
                  <a:lnTo>
                    <a:pt x="434" y="144"/>
                  </a:lnTo>
                  <a:lnTo>
                    <a:pt x="428" y="146"/>
                  </a:lnTo>
                  <a:lnTo>
                    <a:pt x="428" y="146"/>
                  </a:lnTo>
                  <a:lnTo>
                    <a:pt x="422" y="148"/>
                  </a:lnTo>
                  <a:lnTo>
                    <a:pt x="418" y="146"/>
                  </a:lnTo>
                  <a:lnTo>
                    <a:pt x="416" y="144"/>
                  </a:lnTo>
                  <a:lnTo>
                    <a:pt x="414" y="140"/>
                  </a:lnTo>
                  <a:lnTo>
                    <a:pt x="392" y="120"/>
                  </a:lnTo>
                  <a:lnTo>
                    <a:pt x="392" y="120"/>
                  </a:lnTo>
                  <a:lnTo>
                    <a:pt x="382" y="114"/>
                  </a:lnTo>
                  <a:lnTo>
                    <a:pt x="376" y="108"/>
                  </a:lnTo>
                  <a:lnTo>
                    <a:pt x="376" y="108"/>
                  </a:lnTo>
                  <a:lnTo>
                    <a:pt x="374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72" y="92"/>
                  </a:lnTo>
                  <a:lnTo>
                    <a:pt x="370" y="86"/>
                  </a:lnTo>
                  <a:lnTo>
                    <a:pt x="366" y="88"/>
                  </a:lnTo>
                  <a:lnTo>
                    <a:pt x="364" y="90"/>
                  </a:lnTo>
                  <a:lnTo>
                    <a:pt x="364" y="90"/>
                  </a:lnTo>
                  <a:lnTo>
                    <a:pt x="366" y="94"/>
                  </a:lnTo>
                  <a:lnTo>
                    <a:pt x="368" y="98"/>
                  </a:lnTo>
                  <a:lnTo>
                    <a:pt x="368" y="100"/>
                  </a:lnTo>
                  <a:lnTo>
                    <a:pt x="370" y="100"/>
                  </a:lnTo>
                  <a:lnTo>
                    <a:pt x="368" y="102"/>
                  </a:lnTo>
                  <a:lnTo>
                    <a:pt x="358" y="120"/>
                  </a:lnTo>
                  <a:lnTo>
                    <a:pt x="340" y="116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6" y="112"/>
                  </a:lnTo>
                  <a:lnTo>
                    <a:pt x="336" y="112"/>
                  </a:lnTo>
                  <a:lnTo>
                    <a:pt x="336" y="106"/>
                  </a:lnTo>
                  <a:lnTo>
                    <a:pt x="336" y="100"/>
                  </a:lnTo>
                  <a:lnTo>
                    <a:pt x="332" y="94"/>
                  </a:lnTo>
                  <a:lnTo>
                    <a:pt x="318" y="84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4" y="84"/>
                  </a:lnTo>
                  <a:lnTo>
                    <a:pt x="312" y="86"/>
                  </a:lnTo>
                  <a:lnTo>
                    <a:pt x="298" y="84"/>
                  </a:lnTo>
                  <a:lnTo>
                    <a:pt x="298" y="84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88" y="76"/>
                  </a:lnTo>
                  <a:lnTo>
                    <a:pt x="288" y="70"/>
                  </a:lnTo>
                  <a:lnTo>
                    <a:pt x="290" y="68"/>
                  </a:lnTo>
                  <a:lnTo>
                    <a:pt x="284" y="56"/>
                  </a:lnTo>
                  <a:lnTo>
                    <a:pt x="256" y="58"/>
                  </a:lnTo>
                  <a:lnTo>
                    <a:pt x="256" y="58"/>
                  </a:lnTo>
                  <a:lnTo>
                    <a:pt x="256" y="64"/>
                  </a:lnTo>
                  <a:lnTo>
                    <a:pt x="254" y="68"/>
                  </a:lnTo>
                  <a:lnTo>
                    <a:pt x="254" y="68"/>
                  </a:lnTo>
                  <a:lnTo>
                    <a:pt x="252" y="70"/>
                  </a:lnTo>
                  <a:lnTo>
                    <a:pt x="248" y="72"/>
                  </a:lnTo>
                  <a:lnTo>
                    <a:pt x="248" y="72"/>
                  </a:lnTo>
                  <a:lnTo>
                    <a:pt x="240" y="72"/>
                  </a:lnTo>
                  <a:lnTo>
                    <a:pt x="234" y="68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34" y="66"/>
                  </a:lnTo>
                  <a:lnTo>
                    <a:pt x="226" y="56"/>
                  </a:lnTo>
                  <a:lnTo>
                    <a:pt x="224" y="48"/>
                  </a:lnTo>
                  <a:lnTo>
                    <a:pt x="220" y="40"/>
                  </a:lnTo>
                  <a:lnTo>
                    <a:pt x="212" y="46"/>
                  </a:lnTo>
                  <a:lnTo>
                    <a:pt x="212" y="46"/>
                  </a:lnTo>
                  <a:lnTo>
                    <a:pt x="202" y="50"/>
                  </a:lnTo>
                  <a:lnTo>
                    <a:pt x="200" y="50"/>
                  </a:lnTo>
                  <a:lnTo>
                    <a:pt x="196" y="48"/>
                  </a:lnTo>
                  <a:lnTo>
                    <a:pt x="194" y="46"/>
                  </a:lnTo>
                  <a:lnTo>
                    <a:pt x="186" y="48"/>
                  </a:lnTo>
                  <a:lnTo>
                    <a:pt x="164" y="54"/>
                  </a:lnTo>
                  <a:lnTo>
                    <a:pt x="164" y="54"/>
                  </a:lnTo>
                  <a:lnTo>
                    <a:pt x="158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40" y="56"/>
                  </a:lnTo>
                  <a:lnTo>
                    <a:pt x="134" y="52"/>
                  </a:lnTo>
                  <a:lnTo>
                    <a:pt x="120" y="42"/>
                  </a:lnTo>
                  <a:lnTo>
                    <a:pt x="10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4756150" y="1421719"/>
              <a:ext cx="1139825" cy="1035050"/>
            </a:xfrm>
            <a:custGeom>
              <a:avLst/>
              <a:gdLst>
                <a:gd name="T0" fmla="*/ 706 w 718"/>
                <a:gd name="T1" fmla="*/ 302 h 652"/>
                <a:gd name="T2" fmla="*/ 710 w 718"/>
                <a:gd name="T3" fmla="*/ 274 h 652"/>
                <a:gd name="T4" fmla="*/ 692 w 718"/>
                <a:gd name="T5" fmla="*/ 234 h 652"/>
                <a:gd name="T6" fmla="*/ 666 w 718"/>
                <a:gd name="T7" fmla="*/ 248 h 652"/>
                <a:gd name="T8" fmla="*/ 644 w 718"/>
                <a:gd name="T9" fmla="*/ 272 h 652"/>
                <a:gd name="T10" fmla="*/ 618 w 718"/>
                <a:gd name="T11" fmla="*/ 318 h 652"/>
                <a:gd name="T12" fmla="*/ 536 w 718"/>
                <a:gd name="T13" fmla="*/ 334 h 652"/>
                <a:gd name="T14" fmla="*/ 508 w 718"/>
                <a:gd name="T15" fmla="*/ 290 h 652"/>
                <a:gd name="T16" fmla="*/ 496 w 718"/>
                <a:gd name="T17" fmla="*/ 278 h 652"/>
                <a:gd name="T18" fmla="*/ 388 w 718"/>
                <a:gd name="T19" fmla="*/ 236 h 652"/>
                <a:gd name="T20" fmla="*/ 330 w 718"/>
                <a:gd name="T21" fmla="*/ 232 h 652"/>
                <a:gd name="T22" fmla="*/ 258 w 718"/>
                <a:gd name="T23" fmla="*/ 110 h 652"/>
                <a:gd name="T24" fmla="*/ 108 w 718"/>
                <a:gd name="T25" fmla="*/ 12 h 652"/>
                <a:gd name="T26" fmla="*/ 80 w 718"/>
                <a:gd name="T27" fmla="*/ 0 h 652"/>
                <a:gd name="T28" fmla="*/ 34 w 718"/>
                <a:gd name="T29" fmla="*/ 12 h 652"/>
                <a:gd name="T30" fmla="*/ 8 w 718"/>
                <a:gd name="T31" fmla="*/ 38 h 652"/>
                <a:gd name="T32" fmla="*/ 0 w 718"/>
                <a:gd name="T33" fmla="*/ 52 h 652"/>
                <a:gd name="T34" fmla="*/ 10 w 718"/>
                <a:gd name="T35" fmla="*/ 86 h 652"/>
                <a:gd name="T36" fmla="*/ 38 w 718"/>
                <a:gd name="T37" fmla="*/ 76 h 652"/>
                <a:gd name="T38" fmla="*/ 74 w 718"/>
                <a:gd name="T39" fmla="*/ 94 h 652"/>
                <a:gd name="T40" fmla="*/ 96 w 718"/>
                <a:gd name="T41" fmla="*/ 140 h 652"/>
                <a:gd name="T42" fmla="*/ 124 w 718"/>
                <a:gd name="T43" fmla="*/ 148 h 652"/>
                <a:gd name="T44" fmla="*/ 170 w 718"/>
                <a:gd name="T45" fmla="*/ 124 h 652"/>
                <a:gd name="T46" fmla="*/ 214 w 718"/>
                <a:gd name="T47" fmla="*/ 110 h 652"/>
                <a:gd name="T48" fmla="*/ 238 w 718"/>
                <a:gd name="T49" fmla="*/ 196 h 652"/>
                <a:gd name="T50" fmla="*/ 240 w 718"/>
                <a:gd name="T51" fmla="*/ 250 h 652"/>
                <a:gd name="T52" fmla="*/ 232 w 718"/>
                <a:gd name="T53" fmla="*/ 284 h 652"/>
                <a:gd name="T54" fmla="*/ 222 w 718"/>
                <a:gd name="T55" fmla="*/ 312 h 652"/>
                <a:gd name="T56" fmla="*/ 228 w 718"/>
                <a:gd name="T57" fmla="*/ 332 h 652"/>
                <a:gd name="T58" fmla="*/ 206 w 718"/>
                <a:gd name="T59" fmla="*/ 364 h 652"/>
                <a:gd name="T60" fmla="*/ 168 w 718"/>
                <a:gd name="T61" fmla="*/ 402 h 652"/>
                <a:gd name="T62" fmla="*/ 148 w 718"/>
                <a:gd name="T63" fmla="*/ 414 h 652"/>
                <a:gd name="T64" fmla="*/ 160 w 718"/>
                <a:gd name="T65" fmla="*/ 468 h 652"/>
                <a:gd name="T66" fmla="*/ 182 w 718"/>
                <a:gd name="T67" fmla="*/ 512 h 652"/>
                <a:gd name="T68" fmla="*/ 226 w 718"/>
                <a:gd name="T69" fmla="*/ 528 h 652"/>
                <a:gd name="T70" fmla="*/ 254 w 718"/>
                <a:gd name="T71" fmla="*/ 560 h 652"/>
                <a:gd name="T72" fmla="*/ 274 w 718"/>
                <a:gd name="T73" fmla="*/ 560 h 652"/>
                <a:gd name="T74" fmla="*/ 308 w 718"/>
                <a:gd name="T75" fmla="*/ 552 h 652"/>
                <a:gd name="T76" fmla="*/ 334 w 718"/>
                <a:gd name="T77" fmla="*/ 546 h 652"/>
                <a:gd name="T78" fmla="*/ 346 w 718"/>
                <a:gd name="T79" fmla="*/ 562 h 652"/>
                <a:gd name="T80" fmla="*/ 360 w 718"/>
                <a:gd name="T81" fmla="*/ 574 h 652"/>
                <a:gd name="T82" fmla="*/ 364 w 718"/>
                <a:gd name="T83" fmla="*/ 564 h 652"/>
                <a:gd name="T84" fmla="*/ 402 w 718"/>
                <a:gd name="T85" fmla="*/ 562 h 652"/>
                <a:gd name="T86" fmla="*/ 422 w 718"/>
                <a:gd name="T87" fmla="*/ 590 h 652"/>
                <a:gd name="T88" fmla="*/ 426 w 718"/>
                <a:gd name="T89" fmla="*/ 584 h 652"/>
                <a:gd name="T90" fmla="*/ 458 w 718"/>
                <a:gd name="T91" fmla="*/ 624 h 652"/>
                <a:gd name="T92" fmla="*/ 470 w 718"/>
                <a:gd name="T93" fmla="*/ 602 h 652"/>
                <a:gd name="T94" fmla="*/ 478 w 718"/>
                <a:gd name="T95" fmla="*/ 594 h 652"/>
                <a:gd name="T96" fmla="*/ 490 w 718"/>
                <a:gd name="T97" fmla="*/ 594 h 652"/>
                <a:gd name="T98" fmla="*/ 498 w 718"/>
                <a:gd name="T99" fmla="*/ 618 h 652"/>
                <a:gd name="T100" fmla="*/ 538 w 718"/>
                <a:gd name="T101" fmla="*/ 652 h 652"/>
                <a:gd name="T102" fmla="*/ 544 w 718"/>
                <a:gd name="T103" fmla="*/ 638 h 652"/>
                <a:gd name="T104" fmla="*/ 556 w 718"/>
                <a:gd name="T105" fmla="*/ 618 h 652"/>
                <a:gd name="T106" fmla="*/ 592 w 718"/>
                <a:gd name="T107" fmla="*/ 596 h 652"/>
                <a:gd name="T108" fmla="*/ 612 w 718"/>
                <a:gd name="T109" fmla="*/ 606 h 652"/>
                <a:gd name="T110" fmla="*/ 610 w 718"/>
                <a:gd name="T111" fmla="*/ 618 h 652"/>
                <a:gd name="T112" fmla="*/ 640 w 718"/>
                <a:gd name="T113" fmla="*/ 630 h 652"/>
                <a:gd name="T114" fmla="*/ 624 w 718"/>
                <a:gd name="T115" fmla="*/ 562 h 652"/>
                <a:gd name="T116" fmla="*/ 616 w 718"/>
                <a:gd name="T117" fmla="*/ 518 h 652"/>
                <a:gd name="T118" fmla="*/ 650 w 718"/>
                <a:gd name="T119" fmla="*/ 482 h 652"/>
                <a:gd name="T120" fmla="*/ 692 w 718"/>
                <a:gd name="T121" fmla="*/ 486 h 652"/>
                <a:gd name="T122" fmla="*/ 714 w 718"/>
                <a:gd name="T123" fmla="*/ 4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lnTo>
                    <a:pt x="716" y="3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4530725" y="3279094"/>
              <a:ext cx="688975" cy="431800"/>
            </a:xfrm>
            <a:custGeom>
              <a:avLst/>
              <a:gdLst>
                <a:gd name="T0" fmla="*/ 396 w 434"/>
                <a:gd name="T1" fmla="*/ 8 h 272"/>
                <a:gd name="T2" fmla="*/ 358 w 434"/>
                <a:gd name="T3" fmla="*/ 12 h 272"/>
                <a:gd name="T4" fmla="*/ 314 w 434"/>
                <a:gd name="T5" fmla="*/ 0 h 272"/>
                <a:gd name="T6" fmla="*/ 272 w 434"/>
                <a:gd name="T7" fmla="*/ 60 h 272"/>
                <a:gd name="T8" fmla="*/ 246 w 434"/>
                <a:gd name="T9" fmla="*/ 64 h 272"/>
                <a:gd name="T10" fmla="*/ 218 w 434"/>
                <a:gd name="T11" fmla="*/ 60 h 272"/>
                <a:gd name="T12" fmla="*/ 208 w 434"/>
                <a:gd name="T13" fmla="*/ 2 h 272"/>
                <a:gd name="T14" fmla="*/ 150 w 434"/>
                <a:gd name="T15" fmla="*/ 20 h 272"/>
                <a:gd name="T16" fmla="*/ 144 w 434"/>
                <a:gd name="T17" fmla="*/ 0 h 272"/>
                <a:gd name="T18" fmla="*/ 118 w 434"/>
                <a:gd name="T19" fmla="*/ 20 h 272"/>
                <a:gd name="T20" fmla="*/ 102 w 434"/>
                <a:gd name="T21" fmla="*/ 24 h 272"/>
                <a:gd name="T22" fmla="*/ 12 w 434"/>
                <a:gd name="T23" fmla="*/ 128 h 272"/>
                <a:gd name="T24" fmla="*/ 22 w 434"/>
                <a:gd name="T25" fmla="*/ 152 h 272"/>
                <a:gd name="T26" fmla="*/ 20 w 434"/>
                <a:gd name="T27" fmla="*/ 156 h 272"/>
                <a:gd name="T28" fmla="*/ 24 w 434"/>
                <a:gd name="T29" fmla="*/ 172 h 272"/>
                <a:gd name="T30" fmla="*/ 34 w 434"/>
                <a:gd name="T31" fmla="*/ 206 h 272"/>
                <a:gd name="T32" fmla="*/ 0 w 434"/>
                <a:gd name="T33" fmla="*/ 236 h 272"/>
                <a:gd name="T34" fmla="*/ 18 w 434"/>
                <a:gd name="T35" fmla="*/ 248 h 272"/>
                <a:gd name="T36" fmla="*/ 18 w 434"/>
                <a:gd name="T37" fmla="*/ 252 h 272"/>
                <a:gd name="T38" fmla="*/ 64 w 434"/>
                <a:gd name="T39" fmla="*/ 272 h 272"/>
                <a:gd name="T40" fmla="*/ 92 w 434"/>
                <a:gd name="T41" fmla="*/ 230 h 272"/>
                <a:gd name="T42" fmla="*/ 118 w 434"/>
                <a:gd name="T43" fmla="*/ 242 h 272"/>
                <a:gd name="T44" fmla="*/ 118 w 434"/>
                <a:gd name="T45" fmla="*/ 244 h 272"/>
                <a:gd name="T46" fmla="*/ 118 w 434"/>
                <a:gd name="T47" fmla="*/ 260 h 272"/>
                <a:gd name="T48" fmla="*/ 148 w 434"/>
                <a:gd name="T49" fmla="*/ 264 h 272"/>
                <a:gd name="T50" fmla="*/ 170 w 434"/>
                <a:gd name="T51" fmla="*/ 256 h 272"/>
                <a:gd name="T52" fmla="*/ 184 w 434"/>
                <a:gd name="T53" fmla="*/ 252 h 272"/>
                <a:gd name="T54" fmla="*/ 202 w 434"/>
                <a:gd name="T55" fmla="*/ 258 h 272"/>
                <a:gd name="T56" fmla="*/ 214 w 434"/>
                <a:gd name="T57" fmla="*/ 248 h 272"/>
                <a:gd name="T58" fmla="*/ 220 w 434"/>
                <a:gd name="T59" fmla="*/ 242 h 272"/>
                <a:gd name="T60" fmla="*/ 230 w 434"/>
                <a:gd name="T61" fmla="*/ 228 h 272"/>
                <a:gd name="T62" fmla="*/ 250 w 434"/>
                <a:gd name="T63" fmla="*/ 212 h 272"/>
                <a:gd name="T64" fmla="*/ 258 w 434"/>
                <a:gd name="T65" fmla="*/ 216 h 272"/>
                <a:gd name="T66" fmla="*/ 268 w 434"/>
                <a:gd name="T67" fmla="*/ 176 h 272"/>
                <a:gd name="T68" fmla="*/ 280 w 434"/>
                <a:gd name="T69" fmla="*/ 172 h 272"/>
                <a:gd name="T70" fmla="*/ 298 w 434"/>
                <a:gd name="T71" fmla="*/ 156 h 272"/>
                <a:gd name="T72" fmla="*/ 296 w 434"/>
                <a:gd name="T73" fmla="*/ 138 h 272"/>
                <a:gd name="T74" fmla="*/ 296 w 434"/>
                <a:gd name="T75" fmla="*/ 122 h 272"/>
                <a:gd name="T76" fmla="*/ 302 w 434"/>
                <a:gd name="T77" fmla="*/ 120 h 272"/>
                <a:gd name="T78" fmla="*/ 322 w 434"/>
                <a:gd name="T79" fmla="*/ 112 h 272"/>
                <a:gd name="T80" fmla="*/ 336 w 434"/>
                <a:gd name="T81" fmla="*/ 102 h 272"/>
                <a:gd name="T82" fmla="*/ 328 w 434"/>
                <a:gd name="T83" fmla="*/ 94 h 272"/>
                <a:gd name="T84" fmla="*/ 330 w 434"/>
                <a:gd name="T85" fmla="*/ 86 h 272"/>
                <a:gd name="T86" fmla="*/ 334 w 434"/>
                <a:gd name="T87" fmla="*/ 86 h 272"/>
                <a:gd name="T88" fmla="*/ 404 w 434"/>
                <a:gd name="T89" fmla="*/ 40 h 272"/>
                <a:gd name="T90" fmla="*/ 428 w 434"/>
                <a:gd name="T91" fmla="*/ 48 h 272"/>
                <a:gd name="T92" fmla="*/ 424 w 434"/>
                <a:gd name="T93" fmla="*/ 28 h 272"/>
                <a:gd name="T94" fmla="*/ 432 w 434"/>
                <a:gd name="T95" fmla="*/ 12 h 272"/>
                <a:gd name="T96" fmla="*/ 424 w 434"/>
                <a:gd name="T97" fmla="*/ 14 h 272"/>
                <a:gd name="T98" fmla="*/ 404 w 434"/>
                <a:gd name="T99" fmla="*/ 16 h 272"/>
                <a:gd name="T100" fmla="*/ 400 w 434"/>
                <a:gd name="T101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4" h="272">
                  <a:moveTo>
                    <a:pt x="396" y="8"/>
                  </a:moveTo>
                  <a:lnTo>
                    <a:pt x="396" y="8"/>
                  </a:lnTo>
                  <a:lnTo>
                    <a:pt x="396" y="8"/>
                  </a:lnTo>
                  <a:lnTo>
                    <a:pt x="394" y="12"/>
                  </a:lnTo>
                  <a:lnTo>
                    <a:pt x="388" y="14"/>
                  </a:lnTo>
                  <a:lnTo>
                    <a:pt x="358" y="12"/>
                  </a:lnTo>
                  <a:lnTo>
                    <a:pt x="358" y="12"/>
                  </a:lnTo>
                  <a:lnTo>
                    <a:pt x="330" y="6"/>
                  </a:lnTo>
                  <a:lnTo>
                    <a:pt x="314" y="0"/>
                  </a:lnTo>
                  <a:lnTo>
                    <a:pt x="270" y="42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68" y="62"/>
                  </a:lnTo>
                  <a:lnTo>
                    <a:pt x="268" y="62"/>
                  </a:lnTo>
                  <a:lnTo>
                    <a:pt x="246" y="64"/>
                  </a:lnTo>
                  <a:lnTo>
                    <a:pt x="228" y="62"/>
                  </a:lnTo>
                  <a:lnTo>
                    <a:pt x="222" y="62"/>
                  </a:lnTo>
                  <a:lnTo>
                    <a:pt x="218" y="60"/>
                  </a:lnTo>
                  <a:lnTo>
                    <a:pt x="214" y="56"/>
                  </a:lnTo>
                  <a:lnTo>
                    <a:pt x="212" y="52"/>
                  </a:lnTo>
                  <a:lnTo>
                    <a:pt x="208" y="2"/>
                  </a:lnTo>
                  <a:lnTo>
                    <a:pt x="168" y="0"/>
                  </a:lnTo>
                  <a:lnTo>
                    <a:pt x="152" y="36"/>
                  </a:lnTo>
                  <a:lnTo>
                    <a:pt x="150" y="20"/>
                  </a:lnTo>
                  <a:lnTo>
                    <a:pt x="150" y="20"/>
                  </a:lnTo>
                  <a:lnTo>
                    <a:pt x="148" y="6"/>
                  </a:lnTo>
                  <a:lnTo>
                    <a:pt x="144" y="0"/>
                  </a:lnTo>
                  <a:lnTo>
                    <a:pt x="128" y="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78" y="48"/>
                  </a:lnTo>
                  <a:lnTo>
                    <a:pt x="56" y="70"/>
                  </a:lnTo>
                  <a:lnTo>
                    <a:pt x="12" y="128"/>
                  </a:lnTo>
                  <a:lnTo>
                    <a:pt x="22" y="148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0" y="152"/>
                  </a:lnTo>
                  <a:lnTo>
                    <a:pt x="20" y="152"/>
                  </a:lnTo>
                  <a:lnTo>
                    <a:pt x="20" y="156"/>
                  </a:lnTo>
                  <a:lnTo>
                    <a:pt x="20" y="16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32" y="188"/>
                  </a:lnTo>
                  <a:lnTo>
                    <a:pt x="34" y="198"/>
                  </a:lnTo>
                  <a:lnTo>
                    <a:pt x="34" y="206"/>
                  </a:lnTo>
                  <a:lnTo>
                    <a:pt x="34" y="208"/>
                  </a:lnTo>
                  <a:lnTo>
                    <a:pt x="0" y="228"/>
                  </a:lnTo>
                  <a:lnTo>
                    <a:pt x="0" y="236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18" y="252"/>
                  </a:lnTo>
                  <a:lnTo>
                    <a:pt x="22" y="256"/>
                  </a:lnTo>
                  <a:lnTo>
                    <a:pt x="36" y="264"/>
                  </a:lnTo>
                  <a:lnTo>
                    <a:pt x="64" y="272"/>
                  </a:lnTo>
                  <a:lnTo>
                    <a:pt x="74" y="266"/>
                  </a:lnTo>
                  <a:lnTo>
                    <a:pt x="84" y="252"/>
                  </a:lnTo>
                  <a:lnTo>
                    <a:pt x="92" y="230"/>
                  </a:lnTo>
                  <a:lnTo>
                    <a:pt x="114" y="238"/>
                  </a:lnTo>
                  <a:lnTo>
                    <a:pt x="118" y="240"/>
                  </a:lnTo>
                  <a:lnTo>
                    <a:pt x="118" y="242"/>
                  </a:lnTo>
                  <a:lnTo>
                    <a:pt x="118" y="242"/>
                  </a:lnTo>
                  <a:lnTo>
                    <a:pt x="118" y="244"/>
                  </a:lnTo>
                  <a:lnTo>
                    <a:pt x="118" y="244"/>
                  </a:lnTo>
                  <a:lnTo>
                    <a:pt x="116" y="250"/>
                  </a:lnTo>
                  <a:lnTo>
                    <a:pt x="116" y="256"/>
                  </a:lnTo>
                  <a:lnTo>
                    <a:pt x="118" y="260"/>
                  </a:lnTo>
                  <a:lnTo>
                    <a:pt x="124" y="264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60" y="260"/>
                  </a:lnTo>
                  <a:lnTo>
                    <a:pt x="170" y="256"/>
                  </a:lnTo>
                  <a:lnTo>
                    <a:pt x="170" y="256"/>
                  </a:lnTo>
                  <a:lnTo>
                    <a:pt x="172" y="252"/>
                  </a:lnTo>
                  <a:lnTo>
                    <a:pt x="176" y="252"/>
                  </a:lnTo>
                  <a:lnTo>
                    <a:pt x="184" y="252"/>
                  </a:lnTo>
                  <a:lnTo>
                    <a:pt x="184" y="252"/>
                  </a:lnTo>
                  <a:lnTo>
                    <a:pt x="198" y="256"/>
                  </a:lnTo>
                  <a:lnTo>
                    <a:pt x="202" y="258"/>
                  </a:lnTo>
                  <a:lnTo>
                    <a:pt x="208" y="264"/>
                  </a:lnTo>
                  <a:lnTo>
                    <a:pt x="212" y="250"/>
                  </a:lnTo>
                  <a:lnTo>
                    <a:pt x="214" y="248"/>
                  </a:lnTo>
                  <a:lnTo>
                    <a:pt x="216" y="248"/>
                  </a:lnTo>
                  <a:lnTo>
                    <a:pt x="216" y="248"/>
                  </a:lnTo>
                  <a:lnTo>
                    <a:pt x="220" y="242"/>
                  </a:lnTo>
                  <a:lnTo>
                    <a:pt x="224" y="236"/>
                  </a:lnTo>
                  <a:lnTo>
                    <a:pt x="224" y="236"/>
                  </a:lnTo>
                  <a:lnTo>
                    <a:pt x="230" y="228"/>
                  </a:lnTo>
                  <a:lnTo>
                    <a:pt x="238" y="220"/>
                  </a:lnTo>
                  <a:lnTo>
                    <a:pt x="248" y="214"/>
                  </a:lnTo>
                  <a:lnTo>
                    <a:pt x="250" y="212"/>
                  </a:lnTo>
                  <a:lnTo>
                    <a:pt x="250" y="214"/>
                  </a:lnTo>
                  <a:lnTo>
                    <a:pt x="252" y="214"/>
                  </a:lnTo>
                  <a:lnTo>
                    <a:pt x="258" y="216"/>
                  </a:lnTo>
                  <a:lnTo>
                    <a:pt x="258" y="216"/>
                  </a:lnTo>
                  <a:lnTo>
                    <a:pt x="260" y="216"/>
                  </a:lnTo>
                  <a:lnTo>
                    <a:pt x="268" y="176"/>
                  </a:lnTo>
                  <a:lnTo>
                    <a:pt x="268" y="176"/>
                  </a:lnTo>
                  <a:lnTo>
                    <a:pt x="280" y="172"/>
                  </a:lnTo>
                  <a:lnTo>
                    <a:pt x="280" y="172"/>
                  </a:lnTo>
                  <a:lnTo>
                    <a:pt x="290" y="166"/>
                  </a:lnTo>
                  <a:lnTo>
                    <a:pt x="296" y="160"/>
                  </a:lnTo>
                  <a:lnTo>
                    <a:pt x="298" y="156"/>
                  </a:lnTo>
                  <a:lnTo>
                    <a:pt x="300" y="150"/>
                  </a:lnTo>
                  <a:lnTo>
                    <a:pt x="296" y="138"/>
                  </a:lnTo>
                  <a:lnTo>
                    <a:pt x="296" y="138"/>
                  </a:lnTo>
                  <a:lnTo>
                    <a:pt x="294" y="128"/>
                  </a:lnTo>
                  <a:lnTo>
                    <a:pt x="296" y="122"/>
                  </a:lnTo>
                  <a:lnTo>
                    <a:pt x="296" y="122"/>
                  </a:lnTo>
                  <a:lnTo>
                    <a:pt x="298" y="120"/>
                  </a:lnTo>
                  <a:lnTo>
                    <a:pt x="302" y="120"/>
                  </a:lnTo>
                  <a:lnTo>
                    <a:pt x="302" y="120"/>
                  </a:lnTo>
                  <a:lnTo>
                    <a:pt x="310" y="120"/>
                  </a:lnTo>
                  <a:lnTo>
                    <a:pt x="320" y="124"/>
                  </a:lnTo>
                  <a:lnTo>
                    <a:pt x="322" y="112"/>
                  </a:lnTo>
                  <a:lnTo>
                    <a:pt x="322" y="110"/>
                  </a:lnTo>
                  <a:lnTo>
                    <a:pt x="322" y="108"/>
                  </a:lnTo>
                  <a:lnTo>
                    <a:pt x="336" y="102"/>
                  </a:lnTo>
                  <a:lnTo>
                    <a:pt x="338" y="96"/>
                  </a:lnTo>
                  <a:lnTo>
                    <a:pt x="330" y="96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88"/>
                  </a:lnTo>
                  <a:lnTo>
                    <a:pt x="330" y="86"/>
                  </a:lnTo>
                  <a:lnTo>
                    <a:pt x="332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42" y="84"/>
                  </a:lnTo>
                  <a:lnTo>
                    <a:pt x="352" y="76"/>
                  </a:lnTo>
                  <a:lnTo>
                    <a:pt x="404" y="40"/>
                  </a:lnTo>
                  <a:lnTo>
                    <a:pt x="404" y="40"/>
                  </a:lnTo>
                  <a:lnTo>
                    <a:pt x="420" y="48"/>
                  </a:lnTo>
                  <a:lnTo>
                    <a:pt x="428" y="48"/>
                  </a:lnTo>
                  <a:lnTo>
                    <a:pt x="424" y="30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24" y="28"/>
                  </a:lnTo>
                  <a:lnTo>
                    <a:pt x="434" y="12"/>
                  </a:lnTo>
                  <a:lnTo>
                    <a:pt x="432" y="12"/>
                  </a:lnTo>
                  <a:lnTo>
                    <a:pt x="426" y="12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08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4" y="12"/>
                  </a:lnTo>
                  <a:lnTo>
                    <a:pt x="400" y="8"/>
                  </a:lnTo>
                  <a:lnTo>
                    <a:pt x="39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5175250" y="3996644"/>
              <a:ext cx="107950" cy="95250"/>
            </a:xfrm>
            <a:custGeom>
              <a:avLst/>
              <a:gdLst>
                <a:gd name="T0" fmla="*/ 62 w 68"/>
                <a:gd name="T1" fmla="*/ 32 h 60"/>
                <a:gd name="T2" fmla="*/ 68 w 68"/>
                <a:gd name="T3" fmla="*/ 24 h 60"/>
                <a:gd name="T4" fmla="*/ 68 w 68"/>
                <a:gd name="T5" fmla="*/ 24 h 60"/>
                <a:gd name="T6" fmla="*/ 68 w 68"/>
                <a:gd name="T7" fmla="*/ 24 h 60"/>
                <a:gd name="T8" fmla="*/ 68 w 68"/>
                <a:gd name="T9" fmla="*/ 24 h 60"/>
                <a:gd name="T10" fmla="*/ 48 w 68"/>
                <a:gd name="T11" fmla="*/ 8 h 60"/>
                <a:gd name="T12" fmla="*/ 48 w 68"/>
                <a:gd name="T13" fmla="*/ 8 h 60"/>
                <a:gd name="T14" fmla="*/ 40 w 68"/>
                <a:gd name="T15" fmla="*/ 4 h 60"/>
                <a:gd name="T16" fmla="*/ 34 w 68"/>
                <a:gd name="T17" fmla="*/ 0 h 60"/>
                <a:gd name="T18" fmla="*/ 28 w 68"/>
                <a:gd name="T19" fmla="*/ 0 h 60"/>
                <a:gd name="T20" fmla="*/ 22 w 68"/>
                <a:gd name="T21" fmla="*/ 0 h 60"/>
                <a:gd name="T22" fmla="*/ 14 w 68"/>
                <a:gd name="T23" fmla="*/ 2 h 60"/>
                <a:gd name="T24" fmla="*/ 14 w 68"/>
                <a:gd name="T25" fmla="*/ 20 h 60"/>
                <a:gd name="T26" fmla="*/ 14 w 68"/>
                <a:gd name="T27" fmla="*/ 20 h 60"/>
                <a:gd name="T28" fmla="*/ 10 w 68"/>
                <a:gd name="T29" fmla="*/ 28 h 60"/>
                <a:gd name="T30" fmla="*/ 4 w 68"/>
                <a:gd name="T31" fmla="*/ 36 h 60"/>
                <a:gd name="T32" fmla="*/ 0 w 68"/>
                <a:gd name="T33" fmla="*/ 40 h 60"/>
                <a:gd name="T34" fmla="*/ 8 w 68"/>
                <a:gd name="T35" fmla="*/ 48 h 60"/>
                <a:gd name="T36" fmla="*/ 10 w 68"/>
                <a:gd name="T37" fmla="*/ 48 h 60"/>
                <a:gd name="T38" fmla="*/ 12 w 68"/>
                <a:gd name="T39" fmla="*/ 56 h 60"/>
                <a:gd name="T40" fmla="*/ 22 w 68"/>
                <a:gd name="T41" fmla="*/ 60 h 60"/>
                <a:gd name="T42" fmla="*/ 22 w 68"/>
                <a:gd name="T43" fmla="*/ 60 h 60"/>
                <a:gd name="T44" fmla="*/ 28 w 68"/>
                <a:gd name="T45" fmla="*/ 56 h 60"/>
                <a:gd name="T46" fmla="*/ 34 w 68"/>
                <a:gd name="T47" fmla="*/ 54 h 60"/>
                <a:gd name="T48" fmla="*/ 52 w 68"/>
                <a:gd name="T49" fmla="*/ 58 h 60"/>
                <a:gd name="T50" fmla="*/ 52 w 68"/>
                <a:gd name="T51" fmla="*/ 52 h 60"/>
                <a:gd name="T52" fmla="*/ 52 w 68"/>
                <a:gd name="T53" fmla="*/ 52 h 60"/>
                <a:gd name="T54" fmla="*/ 54 w 68"/>
                <a:gd name="T55" fmla="*/ 44 h 60"/>
                <a:gd name="T56" fmla="*/ 56 w 68"/>
                <a:gd name="T57" fmla="*/ 38 h 60"/>
                <a:gd name="T58" fmla="*/ 58 w 68"/>
                <a:gd name="T59" fmla="*/ 34 h 60"/>
                <a:gd name="T60" fmla="*/ 62 w 68"/>
                <a:gd name="T61" fmla="*/ 32 h 60"/>
                <a:gd name="T62" fmla="*/ 62 w 68"/>
                <a:gd name="T63" fmla="*/ 3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60">
                  <a:moveTo>
                    <a:pt x="62" y="32"/>
                  </a:move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56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8" y="56"/>
                  </a:lnTo>
                  <a:lnTo>
                    <a:pt x="34" y="54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4" y="44"/>
                  </a:lnTo>
                  <a:lnTo>
                    <a:pt x="56" y="38"/>
                  </a:lnTo>
                  <a:lnTo>
                    <a:pt x="58" y="34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4670425" y="3631519"/>
              <a:ext cx="600075" cy="463550"/>
            </a:xfrm>
            <a:custGeom>
              <a:avLst/>
              <a:gdLst>
                <a:gd name="T0" fmla="*/ 258 w 378"/>
                <a:gd name="T1" fmla="*/ 78 h 292"/>
                <a:gd name="T2" fmla="*/ 240 w 378"/>
                <a:gd name="T3" fmla="*/ 46 h 292"/>
                <a:gd name="T4" fmla="*/ 204 w 378"/>
                <a:gd name="T5" fmla="*/ 38 h 292"/>
                <a:gd name="T6" fmla="*/ 194 w 378"/>
                <a:gd name="T7" fmla="*/ 28 h 292"/>
                <a:gd name="T8" fmla="*/ 166 w 378"/>
                <a:gd name="T9" fmla="*/ 16 h 292"/>
                <a:gd name="T10" fmla="*/ 164 w 378"/>
                <a:gd name="T11" fmla="*/ 0 h 292"/>
                <a:gd name="T12" fmla="*/ 148 w 378"/>
                <a:gd name="T13" fmla="*/ 12 h 292"/>
                <a:gd name="T14" fmla="*/ 140 w 378"/>
                <a:gd name="T15" fmla="*/ 26 h 292"/>
                <a:gd name="T16" fmla="*/ 126 w 378"/>
                <a:gd name="T17" fmla="*/ 46 h 292"/>
                <a:gd name="T18" fmla="*/ 120 w 378"/>
                <a:gd name="T19" fmla="*/ 52 h 292"/>
                <a:gd name="T20" fmla="*/ 108 w 378"/>
                <a:gd name="T21" fmla="*/ 42 h 292"/>
                <a:gd name="T22" fmla="*/ 96 w 378"/>
                <a:gd name="T23" fmla="*/ 38 h 292"/>
                <a:gd name="T24" fmla="*/ 76 w 378"/>
                <a:gd name="T25" fmla="*/ 46 h 292"/>
                <a:gd name="T26" fmla="*/ 32 w 378"/>
                <a:gd name="T27" fmla="*/ 50 h 292"/>
                <a:gd name="T28" fmla="*/ 20 w 378"/>
                <a:gd name="T29" fmla="*/ 32 h 292"/>
                <a:gd name="T30" fmla="*/ 4 w 378"/>
                <a:gd name="T31" fmla="*/ 34 h 292"/>
                <a:gd name="T32" fmla="*/ 2 w 378"/>
                <a:gd name="T33" fmla="*/ 36 h 292"/>
                <a:gd name="T34" fmla="*/ 8 w 378"/>
                <a:gd name="T35" fmla="*/ 42 h 292"/>
                <a:gd name="T36" fmla="*/ 10 w 378"/>
                <a:gd name="T37" fmla="*/ 42 h 292"/>
                <a:gd name="T38" fmla="*/ 40 w 378"/>
                <a:gd name="T39" fmla="*/ 76 h 292"/>
                <a:gd name="T40" fmla="*/ 98 w 378"/>
                <a:gd name="T41" fmla="*/ 96 h 292"/>
                <a:gd name="T42" fmla="*/ 118 w 378"/>
                <a:gd name="T43" fmla="*/ 128 h 292"/>
                <a:gd name="T44" fmla="*/ 140 w 378"/>
                <a:gd name="T45" fmla="*/ 158 h 292"/>
                <a:gd name="T46" fmla="*/ 152 w 378"/>
                <a:gd name="T47" fmla="*/ 162 h 292"/>
                <a:gd name="T48" fmla="*/ 182 w 378"/>
                <a:gd name="T49" fmla="*/ 142 h 292"/>
                <a:gd name="T50" fmla="*/ 200 w 378"/>
                <a:gd name="T51" fmla="*/ 146 h 292"/>
                <a:gd name="T52" fmla="*/ 198 w 378"/>
                <a:gd name="T53" fmla="*/ 152 h 292"/>
                <a:gd name="T54" fmla="*/ 168 w 378"/>
                <a:gd name="T55" fmla="*/ 186 h 292"/>
                <a:gd name="T56" fmla="*/ 166 w 378"/>
                <a:gd name="T57" fmla="*/ 194 h 292"/>
                <a:gd name="T58" fmla="*/ 152 w 378"/>
                <a:gd name="T59" fmla="*/ 222 h 292"/>
                <a:gd name="T60" fmla="*/ 166 w 378"/>
                <a:gd name="T61" fmla="*/ 246 h 292"/>
                <a:gd name="T62" fmla="*/ 178 w 378"/>
                <a:gd name="T63" fmla="*/ 254 h 292"/>
                <a:gd name="T64" fmla="*/ 194 w 378"/>
                <a:gd name="T65" fmla="*/ 270 h 292"/>
                <a:gd name="T66" fmla="*/ 204 w 378"/>
                <a:gd name="T67" fmla="*/ 262 h 292"/>
                <a:gd name="T68" fmla="*/ 214 w 378"/>
                <a:gd name="T69" fmla="*/ 264 h 292"/>
                <a:gd name="T70" fmla="*/ 230 w 378"/>
                <a:gd name="T71" fmla="*/ 278 h 292"/>
                <a:gd name="T72" fmla="*/ 238 w 378"/>
                <a:gd name="T73" fmla="*/ 286 h 292"/>
                <a:gd name="T74" fmla="*/ 248 w 378"/>
                <a:gd name="T75" fmla="*/ 284 h 292"/>
                <a:gd name="T76" fmla="*/ 304 w 378"/>
                <a:gd name="T77" fmla="*/ 286 h 292"/>
                <a:gd name="T78" fmla="*/ 312 w 378"/>
                <a:gd name="T79" fmla="*/ 272 h 292"/>
                <a:gd name="T80" fmla="*/ 316 w 378"/>
                <a:gd name="T81" fmla="*/ 262 h 292"/>
                <a:gd name="T82" fmla="*/ 324 w 378"/>
                <a:gd name="T83" fmla="*/ 248 h 292"/>
                <a:gd name="T84" fmla="*/ 324 w 378"/>
                <a:gd name="T85" fmla="*/ 232 h 292"/>
                <a:gd name="T86" fmla="*/ 330 w 378"/>
                <a:gd name="T87" fmla="*/ 226 h 292"/>
                <a:gd name="T88" fmla="*/ 348 w 378"/>
                <a:gd name="T89" fmla="*/ 222 h 292"/>
                <a:gd name="T90" fmla="*/ 378 w 378"/>
                <a:gd name="T91" fmla="*/ 238 h 292"/>
                <a:gd name="T92" fmla="*/ 362 w 378"/>
                <a:gd name="T93" fmla="*/ 196 h 292"/>
                <a:gd name="T94" fmla="*/ 348 w 378"/>
                <a:gd name="T95" fmla="*/ 194 h 292"/>
                <a:gd name="T96" fmla="*/ 312 w 378"/>
                <a:gd name="T97" fmla="*/ 172 h 292"/>
                <a:gd name="T98" fmla="*/ 292 w 378"/>
                <a:gd name="T99" fmla="*/ 146 h 292"/>
                <a:gd name="T100" fmla="*/ 270 w 378"/>
                <a:gd name="T101" fmla="*/ 9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292">
                  <a:moveTo>
                    <a:pt x="264" y="86"/>
                  </a:moveTo>
                  <a:lnTo>
                    <a:pt x="264" y="86"/>
                  </a:lnTo>
                  <a:lnTo>
                    <a:pt x="258" y="78"/>
                  </a:lnTo>
                  <a:lnTo>
                    <a:pt x="252" y="70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26" y="44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4" y="28"/>
                  </a:lnTo>
                  <a:lnTo>
                    <a:pt x="188" y="24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70" y="2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52" y="8"/>
                  </a:lnTo>
                  <a:lnTo>
                    <a:pt x="148" y="12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0" y="26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26" y="46"/>
                  </a:lnTo>
                  <a:lnTo>
                    <a:pt x="124" y="50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6" y="48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2" y="40"/>
                  </a:lnTo>
                  <a:lnTo>
                    <a:pt x="96" y="38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76" y="46"/>
                  </a:lnTo>
                  <a:lnTo>
                    <a:pt x="62" y="50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26" y="44"/>
                  </a:lnTo>
                  <a:lnTo>
                    <a:pt x="22" y="38"/>
                  </a:lnTo>
                  <a:lnTo>
                    <a:pt x="20" y="32"/>
                  </a:lnTo>
                  <a:lnTo>
                    <a:pt x="20" y="22"/>
                  </a:lnTo>
                  <a:lnTo>
                    <a:pt x="8" y="1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28" y="6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68" y="86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4" y="102"/>
                  </a:lnTo>
                  <a:lnTo>
                    <a:pt x="112" y="112"/>
                  </a:lnTo>
                  <a:lnTo>
                    <a:pt x="118" y="128"/>
                  </a:lnTo>
                  <a:lnTo>
                    <a:pt x="124" y="150"/>
                  </a:lnTo>
                  <a:lnTo>
                    <a:pt x="124" y="150"/>
                  </a:lnTo>
                  <a:lnTo>
                    <a:pt x="140" y="158"/>
                  </a:lnTo>
                  <a:lnTo>
                    <a:pt x="146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80" y="144"/>
                  </a:lnTo>
                  <a:lnTo>
                    <a:pt x="180" y="144"/>
                  </a:lnTo>
                  <a:lnTo>
                    <a:pt x="182" y="142"/>
                  </a:lnTo>
                  <a:lnTo>
                    <a:pt x="184" y="144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50"/>
                  </a:lnTo>
                  <a:lnTo>
                    <a:pt x="198" y="152"/>
                  </a:lnTo>
                  <a:lnTo>
                    <a:pt x="198" y="152"/>
                  </a:lnTo>
                  <a:lnTo>
                    <a:pt x="192" y="174"/>
                  </a:lnTo>
                  <a:lnTo>
                    <a:pt x="186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8" y="186"/>
                  </a:lnTo>
                  <a:lnTo>
                    <a:pt x="166" y="194"/>
                  </a:lnTo>
                  <a:lnTo>
                    <a:pt x="164" y="202"/>
                  </a:lnTo>
                  <a:lnTo>
                    <a:pt x="152" y="222"/>
                  </a:lnTo>
                  <a:lnTo>
                    <a:pt x="152" y="222"/>
                  </a:lnTo>
                  <a:lnTo>
                    <a:pt x="148" y="228"/>
                  </a:lnTo>
                  <a:lnTo>
                    <a:pt x="148" y="23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72" y="252"/>
                  </a:lnTo>
                  <a:lnTo>
                    <a:pt x="178" y="254"/>
                  </a:lnTo>
                  <a:lnTo>
                    <a:pt x="182" y="254"/>
                  </a:lnTo>
                  <a:lnTo>
                    <a:pt x="186" y="266"/>
                  </a:lnTo>
                  <a:lnTo>
                    <a:pt x="194" y="270"/>
                  </a:lnTo>
                  <a:lnTo>
                    <a:pt x="200" y="266"/>
                  </a:lnTo>
                  <a:lnTo>
                    <a:pt x="200" y="266"/>
                  </a:lnTo>
                  <a:lnTo>
                    <a:pt x="204" y="262"/>
                  </a:lnTo>
                  <a:lnTo>
                    <a:pt x="208" y="262"/>
                  </a:lnTo>
                  <a:lnTo>
                    <a:pt x="208" y="262"/>
                  </a:lnTo>
                  <a:lnTo>
                    <a:pt x="214" y="264"/>
                  </a:lnTo>
                  <a:lnTo>
                    <a:pt x="218" y="266"/>
                  </a:lnTo>
                  <a:lnTo>
                    <a:pt x="224" y="270"/>
                  </a:lnTo>
                  <a:lnTo>
                    <a:pt x="230" y="278"/>
                  </a:lnTo>
                  <a:lnTo>
                    <a:pt x="230" y="278"/>
                  </a:lnTo>
                  <a:lnTo>
                    <a:pt x="236" y="286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42" y="284"/>
                  </a:lnTo>
                  <a:lnTo>
                    <a:pt x="248" y="284"/>
                  </a:lnTo>
                  <a:lnTo>
                    <a:pt x="264" y="288"/>
                  </a:lnTo>
                  <a:lnTo>
                    <a:pt x="284" y="292"/>
                  </a:lnTo>
                  <a:lnTo>
                    <a:pt x="304" y="286"/>
                  </a:lnTo>
                  <a:lnTo>
                    <a:pt x="312" y="282"/>
                  </a:lnTo>
                  <a:lnTo>
                    <a:pt x="318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8"/>
                  </a:lnTo>
                  <a:lnTo>
                    <a:pt x="316" y="262"/>
                  </a:lnTo>
                  <a:lnTo>
                    <a:pt x="316" y="262"/>
                  </a:lnTo>
                  <a:lnTo>
                    <a:pt x="322" y="256"/>
                  </a:lnTo>
                  <a:lnTo>
                    <a:pt x="324" y="248"/>
                  </a:lnTo>
                  <a:lnTo>
                    <a:pt x="324" y="238"/>
                  </a:lnTo>
                  <a:lnTo>
                    <a:pt x="324" y="238"/>
                  </a:lnTo>
                  <a:lnTo>
                    <a:pt x="324" y="232"/>
                  </a:lnTo>
                  <a:lnTo>
                    <a:pt x="326" y="230"/>
                  </a:lnTo>
                  <a:lnTo>
                    <a:pt x="326" y="230"/>
                  </a:lnTo>
                  <a:lnTo>
                    <a:pt x="330" y="226"/>
                  </a:lnTo>
                  <a:lnTo>
                    <a:pt x="340" y="222"/>
                  </a:lnTo>
                  <a:lnTo>
                    <a:pt x="340" y="222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8" y="238"/>
                  </a:lnTo>
                  <a:lnTo>
                    <a:pt x="372" y="222"/>
                  </a:lnTo>
                  <a:lnTo>
                    <a:pt x="364" y="210"/>
                  </a:lnTo>
                  <a:lnTo>
                    <a:pt x="362" y="196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48" y="194"/>
                  </a:lnTo>
                  <a:lnTo>
                    <a:pt x="312" y="172"/>
                  </a:lnTo>
                  <a:lnTo>
                    <a:pt x="294" y="170"/>
                  </a:lnTo>
                  <a:lnTo>
                    <a:pt x="294" y="16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76" y="106"/>
                  </a:lnTo>
                  <a:lnTo>
                    <a:pt x="270" y="94"/>
                  </a:lnTo>
                  <a:lnTo>
                    <a:pt x="264" y="86"/>
                  </a:lnTo>
                  <a:lnTo>
                    <a:pt x="264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4356100" y="2745694"/>
              <a:ext cx="558800" cy="796925"/>
            </a:xfrm>
            <a:custGeom>
              <a:avLst/>
              <a:gdLst>
                <a:gd name="T0" fmla="*/ 312 w 352"/>
                <a:gd name="T1" fmla="*/ 144 h 502"/>
                <a:gd name="T2" fmla="*/ 272 w 352"/>
                <a:gd name="T3" fmla="*/ 120 h 502"/>
                <a:gd name="T4" fmla="*/ 280 w 352"/>
                <a:gd name="T5" fmla="*/ 94 h 502"/>
                <a:gd name="T6" fmla="*/ 234 w 352"/>
                <a:gd name="T7" fmla="*/ 76 h 502"/>
                <a:gd name="T8" fmla="*/ 234 w 352"/>
                <a:gd name="T9" fmla="*/ 36 h 502"/>
                <a:gd name="T10" fmla="*/ 224 w 352"/>
                <a:gd name="T11" fmla="*/ 40 h 502"/>
                <a:gd name="T12" fmla="*/ 206 w 352"/>
                <a:gd name="T13" fmla="*/ 8 h 502"/>
                <a:gd name="T14" fmla="*/ 178 w 352"/>
                <a:gd name="T15" fmla="*/ 16 h 502"/>
                <a:gd name="T16" fmla="*/ 146 w 352"/>
                <a:gd name="T17" fmla="*/ 64 h 502"/>
                <a:gd name="T18" fmla="*/ 118 w 352"/>
                <a:gd name="T19" fmla="*/ 76 h 502"/>
                <a:gd name="T20" fmla="*/ 92 w 352"/>
                <a:gd name="T21" fmla="*/ 70 h 502"/>
                <a:gd name="T22" fmla="*/ 76 w 352"/>
                <a:gd name="T23" fmla="*/ 100 h 502"/>
                <a:gd name="T24" fmla="*/ 48 w 352"/>
                <a:gd name="T25" fmla="*/ 92 h 502"/>
                <a:gd name="T26" fmla="*/ 34 w 352"/>
                <a:gd name="T27" fmla="*/ 64 h 502"/>
                <a:gd name="T28" fmla="*/ 16 w 352"/>
                <a:gd name="T29" fmla="*/ 96 h 502"/>
                <a:gd name="T30" fmla="*/ 8 w 352"/>
                <a:gd name="T31" fmla="*/ 108 h 502"/>
                <a:gd name="T32" fmla="*/ 30 w 352"/>
                <a:gd name="T33" fmla="*/ 168 h 502"/>
                <a:gd name="T34" fmla="*/ 30 w 352"/>
                <a:gd name="T35" fmla="*/ 196 h 502"/>
                <a:gd name="T36" fmla="*/ 42 w 352"/>
                <a:gd name="T37" fmla="*/ 224 h 502"/>
                <a:gd name="T38" fmla="*/ 48 w 352"/>
                <a:gd name="T39" fmla="*/ 240 h 502"/>
                <a:gd name="T40" fmla="*/ 38 w 352"/>
                <a:gd name="T41" fmla="*/ 284 h 502"/>
                <a:gd name="T42" fmla="*/ 8 w 352"/>
                <a:gd name="T43" fmla="*/ 332 h 502"/>
                <a:gd name="T44" fmla="*/ 48 w 352"/>
                <a:gd name="T45" fmla="*/ 378 h 502"/>
                <a:gd name="T46" fmla="*/ 32 w 352"/>
                <a:gd name="T47" fmla="*/ 416 h 502"/>
                <a:gd name="T48" fmla="*/ 20 w 352"/>
                <a:gd name="T49" fmla="*/ 450 h 502"/>
                <a:gd name="T50" fmla="*/ 12 w 352"/>
                <a:gd name="T51" fmla="*/ 466 h 502"/>
                <a:gd name="T52" fmla="*/ 26 w 352"/>
                <a:gd name="T53" fmla="*/ 482 h 502"/>
                <a:gd name="T54" fmla="*/ 28 w 352"/>
                <a:gd name="T55" fmla="*/ 488 h 502"/>
                <a:gd name="T56" fmla="*/ 30 w 352"/>
                <a:gd name="T57" fmla="*/ 492 h 502"/>
                <a:gd name="T58" fmla="*/ 94 w 352"/>
                <a:gd name="T59" fmla="*/ 496 h 502"/>
                <a:gd name="T60" fmla="*/ 114 w 352"/>
                <a:gd name="T61" fmla="*/ 464 h 502"/>
                <a:gd name="T62" fmla="*/ 208 w 352"/>
                <a:gd name="T63" fmla="*/ 352 h 502"/>
                <a:gd name="T64" fmla="*/ 240 w 352"/>
                <a:gd name="T65" fmla="*/ 332 h 502"/>
                <a:gd name="T66" fmla="*/ 234 w 352"/>
                <a:gd name="T67" fmla="*/ 312 h 502"/>
                <a:gd name="T68" fmla="*/ 218 w 352"/>
                <a:gd name="T69" fmla="*/ 296 h 502"/>
                <a:gd name="T70" fmla="*/ 180 w 352"/>
                <a:gd name="T71" fmla="*/ 276 h 502"/>
                <a:gd name="T72" fmla="*/ 170 w 352"/>
                <a:gd name="T73" fmla="*/ 242 h 502"/>
                <a:gd name="T74" fmla="*/ 116 w 352"/>
                <a:gd name="T75" fmla="*/ 228 h 502"/>
                <a:gd name="T76" fmla="*/ 98 w 352"/>
                <a:gd name="T77" fmla="*/ 218 h 502"/>
                <a:gd name="T78" fmla="*/ 98 w 352"/>
                <a:gd name="T79" fmla="*/ 202 h 502"/>
                <a:gd name="T80" fmla="*/ 118 w 352"/>
                <a:gd name="T81" fmla="*/ 180 h 502"/>
                <a:gd name="T82" fmla="*/ 114 w 352"/>
                <a:gd name="T83" fmla="*/ 158 h 502"/>
                <a:gd name="T84" fmla="*/ 134 w 352"/>
                <a:gd name="T85" fmla="*/ 148 h 502"/>
                <a:gd name="T86" fmla="*/ 148 w 352"/>
                <a:gd name="T87" fmla="*/ 140 h 502"/>
                <a:gd name="T88" fmla="*/ 148 w 352"/>
                <a:gd name="T89" fmla="*/ 118 h 502"/>
                <a:gd name="T90" fmla="*/ 172 w 352"/>
                <a:gd name="T91" fmla="*/ 120 h 502"/>
                <a:gd name="T92" fmla="*/ 214 w 352"/>
                <a:gd name="T93" fmla="*/ 144 h 502"/>
                <a:gd name="T94" fmla="*/ 204 w 352"/>
                <a:gd name="T95" fmla="*/ 154 h 502"/>
                <a:gd name="T96" fmla="*/ 226 w 352"/>
                <a:gd name="T97" fmla="*/ 168 h 502"/>
                <a:gd name="T98" fmla="*/ 236 w 352"/>
                <a:gd name="T99" fmla="*/ 180 h 502"/>
                <a:gd name="T100" fmla="*/ 252 w 352"/>
                <a:gd name="T101" fmla="*/ 220 h 502"/>
                <a:gd name="T102" fmla="*/ 314 w 352"/>
                <a:gd name="T103" fmla="*/ 236 h 502"/>
                <a:gd name="T104" fmla="*/ 336 w 352"/>
                <a:gd name="T105" fmla="*/ 188 h 502"/>
                <a:gd name="T106" fmla="*/ 352 w 352"/>
                <a:gd name="T107" fmla="*/ 176 h 502"/>
                <a:gd name="T108" fmla="*/ 326 w 352"/>
                <a:gd name="T109" fmla="*/ 156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502">
                  <a:moveTo>
                    <a:pt x="324" y="152"/>
                  </a:moveTo>
                  <a:lnTo>
                    <a:pt x="318" y="148"/>
                  </a:lnTo>
                  <a:lnTo>
                    <a:pt x="318" y="148"/>
                  </a:lnTo>
                  <a:lnTo>
                    <a:pt x="316" y="148"/>
                  </a:lnTo>
                  <a:lnTo>
                    <a:pt x="312" y="144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0" y="138"/>
                  </a:lnTo>
                  <a:lnTo>
                    <a:pt x="270" y="122"/>
                  </a:lnTo>
                  <a:lnTo>
                    <a:pt x="272" y="120"/>
                  </a:lnTo>
                  <a:lnTo>
                    <a:pt x="278" y="112"/>
                  </a:lnTo>
                  <a:lnTo>
                    <a:pt x="278" y="104"/>
                  </a:lnTo>
                  <a:lnTo>
                    <a:pt x="278" y="102"/>
                  </a:lnTo>
                  <a:lnTo>
                    <a:pt x="282" y="96"/>
                  </a:lnTo>
                  <a:lnTo>
                    <a:pt x="280" y="94"/>
                  </a:lnTo>
                  <a:lnTo>
                    <a:pt x="268" y="92"/>
                  </a:lnTo>
                  <a:lnTo>
                    <a:pt x="268" y="92"/>
                  </a:lnTo>
                  <a:lnTo>
                    <a:pt x="246" y="88"/>
                  </a:lnTo>
                  <a:lnTo>
                    <a:pt x="246" y="88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0" y="68"/>
                  </a:lnTo>
                  <a:lnTo>
                    <a:pt x="228" y="64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34" y="32"/>
                  </a:lnTo>
                  <a:lnTo>
                    <a:pt x="228" y="40"/>
                  </a:lnTo>
                  <a:lnTo>
                    <a:pt x="226" y="40"/>
                  </a:lnTo>
                  <a:lnTo>
                    <a:pt x="226" y="42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10" y="30"/>
                  </a:lnTo>
                  <a:lnTo>
                    <a:pt x="208" y="28"/>
                  </a:lnTo>
                  <a:lnTo>
                    <a:pt x="208" y="26"/>
                  </a:lnTo>
                  <a:lnTo>
                    <a:pt x="206" y="8"/>
                  </a:lnTo>
                  <a:lnTo>
                    <a:pt x="200" y="0"/>
                  </a:lnTo>
                  <a:lnTo>
                    <a:pt x="188" y="0"/>
                  </a:lnTo>
                  <a:lnTo>
                    <a:pt x="180" y="14"/>
                  </a:lnTo>
                  <a:lnTo>
                    <a:pt x="180" y="16"/>
                  </a:lnTo>
                  <a:lnTo>
                    <a:pt x="178" y="16"/>
                  </a:lnTo>
                  <a:lnTo>
                    <a:pt x="160" y="12"/>
                  </a:lnTo>
                  <a:lnTo>
                    <a:pt x="156" y="30"/>
                  </a:lnTo>
                  <a:lnTo>
                    <a:pt x="156" y="48"/>
                  </a:lnTo>
                  <a:lnTo>
                    <a:pt x="156" y="48"/>
                  </a:lnTo>
                  <a:lnTo>
                    <a:pt x="146" y="64"/>
                  </a:lnTo>
                  <a:lnTo>
                    <a:pt x="146" y="66"/>
                  </a:lnTo>
                  <a:lnTo>
                    <a:pt x="144" y="66"/>
                  </a:lnTo>
                  <a:lnTo>
                    <a:pt x="142" y="66"/>
                  </a:lnTo>
                  <a:lnTo>
                    <a:pt x="130" y="68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92" y="70"/>
                  </a:lnTo>
                  <a:lnTo>
                    <a:pt x="90" y="78"/>
                  </a:lnTo>
                  <a:lnTo>
                    <a:pt x="90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64" y="100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6" y="72"/>
                  </a:lnTo>
                  <a:lnTo>
                    <a:pt x="42" y="56"/>
                  </a:lnTo>
                  <a:lnTo>
                    <a:pt x="38" y="52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24" y="7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6" y="114"/>
                  </a:lnTo>
                  <a:lnTo>
                    <a:pt x="0" y="122"/>
                  </a:lnTo>
                  <a:lnTo>
                    <a:pt x="6" y="140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38" y="184"/>
                  </a:lnTo>
                  <a:lnTo>
                    <a:pt x="38" y="186"/>
                  </a:lnTo>
                  <a:lnTo>
                    <a:pt x="36" y="188"/>
                  </a:lnTo>
                  <a:lnTo>
                    <a:pt x="36" y="188"/>
                  </a:lnTo>
                  <a:lnTo>
                    <a:pt x="30" y="196"/>
                  </a:lnTo>
                  <a:lnTo>
                    <a:pt x="28" y="196"/>
                  </a:lnTo>
                  <a:lnTo>
                    <a:pt x="12" y="200"/>
                  </a:lnTo>
                  <a:lnTo>
                    <a:pt x="14" y="212"/>
                  </a:lnTo>
                  <a:lnTo>
                    <a:pt x="26" y="220"/>
                  </a:lnTo>
                  <a:lnTo>
                    <a:pt x="42" y="224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38" y="280"/>
                  </a:lnTo>
                  <a:lnTo>
                    <a:pt x="38" y="284"/>
                  </a:lnTo>
                  <a:lnTo>
                    <a:pt x="36" y="284"/>
                  </a:lnTo>
                  <a:lnTo>
                    <a:pt x="16" y="286"/>
                  </a:lnTo>
                  <a:lnTo>
                    <a:pt x="16" y="294"/>
                  </a:lnTo>
                  <a:lnTo>
                    <a:pt x="10" y="312"/>
                  </a:lnTo>
                  <a:lnTo>
                    <a:pt x="8" y="332"/>
                  </a:lnTo>
                  <a:lnTo>
                    <a:pt x="12" y="344"/>
                  </a:lnTo>
                  <a:lnTo>
                    <a:pt x="36" y="358"/>
                  </a:lnTo>
                  <a:lnTo>
                    <a:pt x="38" y="360"/>
                  </a:lnTo>
                  <a:lnTo>
                    <a:pt x="48" y="376"/>
                  </a:lnTo>
                  <a:lnTo>
                    <a:pt x="48" y="378"/>
                  </a:lnTo>
                  <a:lnTo>
                    <a:pt x="48" y="378"/>
                  </a:lnTo>
                  <a:lnTo>
                    <a:pt x="48" y="380"/>
                  </a:lnTo>
                  <a:lnTo>
                    <a:pt x="34" y="408"/>
                  </a:lnTo>
                  <a:lnTo>
                    <a:pt x="32" y="416"/>
                  </a:lnTo>
                  <a:lnTo>
                    <a:pt x="32" y="416"/>
                  </a:lnTo>
                  <a:lnTo>
                    <a:pt x="24" y="434"/>
                  </a:lnTo>
                  <a:lnTo>
                    <a:pt x="20" y="448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20" y="450"/>
                  </a:lnTo>
                  <a:lnTo>
                    <a:pt x="14" y="456"/>
                  </a:lnTo>
                  <a:lnTo>
                    <a:pt x="12" y="462"/>
                  </a:lnTo>
                  <a:lnTo>
                    <a:pt x="12" y="462"/>
                  </a:lnTo>
                  <a:lnTo>
                    <a:pt x="12" y="464"/>
                  </a:lnTo>
                  <a:lnTo>
                    <a:pt x="12" y="466"/>
                  </a:lnTo>
                  <a:lnTo>
                    <a:pt x="14" y="468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2" y="476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6" y="482"/>
                  </a:lnTo>
                  <a:lnTo>
                    <a:pt x="28" y="484"/>
                  </a:lnTo>
                  <a:lnTo>
                    <a:pt x="28" y="484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28" y="488"/>
                  </a:lnTo>
                  <a:lnTo>
                    <a:pt x="30" y="492"/>
                  </a:lnTo>
                  <a:lnTo>
                    <a:pt x="36" y="496"/>
                  </a:lnTo>
                  <a:lnTo>
                    <a:pt x="66" y="502"/>
                  </a:lnTo>
                  <a:lnTo>
                    <a:pt x="66" y="502"/>
                  </a:lnTo>
                  <a:lnTo>
                    <a:pt x="80" y="500"/>
                  </a:lnTo>
                  <a:lnTo>
                    <a:pt x="94" y="496"/>
                  </a:lnTo>
                  <a:lnTo>
                    <a:pt x="94" y="496"/>
                  </a:lnTo>
                  <a:lnTo>
                    <a:pt x="108" y="492"/>
                  </a:lnTo>
                  <a:lnTo>
                    <a:pt x="122" y="492"/>
                  </a:lnTo>
                  <a:lnTo>
                    <a:pt x="122" y="486"/>
                  </a:lnTo>
                  <a:lnTo>
                    <a:pt x="114" y="464"/>
                  </a:lnTo>
                  <a:lnTo>
                    <a:pt x="112" y="464"/>
                  </a:lnTo>
                  <a:lnTo>
                    <a:pt x="114" y="464"/>
                  </a:lnTo>
                  <a:lnTo>
                    <a:pt x="158" y="400"/>
                  </a:lnTo>
                  <a:lnTo>
                    <a:pt x="208" y="352"/>
                  </a:lnTo>
                  <a:lnTo>
                    <a:pt x="208" y="352"/>
                  </a:lnTo>
                  <a:lnTo>
                    <a:pt x="224" y="34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32" y="338"/>
                  </a:lnTo>
                  <a:lnTo>
                    <a:pt x="240" y="332"/>
                  </a:lnTo>
                  <a:lnTo>
                    <a:pt x="250" y="328"/>
                  </a:lnTo>
                  <a:lnTo>
                    <a:pt x="246" y="324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34" y="312"/>
                  </a:lnTo>
                  <a:lnTo>
                    <a:pt x="226" y="302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30" y="294"/>
                  </a:lnTo>
                  <a:lnTo>
                    <a:pt x="218" y="296"/>
                  </a:lnTo>
                  <a:lnTo>
                    <a:pt x="196" y="292"/>
                  </a:lnTo>
                  <a:lnTo>
                    <a:pt x="196" y="292"/>
                  </a:lnTo>
                  <a:lnTo>
                    <a:pt x="186" y="284"/>
                  </a:lnTo>
                  <a:lnTo>
                    <a:pt x="182" y="280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76" y="256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0" y="242"/>
                  </a:lnTo>
                  <a:lnTo>
                    <a:pt x="164" y="244"/>
                  </a:lnTo>
                  <a:lnTo>
                    <a:pt x="146" y="240"/>
                  </a:lnTo>
                  <a:lnTo>
                    <a:pt x="136" y="232"/>
                  </a:lnTo>
                  <a:lnTo>
                    <a:pt x="122" y="228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10" y="226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98" y="218"/>
                  </a:lnTo>
                  <a:lnTo>
                    <a:pt x="96" y="214"/>
                  </a:lnTo>
                  <a:lnTo>
                    <a:pt x="96" y="214"/>
                  </a:lnTo>
                  <a:lnTo>
                    <a:pt x="96" y="210"/>
                  </a:lnTo>
                  <a:lnTo>
                    <a:pt x="96" y="206"/>
                  </a:lnTo>
                  <a:lnTo>
                    <a:pt x="98" y="202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10" y="19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6"/>
                  </a:lnTo>
                  <a:lnTo>
                    <a:pt x="114" y="170"/>
                  </a:lnTo>
                  <a:lnTo>
                    <a:pt x="112" y="164"/>
                  </a:lnTo>
                  <a:lnTo>
                    <a:pt x="114" y="160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116" y="156"/>
                  </a:lnTo>
                  <a:lnTo>
                    <a:pt x="120" y="152"/>
                  </a:lnTo>
                  <a:lnTo>
                    <a:pt x="134" y="148"/>
                  </a:lnTo>
                  <a:lnTo>
                    <a:pt x="134" y="148"/>
                  </a:lnTo>
                  <a:lnTo>
                    <a:pt x="136" y="142"/>
                  </a:lnTo>
                  <a:lnTo>
                    <a:pt x="138" y="140"/>
                  </a:lnTo>
                  <a:lnTo>
                    <a:pt x="150" y="140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2" y="136"/>
                  </a:lnTo>
                  <a:lnTo>
                    <a:pt x="140" y="132"/>
                  </a:lnTo>
                  <a:lnTo>
                    <a:pt x="140" y="128"/>
                  </a:lnTo>
                  <a:lnTo>
                    <a:pt x="142" y="122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54" y="116"/>
                  </a:lnTo>
                  <a:lnTo>
                    <a:pt x="160" y="116"/>
                  </a:lnTo>
                  <a:lnTo>
                    <a:pt x="166" y="118"/>
                  </a:lnTo>
                  <a:lnTo>
                    <a:pt x="172" y="120"/>
                  </a:lnTo>
                  <a:lnTo>
                    <a:pt x="190" y="134"/>
                  </a:lnTo>
                  <a:lnTo>
                    <a:pt x="208" y="134"/>
                  </a:lnTo>
                  <a:lnTo>
                    <a:pt x="214" y="138"/>
                  </a:lnTo>
                  <a:lnTo>
                    <a:pt x="214" y="144"/>
                  </a:lnTo>
                  <a:lnTo>
                    <a:pt x="214" y="144"/>
                  </a:lnTo>
                  <a:lnTo>
                    <a:pt x="214" y="150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04" y="154"/>
                  </a:lnTo>
                  <a:lnTo>
                    <a:pt x="202" y="160"/>
                  </a:lnTo>
                  <a:lnTo>
                    <a:pt x="210" y="180"/>
                  </a:lnTo>
                  <a:lnTo>
                    <a:pt x="210" y="180"/>
                  </a:lnTo>
                  <a:lnTo>
                    <a:pt x="218" y="170"/>
                  </a:lnTo>
                  <a:lnTo>
                    <a:pt x="226" y="168"/>
                  </a:lnTo>
                  <a:lnTo>
                    <a:pt x="226" y="168"/>
                  </a:lnTo>
                  <a:lnTo>
                    <a:pt x="230" y="168"/>
                  </a:lnTo>
                  <a:lnTo>
                    <a:pt x="234" y="172"/>
                  </a:lnTo>
                  <a:lnTo>
                    <a:pt x="234" y="172"/>
                  </a:lnTo>
                  <a:lnTo>
                    <a:pt x="236" y="180"/>
                  </a:lnTo>
                  <a:lnTo>
                    <a:pt x="240" y="190"/>
                  </a:lnTo>
                  <a:lnTo>
                    <a:pt x="240" y="190"/>
                  </a:lnTo>
                  <a:lnTo>
                    <a:pt x="242" y="202"/>
                  </a:lnTo>
                  <a:lnTo>
                    <a:pt x="246" y="21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64" y="236"/>
                  </a:lnTo>
                  <a:lnTo>
                    <a:pt x="268" y="248"/>
                  </a:lnTo>
                  <a:lnTo>
                    <a:pt x="300" y="244"/>
                  </a:lnTo>
                  <a:lnTo>
                    <a:pt x="314" y="236"/>
                  </a:lnTo>
                  <a:lnTo>
                    <a:pt x="326" y="220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2" y="204"/>
                  </a:lnTo>
                  <a:lnTo>
                    <a:pt x="336" y="188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8" y="184"/>
                  </a:lnTo>
                  <a:lnTo>
                    <a:pt x="350" y="176"/>
                  </a:lnTo>
                  <a:lnTo>
                    <a:pt x="352" y="176"/>
                  </a:lnTo>
                  <a:lnTo>
                    <a:pt x="350" y="174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26" y="156"/>
                  </a:lnTo>
                  <a:lnTo>
                    <a:pt x="324" y="1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4102100" y="3510869"/>
              <a:ext cx="587375" cy="581025"/>
            </a:xfrm>
            <a:custGeom>
              <a:avLst/>
              <a:gdLst>
                <a:gd name="T0" fmla="*/ 20 w 370"/>
                <a:gd name="T1" fmla="*/ 146 h 366"/>
                <a:gd name="T2" fmla="*/ 0 w 370"/>
                <a:gd name="T3" fmla="*/ 182 h 366"/>
                <a:gd name="T4" fmla="*/ 10 w 370"/>
                <a:gd name="T5" fmla="*/ 210 h 366"/>
                <a:gd name="T6" fmla="*/ 30 w 370"/>
                <a:gd name="T7" fmla="*/ 222 h 366"/>
                <a:gd name="T8" fmla="*/ 54 w 370"/>
                <a:gd name="T9" fmla="*/ 276 h 366"/>
                <a:gd name="T10" fmla="*/ 82 w 370"/>
                <a:gd name="T11" fmla="*/ 290 h 366"/>
                <a:gd name="T12" fmla="*/ 86 w 370"/>
                <a:gd name="T13" fmla="*/ 290 h 366"/>
                <a:gd name="T14" fmla="*/ 152 w 370"/>
                <a:gd name="T15" fmla="*/ 302 h 366"/>
                <a:gd name="T16" fmla="*/ 204 w 370"/>
                <a:gd name="T17" fmla="*/ 306 h 366"/>
                <a:gd name="T18" fmla="*/ 214 w 370"/>
                <a:gd name="T19" fmla="*/ 312 h 366"/>
                <a:gd name="T20" fmla="*/ 214 w 370"/>
                <a:gd name="T21" fmla="*/ 332 h 366"/>
                <a:gd name="T22" fmla="*/ 234 w 370"/>
                <a:gd name="T23" fmla="*/ 342 h 366"/>
                <a:gd name="T24" fmla="*/ 250 w 370"/>
                <a:gd name="T25" fmla="*/ 338 h 366"/>
                <a:gd name="T26" fmla="*/ 266 w 370"/>
                <a:gd name="T27" fmla="*/ 350 h 366"/>
                <a:gd name="T28" fmla="*/ 280 w 370"/>
                <a:gd name="T29" fmla="*/ 364 h 366"/>
                <a:gd name="T30" fmla="*/ 290 w 370"/>
                <a:gd name="T31" fmla="*/ 360 h 366"/>
                <a:gd name="T32" fmla="*/ 314 w 370"/>
                <a:gd name="T33" fmla="*/ 358 h 366"/>
                <a:gd name="T34" fmla="*/ 326 w 370"/>
                <a:gd name="T35" fmla="*/ 342 h 366"/>
                <a:gd name="T36" fmla="*/ 342 w 370"/>
                <a:gd name="T37" fmla="*/ 332 h 366"/>
                <a:gd name="T38" fmla="*/ 342 w 370"/>
                <a:gd name="T39" fmla="*/ 326 h 366"/>
                <a:gd name="T40" fmla="*/ 344 w 370"/>
                <a:gd name="T41" fmla="*/ 306 h 366"/>
                <a:gd name="T42" fmla="*/ 328 w 370"/>
                <a:gd name="T43" fmla="*/ 294 h 366"/>
                <a:gd name="T44" fmla="*/ 310 w 370"/>
                <a:gd name="T45" fmla="*/ 296 h 366"/>
                <a:gd name="T46" fmla="*/ 302 w 370"/>
                <a:gd name="T47" fmla="*/ 294 h 366"/>
                <a:gd name="T48" fmla="*/ 302 w 370"/>
                <a:gd name="T49" fmla="*/ 286 h 366"/>
                <a:gd name="T50" fmla="*/ 282 w 370"/>
                <a:gd name="T51" fmla="*/ 262 h 366"/>
                <a:gd name="T52" fmla="*/ 272 w 370"/>
                <a:gd name="T53" fmla="*/ 244 h 366"/>
                <a:gd name="T54" fmla="*/ 298 w 370"/>
                <a:gd name="T55" fmla="*/ 240 h 366"/>
                <a:gd name="T56" fmla="*/ 296 w 370"/>
                <a:gd name="T57" fmla="*/ 216 h 366"/>
                <a:gd name="T58" fmla="*/ 300 w 370"/>
                <a:gd name="T59" fmla="*/ 210 h 366"/>
                <a:gd name="T60" fmla="*/ 318 w 370"/>
                <a:gd name="T61" fmla="*/ 200 h 366"/>
                <a:gd name="T62" fmla="*/ 312 w 370"/>
                <a:gd name="T63" fmla="*/ 178 h 366"/>
                <a:gd name="T64" fmla="*/ 318 w 370"/>
                <a:gd name="T65" fmla="*/ 162 h 366"/>
                <a:gd name="T66" fmla="*/ 338 w 370"/>
                <a:gd name="T67" fmla="*/ 166 h 366"/>
                <a:gd name="T68" fmla="*/ 340 w 370"/>
                <a:gd name="T69" fmla="*/ 168 h 366"/>
                <a:gd name="T70" fmla="*/ 370 w 370"/>
                <a:gd name="T71" fmla="*/ 162 h 366"/>
                <a:gd name="T72" fmla="*/ 348 w 370"/>
                <a:gd name="T73" fmla="*/ 128 h 366"/>
                <a:gd name="T74" fmla="*/ 302 w 370"/>
                <a:gd name="T75" fmla="*/ 126 h 366"/>
                <a:gd name="T76" fmla="*/ 302 w 370"/>
                <a:gd name="T77" fmla="*/ 126 h 366"/>
                <a:gd name="T78" fmla="*/ 280 w 370"/>
                <a:gd name="T79" fmla="*/ 110 h 366"/>
                <a:gd name="T80" fmla="*/ 260 w 370"/>
                <a:gd name="T81" fmla="*/ 78 h 366"/>
                <a:gd name="T82" fmla="*/ 292 w 370"/>
                <a:gd name="T83" fmla="*/ 44 h 366"/>
                <a:gd name="T84" fmla="*/ 258 w 370"/>
                <a:gd name="T85" fmla="*/ 22 h 366"/>
                <a:gd name="T86" fmla="*/ 226 w 370"/>
                <a:gd name="T87" fmla="*/ 28 h 366"/>
                <a:gd name="T88" fmla="*/ 196 w 370"/>
                <a:gd name="T89" fmla="*/ 14 h 366"/>
                <a:gd name="T90" fmla="*/ 188 w 370"/>
                <a:gd name="T91" fmla="*/ 6 h 366"/>
                <a:gd name="T92" fmla="*/ 188 w 370"/>
                <a:gd name="T93" fmla="*/ 6 h 366"/>
                <a:gd name="T94" fmla="*/ 186 w 370"/>
                <a:gd name="T95" fmla="*/ 0 h 366"/>
                <a:gd name="T96" fmla="*/ 182 w 370"/>
                <a:gd name="T97" fmla="*/ 28 h 366"/>
                <a:gd name="T98" fmla="*/ 182 w 370"/>
                <a:gd name="T99" fmla="*/ 36 h 366"/>
                <a:gd name="T100" fmla="*/ 184 w 370"/>
                <a:gd name="T101" fmla="*/ 46 h 366"/>
                <a:gd name="T102" fmla="*/ 184 w 370"/>
                <a:gd name="T103" fmla="*/ 68 h 366"/>
                <a:gd name="T104" fmla="*/ 172 w 370"/>
                <a:gd name="T105" fmla="*/ 78 h 366"/>
                <a:gd name="T106" fmla="*/ 170 w 370"/>
                <a:gd name="T107" fmla="*/ 98 h 366"/>
                <a:gd name="T108" fmla="*/ 98 w 370"/>
                <a:gd name="T109" fmla="*/ 10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366">
                  <a:moveTo>
                    <a:pt x="82" y="120"/>
                  </a:moveTo>
                  <a:lnTo>
                    <a:pt x="80" y="120"/>
                  </a:lnTo>
                  <a:lnTo>
                    <a:pt x="20" y="146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82"/>
                  </a:lnTo>
                  <a:lnTo>
                    <a:pt x="2" y="196"/>
                  </a:lnTo>
                  <a:lnTo>
                    <a:pt x="4" y="206"/>
                  </a:lnTo>
                  <a:lnTo>
                    <a:pt x="10" y="210"/>
                  </a:lnTo>
                  <a:lnTo>
                    <a:pt x="28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4" y="252"/>
                  </a:lnTo>
                  <a:lnTo>
                    <a:pt x="34" y="252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6"/>
                  </a:lnTo>
                  <a:lnTo>
                    <a:pt x="82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86" y="290"/>
                  </a:lnTo>
                  <a:lnTo>
                    <a:pt x="92" y="296"/>
                  </a:lnTo>
                  <a:lnTo>
                    <a:pt x="104" y="300"/>
                  </a:lnTo>
                  <a:lnTo>
                    <a:pt x="152" y="302"/>
                  </a:lnTo>
                  <a:lnTo>
                    <a:pt x="152" y="302"/>
                  </a:lnTo>
                  <a:lnTo>
                    <a:pt x="194" y="304"/>
                  </a:lnTo>
                  <a:lnTo>
                    <a:pt x="204" y="306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14" y="312"/>
                  </a:lnTo>
                  <a:lnTo>
                    <a:pt x="214" y="318"/>
                  </a:lnTo>
                  <a:lnTo>
                    <a:pt x="214" y="332"/>
                  </a:lnTo>
                  <a:lnTo>
                    <a:pt x="214" y="332"/>
                  </a:lnTo>
                  <a:lnTo>
                    <a:pt x="214" y="342"/>
                  </a:lnTo>
                  <a:lnTo>
                    <a:pt x="216" y="346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42" y="340"/>
                  </a:lnTo>
                  <a:lnTo>
                    <a:pt x="250" y="338"/>
                  </a:lnTo>
                  <a:lnTo>
                    <a:pt x="256" y="340"/>
                  </a:lnTo>
                  <a:lnTo>
                    <a:pt x="258" y="342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78" y="362"/>
                  </a:lnTo>
                  <a:lnTo>
                    <a:pt x="280" y="364"/>
                  </a:lnTo>
                  <a:lnTo>
                    <a:pt x="282" y="366"/>
                  </a:lnTo>
                  <a:lnTo>
                    <a:pt x="282" y="366"/>
                  </a:lnTo>
                  <a:lnTo>
                    <a:pt x="290" y="360"/>
                  </a:lnTo>
                  <a:lnTo>
                    <a:pt x="298" y="350"/>
                  </a:lnTo>
                  <a:lnTo>
                    <a:pt x="300" y="348"/>
                  </a:lnTo>
                  <a:lnTo>
                    <a:pt x="314" y="358"/>
                  </a:lnTo>
                  <a:lnTo>
                    <a:pt x="324" y="350"/>
                  </a:lnTo>
                  <a:lnTo>
                    <a:pt x="324" y="350"/>
                  </a:lnTo>
                  <a:lnTo>
                    <a:pt x="326" y="342"/>
                  </a:lnTo>
                  <a:lnTo>
                    <a:pt x="330" y="338"/>
                  </a:lnTo>
                  <a:lnTo>
                    <a:pt x="334" y="334"/>
                  </a:lnTo>
                  <a:lnTo>
                    <a:pt x="342" y="332"/>
                  </a:lnTo>
                  <a:lnTo>
                    <a:pt x="346" y="330"/>
                  </a:lnTo>
                  <a:lnTo>
                    <a:pt x="344" y="328"/>
                  </a:lnTo>
                  <a:lnTo>
                    <a:pt x="342" y="326"/>
                  </a:lnTo>
                  <a:lnTo>
                    <a:pt x="342" y="326"/>
                  </a:lnTo>
                  <a:lnTo>
                    <a:pt x="344" y="306"/>
                  </a:lnTo>
                  <a:lnTo>
                    <a:pt x="344" y="306"/>
                  </a:lnTo>
                  <a:lnTo>
                    <a:pt x="338" y="300"/>
                  </a:lnTo>
                  <a:lnTo>
                    <a:pt x="334" y="296"/>
                  </a:lnTo>
                  <a:lnTo>
                    <a:pt x="328" y="294"/>
                  </a:lnTo>
                  <a:lnTo>
                    <a:pt x="320" y="294"/>
                  </a:lnTo>
                  <a:lnTo>
                    <a:pt x="320" y="294"/>
                  </a:lnTo>
                  <a:lnTo>
                    <a:pt x="310" y="296"/>
                  </a:lnTo>
                  <a:lnTo>
                    <a:pt x="306" y="296"/>
                  </a:lnTo>
                  <a:lnTo>
                    <a:pt x="302" y="294"/>
                  </a:lnTo>
                  <a:lnTo>
                    <a:pt x="302" y="294"/>
                  </a:lnTo>
                  <a:lnTo>
                    <a:pt x="302" y="290"/>
                  </a:lnTo>
                  <a:lnTo>
                    <a:pt x="302" y="286"/>
                  </a:lnTo>
                  <a:lnTo>
                    <a:pt x="302" y="286"/>
                  </a:lnTo>
                  <a:lnTo>
                    <a:pt x="292" y="272"/>
                  </a:lnTo>
                  <a:lnTo>
                    <a:pt x="282" y="262"/>
                  </a:lnTo>
                  <a:lnTo>
                    <a:pt x="282" y="262"/>
                  </a:lnTo>
                  <a:lnTo>
                    <a:pt x="278" y="256"/>
                  </a:lnTo>
                  <a:lnTo>
                    <a:pt x="274" y="250"/>
                  </a:lnTo>
                  <a:lnTo>
                    <a:pt x="272" y="244"/>
                  </a:lnTo>
                  <a:lnTo>
                    <a:pt x="274" y="238"/>
                  </a:lnTo>
                  <a:lnTo>
                    <a:pt x="274" y="236"/>
                  </a:lnTo>
                  <a:lnTo>
                    <a:pt x="298" y="240"/>
                  </a:lnTo>
                  <a:lnTo>
                    <a:pt x="296" y="226"/>
                  </a:lnTo>
                  <a:lnTo>
                    <a:pt x="296" y="226"/>
                  </a:lnTo>
                  <a:lnTo>
                    <a:pt x="296" y="216"/>
                  </a:lnTo>
                  <a:lnTo>
                    <a:pt x="298" y="212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4" y="206"/>
                  </a:lnTo>
                  <a:lnTo>
                    <a:pt x="310" y="204"/>
                  </a:lnTo>
                  <a:lnTo>
                    <a:pt x="318" y="200"/>
                  </a:lnTo>
                  <a:lnTo>
                    <a:pt x="318" y="196"/>
                  </a:lnTo>
                  <a:lnTo>
                    <a:pt x="318" y="196"/>
                  </a:lnTo>
                  <a:lnTo>
                    <a:pt x="312" y="178"/>
                  </a:lnTo>
                  <a:lnTo>
                    <a:pt x="312" y="170"/>
                  </a:lnTo>
                  <a:lnTo>
                    <a:pt x="312" y="166"/>
                  </a:lnTo>
                  <a:lnTo>
                    <a:pt x="318" y="162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38" y="166"/>
                  </a:lnTo>
                  <a:lnTo>
                    <a:pt x="338" y="166"/>
                  </a:lnTo>
                  <a:lnTo>
                    <a:pt x="340" y="166"/>
                  </a:lnTo>
                  <a:lnTo>
                    <a:pt x="340" y="168"/>
                  </a:lnTo>
                  <a:lnTo>
                    <a:pt x="340" y="168"/>
                  </a:lnTo>
                  <a:lnTo>
                    <a:pt x="356" y="186"/>
                  </a:lnTo>
                  <a:lnTo>
                    <a:pt x="370" y="162"/>
                  </a:lnTo>
                  <a:lnTo>
                    <a:pt x="370" y="162"/>
                  </a:lnTo>
                  <a:lnTo>
                    <a:pt x="356" y="140"/>
                  </a:lnTo>
                  <a:lnTo>
                    <a:pt x="348" y="128"/>
                  </a:lnTo>
                  <a:lnTo>
                    <a:pt x="336" y="136"/>
                  </a:lnTo>
                  <a:lnTo>
                    <a:pt x="334" y="134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302" y="126"/>
                  </a:lnTo>
                  <a:lnTo>
                    <a:pt x="292" y="122"/>
                  </a:lnTo>
                  <a:lnTo>
                    <a:pt x="286" y="116"/>
                  </a:lnTo>
                  <a:lnTo>
                    <a:pt x="280" y="110"/>
                  </a:lnTo>
                  <a:lnTo>
                    <a:pt x="278" y="106"/>
                  </a:lnTo>
                  <a:lnTo>
                    <a:pt x="260" y="96"/>
                  </a:lnTo>
                  <a:lnTo>
                    <a:pt x="260" y="7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2" y="44"/>
                  </a:lnTo>
                  <a:lnTo>
                    <a:pt x="286" y="30"/>
                  </a:lnTo>
                  <a:lnTo>
                    <a:pt x="282" y="18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42" y="26"/>
                  </a:lnTo>
                  <a:lnTo>
                    <a:pt x="226" y="28"/>
                  </a:lnTo>
                  <a:lnTo>
                    <a:pt x="200" y="22"/>
                  </a:lnTo>
                  <a:lnTo>
                    <a:pt x="200" y="14"/>
                  </a:lnTo>
                  <a:lnTo>
                    <a:pt x="196" y="14"/>
                  </a:lnTo>
                  <a:lnTo>
                    <a:pt x="190" y="10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8" y="6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4" y="22"/>
                  </a:lnTo>
                  <a:lnTo>
                    <a:pt x="182" y="28"/>
                  </a:lnTo>
                  <a:lnTo>
                    <a:pt x="182" y="28"/>
                  </a:lnTo>
                  <a:lnTo>
                    <a:pt x="180" y="34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4" y="40"/>
                  </a:lnTo>
                  <a:lnTo>
                    <a:pt x="184" y="46"/>
                  </a:lnTo>
                  <a:lnTo>
                    <a:pt x="182" y="50"/>
                  </a:lnTo>
                  <a:lnTo>
                    <a:pt x="180" y="54"/>
                  </a:lnTo>
                  <a:lnTo>
                    <a:pt x="184" y="68"/>
                  </a:lnTo>
                  <a:lnTo>
                    <a:pt x="182" y="68"/>
                  </a:lnTo>
                  <a:lnTo>
                    <a:pt x="182" y="70"/>
                  </a:lnTo>
                  <a:lnTo>
                    <a:pt x="172" y="78"/>
                  </a:lnTo>
                  <a:lnTo>
                    <a:pt x="172" y="96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48" y="106"/>
                  </a:lnTo>
                  <a:lnTo>
                    <a:pt x="132" y="110"/>
                  </a:lnTo>
                  <a:lnTo>
                    <a:pt x="98" y="106"/>
                  </a:lnTo>
                  <a:lnTo>
                    <a:pt x="82" y="120"/>
                  </a:lnTo>
                  <a:lnTo>
                    <a:pt x="82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5207000" y="4752294"/>
              <a:ext cx="168275" cy="406400"/>
            </a:xfrm>
            <a:custGeom>
              <a:avLst/>
              <a:gdLst>
                <a:gd name="T0" fmla="*/ 80 w 106"/>
                <a:gd name="T1" fmla="*/ 0 h 256"/>
                <a:gd name="T2" fmla="*/ 80 w 106"/>
                <a:gd name="T3" fmla="*/ 0 h 256"/>
                <a:gd name="T4" fmla="*/ 62 w 106"/>
                <a:gd name="T5" fmla="*/ 14 h 256"/>
                <a:gd name="T6" fmla="*/ 46 w 106"/>
                <a:gd name="T7" fmla="*/ 32 h 256"/>
                <a:gd name="T8" fmla="*/ 34 w 106"/>
                <a:gd name="T9" fmla="*/ 50 h 256"/>
                <a:gd name="T10" fmla="*/ 24 w 106"/>
                <a:gd name="T11" fmla="*/ 70 h 256"/>
                <a:gd name="T12" fmla="*/ 24 w 106"/>
                <a:gd name="T13" fmla="*/ 70 h 256"/>
                <a:gd name="T14" fmla="*/ 10 w 106"/>
                <a:gd name="T15" fmla="*/ 98 h 256"/>
                <a:gd name="T16" fmla="*/ 4 w 106"/>
                <a:gd name="T17" fmla="*/ 104 h 256"/>
                <a:gd name="T18" fmla="*/ 0 w 106"/>
                <a:gd name="T19" fmla="*/ 108 h 256"/>
                <a:gd name="T20" fmla="*/ 6 w 106"/>
                <a:gd name="T21" fmla="*/ 152 h 256"/>
                <a:gd name="T22" fmla="*/ 6 w 106"/>
                <a:gd name="T23" fmla="*/ 154 h 256"/>
                <a:gd name="T24" fmla="*/ 6 w 106"/>
                <a:gd name="T25" fmla="*/ 154 h 256"/>
                <a:gd name="T26" fmla="*/ 2 w 106"/>
                <a:gd name="T27" fmla="*/ 184 h 256"/>
                <a:gd name="T28" fmla="*/ 2 w 106"/>
                <a:gd name="T29" fmla="*/ 184 h 256"/>
                <a:gd name="T30" fmla="*/ 2 w 106"/>
                <a:gd name="T31" fmla="*/ 196 h 256"/>
                <a:gd name="T32" fmla="*/ 2 w 106"/>
                <a:gd name="T33" fmla="*/ 200 h 256"/>
                <a:gd name="T34" fmla="*/ 4 w 106"/>
                <a:gd name="T35" fmla="*/ 202 h 256"/>
                <a:gd name="T36" fmla="*/ 36 w 106"/>
                <a:gd name="T37" fmla="*/ 224 h 256"/>
                <a:gd name="T38" fmla="*/ 36 w 106"/>
                <a:gd name="T39" fmla="*/ 224 h 256"/>
                <a:gd name="T40" fmla="*/ 38 w 106"/>
                <a:gd name="T41" fmla="*/ 224 h 256"/>
                <a:gd name="T42" fmla="*/ 38 w 106"/>
                <a:gd name="T43" fmla="*/ 226 h 256"/>
                <a:gd name="T44" fmla="*/ 38 w 106"/>
                <a:gd name="T45" fmla="*/ 226 h 256"/>
                <a:gd name="T46" fmla="*/ 38 w 106"/>
                <a:gd name="T47" fmla="*/ 226 h 256"/>
                <a:gd name="T48" fmla="*/ 42 w 106"/>
                <a:gd name="T49" fmla="*/ 236 h 256"/>
                <a:gd name="T50" fmla="*/ 50 w 106"/>
                <a:gd name="T51" fmla="*/ 248 h 256"/>
                <a:gd name="T52" fmla="*/ 50 w 106"/>
                <a:gd name="T53" fmla="*/ 248 h 256"/>
                <a:gd name="T54" fmla="*/ 56 w 106"/>
                <a:gd name="T55" fmla="*/ 252 h 256"/>
                <a:gd name="T56" fmla="*/ 62 w 106"/>
                <a:gd name="T57" fmla="*/ 256 h 256"/>
                <a:gd name="T58" fmla="*/ 66 w 106"/>
                <a:gd name="T59" fmla="*/ 204 h 256"/>
                <a:gd name="T60" fmla="*/ 66 w 106"/>
                <a:gd name="T61" fmla="*/ 202 h 256"/>
                <a:gd name="T62" fmla="*/ 90 w 106"/>
                <a:gd name="T63" fmla="*/ 146 h 256"/>
                <a:gd name="T64" fmla="*/ 98 w 106"/>
                <a:gd name="T65" fmla="*/ 80 h 256"/>
                <a:gd name="T66" fmla="*/ 98 w 106"/>
                <a:gd name="T67" fmla="*/ 78 h 256"/>
                <a:gd name="T68" fmla="*/ 98 w 106"/>
                <a:gd name="T69" fmla="*/ 78 h 256"/>
                <a:gd name="T70" fmla="*/ 106 w 106"/>
                <a:gd name="T71" fmla="*/ 60 h 256"/>
                <a:gd name="T72" fmla="*/ 100 w 106"/>
                <a:gd name="T73" fmla="*/ 44 h 256"/>
                <a:gd name="T74" fmla="*/ 100 w 106"/>
                <a:gd name="T75" fmla="*/ 44 h 256"/>
                <a:gd name="T76" fmla="*/ 98 w 106"/>
                <a:gd name="T77" fmla="*/ 44 h 256"/>
                <a:gd name="T78" fmla="*/ 98 w 106"/>
                <a:gd name="T79" fmla="*/ 24 h 256"/>
                <a:gd name="T80" fmla="*/ 98 w 106"/>
                <a:gd name="T81" fmla="*/ 22 h 256"/>
                <a:gd name="T82" fmla="*/ 98 w 106"/>
                <a:gd name="T83" fmla="*/ 22 h 256"/>
                <a:gd name="T84" fmla="*/ 102 w 106"/>
                <a:gd name="T85" fmla="*/ 16 h 256"/>
                <a:gd name="T86" fmla="*/ 106 w 106"/>
                <a:gd name="T87" fmla="*/ 12 h 256"/>
                <a:gd name="T88" fmla="*/ 80 w 106"/>
                <a:gd name="T8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256">
                  <a:moveTo>
                    <a:pt x="80" y="0"/>
                  </a:moveTo>
                  <a:lnTo>
                    <a:pt x="80" y="0"/>
                  </a:lnTo>
                  <a:lnTo>
                    <a:pt x="62" y="14"/>
                  </a:lnTo>
                  <a:lnTo>
                    <a:pt x="46" y="32"/>
                  </a:lnTo>
                  <a:lnTo>
                    <a:pt x="34" y="5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0" y="98"/>
                  </a:lnTo>
                  <a:lnTo>
                    <a:pt x="4" y="104"/>
                  </a:lnTo>
                  <a:lnTo>
                    <a:pt x="0" y="108"/>
                  </a:lnTo>
                  <a:lnTo>
                    <a:pt x="6" y="152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96"/>
                  </a:lnTo>
                  <a:lnTo>
                    <a:pt x="2" y="200"/>
                  </a:lnTo>
                  <a:lnTo>
                    <a:pt x="4" y="202"/>
                  </a:lnTo>
                  <a:lnTo>
                    <a:pt x="36" y="224"/>
                  </a:lnTo>
                  <a:lnTo>
                    <a:pt x="36" y="224"/>
                  </a:lnTo>
                  <a:lnTo>
                    <a:pt x="38" y="224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38" y="226"/>
                  </a:lnTo>
                  <a:lnTo>
                    <a:pt x="42" y="236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56" y="252"/>
                  </a:lnTo>
                  <a:lnTo>
                    <a:pt x="62" y="256"/>
                  </a:lnTo>
                  <a:lnTo>
                    <a:pt x="66" y="204"/>
                  </a:lnTo>
                  <a:lnTo>
                    <a:pt x="66" y="202"/>
                  </a:lnTo>
                  <a:lnTo>
                    <a:pt x="90" y="146"/>
                  </a:lnTo>
                  <a:lnTo>
                    <a:pt x="98" y="80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06" y="60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8" y="4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102" y="16"/>
                  </a:lnTo>
                  <a:lnTo>
                    <a:pt x="106" y="12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3968750" y="5473019"/>
              <a:ext cx="254000" cy="222250"/>
            </a:xfrm>
            <a:custGeom>
              <a:avLst/>
              <a:gdLst>
                <a:gd name="T0" fmla="*/ 72 w 160"/>
                <a:gd name="T1" fmla="*/ 14 h 140"/>
                <a:gd name="T2" fmla="*/ 70 w 160"/>
                <a:gd name="T3" fmla="*/ 18 h 140"/>
                <a:gd name="T4" fmla="*/ 70 w 160"/>
                <a:gd name="T5" fmla="*/ 18 h 140"/>
                <a:gd name="T6" fmla="*/ 68 w 160"/>
                <a:gd name="T7" fmla="*/ 20 h 140"/>
                <a:gd name="T8" fmla="*/ 36 w 160"/>
                <a:gd name="T9" fmla="*/ 28 h 140"/>
                <a:gd name="T10" fmla="*/ 38 w 160"/>
                <a:gd name="T11" fmla="*/ 32 h 140"/>
                <a:gd name="T12" fmla="*/ 48 w 160"/>
                <a:gd name="T13" fmla="*/ 44 h 140"/>
                <a:gd name="T14" fmla="*/ 48 w 160"/>
                <a:gd name="T15" fmla="*/ 44 h 140"/>
                <a:gd name="T16" fmla="*/ 44 w 160"/>
                <a:gd name="T17" fmla="*/ 46 h 140"/>
                <a:gd name="T18" fmla="*/ 30 w 160"/>
                <a:gd name="T19" fmla="*/ 54 h 140"/>
                <a:gd name="T20" fmla="*/ 6 w 160"/>
                <a:gd name="T21" fmla="*/ 72 h 140"/>
                <a:gd name="T22" fmla="*/ 6 w 160"/>
                <a:gd name="T23" fmla="*/ 72 h 140"/>
                <a:gd name="T24" fmla="*/ 2 w 160"/>
                <a:gd name="T25" fmla="*/ 80 h 140"/>
                <a:gd name="T26" fmla="*/ 0 w 160"/>
                <a:gd name="T27" fmla="*/ 92 h 140"/>
                <a:gd name="T28" fmla="*/ 4 w 160"/>
                <a:gd name="T29" fmla="*/ 108 h 140"/>
                <a:gd name="T30" fmla="*/ 10 w 160"/>
                <a:gd name="T31" fmla="*/ 126 h 140"/>
                <a:gd name="T32" fmla="*/ 34 w 160"/>
                <a:gd name="T33" fmla="*/ 128 h 140"/>
                <a:gd name="T34" fmla="*/ 36 w 160"/>
                <a:gd name="T35" fmla="*/ 128 h 140"/>
                <a:gd name="T36" fmla="*/ 36 w 160"/>
                <a:gd name="T37" fmla="*/ 128 h 140"/>
                <a:gd name="T38" fmla="*/ 60 w 160"/>
                <a:gd name="T39" fmla="*/ 140 h 140"/>
                <a:gd name="T40" fmla="*/ 86 w 160"/>
                <a:gd name="T41" fmla="*/ 136 h 140"/>
                <a:gd name="T42" fmla="*/ 86 w 160"/>
                <a:gd name="T43" fmla="*/ 136 h 140"/>
                <a:gd name="T44" fmla="*/ 94 w 160"/>
                <a:gd name="T45" fmla="*/ 132 h 140"/>
                <a:gd name="T46" fmla="*/ 102 w 160"/>
                <a:gd name="T47" fmla="*/ 126 h 140"/>
                <a:gd name="T48" fmla="*/ 112 w 160"/>
                <a:gd name="T49" fmla="*/ 118 h 140"/>
                <a:gd name="T50" fmla="*/ 122 w 160"/>
                <a:gd name="T51" fmla="*/ 106 h 140"/>
                <a:gd name="T52" fmla="*/ 124 w 160"/>
                <a:gd name="T53" fmla="*/ 106 h 140"/>
                <a:gd name="T54" fmla="*/ 126 w 160"/>
                <a:gd name="T55" fmla="*/ 104 h 140"/>
                <a:gd name="T56" fmla="*/ 136 w 160"/>
                <a:gd name="T57" fmla="*/ 100 h 140"/>
                <a:gd name="T58" fmla="*/ 134 w 160"/>
                <a:gd name="T59" fmla="*/ 66 h 140"/>
                <a:gd name="T60" fmla="*/ 134 w 160"/>
                <a:gd name="T61" fmla="*/ 66 h 140"/>
                <a:gd name="T62" fmla="*/ 148 w 160"/>
                <a:gd name="T63" fmla="*/ 44 h 140"/>
                <a:gd name="T64" fmla="*/ 148 w 160"/>
                <a:gd name="T65" fmla="*/ 44 h 140"/>
                <a:gd name="T66" fmla="*/ 148 w 160"/>
                <a:gd name="T67" fmla="*/ 44 h 140"/>
                <a:gd name="T68" fmla="*/ 160 w 160"/>
                <a:gd name="T69" fmla="*/ 34 h 140"/>
                <a:gd name="T70" fmla="*/ 160 w 160"/>
                <a:gd name="T71" fmla="*/ 34 h 140"/>
                <a:gd name="T72" fmla="*/ 160 w 160"/>
                <a:gd name="T73" fmla="*/ 22 h 140"/>
                <a:gd name="T74" fmla="*/ 158 w 160"/>
                <a:gd name="T75" fmla="*/ 14 h 140"/>
                <a:gd name="T76" fmla="*/ 156 w 160"/>
                <a:gd name="T77" fmla="*/ 10 h 140"/>
                <a:gd name="T78" fmla="*/ 156 w 160"/>
                <a:gd name="T79" fmla="*/ 10 h 140"/>
                <a:gd name="T80" fmla="*/ 152 w 160"/>
                <a:gd name="T81" fmla="*/ 2 h 140"/>
                <a:gd name="T82" fmla="*/ 146 w 160"/>
                <a:gd name="T83" fmla="*/ 0 h 140"/>
                <a:gd name="T84" fmla="*/ 146 w 160"/>
                <a:gd name="T85" fmla="*/ 12 h 140"/>
                <a:gd name="T86" fmla="*/ 126 w 160"/>
                <a:gd name="T87" fmla="*/ 8 h 140"/>
                <a:gd name="T88" fmla="*/ 116 w 160"/>
                <a:gd name="T89" fmla="*/ 14 h 140"/>
                <a:gd name="T90" fmla="*/ 114 w 160"/>
                <a:gd name="T91" fmla="*/ 14 h 140"/>
                <a:gd name="T92" fmla="*/ 114 w 160"/>
                <a:gd name="T93" fmla="*/ 14 h 140"/>
                <a:gd name="T94" fmla="*/ 72 w 160"/>
                <a:gd name="T95" fmla="*/ 1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40">
                  <a:moveTo>
                    <a:pt x="72" y="14"/>
                  </a:moveTo>
                  <a:lnTo>
                    <a:pt x="70" y="18"/>
                  </a:lnTo>
                  <a:lnTo>
                    <a:pt x="70" y="18"/>
                  </a:lnTo>
                  <a:lnTo>
                    <a:pt x="68" y="20"/>
                  </a:lnTo>
                  <a:lnTo>
                    <a:pt x="36" y="28"/>
                  </a:lnTo>
                  <a:lnTo>
                    <a:pt x="38" y="32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0" y="5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08"/>
                  </a:lnTo>
                  <a:lnTo>
                    <a:pt x="10" y="126"/>
                  </a:lnTo>
                  <a:lnTo>
                    <a:pt x="34" y="128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60" y="140"/>
                  </a:lnTo>
                  <a:lnTo>
                    <a:pt x="86" y="136"/>
                  </a:lnTo>
                  <a:lnTo>
                    <a:pt x="86" y="136"/>
                  </a:lnTo>
                  <a:lnTo>
                    <a:pt x="94" y="132"/>
                  </a:lnTo>
                  <a:lnTo>
                    <a:pt x="102" y="126"/>
                  </a:lnTo>
                  <a:lnTo>
                    <a:pt x="112" y="118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6" y="104"/>
                  </a:lnTo>
                  <a:lnTo>
                    <a:pt x="136" y="100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2"/>
                  </a:lnTo>
                  <a:lnTo>
                    <a:pt x="158" y="14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52" y="2"/>
                  </a:lnTo>
                  <a:lnTo>
                    <a:pt x="146" y="0"/>
                  </a:lnTo>
                  <a:lnTo>
                    <a:pt x="146" y="12"/>
                  </a:lnTo>
                  <a:lnTo>
                    <a:pt x="126" y="8"/>
                  </a:lnTo>
                  <a:lnTo>
                    <a:pt x="116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72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 flipH="1">
            <a:off x="6763729" y="1752123"/>
            <a:ext cx="484089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 purpose power point template perfect for your business report or personal use. We focused on the real use.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3" name="图表 82"/>
          <p:cNvGraphicFramePr/>
          <p:nvPr/>
        </p:nvGraphicFramePr>
        <p:xfrm>
          <a:off x="6763729" y="2975307"/>
          <a:ext cx="4840896" cy="2089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4" name="组合 83"/>
          <p:cNvGrpSpPr/>
          <p:nvPr/>
        </p:nvGrpSpPr>
        <p:grpSpPr>
          <a:xfrm>
            <a:off x="6869036" y="5251888"/>
            <a:ext cx="2404526" cy="769441"/>
            <a:chOff x="6869036" y="5343328"/>
            <a:chExt cx="2404526" cy="769441"/>
          </a:xfrm>
        </p:grpSpPr>
        <p:sp>
          <p:nvSpPr>
            <p:cNvPr id="85" name="文本框 84"/>
            <p:cNvSpPr txBox="1"/>
            <p:nvPr/>
          </p:nvSpPr>
          <p:spPr>
            <a:xfrm>
              <a:off x="7703694" y="5343328"/>
              <a:ext cx="1569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68%</a:t>
              </a: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Female user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6869036" y="5350714"/>
              <a:ext cx="754671" cy="754671"/>
              <a:chOff x="6763729" y="5303929"/>
              <a:chExt cx="754671" cy="754671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6763729" y="5303929"/>
                <a:ext cx="754671" cy="75467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88" name="KSO_Shape"/>
              <p:cNvSpPr/>
              <p:nvPr/>
            </p:nvSpPr>
            <p:spPr bwMode="auto">
              <a:xfrm>
                <a:off x="6955871" y="5442818"/>
                <a:ext cx="370386" cy="476892"/>
              </a:xfrm>
              <a:custGeom>
                <a:avLst/>
                <a:gdLst>
                  <a:gd name="T0" fmla="*/ 1292466 w 1766888"/>
                  <a:gd name="T1" fmla="*/ 1151792 h 2276475"/>
                  <a:gd name="T2" fmla="*/ 1414974 w 1766888"/>
                  <a:gd name="T3" fmla="*/ 1225730 h 2276475"/>
                  <a:gd name="T4" fmla="*/ 1476893 w 1766888"/>
                  <a:gd name="T5" fmla="*/ 1355254 h 2276475"/>
                  <a:gd name="T6" fmla="*/ 1467326 w 1766888"/>
                  <a:gd name="T7" fmla="*/ 1751008 h 2276475"/>
                  <a:gd name="T8" fmla="*/ 1407533 w 1766888"/>
                  <a:gd name="T9" fmla="*/ 1803934 h 2276475"/>
                  <a:gd name="T10" fmla="*/ 1219918 w 1766888"/>
                  <a:gd name="T11" fmla="*/ 1867233 h 2276475"/>
                  <a:gd name="T12" fmla="*/ 903948 w 1766888"/>
                  <a:gd name="T13" fmla="*/ 1905000 h 2276475"/>
                  <a:gd name="T14" fmla="*/ 967726 w 1766888"/>
                  <a:gd name="T15" fmla="*/ 1656591 h 2276475"/>
                  <a:gd name="T16" fmla="*/ 1003602 w 1766888"/>
                  <a:gd name="T17" fmla="*/ 1348339 h 2276475"/>
                  <a:gd name="T18" fmla="*/ 477984 w 1766888"/>
                  <a:gd name="T19" fmla="*/ 1374851 h 2276475"/>
                  <a:gd name="T20" fmla="*/ 516287 w 1766888"/>
                  <a:gd name="T21" fmla="*/ 1679009 h 2276475"/>
                  <a:gd name="T22" fmla="*/ 547408 w 1766888"/>
                  <a:gd name="T23" fmla="*/ 1902076 h 2276475"/>
                  <a:gd name="T24" fmla="*/ 237796 w 1766888"/>
                  <a:gd name="T25" fmla="*/ 1860334 h 2276475"/>
                  <a:gd name="T26" fmla="*/ 65965 w 1766888"/>
                  <a:gd name="T27" fmla="*/ 1798386 h 2276475"/>
                  <a:gd name="T28" fmla="*/ 9310 w 1766888"/>
                  <a:gd name="T29" fmla="*/ 1745211 h 2276475"/>
                  <a:gd name="T30" fmla="*/ 4788 w 1766888"/>
                  <a:gd name="T31" fmla="*/ 1343212 h 2276475"/>
                  <a:gd name="T32" fmla="*/ 72881 w 1766888"/>
                  <a:gd name="T33" fmla="*/ 1217188 h 2276475"/>
                  <a:gd name="T34" fmla="*/ 198961 w 1766888"/>
                  <a:gd name="T35" fmla="*/ 1149125 h 2276475"/>
                  <a:gd name="T36" fmla="*/ 507437 w 1766888"/>
                  <a:gd name="T37" fmla="*/ 357977 h 2276475"/>
                  <a:gd name="T38" fmla="*/ 463817 w 1766888"/>
                  <a:gd name="T39" fmla="*/ 443754 h 2276475"/>
                  <a:gd name="T40" fmla="*/ 451316 w 1766888"/>
                  <a:gd name="T41" fmla="*/ 602028 h 2276475"/>
                  <a:gd name="T42" fmla="*/ 470998 w 1766888"/>
                  <a:gd name="T43" fmla="*/ 723921 h 2276475"/>
                  <a:gd name="T44" fmla="*/ 544941 w 1766888"/>
                  <a:gd name="T45" fmla="*/ 876619 h 2276475"/>
                  <a:gd name="T46" fmla="*/ 637237 w 1766888"/>
                  <a:gd name="T47" fmla="*/ 967972 h 2276475"/>
                  <a:gd name="T48" fmla="*/ 711977 w 1766888"/>
                  <a:gd name="T49" fmla="*/ 999309 h 2276475"/>
                  <a:gd name="T50" fmla="*/ 785919 w 1766888"/>
                  <a:gd name="T51" fmla="*/ 992936 h 2276475"/>
                  <a:gd name="T52" fmla="*/ 860129 w 1766888"/>
                  <a:gd name="T53" fmla="*/ 949915 h 2276475"/>
                  <a:gd name="T54" fmla="*/ 965989 w 1766888"/>
                  <a:gd name="T55" fmla="*/ 814213 h 2276475"/>
                  <a:gd name="T56" fmla="*/ 1011472 w 1766888"/>
                  <a:gd name="T57" fmla="*/ 684618 h 2276475"/>
                  <a:gd name="T58" fmla="*/ 1021579 w 1766888"/>
                  <a:gd name="T59" fmla="*/ 552368 h 2276475"/>
                  <a:gd name="T60" fmla="*/ 823423 w 1766888"/>
                  <a:gd name="T61" fmla="*/ 523688 h 2276475"/>
                  <a:gd name="T62" fmla="*/ 651866 w 1766888"/>
                  <a:gd name="T63" fmla="*/ 465795 h 2276475"/>
                  <a:gd name="T64" fmla="*/ 565155 w 1766888"/>
                  <a:gd name="T65" fmla="*/ 391172 h 2276475"/>
                  <a:gd name="T66" fmla="*/ 515417 w 1766888"/>
                  <a:gd name="T67" fmla="*/ 357712 h 2276475"/>
                  <a:gd name="T68" fmla="*/ 873960 w 1766888"/>
                  <a:gd name="T69" fmla="*/ 9561 h 2276475"/>
                  <a:gd name="T70" fmla="*/ 992587 w 1766888"/>
                  <a:gd name="T71" fmla="*/ 51785 h 2276475"/>
                  <a:gd name="T72" fmla="*/ 1081957 w 1766888"/>
                  <a:gd name="T73" fmla="*/ 125876 h 2276475"/>
                  <a:gd name="T74" fmla="*/ 1157230 w 1766888"/>
                  <a:gd name="T75" fmla="*/ 249097 h 2276475"/>
                  <a:gd name="T76" fmla="*/ 1230906 w 1766888"/>
                  <a:gd name="T77" fmla="*/ 488103 h 2276475"/>
                  <a:gd name="T78" fmla="*/ 1337831 w 1766888"/>
                  <a:gd name="T79" fmla="*/ 751008 h 2276475"/>
                  <a:gd name="T80" fmla="*/ 1364961 w 1766888"/>
                  <a:gd name="T81" fmla="*/ 875823 h 2276475"/>
                  <a:gd name="T82" fmla="*/ 1347938 w 1766888"/>
                  <a:gd name="T83" fmla="*/ 927341 h 2276475"/>
                  <a:gd name="T84" fmla="*/ 1304583 w 1766888"/>
                  <a:gd name="T85" fmla="*/ 961864 h 2276475"/>
                  <a:gd name="T86" fmla="*/ 1156165 w 1766888"/>
                  <a:gd name="T87" fmla="*/ 978330 h 2276475"/>
                  <a:gd name="T88" fmla="*/ 961733 w 1766888"/>
                  <a:gd name="T89" fmla="*/ 983110 h 2276475"/>
                  <a:gd name="T90" fmla="*/ 867310 w 1766888"/>
                  <a:gd name="T91" fmla="*/ 1058264 h 2276475"/>
                  <a:gd name="T92" fmla="*/ 768631 w 1766888"/>
                  <a:gd name="T93" fmla="*/ 1094911 h 2276475"/>
                  <a:gd name="T94" fmla="*/ 672612 w 1766888"/>
                  <a:gd name="T95" fmla="*/ 1087741 h 2276475"/>
                  <a:gd name="T96" fmla="*/ 575529 w 1766888"/>
                  <a:gd name="T97" fmla="*/ 1038878 h 2276475"/>
                  <a:gd name="T98" fmla="*/ 485893 w 1766888"/>
                  <a:gd name="T99" fmla="*/ 954163 h 2276475"/>
                  <a:gd name="T100" fmla="*/ 264863 w 1766888"/>
                  <a:gd name="T101" fmla="*/ 979126 h 2276475"/>
                  <a:gd name="T102" fmla="*/ 164055 w 1766888"/>
                  <a:gd name="T103" fmla="*/ 948321 h 2276475"/>
                  <a:gd name="T104" fmla="*/ 133202 w 1766888"/>
                  <a:gd name="T105" fmla="*/ 907159 h 2276475"/>
                  <a:gd name="T106" fmla="*/ 132404 w 1766888"/>
                  <a:gd name="T107" fmla="*/ 813681 h 2276475"/>
                  <a:gd name="T108" fmla="*/ 214592 w 1766888"/>
                  <a:gd name="T109" fmla="*/ 612651 h 2276475"/>
                  <a:gd name="T110" fmla="*/ 305558 w 1766888"/>
                  <a:gd name="T111" fmla="*/ 333014 h 2276475"/>
                  <a:gd name="T112" fmla="*/ 369925 w 1766888"/>
                  <a:gd name="T113" fmla="*/ 180582 h 2276475"/>
                  <a:gd name="T114" fmla="*/ 453443 w 1766888"/>
                  <a:gd name="T115" fmla="*/ 83652 h 2276475"/>
                  <a:gd name="T116" fmla="*/ 546537 w 1766888"/>
                  <a:gd name="T117" fmla="*/ 29212 h 2276475"/>
                  <a:gd name="T118" fmla="*/ 706391 w 1766888"/>
                  <a:gd name="T119" fmla="*/ 265 h 227647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766888" h="2276475">
                    <a:moveTo>
                      <a:pt x="1210250" y="1347787"/>
                    </a:moveTo>
                    <a:lnTo>
                      <a:pt x="1263883" y="1351283"/>
                    </a:lnTo>
                    <a:lnTo>
                      <a:pt x="1313390" y="1354461"/>
                    </a:lnTo>
                    <a:lnTo>
                      <a:pt x="1357502" y="1357640"/>
                    </a:lnTo>
                    <a:lnTo>
                      <a:pt x="1395267" y="1360818"/>
                    </a:lnTo>
                    <a:lnTo>
                      <a:pt x="1449535" y="1364950"/>
                    </a:lnTo>
                    <a:lnTo>
                      <a:pt x="1469211" y="1366857"/>
                    </a:lnTo>
                    <a:lnTo>
                      <a:pt x="1484443" y="1367174"/>
                    </a:lnTo>
                    <a:lnTo>
                      <a:pt x="1499676" y="1368446"/>
                    </a:lnTo>
                    <a:lnTo>
                      <a:pt x="1514275" y="1370671"/>
                    </a:lnTo>
                    <a:lnTo>
                      <a:pt x="1529190" y="1373213"/>
                    </a:lnTo>
                    <a:lnTo>
                      <a:pt x="1543471" y="1376391"/>
                    </a:lnTo>
                    <a:lnTo>
                      <a:pt x="1557752" y="1380205"/>
                    </a:lnTo>
                    <a:lnTo>
                      <a:pt x="1571716" y="1384973"/>
                    </a:lnTo>
                    <a:lnTo>
                      <a:pt x="1585045" y="1390058"/>
                    </a:lnTo>
                    <a:lnTo>
                      <a:pt x="1598056" y="1396414"/>
                    </a:lnTo>
                    <a:lnTo>
                      <a:pt x="1611385" y="1403089"/>
                    </a:lnTo>
                    <a:lnTo>
                      <a:pt x="1623762" y="1410399"/>
                    </a:lnTo>
                    <a:lnTo>
                      <a:pt x="1635821" y="1418027"/>
                    </a:lnTo>
                    <a:lnTo>
                      <a:pt x="1647246" y="1426290"/>
                    </a:lnTo>
                    <a:lnTo>
                      <a:pt x="1658671" y="1435189"/>
                    </a:lnTo>
                    <a:lnTo>
                      <a:pt x="1669143" y="1444724"/>
                    </a:lnTo>
                    <a:lnTo>
                      <a:pt x="1679933" y="1454577"/>
                    </a:lnTo>
                    <a:lnTo>
                      <a:pt x="1689771" y="1464747"/>
                    </a:lnTo>
                    <a:lnTo>
                      <a:pt x="1698975" y="1475553"/>
                    </a:lnTo>
                    <a:lnTo>
                      <a:pt x="1707860" y="1486995"/>
                    </a:lnTo>
                    <a:lnTo>
                      <a:pt x="1716112" y="1498437"/>
                    </a:lnTo>
                    <a:lnTo>
                      <a:pt x="1723728" y="1510514"/>
                    </a:lnTo>
                    <a:lnTo>
                      <a:pt x="1731027" y="1522909"/>
                    </a:lnTo>
                    <a:lnTo>
                      <a:pt x="1737692" y="1535622"/>
                    </a:lnTo>
                    <a:lnTo>
                      <a:pt x="1743404" y="1548971"/>
                    </a:lnTo>
                    <a:lnTo>
                      <a:pt x="1749116" y="1562638"/>
                    </a:lnTo>
                    <a:lnTo>
                      <a:pt x="1753242" y="1576622"/>
                    </a:lnTo>
                    <a:lnTo>
                      <a:pt x="1757368" y="1590606"/>
                    </a:lnTo>
                    <a:lnTo>
                      <a:pt x="1761176" y="1605226"/>
                    </a:lnTo>
                    <a:lnTo>
                      <a:pt x="1763715" y="1619528"/>
                    </a:lnTo>
                    <a:lnTo>
                      <a:pt x="1765301" y="1634784"/>
                    </a:lnTo>
                    <a:lnTo>
                      <a:pt x="1766571" y="1650040"/>
                    </a:lnTo>
                    <a:lnTo>
                      <a:pt x="1766888" y="1665295"/>
                    </a:lnTo>
                    <a:lnTo>
                      <a:pt x="1766888" y="2042873"/>
                    </a:lnTo>
                    <a:lnTo>
                      <a:pt x="1766571" y="2049547"/>
                    </a:lnTo>
                    <a:lnTo>
                      <a:pt x="1766254" y="2055904"/>
                    </a:lnTo>
                    <a:lnTo>
                      <a:pt x="1764667" y="2062260"/>
                    </a:lnTo>
                    <a:lnTo>
                      <a:pt x="1763080" y="2068299"/>
                    </a:lnTo>
                    <a:lnTo>
                      <a:pt x="1761176" y="2074656"/>
                    </a:lnTo>
                    <a:lnTo>
                      <a:pt x="1758637" y="2080694"/>
                    </a:lnTo>
                    <a:lnTo>
                      <a:pt x="1755463" y="2086733"/>
                    </a:lnTo>
                    <a:lnTo>
                      <a:pt x="1752290" y="2092454"/>
                    </a:lnTo>
                    <a:lnTo>
                      <a:pt x="1748799" y="2098175"/>
                    </a:lnTo>
                    <a:lnTo>
                      <a:pt x="1744356" y="2104213"/>
                    </a:lnTo>
                    <a:lnTo>
                      <a:pt x="1739596" y="2109616"/>
                    </a:lnTo>
                    <a:lnTo>
                      <a:pt x="1734836" y="2115019"/>
                    </a:lnTo>
                    <a:lnTo>
                      <a:pt x="1729440" y="2120423"/>
                    </a:lnTo>
                    <a:lnTo>
                      <a:pt x="1723411" y="2125826"/>
                    </a:lnTo>
                    <a:lnTo>
                      <a:pt x="1717381" y="2131229"/>
                    </a:lnTo>
                    <a:lnTo>
                      <a:pt x="1710717" y="2136314"/>
                    </a:lnTo>
                    <a:lnTo>
                      <a:pt x="1703735" y="2141399"/>
                    </a:lnTo>
                    <a:lnTo>
                      <a:pt x="1696436" y="2146166"/>
                    </a:lnTo>
                    <a:lnTo>
                      <a:pt x="1688819" y="2150934"/>
                    </a:lnTo>
                    <a:lnTo>
                      <a:pt x="1680885" y="2155701"/>
                    </a:lnTo>
                    <a:lnTo>
                      <a:pt x="1672634" y="2160469"/>
                    </a:lnTo>
                    <a:lnTo>
                      <a:pt x="1663748" y="2164918"/>
                    </a:lnTo>
                    <a:lnTo>
                      <a:pt x="1654545" y="2169368"/>
                    </a:lnTo>
                    <a:lnTo>
                      <a:pt x="1645342" y="2173817"/>
                    </a:lnTo>
                    <a:lnTo>
                      <a:pt x="1625666" y="2182081"/>
                    </a:lnTo>
                    <a:lnTo>
                      <a:pt x="1604721" y="2190344"/>
                    </a:lnTo>
                    <a:lnTo>
                      <a:pt x="1582823" y="2198290"/>
                    </a:lnTo>
                    <a:lnTo>
                      <a:pt x="1559656" y="2205600"/>
                    </a:lnTo>
                    <a:lnTo>
                      <a:pt x="1535537" y="2212592"/>
                    </a:lnTo>
                    <a:lnTo>
                      <a:pt x="1510149" y="2218949"/>
                    </a:lnTo>
                    <a:lnTo>
                      <a:pt x="1484126" y="2225623"/>
                    </a:lnTo>
                    <a:lnTo>
                      <a:pt x="1456834" y="2231344"/>
                    </a:lnTo>
                    <a:lnTo>
                      <a:pt x="1428907" y="2237383"/>
                    </a:lnTo>
                    <a:lnTo>
                      <a:pt x="1400027" y="2242468"/>
                    </a:lnTo>
                    <a:lnTo>
                      <a:pt x="1370514" y="2247553"/>
                    </a:lnTo>
                    <a:lnTo>
                      <a:pt x="1340365" y="2252003"/>
                    </a:lnTo>
                    <a:lnTo>
                      <a:pt x="1309582" y="2256134"/>
                    </a:lnTo>
                    <a:lnTo>
                      <a:pt x="1277846" y="2259948"/>
                    </a:lnTo>
                    <a:lnTo>
                      <a:pt x="1245793" y="2263444"/>
                    </a:lnTo>
                    <a:lnTo>
                      <a:pt x="1213423" y="2266940"/>
                    </a:lnTo>
                    <a:lnTo>
                      <a:pt x="1180736" y="2269801"/>
                    </a:lnTo>
                    <a:lnTo>
                      <a:pt x="1147096" y="2272343"/>
                    </a:lnTo>
                    <a:lnTo>
                      <a:pt x="1113457" y="2274568"/>
                    </a:lnTo>
                    <a:lnTo>
                      <a:pt x="1079500" y="2276475"/>
                    </a:lnTo>
                    <a:lnTo>
                      <a:pt x="1087117" y="2255499"/>
                    </a:lnTo>
                    <a:lnTo>
                      <a:pt x="1094416" y="2233886"/>
                    </a:lnTo>
                    <a:lnTo>
                      <a:pt x="1101715" y="2211321"/>
                    </a:lnTo>
                    <a:lnTo>
                      <a:pt x="1108697" y="2188119"/>
                    </a:lnTo>
                    <a:lnTo>
                      <a:pt x="1115044" y="2164283"/>
                    </a:lnTo>
                    <a:lnTo>
                      <a:pt x="1121708" y="2139810"/>
                    </a:lnTo>
                    <a:lnTo>
                      <a:pt x="1127738" y="2114702"/>
                    </a:lnTo>
                    <a:lnTo>
                      <a:pt x="1133768" y="2088958"/>
                    </a:lnTo>
                    <a:lnTo>
                      <a:pt x="1139480" y="2062260"/>
                    </a:lnTo>
                    <a:lnTo>
                      <a:pt x="1144875" y="2035245"/>
                    </a:lnTo>
                    <a:lnTo>
                      <a:pt x="1150587" y="2007912"/>
                    </a:lnTo>
                    <a:lnTo>
                      <a:pt x="1155665" y="1979626"/>
                    </a:lnTo>
                    <a:lnTo>
                      <a:pt x="1160425" y="1951021"/>
                    </a:lnTo>
                    <a:lnTo>
                      <a:pt x="1164551" y="1922099"/>
                    </a:lnTo>
                    <a:lnTo>
                      <a:pt x="1168994" y="1892541"/>
                    </a:lnTo>
                    <a:lnTo>
                      <a:pt x="1173437" y="1862665"/>
                    </a:lnTo>
                    <a:lnTo>
                      <a:pt x="1177562" y="1832472"/>
                    </a:lnTo>
                    <a:lnTo>
                      <a:pt x="1181053" y="1801643"/>
                    </a:lnTo>
                    <a:lnTo>
                      <a:pt x="1184227" y="1770496"/>
                    </a:lnTo>
                    <a:lnTo>
                      <a:pt x="1187718" y="1739349"/>
                    </a:lnTo>
                    <a:lnTo>
                      <a:pt x="1190891" y="1707566"/>
                    </a:lnTo>
                    <a:lnTo>
                      <a:pt x="1193747" y="1675466"/>
                    </a:lnTo>
                    <a:lnTo>
                      <a:pt x="1196286" y="1643365"/>
                    </a:lnTo>
                    <a:lnTo>
                      <a:pt x="1198508" y="1611265"/>
                    </a:lnTo>
                    <a:lnTo>
                      <a:pt x="1200729" y="1578529"/>
                    </a:lnTo>
                    <a:lnTo>
                      <a:pt x="1202951" y="1546111"/>
                    </a:lnTo>
                    <a:lnTo>
                      <a:pt x="1206124" y="1480003"/>
                    </a:lnTo>
                    <a:lnTo>
                      <a:pt x="1208663" y="1413895"/>
                    </a:lnTo>
                    <a:lnTo>
                      <a:pt x="1210250" y="1347787"/>
                    </a:lnTo>
                    <a:close/>
                    <a:moveTo>
                      <a:pt x="556835" y="1347787"/>
                    </a:moveTo>
                    <a:lnTo>
                      <a:pt x="558423" y="1413872"/>
                    </a:lnTo>
                    <a:lnTo>
                      <a:pt x="560965" y="1479958"/>
                    </a:lnTo>
                    <a:lnTo>
                      <a:pt x="564459" y="1545407"/>
                    </a:lnTo>
                    <a:lnTo>
                      <a:pt x="566047" y="1578132"/>
                    </a:lnTo>
                    <a:lnTo>
                      <a:pt x="568271" y="1610540"/>
                    </a:lnTo>
                    <a:lnTo>
                      <a:pt x="570812" y="1642947"/>
                    </a:lnTo>
                    <a:lnTo>
                      <a:pt x="573353" y="1675036"/>
                    </a:lnTo>
                    <a:lnTo>
                      <a:pt x="576529" y="1706808"/>
                    </a:lnTo>
                    <a:lnTo>
                      <a:pt x="579388" y="1738580"/>
                    </a:lnTo>
                    <a:lnTo>
                      <a:pt x="582565" y="1769716"/>
                    </a:lnTo>
                    <a:lnTo>
                      <a:pt x="586376" y="1800852"/>
                    </a:lnTo>
                    <a:lnTo>
                      <a:pt x="589871" y="1831353"/>
                    </a:lnTo>
                    <a:lnTo>
                      <a:pt x="593682" y="1861854"/>
                    </a:lnTo>
                    <a:lnTo>
                      <a:pt x="597812" y="1891720"/>
                    </a:lnTo>
                    <a:lnTo>
                      <a:pt x="602259" y="1920950"/>
                    </a:lnTo>
                    <a:lnTo>
                      <a:pt x="606706" y="1949862"/>
                    </a:lnTo>
                    <a:lnTo>
                      <a:pt x="611788" y="1978457"/>
                    </a:lnTo>
                    <a:lnTo>
                      <a:pt x="616553" y="2006416"/>
                    </a:lnTo>
                    <a:lnTo>
                      <a:pt x="621953" y="2034375"/>
                    </a:lnTo>
                    <a:lnTo>
                      <a:pt x="627353" y="2061381"/>
                    </a:lnTo>
                    <a:lnTo>
                      <a:pt x="633388" y="2087434"/>
                    </a:lnTo>
                    <a:lnTo>
                      <a:pt x="639106" y="2113487"/>
                    </a:lnTo>
                    <a:lnTo>
                      <a:pt x="645459" y="2138586"/>
                    </a:lnTo>
                    <a:lnTo>
                      <a:pt x="651812" y="2163051"/>
                    </a:lnTo>
                    <a:lnTo>
                      <a:pt x="658482" y="2187197"/>
                    </a:lnTo>
                    <a:lnTo>
                      <a:pt x="665471" y="2210073"/>
                    </a:lnTo>
                    <a:lnTo>
                      <a:pt x="672459" y="2232313"/>
                    </a:lnTo>
                    <a:lnTo>
                      <a:pt x="680082" y="2254236"/>
                    </a:lnTo>
                    <a:lnTo>
                      <a:pt x="687388" y="2274887"/>
                    </a:lnTo>
                    <a:lnTo>
                      <a:pt x="653718" y="2272981"/>
                    </a:lnTo>
                    <a:lnTo>
                      <a:pt x="620047" y="2270439"/>
                    </a:lnTo>
                    <a:lnTo>
                      <a:pt x="587012" y="2267897"/>
                    </a:lnTo>
                    <a:lnTo>
                      <a:pt x="554294" y="2265038"/>
                    </a:lnTo>
                    <a:lnTo>
                      <a:pt x="521576" y="2261543"/>
                    </a:lnTo>
                    <a:lnTo>
                      <a:pt x="490129" y="2257730"/>
                    </a:lnTo>
                    <a:lnTo>
                      <a:pt x="458682" y="2254236"/>
                    </a:lnTo>
                    <a:lnTo>
                      <a:pt x="427553" y="2249787"/>
                    </a:lnTo>
                    <a:lnTo>
                      <a:pt x="397376" y="2245022"/>
                    </a:lnTo>
                    <a:lnTo>
                      <a:pt x="368153" y="2239938"/>
                    </a:lnTo>
                    <a:lnTo>
                      <a:pt x="339247" y="2234855"/>
                    </a:lnTo>
                    <a:lnTo>
                      <a:pt x="311294" y="2229136"/>
                    </a:lnTo>
                    <a:lnTo>
                      <a:pt x="283977" y="2223099"/>
                    </a:lnTo>
                    <a:lnTo>
                      <a:pt x="257612" y="2217063"/>
                    </a:lnTo>
                    <a:lnTo>
                      <a:pt x="232518" y="2210073"/>
                    </a:lnTo>
                    <a:lnTo>
                      <a:pt x="208059" y="2203083"/>
                    </a:lnTo>
                    <a:lnTo>
                      <a:pt x="185188" y="2195775"/>
                    </a:lnTo>
                    <a:lnTo>
                      <a:pt x="162953" y="2188150"/>
                    </a:lnTo>
                    <a:lnTo>
                      <a:pt x="141670" y="2180207"/>
                    </a:lnTo>
                    <a:lnTo>
                      <a:pt x="121976" y="2171629"/>
                    </a:lnTo>
                    <a:lnTo>
                      <a:pt x="113082" y="2167499"/>
                    </a:lnTo>
                    <a:lnTo>
                      <a:pt x="103870" y="2163051"/>
                    </a:lnTo>
                    <a:lnTo>
                      <a:pt x="94976" y="2158285"/>
                    </a:lnTo>
                    <a:lnTo>
                      <a:pt x="86717" y="2153837"/>
                    </a:lnTo>
                    <a:lnTo>
                      <a:pt x="78776" y="2149071"/>
                    </a:lnTo>
                    <a:lnTo>
                      <a:pt x="70517" y="2144305"/>
                    </a:lnTo>
                    <a:lnTo>
                      <a:pt x="63212" y="2139222"/>
                    </a:lnTo>
                    <a:lnTo>
                      <a:pt x="56541" y="2134456"/>
                    </a:lnTo>
                    <a:lnTo>
                      <a:pt x="49870" y="2129372"/>
                    </a:lnTo>
                    <a:lnTo>
                      <a:pt x="43518" y="2124289"/>
                    </a:lnTo>
                    <a:lnTo>
                      <a:pt x="37800" y="2118888"/>
                    </a:lnTo>
                    <a:lnTo>
                      <a:pt x="32400" y="2113804"/>
                    </a:lnTo>
                    <a:lnTo>
                      <a:pt x="27318" y="2108403"/>
                    </a:lnTo>
                    <a:lnTo>
                      <a:pt x="22553" y="2102684"/>
                    </a:lnTo>
                    <a:lnTo>
                      <a:pt x="18423" y="2097283"/>
                    </a:lnTo>
                    <a:lnTo>
                      <a:pt x="14612" y="2091564"/>
                    </a:lnTo>
                    <a:lnTo>
                      <a:pt x="11118" y="2085527"/>
                    </a:lnTo>
                    <a:lnTo>
                      <a:pt x="8259" y="2079809"/>
                    </a:lnTo>
                    <a:lnTo>
                      <a:pt x="5718" y="2074090"/>
                    </a:lnTo>
                    <a:lnTo>
                      <a:pt x="3494" y="2067735"/>
                    </a:lnTo>
                    <a:lnTo>
                      <a:pt x="1588" y="2061699"/>
                    </a:lnTo>
                    <a:lnTo>
                      <a:pt x="635" y="2055344"/>
                    </a:lnTo>
                    <a:lnTo>
                      <a:pt x="0" y="2049308"/>
                    </a:lnTo>
                    <a:lnTo>
                      <a:pt x="0" y="2042636"/>
                    </a:lnTo>
                    <a:lnTo>
                      <a:pt x="0" y="1665187"/>
                    </a:lnTo>
                    <a:lnTo>
                      <a:pt x="318" y="1649937"/>
                    </a:lnTo>
                    <a:lnTo>
                      <a:pt x="1270" y="1634686"/>
                    </a:lnTo>
                    <a:lnTo>
                      <a:pt x="3176" y="1619436"/>
                    </a:lnTo>
                    <a:lnTo>
                      <a:pt x="5718" y="1605138"/>
                    </a:lnTo>
                    <a:lnTo>
                      <a:pt x="8894" y="1590523"/>
                    </a:lnTo>
                    <a:lnTo>
                      <a:pt x="13023" y="1576544"/>
                    </a:lnTo>
                    <a:lnTo>
                      <a:pt x="17788" y="1562564"/>
                    </a:lnTo>
                    <a:lnTo>
                      <a:pt x="23188" y="1548902"/>
                    </a:lnTo>
                    <a:lnTo>
                      <a:pt x="29223" y="1535558"/>
                    </a:lnTo>
                    <a:lnTo>
                      <a:pt x="35576" y="1522849"/>
                    </a:lnTo>
                    <a:lnTo>
                      <a:pt x="42882" y="1510458"/>
                    </a:lnTo>
                    <a:lnTo>
                      <a:pt x="50506" y="1498385"/>
                    </a:lnTo>
                    <a:lnTo>
                      <a:pt x="59082" y="1486947"/>
                    </a:lnTo>
                    <a:lnTo>
                      <a:pt x="67659" y="1475510"/>
                    </a:lnTo>
                    <a:lnTo>
                      <a:pt x="77188" y="1464707"/>
                    </a:lnTo>
                    <a:lnTo>
                      <a:pt x="87035" y="1454540"/>
                    </a:lnTo>
                    <a:lnTo>
                      <a:pt x="97200" y="1444691"/>
                    </a:lnTo>
                    <a:lnTo>
                      <a:pt x="108317" y="1435159"/>
                    </a:lnTo>
                    <a:lnTo>
                      <a:pt x="119435" y="1426263"/>
                    </a:lnTo>
                    <a:lnTo>
                      <a:pt x="131188" y="1418003"/>
                    </a:lnTo>
                    <a:lnTo>
                      <a:pt x="143259" y="1410377"/>
                    </a:lnTo>
                    <a:lnTo>
                      <a:pt x="155647" y="1403070"/>
                    </a:lnTo>
                    <a:lnTo>
                      <a:pt x="168353" y="1396398"/>
                    </a:lnTo>
                    <a:lnTo>
                      <a:pt x="182012" y="1390044"/>
                    </a:lnTo>
                    <a:lnTo>
                      <a:pt x="195353" y="1384960"/>
                    </a:lnTo>
                    <a:lnTo>
                      <a:pt x="209329" y="1380194"/>
                    </a:lnTo>
                    <a:lnTo>
                      <a:pt x="222988" y="1376382"/>
                    </a:lnTo>
                    <a:lnTo>
                      <a:pt x="237600" y="1373204"/>
                    </a:lnTo>
                    <a:lnTo>
                      <a:pt x="252212" y="1370663"/>
                    </a:lnTo>
                    <a:lnTo>
                      <a:pt x="267141" y="1368439"/>
                    </a:lnTo>
                    <a:lnTo>
                      <a:pt x="282388" y="1367168"/>
                    </a:lnTo>
                    <a:lnTo>
                      <a:pt x="297953" y="1366850"/>
                    </a:lnTo>
                    <a:lnTo>
                      <a:pt x="317647" y="1364944"/>
                    </a:lnTo>
                    <a:lnTo>
                      <a:pt x="371965" y="1360813"/>
                    </a:lnTo>
                    <a:lnTo>
                      <a:pt x="409765" y="1357636"/>
                    </a:lnTo>
                    <a:lnTo>
                      <a:pt x="453918" y="1354459"/>
                    </a:lnTo>
                    <a:lnTo>
                      <a:pt x="503153" y="1351282"/>
                    </a:lnTo>
                    <a:lnTo>
                      <a:pt x="556835" y="1347787"/>
                    </a:lnTo>
                    <a:close/>
                    <a:moveTo>
                      <a:pt x="608844" y="427466"/>
                    </a:moveTo>
                    <a:lnTo>
                      <a:pt x="605985" y="427783"/>
                    </a:lnTo>
                    <a:lnTo>
                      <a:pt x="602491" y="428100"/>
                    </a:lnTo>
                    <a:lnTo>
                      <a:pt x="599632" y="428735"/>
                    </a:lnTo>
                    <a:lnTo>
                      <a:pt x="593915" y="430956"/>
                    </a:lnTo>
                    <a:lnTo>
                      <a:pt x="587880" y="434130"/>
                    </a:lnTo>
                    <a:lnTo>
                      <a:pt x="582480" y="437938"/>
                    </a:lnTo>
                    <a:lnTo>
                      <a:pt x="577398" y="442381"/>
                    </a:lnTo>
                    <a:lnTo>
                      <a:pt x="572633" y="456027"/>
                    </a:lnTo>
                    <a:lnTo>
                      <a:pt x="568186" y="470625"/>
                    </a:lnTo>
                    <a:lnTo>
                      <a:pt x="564375" y="485223"/>
                    </a:lnTo>
                    <a:lnTo>
                      <a:pt x="560245" y="499821"/>
                    </a:lnTo>
                    <a:lnTo>
                      <a:pt x="557069" y="515053"/>
                    </a:lnTo>
                    <a:lnTo>
                      <a:pt x="553893" y="530286"/>
                    </a:lnTo>
                    <a:lnTo>
                      <a:pt x="550716" y="545836"/>
                    </a:lnTo>
                    <a:lnTo>
                      <a:pt x="548175" y="561386"/>
                    </a:lnTo>
                    <a:lnTo>
                      <a:pt x="545634" y="577570"/>
                    </a:lnTo>
                    <a:lnTo>
                      <a:pt x="544046" y="593438"/>
                    </a:lnTo>
                    <a:lnTo>
                      <a:pt x="542140" y="609940"/>
                    </a:lnTo>
                    <a:lnTo>
                      <a:pt x="540552" y="626442"/>
                    </a:lnTo>
                    <a:lnTo>
                      <a:pt x="539599" y="642944"/>
                    </a:lnTo>
                    <a:lnTo>
                      <a:pt x="538964" y="660080"/>
                    </a:lnTo>
                    <a:lnTo>
                      <a:pt x="538328" y="676900"/>
                    </a:lnTo>
                    <a:lnTo>
                      <a:pt x="538011" y="694036"/>
                    </a:lnTo>
                    <a:lnTo>
                      <a:pt x="538328" y="706730"/>
                    </a:lnTo>
                    <a:lnTo>
                      <a:pt x="538964" y="719424"/>
                    </a:lnTo>
                    <a:lnTo>
                      <a:pt x="539599" y="732118"/>
                    </a:lnTo>
                    <a:lnTo>
                      <a:pt x="540234" y="744495"/>
                    </a:lnTo>
                    <a:lnTo>
                      <a:pt x="541505" y="756871"/>
                    </a:lnTo>
                    <a:lnTo>
                      <a:pt x="542775" y="769248"/>
                    </a:lnTo>
                    <a:lnTo>
                      <a:pt x="544681" y="781624"/>
                    </a:lnTo>
                    <a:lnTo>
                      <a:pt x="546587" y="794001"/>
                    </a:lnTo>
                    <a:lnTo>
                      <a:pt x="548493" y="806060"/>
                    </a:lnTo>
                    <a:lnTo>
                      <a:pt x="550716" y="818119"/>
                    </a:lnTo>
                    <a:lnTo>
                      <a:pt x="553893" y="829861"/>
                    </a:lnTo>
                    <a:lnTo>
                      <a:pt x="556434" y="841920"/>
                    </a:lnTo>
                    <a:lnTo>
                      <a:pt x="559610" y="853662"/>
                    </a:lnTo>
                    <a:lnTo>
                      <a:pt x="562469" y="865086"/>
                    </a:lnTo>
                    <a:lnTo>
                      <a:pt x="566280" y="876511"/>
                    </a:lnTo>
                    <a:lnTo>
                      <a:pt x="569774" y="887618"/>
                    </a:lnTo>
                    <a:lnTo>
                      <a:pt x="573586" y="899042"/>
                    </a:lnTo>
                    <a:lnTo>
                      <a:pt x="577398" y="909832"/>
                    </a:lnTo>
                    <a:lnTo>
                      <a:pt x="581845" y="920939"/>
                    </a:lnTo>
                    <a:lnTo>
                      <a:pt x="586292" y="931412"/>
                    </a:lnTo>
                    <a:lnTo>
                      <a:pt x="595185" y="952674"/>
                    </a:lnTo>
                    <a:lnTo>
                      <a:pt x="605667" y="972984"/>
                    </a:lnTo>
                    <a:lnTo>
                      <a:pt x="615832" y="992659"/>
                    </a:lnTo>
                    <a:lnTo>
                      <a:pt x="626949" y="1012018"/>
                    </a:lnTo>
                    <a:lnTo>
                      <a:pt x="638702" y="1030106"/>
                    </a:lnTo>
                    <a:lnTo>
                      <a:pt x="650772" y="1047560"/>
                    </a:lnTo>
                    <a:lnTo>
                      <a:pt x="663477" y="1064380"/>
                    </a:lnTo>
                    <a:lnTo>
                      <a:pt x="676183" y="1080564"/>
                    </a:lnTo>
                    <a:lnTo>
                      <a:pt x="689841" y="1095797"/>
                    </a:lnTo>
                    <a:lnTo>
                      <a:pt x="703499" y="1109760"/>
                    </a:lnTo>
                    <a:lnTo>
                      <a:pt x="710487" y="1116424"/>
                    </a:lnTo>
                    <a:lnTo>
                      <a:pt x="717475" y="1123089"/>
                    </a:lnTo>
                    <a:lnTo>
                      <a:pt x="724781" y="1129118"/>
                    </a:lnTo>
                    <a:lnTo>
                      <a:pt x="731769" y="1135148"/>
                    </a:lnTo>
                    <a:lnTo>
                      <a:pt x="739075" y="1140860"/>
                    </a:lnTo>
                    <a:lnTo>
                      <a:pt x="746380" y="1146255"/>
                    </a:lnTo>
                    <a:lnTo>
                      <a:pt x="753686" y="1151967"/>
                    </a:lnTo>
                    <a:lnTo>
                      <a:pt x="760992" y="1156727"/>
                    </a:lnTo>
                    <a:lnTo>
                      <a:pt x="768297" y="1161170"/>
                    </a:lnTo>
                    <a:lnTo>
                      <a:pt x="775920" y="1165613"/>
                    </a:lnTo>
                    <a:lnTo>
                      <a:pt x="783226" y="1170056"/>
                    </a:lnTo>
                    <a:lnTo>
                      <a:pt x="790532" y="1174181"/>
                    </a:lnTo>
                    <a:lnTo>
                      <a:pt x="798155" y="1177355"/>
                    </a:lnTo>
                    <a:lnTo>
                      <a:pt x="805461" y="1180528"/>
                    </a:lnTo>
                    <a:lnTo>
                      <a:pt x="813084" y="1184019"/>
                    </a:lnTo>
                    <a:lnTo>
                      <a:pt x="820390" y="1186558"/>
                    </a:lnTo>
                    <a:lnTo>
                      <a:pt x="828013" y="1189097"/>
                    </a:lnTo>
                    <a:lnTo>
                      <a:pt x="835318" y="1191318"/>
                    </a:lnTo>
                    <a:lnTo>
                      <a:pt x="842624" y="1192588"/>
                    </a:lnTo>
                    <a:lnTo>
                      <a:pt x="850247" y="1194174"/>
                    </a:lnTo>
                    <a:lnTo>
                      <a:pt x="857553" y="1195444"/>
                    </a:lnTo>
                    <a:lnTo>
                      <a:pt x="864859" y="1196396"/>
                    </a:lnTo>
                    <a:lnTo>
                      <a:pt x="872164" y="1196713"/>
                    </a:lnTo>
                    <a:lnTo>
                      <a:pt x="879470" y="1197030"/>
                    </a:lnTo>
                    <a:lnTo>
                      <a:pt x="886776" y="1196713"/>
                    </a:lnTo>
                    <a:lnTo>
                      <a:pt x="894081" y="1196396"/>
                    </a:lnTo>
                    <a:lnTo>
                      <a:pt x="901387" y="1195444"/>
                    </a:lnTo>
                    <a:lnTo>
                      <a:pt x="909010" y="1194174"/>
                    </a:lnTo>
                    <a:lnTo>
                      <a:pt x="916316" y="1192588"/>
                    </a:lnTo>
                    <a:lnTo>
                      <a:pt x="923621" y="1191318"/>
                    </a:lnTo>
                    <a:lnTo>
                      <a:pt x="931245" y="1189097"/>
                    </a:lnTo>
                    <a:lnTo>
                      <a:pt x="938550" y="1186558"/>
                    </a:lnTo>
                    <a:lnTo>
                      <a:pt x="946174" y="1184019"/>
                    </a:lnTo>
                    <a:lnTo>
                      <a:pt x="953479" y="1180528"/>
                    </a:lnTo>
                    <a:lnTo>
                      <a:pt x="961102" y="1177355"/>
                    </a:lnTo>
                    <a:lnTo>
                      <a:pt x="968408" y="1174181"/>
                    </a:lnTo>
                    <a:lnTo>
                      <a:pt x="976031" y="1170056"/>
                    </a:lnTo>
                    <a:lnTo>
                      <a:pt x="983337" y="1165613"/>
                    </a:lnTo>
                    <a:lnTo>
                      <a:pt x="990643" y="1161170"/>
                    </a:lnTo>
                    <a:lnTo>
                      <a:pt x="997948" y="1156727"/>
                    </a:lnTo>
                    <a:lnTo>
                      <a:pt x="1005572" y="1151967"/>
                    </a:lnTo>
                    <a:lnTo>
                      <a:pt x="1012877" y="1146255"/>
                    </a:lnTo>
                    <a:lnTo>
                      <a:pt x="1019865" y="1140860"/>
                    </a:lnTo>
                    <a:lnTo>
                      <a:pt x="1027171" y="1135148"/>
                    </a:lnTo>
                    <a:lnTo>
                      <a:pt x="1034476" y="1129118"/>
                    </a:lnTo>
                    <a:lnTo>
                      <a:pt x="1041147" y="1123089"/>
                    </a:lnTo>
                    <a:lnTo>
                      <a:pt x="1048452" y="1116424"/>
                    </a:lnTo>
                    <a:lnTo>
                      <a:pt x="1055440" y="1109760"/>
                    </a:lnTo>
                    <a:lnTo>
                      <a:pt x="1069099" y="1095797"/>
                    </a:lnTo>
                    <a:lnTo>
                      <a:pt x="1082439" y="1080564"/>
                    </a:lnTo>
                    <a:lnTo>
                      <a:pt x="1095463" y="1064380"/>
                    </a:lnTo>
                    <a:lnTo>
                      <a:pt x="1107850" y="1047560"/>
                    </a:lnTo>
                    <a:lnTo>
                      <a:pt x="1120238" y="1030106"/>
                    </a:lnTo>
                    <a:lnTo>
                      <a:pt x="1131673" y="1012018"/>
                    </a:lnTo>
                    <a:lnTo>
                      <a:pt x="1143108" y="992659"/>
                    </a:lnTo>
                    <a:lnTo>
                      <a:pt x="1153590" y="972984"/>
                    </a:lnTo>
                    <a:lnTo>
                      <a:pt x="1163437" y="952674"/>
                    </a:lnTo>
                    <a:lnTo>
                      <a:pt x="1172966" y="931412"/>
                    </a:lnTo>
                    <a:lnTo>
                      <a:pt x="1177413" y="920939"/>
                    </a:lnTo>
                    <a:lnTo>
                      <a:pt x="1181224" y="909832"/>
                    </a:lnTo>
                    <a:lnTo>
                      <a:pt x="1185354" y="899042"/>
                    </a:lnTo>
                    <a:lnTo>
                      <a:pt x="1189165" y="887618"/>
                    </a:lnTo>
                    <a:lnTo>
                      <a:pt x="1192977" y="876511"/>
                    </a:lnTo>
                    <a:lnTo>
                      <a:pt x="1196153" y="865086"/>
                    </a:lnTo>
                    <a:lnTo>
                      <a:pt x="1199647" y="853662"/>
                    </a:lnTo>
                    <a:lnTo>
                      <a:pt x="1202506" y="841920"/>
                    </a:lnTo>
                    <a:lnTo>
                      <a:pt x="1205365" y="829861"/>
                    </a:lnTo>
                    <a:lnTo>
                      <a:pt x="1207906" y="818119"/>
                    </a:lnTo>
                    <a:lnTo>
                      <a:pt x="1210129" y="806060"/>
                    </a:lnTo>
                    <a:lnTo>
                      <a:pt x="1212353" y="794001"/>
                    </a:lnTo>
                    <a:lnTo>
                      <a:pt x="1214576" y="781624"/>
                    </a:lnTo>
                    <a:lnTo>
                      <a:pt x="1215847" y="769248"/>
                    </a:lnTo>
                    <a:lnTo>
                      <a:pt x="1217435" y="756871"/>
                    </a:lnTo>
                    <a:lnTo>
                      <a:pt x="1218388" y="744495"/>
                    </a:lnTo>
                    <a:lnTo>
                      <a:pt x="1219658" y="732118"/>
                    </a:lnTo>
                    <a:lnTo>
                      <a:pt x="1220294" y="719424"/>
                    </a:lnTo>
                    <a:lnTo>
                      <a:pt x="1220611" y="706730"/>
                    </a:lnTo>
                    <a:lnTo>
                      <a:pt x="1220611" y="694036"/>
                    </a:lnTo>
                    <a:lnTo>
                      <a:pt x="1220294" y="676900"/>
                    </a:lnTo>
                    <a:lnTo>
                      <a:pt x="1219976" y="660080"/>
                    </a:lnTo>
                    <a:lnTo>
                      <a:pt x="1200600" y="658494"/>
                    </a:lnTo>
                    <a:lnTo>
                      <a:pt x="1181224" y="656907"/>
                    </a:lnTo>
                    <a:lnTo>
                      <a:pt x="1161531" y="655003"/>
                    </a:lnTo>
                    <a:lnTo>
                      <a:pt x="1141837" y="652782"/>
                    </a:lnTo>
                    <a:lnTo>
                      <a:pt x="1122144" y="650243"/>
                    </a:lnTo>
                    <a:lnTo>
                      <a:pt x="1102133" y="647387"/>
                    </a:lnTo>
                    <a:lnTo>
                      <a:pt x="1082122" y="644530"/>
                    </a:lnTo>
                    <a:lnTo>
                      <a:pt x="1062111" y="641040"/>
                    </a:lnTo>
                    <a:lnTo>
                      <a:pt x="1042417" y="637549"/>
                    </a:lnTo>
                    <a:lnTo>
                      <a:pt x="1022406" y="633741"/>
                    </a:lnTo>
                    <a:lnTo>
                      <a:pt x="1002713" y="629933"/>
                    </a:lnTo>
                    <a:lnTo>
                      <a:pt x="983337" y="625807"/>
                    </a:lnTo>
                    <a:lnTo>
                      <a:pt x="963961" y="621047"/>
                    </a:lnTo>
                    <a:lnTo>
                      <a:pt x="944903" y="616604"/>
                    </a:lnTo>
                    <a:lnTo>
                      <a:pt x="926480" y="611527"/>
                    </a:lnTo>
                    <a:lnTo>
                      <a:pt x="907740" y="606449"/>
                    </a:lnTo>
                    <a:lnTo>
                      <a:pt x="889952" y="601054"/>
                    </a:lnTo>
                    <a:lnTo>
                      <a:pt x="872482" y="595659"/>
                    </a:lnTo>
                    <a:lnTo>
                      <a:pt x="855330" y="589312"/>
                    </a:lnTo>
                    <a:lnTo>
                      <a:pt x="838495" y="583600"/>
                    </a:lnTo>
                    <a:lnTo>
                      <a:pt x="822613" y="576936"/>
                    </a:lnTo>
                    <a:lnTo>
                      <a:pt x="807049" y="570589"/>
                    </a:lnTo>
                    <a:lnTo>
                      <a:pt x="792120" y="563607"/>
                    </a:lnTo>
                    <a:lnTo>
                      <a:pt x="778462" y="556625"/>
                    </a:lnTo>
                    <a:lnTo>
                      <a:pt x="764803" y="549327"/>
                    </a:lnTo>
                    <a:lnTo>
                      <a:pt x="752098" y="541710"/>
                    </a:lnTo>
                    <a:lnTo>
                      <a:pt x="740345" y="534094"/>
                    </a:lnTo>
                    <a:lnTo>
                      <a:pt x="729228" y="526160"/>
                    </a:lnTo>
                    <a:lnTo>
                      <a:pt x="719381" y="517909"/>
                    </a:lnTo>
                    <a:lnTo>
                      <a:pt x="709852" y="509658"/>
                    </a:lnTo>
                    <a:lnTo>
                      <a:pt x="705723" y="505215"/>
                    </a:lnTo>
                    <a:lnTo>
                      <a:pt x="701911" y="500773"/>
                    </a:lnTo>
                    <a:lnTo>
                      <a:pt x="698100" y="496647"/>
                    </a:lnTo>
                    <a:lnTo>
                      <a:pt x="694606" y="491887"/>
                    </a:lnTo>
                    <a:lnTo>
                      <a:pt x="684441" y="478558"/>
                    </a:lnTo>
                    <a:lnTo>
                      <a:pt x="674912" y="467451"/>
                    </a:lnTo>
                    <a:lnTo>
                      <a:pt x="665383" y="457613"/>
                    </a:lnTo>
                    <a:lnTo>
                      <a:pt x="656489" y="449045"/>
                    </a:lnTo>
                    <a:lnTo>
                      <a:pt x="648231" y="442381"/>
                    </a:lnTo>
                    <a:lnTo>
                      <a:pt x="644101" y="439207"/>
                    </a:lnTo>
                    <a:lnTo>
                      <a:pt x="640607" y="436669"/>
                    </a:lnTo>
                    <a:lnTo>
                      <a:pt x="636478" y="434765"/>
                    </a:lnTo>
                    <a:lnTo>
                      <a:pt x="632984" y="432860"/>
                    </a:lnTo>
                    <a:lnTo>
                      <a:pt x="629172" y="430956"/>
                    </a:lnTo>
                    <a:lnTo>
                      <a:pt x="625678" y="430004"/>
                    </a:lnTo>
                    <a:lnTo>
                      <a:pt x="622184" y="428735"/>
                    </a:lnTo>
                    <a:lnTo>
                      <a:pt x="618690" y="428100"/>
                    </a:lnTo>
                    <a:lnTo>
                      <a:pt x="615514" y="427466"/>
                    </a:lnTo>
                    <a:lnTo>
                      <a:pt x="612020" y="427466"/>
                    </a:lnTo>
                    <a:lnTo>
                      <a:pt x="608844" y="427466"/>
                    </a:lnTo>
                    <a:close/>
                    <a:moveTo>
                      <a:pt x="860094" y="0"/>
                    </a:moveTo>
                    <a:lnTo>
                      <a:pt x="890587" y="0"/>
                    </a:lnTo>
                    <a:lnTo>
                      <a:pt x="921716" y="0"/>
                    </a:lnTo>
                    <a:lnTo>
                      <a:pt x="937597" y="317"/>
                    </a:lnTo>
                    <a:lnTo>
                      <a:pt x="954432" y="1269"/>
                    </a:lnTo>
                    <a:lnTo>
                      <a:pt x="971584" y="2222"/>
                    </a:lnTo>
                    <a:lnTo>
                      <a:pt x="989054" y="3808"/>
                    </a:lnTo>
                    <a:lnTo>
                      <a:pt x="1007477" y="6030"/>
                    </a:lnTo>
                    <a:lnTo>
                      <a:pt x="1025583" y="7934"/>
                    </a:lnTo>
                    <a:lnTo>
                      <a:pt x="1043688" y="11425"/>
                    </a:lnTo>
                    <a:lnTo>
                      <a:pt x="1062746" y="15233"/>
                    </a:lnTo>
                    <a:lnTo>
                      <a:pt x="1081487" y="19676"/>
                    </a:lnTo>
                    <a:lnTo>
                      <a:pt x="1100227" y="25070"/>
                    </a:lnTo>
                    <a:lnTo>
                      <a:pt x="1109756" y="28561"/>
                    </a:lnTo>
                    <a:lnTo>
                      <a:pt x="1119285" y="31735"/>
                    </a:lnTo>
                    <a:lnTo>
                      <a:pt x="1128814" y="34908"/>
                    </a:lnTo>
                    <a:lnTo>
                      <a:pt x="1138343" y="39034"/>
                    </a:lnTo>
                    <a:lnTo>
                      <a:pt x="1147873" y="43159"/>
                    </a:lnTo>
                    <a:lnTo>
                      <a:pt x="1157084" y="47285"/>
                    </a:lnTo>
                    <a:lnTo>
                      <a:pt x="1166613" y="52045"/>
                    </a:lnTo>
                    <a:lnTo>
                      <a:pt x="1176142" y="56805"/>
                    </a:lnTo>
                    <a:lnTo>
                      <a:pt x="1185354" y="61883"/>
                    </a:lnTo>
                    <a:lnTo>
                      <a:pt x="1194883" y="67595"/>
                    </a:lnTo>
                    <a:lnTo>
                      <a:pt x="1203777" y="73307"/>
                    </a:lnTo>
                    <a:lnTo>
                      <a:pt x="1212988" y="79337"/>
                    </a:lnTo>
                    <a:lnTo>
                      <a:pt x="1222200" y="86001"/>
                    </a:lnTo>
                    <a:lnTo>
                      <a:pt x="1231093" y="92665"/>
                    </a:lnTo>
                    <a:lnTo>
                      <a:pt x="1240305" y="99964"/>
                    </a:lnTo>
                    <a:lnTo>
                      <a:pt x="1249199" y="107580"/>
                    </a:lnTo>
                    <a:lnTo>
                      <a:pt x="1257775" y="115197"/>
                    </a:lnTo>
                    <a:lnTo>
                      <a:pt x="1266669" y="123448"/>
                    </a:lnTo>
                    <a:lnTo>
                      <a:pt x="1275245" y="132016"/>
                    </a:lnTo>
                    <a:lnTo>
                      <a:pt x="1283821" y="140902"/>
                    </a:lnTo>
                    <a:lnTo>
                      <a:pt x="1292080" y="150422"/>
                    </a:lnTo>
                    <a:lnTo>
                      <a:pt x="1300656" y="160260"/>
                    </a:lnTo>
                    <a:lnTo>
                      <a:pt x="1308597" y="170415"/>
                    </a:lnTo>
                    <a:lnTo>
                      <a:pt x="1316537" y="181205"/>
                    </a:lnTo>
                    <a:lnTo>
                      <a:pt x="1324478" y="192312"/>
                    </a:lnTo>
                    <a:lnTo>
                      <a:pt x="1332102" y="203736"/>
                    </a:lnTo>
                    <a:lnTo>
                      <a:pt x="1340043" y="215796"/>
                    </a:lnTo>
                    <a:lnTo>
                      <a:pt x="1347031" y="228172"/>
                    </a:lnTo>
                    <a:lnTo>
                      <a:pt x="1354336" y="241183"/>
                    </a:lnTo>
                    <a:lnTo>
                      <a:pt x="1361324" y="254829"/>
                    </a:lnTo>
                    <a:lnTo>
                      <a:pt x="1368312" y="268475"/>
                    </a:lnTo>
                    <a:lnTo>
                      <a:pt x="1375300" y="282756"/>
                    </a:lnTo>
                    <a:lnTo>
                      <a:pt x="1381971" y="297671"/>
                    </a:lnTo>
                    <a:lnTo>
                      <a:pt x="1388006" y="312904"/>
                    </a:lnTo>
                    <a:lnTo>
                      <a:pt x="1394358" y="329088"/>
                    </a:lnTo>
                    <a:lnTo>
                      <a:pt x="1400076" y="345273"/>
                    </a:lnTo>
                    <a:lnTo>
                      <a:pt x="1405793" y="362410"/>
                    </a:lnTo>
                    <a:lnTo>
                      <a:pt x="1411511" y="379864"/>
                    </a:lnTo>
                    <a:lnTo>
                      <a:pt x="1416593" y="397952"/>
                    </a:lnTo>
                    <a:lnTo>
                      <a:pt x="1421675" y="416676"/>
                    </a:lnTo>
                    <a:lnTo>
                      <a:pt x="1431522" y="453488"/>
                    </a:lnTo>
                    <a:lnTo>
                      <a:pt x="1441369" y="488396"/>
                    </a:lnTo>
                    <a:lnTo>
                      <a:pt x="1450898" y="521717"/>
                    </a:lnTo>
                    <a:lnTo>
                      <a:pt x="1460744" y="553452"/>
                    </a:lnTo>
                    <a:lnTo>
                      <a:pt x="1469956" y="583283"/>
                    </a:lnTo>
                    <a:lnTo>
                      <a:pt x="1479485" y="611527"/>
                    </a:lnTo>
                    <a:lnTo>
                      <a:pt x="1489014" y="638501"/>
                    </a:lnTo>
                    <a:lnTo>
                      <a:pt x="1498543" y="663889"/>
                    </a:lnTo>
                    <a:lnTo>
                      <a:pt x="1507755" y="688007"/>
                    </a:lnTo>
                    <a:lnTo>
                      <a:pt x="1516331" y="710856"/>
                    </a:lnTo>
                    <a:lnTo>
                      <a:pt x="1525225" y="732118"/>
                    </a:lnTo>
                    <a:lnTo>
                      <a:pt x="1533483" y="752746"/>
                    </a:lnTo>
                    <a:lnTo>
                      <a:pt x="1550000" y="790510"/>
                    </a:lnTo>
                    <a:lnTo>
                      <a:pt x="1565247" y="824783"/>
                    </a:lnTo>
                    <a:lnTo>
                      <a:pt x="1579540" y="855566"/>
                    </a:lnTo>
                    <a:lnTo>
                      <a:pt x="1592246" y="884127"/>
                    </a:lnTo>
                    <a:lnTo>
                      <a:pt x="1597646" y="897455"/>
                    </a:lnTo>
                    <a:lnTo>
                      <a:pt x="1603045" y="910784"/>
                    </a:lnTo>
                    <a:lnTo>
                      <a:pt x="1608128" y="923478"/>
                    </a:lnTo>
                    <a:lnTo>
                      <a:pt x="1612575" y="935854"/>
                    </a:lnTo>
                    <a:lnTo>
                      <a:pt x="1616704" y="947914"/>
                    </a:lnTo>
                    <a:lnTo>
                      <a:pt x="1620198" y="960290"/>
                    </a:lnTo>
                    <a:lnTo>
                      <a:pt x="1623057" y="972349"/>
                    </a:lnTo>
                    <a:lnTo>
                      <a:pt x="1626233" y="984408"/>
                    </a:lnTo>
                    <a:lnTo>
                      <a:pt x="1627821" y="996468"/>
                    </a:lnTo>
                    <a:lnTo>
                      <a:pt x="1629409" y="1008844"/>
                    </a:lnTo>
                    <a:lnTo>
                      <a:pt x="1630362" y="1021538"/>
                    </a:lnTo>
                    <a:lnTo>
                      <a:pt x="1630362" y="1034232"/>
                    </a:lnTo>
                    <a:lnTo>
                      <a:pt x="1630045" y="1046608"/>
                    </a:lnTo>
                    <a:lnTo>
                      <a:pt x="1629727" y="1052320"/>
                    </a:lnTo>
                    <a:lnTo>
                      <a:pt x="1629092" y="1058350"/>
                    </a:lnTo>
                    <a:lnTo>
                      <a:pt x="1627821" y="1063745"/>
                    </a:lnTo>
                    <a:lnTo>
                      <a:pt x="1626868" y="1069140"/>
                    </a:lnTo>
                    <a:lnTo>
                      <a:pt x="1625280" y="1074535"/>
                    </a:lnTo>
                    <a:lnTo>
                      <a:pt x="1624009" y="1079612"/>
                    </a:lnTo>
                    <a:lnTo>
                      <a:pt x="1622104" y="1084690"/>
                    </a:lnTo>
                    <a:lnTo>
                      <a:pt x="1619880" y="1090085"/>
                    </a:lnTo>
                    <a:lnTo>
                      <a:pt x="1617657" y="1094528"/>
                    </a:lnTo>
                    <a:lnTo>
                      <a:pt x="1615116" y="1099288"/>
                    </a:lnTo>
                    <a:lnTo>
                      <a:pt x="1612575" y="1103731"/>
                    </a:lnTo>
                    <a:lnTo>
                      <a:pt x="1609716" y="1108173"/>
                    </a:lnTo>
                    <a:lnTo>
                      <a:pt x="1606857" y="1112616"/>
                    </a:lnTo>
                    <a:lnTo>
                      <a:pt x="1603045" y="1116424"/>
                    </a:lnTo>
                    <a:lnTo>
                      <a:pt x="1599869" y="1120550"/>
                    </a:lnTo>
                    <a:lnTo>
                      <a:pt x="1595740" y="1124041"/>
                    </a:lnTo>
                    <a:lnTo>
                      <a:pt x="1592246" y="1127849"/>
                    </a:lnTo>
                    <a:lnTo>
                      <a:pt x="1587799" y="1131340"/>
                    </a:lnTo>
                    <a:lnTo>
                      <a:pt x="1583352" y="1134831"/>
                    </a:lnTo>
                    <a:lnTo>
                      <a:pt x="1578587" y="1138004"/>
                    </a:lnTo>
                    <a:lnTo>
                      <a:pt x="1574141" y="1140860"/>
                    </a:lnTo>
                    <a:lnTo>
                      <a:pt x="1568741" y="1143716"/>
                    </a:lnTo>
                    <a:lnTo>
                      <a:pt x="1563659" y="1146890"/>
                    </a:lnTo>
                    <a:lnTo>
                      <a:pt x="1557941" y="1149428"/>
                    </a:lnTo>
                    <a:lnTo>
                      <a:pt x="1552541" y="1151967"/>
                    </a:lnTo>
                    <a:lnTo>
                      <a:pt x="1546189" y="1154189"/>
                    </a:lnTo>
                    <a:lnTo>
                      <a:pt x="1533801" y="1157997"/>
                    </a:lnTo>
                    <a:lnTo>
                      <a:pt x="1520460" y="1161805"/>
                    </a:lnTo>
                    <a:lnTo>
                      <a:pt x="1506166" y="1164978"/>
                    </a:lnTo>
                    <a:lnTo>
                      <a:pt x="1490920" y="1167200"/>
                    </a:lnTo>
                    <a:lnTo>
                      <a:pt x="1474720" y="1169104"/>
                    </a:lnTo>
                    <a:lnTo>
                      <a:pt x="1457568" y="1170056"/>
                    </a:lnTo>
                    <a:lnTo>
                      <a:pt x="1439780" y="1170691"/>
                    </a:lnTo>
                    <a:lnTo>
                      <a:pt x="1420722" y="1170691"/>
                    </a:lnTo>
                    <a:lnTo>
                      <a:pt x="1401029" y="1170056"/>
                    </a:lnTo>
                    <a:lnTo>
                      <a:pt x="1380700" y="1169104"/>
                    </a:lnTo>
                    <a:lnTo>
                      <a:pt x="1359101" y="1166882"/>
                    </a:lnTo>
                    <a:lnTo>
                      <a:pt x="1336549" y="1164344"/>
                    </a:lnTo>
                    <a:lnTo>
                      <a:pt x="1313361" y="1161170"/>
                    </a:lnTo>
                    <a:lnTo>
                      <a:pt x="1288903" y="1157362"/>
                    </a:lnTo>
                    <a:lnTo>
                      <a:pt x="1263810" y="1152919"/>
                    </a:lnTo>
                    <a:lnTo>
                      <a:pt x="1237764" y="1147842"/>
                    </a:lnTo>
                    <a:lnTo>
                      <a:pt x="1210447" y="1142447"/>
                    </a:lnTo>
                    <a:lnTo>
                      <a:pt x="1182813" y="1135783"/>
                    </a:lnTo>
                    <a:lnTo>
                      <a:pt x="1174236" y="1145938"/>
                    </a:lnTo>
                    <a:lnTo>
                      <a:pt x="1165660" y="1155775"/>
                    </a:lnTo>
                    <a:lnTo>
                      <a:pt x="1157084" y="1165613"/>
                    </a:lnTo>
                    <a:lnTo>
                      <a:pt x="1148508" y="1174816"/>
                    </a:lnTo>
                    <a:lnTo>
                      <a:pt x="1139296" y="1184019"/>
                    </a:lnTo>
                    <a:lnTo>
                      <a:pt x="1130720" y="1192588"/>
                    </a:lnTo>
                    <a:lnTo>
                      <a:pt x="1121509" y="1201473"/>
                    </a:lnTo>
                    <a:lnTo>
                      <a:pt x="1111980" y="1209407"/>
                    </a:lnTo>
                    <a:lnTo>
                      <a:pt x="1102768" y="1217341"/>
                    </a:lnTo>
                    <a:lnTo>
                      <a:pt x="1093557" y="1224957"/>
                    </a:lnTo>
                    <a:lnTo>
                      <a:pt x="1084028" y="1232573"/>
                    </a:lnTo>
                    <a:lnTo>
                      <a:pt x="1074499" y="1239555"/>
                    </a:lnTo>
                    <a:lnTo>
                      <a:pt x="1064969" y="1246536"/>
                    </a:lnTo>
                    <a:lnTo>
                      <a:pt x="1055123" y="1252883"/>
                    </a:lnTo>
                    <a:lnTo>
                      <a:pt x="1045594" y="1258913"/>
                    </a:lnTo>
                    <a:lnTo>
                      <a:pt x="1035747" y="1264625"/>
                    </a:lnTo>
                    <a:lnTo>
                      <a:pt x="1025900" y="1270337"/>
                    </a:lnTo>
                    <a:lnTo>
                      <a:pt x="1016054" y="1275415"/>
                    </a:lnTo>
                    <a:lnTo>
                      <a:pt x="1006207" y="1280492"/>
                    </a:lnTo>
                    <a:lnTo>
                      <a:pt x="996360" y="1284935"/>
                    </a:lnTo>
                    <a:lnTo>
                      <a:pt x="986513" y="1289061"/>
                    </a:lnTo>
                    <a:lnTo>
                      <a:pt x="976667" y="1292869"/>
                    </a:lnTo>
                    <a:lnTo>
                      <a:pt x="966820" y="1296360"/>
                    </a:lnTo>
                    <a:lnTo>
                      <a:pt x="956973" y="1299533"/>
                    </a:lnTo>
                    <a:lnTo>
                      <a:pt x="947126" y="1302389"/>
                    </a:lnTo>
                    <a:lnTo>
                      <a:pt x="937280" y="1304611"/>
                    </a:lnTo>
                    <a:lnTo>
                      <a:pt x="927433" y="1306515"/>
                    </a:lnTo>
                    <a:lnTo>
                      <a:pt x="917904" y="1308419"/>
                    </a:lnTo>
                    <a:lnTo>
                      <a:pt x="908057" y="1309688"/>
                    </a:lnTo>
                    <a:lnTo>
                      <a:pt x="898846" y="1310640"/>
                    </a:lnTo>
                    <a:lnTo>
                      <a:pt x="888999" y="1311275"/>
                    </a:lnTo>
                    <a:lnTo>
                      <a:pt x="879470" y="1311275"/>
                    </a:lnTo>
                    <a:lnTo>
                      <a:pt x="869941" y="1311275"/>
                    </a:lnTo>
                    <a:lnTo>
                      <a:pt x="860729" y="1310640"/>
                    </a:lnTo>
                    <a:lnTo>
                      <a:pt x="851200" y="1310006"/>
                    </a:lnTo>
                    <a:lnTo>
                      <a:pt x="841354" y="1308419"/>
                    </a:lnTo>
                    <a:lnTo>
                      <a:pt x="831824" y="1306515"/>
                    </a:lnTo>
                    <a:lnTo>
                      <a:pt x="822613" y="1304928"/>
                    </a:lnTo>
                    <a:lnTo>
                      <a:pt x="812766" y="1302389"/>
                    </a:lnTo>
                    <a:lnTo>
                      <a:pt x="803237" y="1299851"/>
                    </a:lnTo>
                    <a:lnTo>
                      <a:pt x="793390" y="1296677"/>
                    </a:lnTo>
                    <a:lnTo>
                      <a:pt x="783544" y="1293186"/>
                    </a:lnTo>
                    <a:lnTo>
                      <a:pt x="774015" y="1289696"/>
                    </a:lnTo>
                    <a:lnTo>
                      <a:pt x="764168" y="1285570"/>
                    </a:lnTo>
                    <a:lnTo>
                      <a:pt x="754321" y="1281127"/>
                    </a:lnTo>
                    <a:lnTo>
                      <a:pt x="744792" y="1276367"/>
                    </a:lnTo>
                    <a:lnTo>
                      <a:pt x="734945" y="1271289"/>
                    </a:lnTo>
                    <a:lnTo>
                      <a:pt x="725416" y="1265895"/>
                    </a:lnTo>
                    <a:lnTo>
                      <a:pt x="715887" y="1260500"/>
                    </a:lnTo>
                    <a:lnTo>
                      <a:pt x="706040" y="1254153"/>
                    </a:lnTo>
                    <a:lnTo>
                      <a:pt x="696829" y="1248123"/>
                    </a:lnTo>
                    <a:lnTo>
                      <a:pt x="687300" y="1241459"/>
                    </a:lnTo>
                    <a:lnTo>
                      <a:pt x="677771" y="1234477"/>
                    </a:lnTo>
                    <a:lnTo>
                      <a:pt x="668559" y="1227178"/>
                    </a:lnTo>
                    <a:lnTo>
                      <a:pt x="659030" y="1219879"/>
                    </a:lnTo>
                    <a:lnTo>
                      <a:pt x="650136" y="1211946"/>
                    </a:lnTo>
                    <a:lnTo>
                      <a:pt x="640925" y="1204012"/>
                    </a:lnTo>
                    <a:lnTo>
                      <a:pt x="632031" y="1196078"/>
                    </a:lnTo>
                    <a:lnTo>
                      <a:pt x="623137" y="1187193"/>
                    </a:lnTo>
                    <a:lnTo>
                      <a:pt x="614244" y="1178307"/>
                    </a:lnTo>
                    <a:lnTo>
                      <a:pt x="605667" y="1169421"/>
                    </a:lnTo>
                    <a:lnTo>
                      <a:pt x="597091" y="1159901"/>
                    </a:lnTo>
                    <a:lnTo>
                      <a:pt x="588515" y="1150063"/>
                    </a:lnTo>
                    <a:lnTo>
                      <a:pt x="580256" y="1140225"/>
                    </a:lnTo>
                    <a:lnTo>
                      <a:pt x="553257" y="1145938"/>
                    </a:lnTo>
                    <a:lnTo>
                      <a:pt x="527529" y="1151650"/>
                    </a:lnTo>
                    <a:lnTo>
                      <a:pt x="502436" y="1155775"/>
                    </a:lnTo>
                    <a:lnTo>
                      <a:pt x="478295" y="1159901"/>
                    </a:lnTo>
                    <a:lnTo>
                      <a:pt x="454790" y="1163074"/>
                    </a:lnTo>
                    <a:lnTo>
                      <a:pt x="432556" y="1165930"/>
                    </a:lnTo>
                    <a:lnTo>
                      <a:pt x="410956" y="1168152"/>
                    </a:lnTo>
                    <a:lnTo>
                      <a:pt x="390310" y="1169739"/>
                    </a:lnTo>
                    <a:lnTo>
                      <a:pt x="370616" y="1170691"/>
                    </a:lnTo>
                    <a:lnTo>
                      <a:pt x="351876" y="1171008"/>
                    </a:lnTo>
                    <a:lnTo>
                      <a:pt x="333453" y="1170691"/>
                    </a:lnTo>
                    <a:lnTo>
                      <a:pt x="316301" y="1170056"/>
                    </a:lnTo>
                    <a:lnTo>
                      <a:pt x="300419" y="1168469"/>
                    </a:lnTo>
                    <a:lnTo>
                      <a:pt x="284537" y="1166565"/>
                    </a:lnTo>
                    <a:lnTo>
                      <a:pt x="269926" y="1164026"/>
                    </a:lnTo>
                    <a:lnTo>
                      <a:pt x="256585" y="1160853"/>
                    </a:lnTo>
                    <a:lnTo>
                      <a:pt x="243562" y="1157045"/>
                    </a:lnTo>
                    <a:lnTo>
                      <a:pt x="231492" y="1152919"/>
                    </a:lnTo>
                    <a:lnTo>
                      <a:pt x="220374" y="1147842"/>
                    </a:lnTo>
                    <a:lnTo>
                      <a:pt x="214975" y="1145303"/>
                    </a:lnTo>
                    <a:lnTo>
                      <a:pt x="209892" y="1142447"/>
                    </a:lnTo>
                    <a:lnTo>
                      <a:pt x="205128" y="1139591"/>
                    </a:lnTo>
                    <a:lnTo>
                      <a:pt x="200363" y="1136417"/>
                    </a:lnTo>
                    <a:lnTo>
                      <a:pt x="195916" y="1133244"/>
                    </a:lnTo>
                    <a:lnTo>
                      <a:pt x="191787" y="1130070"/>
                    </a:lnTo>
                    <a:lnTo>
                      <a:pt x="187658" y="1126262"/>
                    </a:lnTo>
                    <a:lnTo>
                      <a:pt x="184164" y="1122771"/>
                    </a:lnTo>
                    <a:lnTo>
                      <a:pt x="180352" y="1118963"/>
                    </a:lnTo>
                    <a:lnTo>
                      <a:pt x="177176" y="1115155"/>
                    </a:lnTo>
                    <a:lnTo>
                      <a:pt x="173682" y="1111030"/>
                    </a:lnTo>
                    <a:lnTo>
                      <a:pt x="170823" y="1106904"/>
                    </a:lnTo>
                    <a:lnTo>
                      <a:pt x="167964" y="1102779"/>
                    </a:lnTo>
                    <a:lnTo>
                      <a:pt x="165423" y="1098336"/>
                    </a:lnTo>
                    <a:lnTo>
                      <a:pt x="163200" y="1093575"/>
                    </a:lnTo>
                    <a:lnTo>
                      <a:pt x="160976" y="1088815"/>
                    </a:lnTo>
                    <a:lnTo>
                      <a:pt x="159071" y="1084055"/>
                    </a:lnTo>
                    <a:lnTo>
                      <a:pt x="157482" y="1078978"/>
                    </a:lnTo>
                    <a:lnTo>
                      <a:pt x="155894" y="1073900"/>
                    </a:lnTo>
                    <a:lnTo>
                      <a:pt x="154624" y="1068822"/>
                    </a:lnTo>
                    <a:lnTo>
                      <a:pt x="153353" y="1063428"/>
                    </a:lnTo>
                    <a:lnTo>
                      <a:pt x="152718" y="1058033"/>
                    </a:lnTo>
                    <a:lnTo>
                      <a:pt x="151130" y="1046291"/>
                    </a:lnTo>
                    <a:lnTo>
                      <a:pt x="150812" y="1034232"/>
                    </a:lnTo>
                    <a:lnTo>
                      <a:pt x="151130" y="1021538"/>
                    </a:lnTo>
                    <a:lnTo>
                      <a:pt x="152083" y="1008844"/>
                    </a:lnTo>
                    <a:lnTo>
                      <a:pt x="153353" y="996468"/>
                    </a:lnTo>
                    <a:lnTo>
                      <a:pt x="155577" y="984408"/>
                    </a:lnTo>
                    <a:lnTo>
                      <a:pt x="158118" y="972349"/>
                    </a:lnTo>
                    <a:lnTo>
                      <a:pt x="160976" y="960290"/>
                    </a:lnTo>
                    <a:lnTo>
                      <a:pt x="164788" y="947914"/>
                    </a:lnTo>
                    <a:lnTo>
                      <a:pt x="168600" y="935854"/>
                    </a:lnTo>
                    <a:lnTo>
                      <a:pt x="173364" y="923478"/>
                    </a:lnTo>
                    <a:lnTo>
                      <a:pt x="178129" y="910784"/>
                    </a:lnTo>
                    <a:lnTo>
                      <a:pt x="183529" y="897455"/>
                    </a:lnTo>
                    <a:lnTo>
                      <a:pt x="189564" y="884127"/>
                    </a:lnTo>
                    <a:lnTo>
                      <a:pt x="202269" y="855566"/>
                    </a:lnTo>
                    <a:lnTo>
                      <a:pt x="216245" y="824783"/>
                    </a:lnTo>
                    <a:lnTo>
                      <a:pt x="231492" y="790510"/>
                    </a:lnTo>
                    <a:lnTo>
                      <a:pt x="247691" y="752746"/>
                    </a:lnTo>
                    <a:lnTo>
                      <a:pt x="256267" y="732118"/>
                    </a:lnTo>
                    <a:lnTo>
                      <a:pt x="264844" y="710856"/>
                    </a:lnTo>
                    <a:lnTo>
                      <a:pt x="274055" y="688007"/>
                    </a:lnTo>
                    <a:lnTo>
                      <a:pt x="283266" y="663889"/>
                    </a:lnTo>
                    <a:lnTo>
                      <a:pt x="292160" y="638501"/>
                    </a:lnTo>
                    <a:lnTo>
                      <a:pt x="301689" y="611527"/>
                    </a:lnTo>
                    <a:lnTo>
                      <a:pt x="311218" y="583283"/>
                    </a:lnTo>
                    <a:lnTo>
                      <a:pt x="321065" y="553452"/>
                    </a:lnTo>
                    <a:lnTo>
                      <a:pt x="330594" y="521717"/>
                    </a:lnTo>
                    <a:lnTo>
                      <a:pt x="340441" y="488396"/>
                    </a:lnTo>
                    <a:lnTo>
                      <a:pt x="350288" y="453488"/>
                    </a:lnTo>
                    <a:lnTo>
                      <a:pt x="360134" y="416676"/>
                    </a:lnTo>
                    <a:lnTo>
                      <a:pt x="364899" y="397952"/>
                    </a:lnTo>
                    <a:lnTo>
                      <a:pt x="370299" y="379864"/>
                    </a:lnTo>
                    <a:lnTo>
                      <a:pt x="375699" y="362410"/>
                    </a:lnTo>
                    <a:lnTo>
                      <a:pt x="381416" y="345273"/>
                    </a:lnTo>
                    <a:lnTo>
                      <a:pt x="387451" y="329088"/>
                    </a:lnTo>
                    <a:lnTo>
                      <a:pt x="393169" y="312904"/>
                    </a:lnTo>
                    <a:lnTo>
                      <a:pt x="399839" y="297671"/>
                    </a:lnTo>
                    <a:lnTo>
                      <a:pt x="406509" y="282756"/>
                    </a:lnTo>
                    <a:lnTo>
                      <a:pt x="412862" y="268475"/>
                    </a:lnTo>
                    <a:lnTo>
                      <a:pt x="419850" y="254829"/>
                    </a:lnTo>
                    <a:lnTo>
                      <a:pt x="426838" y="241183"/>
                    </a:lnTo>
                    <a:lnTo>
                      <a:pt x="434144" y="228172"/>
                    </a:lnTo>
                    <a:lnTo>
                      <a:pt x="441767" y="215796"/>
                    </a:lnTo>
                    <a:lnTo>
                      <a:pt x="449073" y="203736"/>
                    </a:lnTo>
                    <a:lnTo>
                      <a:pt x="457014" y="192312"/>
                    </a:lnTo>
                    <a:lnTo>
                      <a:pt x="464637" y="181205"/>
                    </a:lnTo>
                    <a:lnTo>
                      <a:pt x="472895" y="170415"/>
                    </a:lnTo>
                    <a:lnTo>
                      <a:pt x="480836" y="160260"/>
                    </a:lnTo>
                    <a:lnTo>
                      <a:pt x="489095" y="150422"/>
                    </a:lnTo>
                    <a:lnTo>
                      <a:pt x="497671" y="140902"/>
                    </a:lnTo>
                    <a:lnTo>
                      <a:pt x="505930" y="132016"/>
                    </a:lnTo>
                    <a:lnTo>
                      <a:pt x="514823" y="123448"/>
                    </a:lnTo>
                    <a:lnTo>
                      <a:pt x="523400" y="115197"/>
                    </a:lnTo>
                    <a:lnTo>
                      <a:pt x="532293" y="107580"/>
                    </a:lnTo>
                    <a:lnTo>
                      <a:pt x="541505" y="99964"/>
                    </a:lnTo>
                    <a:lnTo>
                      <a:pt x="550081" y="92665"/>
                    </a:lnTo>
                    <a:lnTo>
                      <a:pt x="559292" y="86001"/>
                    </a:lnTo>
                    <a:lnTo>
                      <a:pt x="568186" y="79337"/>
                    </a:lnTo>
                    <a:lnTo>
                      <a:pt x="577398" y="73307"/>
                    </a:lnTo>
                    <a:lnTo>
                      <a:pt x="586927" y="67595"/>
                    </a:lnTo>
                    <a:lnTo>
                      <a:pt x="596138" y="61883"/>
                    </a:lnTo>
                    <a:lnTo>
                      <a:pt x="605667" y="56805"/>
                    </a:lnTo>
                    <a:lnTo>
                      <a:pt x="614879" y="52045"/>
                    </a:lnTo>
                    <a:lnTo>
                      <a:pt x="624090" y="47285"/>
                    </a:lnTo>
                    <a:lnTo>
                      <a:pt x="633619" y="43159"/>
                    </a:lnTo>
                    <a:lnTo>
                      <a:pt x="643148" y="39034"/>
                    </a:lnTo>
                    <a:lnTo>
                      <a:pt x="652678" y="34908"/>
                    </a:lnTo>
                    <a:lnTo>
                      <a:pt x="662207" y="31735"/>
                    </a:lnTo>
                    <a:lnTo>
                      <a:pt x="671418" y="28561"/>
                    </a:lnTo>
                    <a:lnTo>
                      <a:pt x="680947" y="25070"/>
                    </a:lnTo>
                    <a:lnTo>
                      <a:pt x="700005" y="19676"/>
                    </a:lnTo>
                    <a:lnTo>
                      <a:pt x="719064" y="15233"/>
                    </a:lnTo>
                    <a:lnTo>
                      <a:pt x="737486" y="11425"/>
                    </a:lnTo>
                    <a:lnTo>
                      <a:pt x="756227" y="7934"/>
                    </a:lnTo>
                    <a:lnTo>
                      <a:pt x="774332" y="6030"/>
                    </a:lnTo>
                    <a:lnTo>
                      <a:pt x="792120" y="3808"/>
                    </a:lnTo>
                    <a:lnTo>
                      <a:pt x="809590" y="2222"/>
                    </a:lnTo>
                    <a:lnTo>
                      <a:pt x="826742" y="1269"/>
                    </a:lnTo>
                    <a:lnTo>
                      <a:pt x="843577" y="317"/>
                    </a:lnTo>
                    <a:lnTo>
                      <a:pt x="860094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9297556" y="5244769"/>
            <a:ext cx="2406858" cy="783677"/>
            <a:chOff x="9437372" y="5356420"/>
            <a:chExt cx="2406858" cy="783677"/>
          </a:xfrm>
        </p:grpSpPr>
        <p:grpSp>
          <p:nvGrpSpPr>
            <p:cNvPr id="90" name="组合 89"/>
            <p:cNvGrpSpPr/>
            <p:nvPr/>
          </p:nvGrpSpPr>
          <p:grpSpPr>
            <a:xfrm>
              <a:off x="9437372" y="5385426"/>
              <a:ext cx="754671" cy="754671"/>
              <a:chOff x="9175585" y="5398235"/>
              <a:chExt cx="754671" cy="754671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9175585" y="5398235"/>
                <a:ext cx="754671" cy="75467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93" name="KSO_Shape"/>
              <p:cNvSpPr/>
              <p:nvPr/>
            </p:nvSpPr>
            <p:spPr bwMode="auto">
              <a:xfrm>
                <a:off x="9361765" y="5537123"/>
                <a:ext cx="382310" cy="476894"/>
              </a:xfrm>
              <a:custGeom>
                <a:avLst/>
                <a:gdLst>
                  <a:gd name="T0" fmla="*/ 514718 w 1827213"/>
                  <a:gd name="T1" fmla="*/ 1478193 h 2278063"/>
                  <a:gd name="T2" fmla="*/ 586089 w 1827213"/>
                  <a:gd name="T3" fmla="*/ 1702087 h 2278063"/>
                  <a:gd name="T4" fmla="*/ 651357 w 1827213"/>
                  <a:gd name="T5" fmla="*/ 1785483 h 2278063"/>
                  <a:gd name="T6" fmla="*/ 656399 w 1827213"/>
                  <a:gd name="T7" fmla="*/ 1379658 h 2278063"/>
                  <a:gd name="T8" fmla="*/ 633847 w 1827213"/>
                  <a:gd name="T9" fmla="*/ 1256954 h 2278063"/>
                  <a:gd name="T10" fmla="*/ 688768 w 1827213"/>
                  <a:gd name="T11" fmla="*/ 1207023 h 2278063"/>
                  <a:gd name="T12" fmla="*/ 886960 w 1827213"/>
                  <a:gd name="T13" fmla="*/ 1239691 h 2278063"/>
                  <a:gd name="T14" fmla="*/ 882450 w 1827213"/>
                  <a:gd name="T15" fmla="*/ 1367972 h 2278063"/>
                  <a:gd name="T16" fmla="*/ 858572 w 1827213"/>
                  <a:gd name="T17" fmla="*/ 1798498 h 2278063"/>
                  <a:gd name="T18" fmla="*/ 927555 w 1827213"/>
                  <a:gd name="T19" fmla="*/ 1725194 h 2278063"/>
                  <a:gd name="T20" fmla="*/ 996272 w 1827213"/>
                  <a:gd name="T21" fmla="*/ 1552825 h 2278063"/>
                  <a:gd name="T22" fmla="*/ 1043764 w 1827213"/>
                  <a:gd name="T23" fmla="*/ 1169840 h 2278063"/>
                  <a:gd name="T24" fmla="*/ 1334023 w 1827213"/>
                  <a:gd name="T25" fmla="*/ 1122564 h 2278063"/>
                  <a:gd name="T26" fmla="*/ 1468540 w 1827213"/>
                  <a:gd name="T27" fmla="*/ 1208351 h 2278063"/>
                  <a:gd name="T28" fmla="*/ 1526910 w 1827213"/>
                  <a:gd name="T29" fmla="*/ 1358942 h 2278063"/>
                  <a:gd name="T30" fmla="*/ 1495602 w 1827213"/>
                  <a:gd name="T31" fmla="*/ 1765298 h 2278063"/>
                  <a:gd name="T32" fmla="*/ 1386822 w 1827213"/>
                  <a:gd name="T33" fmla="*/ 1826650 h 2278063"/>
                  <a:gd name="T34" fmla="*/ 1112747 w 1827213"/>
                  <a:gd name="T35" fmla="*/ 1885612 h 2278063"/>
                  <a:gd name="T36" fmla="*/ 666746 w 1827213"/>
                  <a:gd name="T37" fmla="*/ 1903141 h 2278063"/>
                  <a:gd name="T38" fmla="*/ 246216 w 1827213"/>
                  <a:gd name="T39" fmla="*/ 1855334 h 2278063"/>
                  <a:gd name="T40" fmla="*/ 76412 w 1827213"/>
                  <a:gd name="T41" fmla="*/ 1795842 h 2278063"/>
                  <a:gd name="T42" fmla="*/ 4511 w 1827213"/>
                  <a:gd name="T43" fmla="*/ 1724397 h 2278063"/>
                  <a:gd name="T44" fmla="*/ 20164 w 1827213"/>
                  <a:gd name="T45" fmla="*/ 1272093 h 2278063"/>
                  <a:gd name="T46" fmla="*/ 123638 w 1827213"/>
                  <a:gd name="T47" fmla="*/ 1152045 h 2278063"/>
                  <a:gd name="T48" fmla="*/ 321035 w 1827213"/>
                  <a:gd name="T49" fmla="*/ 1109285 h 2278063"/>
                  <a:gd name="T50" fmla="*/ 489230 w 1827213"/>
                  <a:gd name="T51" fmla="*/ 331401 h 2278063"/>
                  <a:gd name="T52" fmla="*/ 406631 w 1827213"/>
                  <a:gd name="T53" fmla="*/ 492717 h 2278063"/>
                  <a:gd name="T54" fmla="*/ 415129 w 1827213"/>
                  <a:gd name="T55" fmla="*/ 657222 h 2278063"/>
                  <a:gd name="T56" fmla="*/ 469045 w 1827213"/>
                  <a:gd name="T57" fmla="*/ 789304 h 2278063"/>
                  <a:gd name="T58" fmla="*/ 552175 w 1827213"/>
                  <a:gd name="T59" fmla="*/ 897202 h 2278063"/>
                  <a:gd name="T60" fmla="*/ 648320 w 1827213"/>
                  <a:gd name="T61" fmla="*/ 973209 h 2278063"/>
                  <a:gd name="T62" fmla="*/ 743403 w 1827213"/>
                  <a:gd name="T63" fmla="*/ 1008023 h 2278063"/>
                  <a:gd name="T64" fmla="*/ 833704 w 1827213"/>
                  <a:gd name="T65" fmla="*/ 994735 h 2278063"/>
                  <a:gd name="T66" fmla="*/ 931442 w 1827213"/>
                  <a:gd name="T67" fmla="*/ 936800 h 2278063"/>
                  <a:gd name="T68" fmla="*/ 1022541 w 1827213"/>
                  <a:gd name="T69" fmla="*/ 842722 h 2278063"/>
                  <a:gd name="T70" fmla="*/ 1091595 w 1827213"/>
                  <a:gd name="T71" fmla="*/ 720472 h 2278063"/>
                  <a:gd name="T72" fmla="*/ 1123732 w 1827213"/>
                  <a:gd name="T73" fmla="*/ 579089 h 2278063"/>
                  <a:gd name="T74" fmla="*/ 971281 w 1827213"/>
                  <a:gd name="T75" fmla="*/ 515307 h 2278063"/>
                  <a:gd name="T76" fmla="*/ 728264 w 1827213"/>
                  <a:gd name="T77" fmla="*/ 457371 h 2278063"/>
                  <a:gd name="T78" fmla="*/ 608481 w 1827213"/>
                  <a:gd name="T79" fmla="*/ 387211 h 2278063"/>
                  <a:gd name="T80" fmla="*/ 538365 w 1827213"/>
                  <a:gd name="T81" fmla="*/ 319177 h 2278063"/>
                  <a:gd name="T82" fmla="*/ 845655 w 1827213"/>
                  <a:gd name="T83" fmla="*/ 8505 h 2278063"/>
                  <a:gd name="T84" fmla="*/ 984295 w 1827213"/>
                  <a:gd name="T85" fmla="*/ 67237 h 2278063"/>
                  <a:gd name="T86" fmla="*/ 1099297 w 1827213"/>
                  <a:gd name="T87" fmla="*/ 172743 h 2278063"/>
                  <a:gd name="T88" fmla="*/ 1181631 w 1827213"/>
                  <a:gd name="T89" fmla="*/ 315456 h 2278063"/>
                  <a:gd name="T90" fmla="*/ 1223594 w 1827213"/>
                  <a:gd name="T91" fmla="*/ 485276 h 2278063"/>
                  <a:gd name="T92" fmla="*/ 1214830 w 1827213"/>
                  <a:gd name="T93" fmla="*/ 671307 h 2278063"/>
                  <a:gd name="T94" fmla="*/ 1150025 w 1827213"/>
                  <a:gd name="T95" fmla="*/ 837672 h 2278063"/>
                  <a:gd name="T96" fmla="*/ 1046178 w 1827213"/>
                  <a:gd name="T97" fmla="*/ 971614 h 2278063"/>
                  <a:gd name="T98" fmla="*/ 922678 w 1827213"/>
                  <a:gd name="T99" fmla="*/ 1064896 h 2278063"/>
                  <a:gd name="T100" fmla="*/ 798911 w 1827213"/>
                  <a:gd name="T101" fmla="*/ 1109809 h 2278063"/>
                  <a:gd name="T102" fmla="*/ 682050 w 1827213"/>
                  <a:gd name="T103" fmla="*/ 1098913 h 2278063"/>
                  <a:gd name="T104" fmla="*/ 555628 w 1827213"/>
                  <a:gd name="T105" fmla="*/ 1034600 h 2278063"/>
                  <a:gd name="T106" fmla="*/ 437705 w 1827213"/>
                  <a:gd name="T107" fmla="*/ 924309 h 2278063"/>
                  <a:gd name="T108" fmla="*/ 346607 w 1827213"/>
                  <a:gd name="T109" fmla="*/ 777079 h 2278063"/>
                  <a:gd name="T110" fmla="*/ 301721 w 1827213"/>
                  <a:gd name="T111" fmla="*/ 600349 h 2278063"/>
                  <a:gd name="T112" fmla="*/ 314470 w 1827213"/>
                  <a:gd name="T113" fmla="*/ 417507 h 2278063"/>
                  <a:gd name="T114" fmla="*/ 373166 w 1827213"/>
                  <a:gd name="T115" fmla="*/ 256723 h 2278063"/>
                  <a:gd name="T116" fmla="*/ 468780 w 1827213"/>
                  <a:gd name="T117" fmla="*/ 127299 h 2278063"/>
                  <a:gd name="T118" fmla="*/ 593874 w 1827213"/>
                  <a:gd name="T119" fmla="*/ 38801 h 2278063"/>
                  <a:gd name="T120" fmla="*/ 739950 w 1827213"/>
                  <a:gd name="T121" fmla="*/ 797 h 22780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27213" h="2278063">
                    <a:moveTo>
                      <a:pt x="575845" y="1312863"/>
                    </a:moveTo>
                    <a:lnTo>
                      <a:pt x="576797" y="1356693"/>
                    </a:lnTo>
                    <a:lnTo>
                      <a:pt x="578385" y="1398934"/>
                    </a:lnTo>
                    <a:lnTo>
                      <a:pt x="580289" y="1440540"/>
                    </a:lnTo>
                    <a:lnTo>
                      <a:pt x="582829" y="1481511"/>
                    </a:lnTo>
                    <a:lnTo>
                      <a:pt x="585368" y="1520894"/>
                    </a:lnTo>
                    <a:lnTo>
                      <a:pt x="588543" y="1559007"/>
                    </a:lnTo>
                    <a:lnTo>
                      <a:pt x="592035" y="1596801"/>
                    </a:lnTo>
                    <a:lnTo>
                      <a:pt x="595844" y="1633008"/>
                    </a:lnTo>
                    <a:lnTo>
                      <a:pt x="600288" y="1668580"/>
                    </a:lnTo>
                    <a:lnTo>
                      <a:pt x="605050" y="1702246"/>
                    </a:lnTo>
                    <a:lnTo>
                      <a:pt x="610129" y="1735595"/>
                    </a:lnTo>
                    <a:lnTo>
                      <a:pt x="615843" y="1767673"/>
                    </a:lnTo>
                    <a:lnTo>
                      <a:pt x="621875" y="1798480"/>
                    </a:lnTo>
                    <a:lnTo>
                      <a:pt x="628224" y="1828653"/>
                    </a:lnTo>
                    <a:lnTo>
                      <a:pt x="635207" y="1856920"/>
                    </a:lnTo>
                    <a:lnTo>
                      <a:pt x="642509" y="1884551"/>
                    </a:lnTo>
                    <a:lnTo>
                      <a:pt x="650445" y="1910912"/>
                    </a:lnTo>
                    <a:lnTo>
                      <a:pt x="658698" y="1936321"/>
                    </a:lnTo>
                    <a:lnTo>
                      <a:pt x="667269" y="1960459"/>
                    </a:lnTo>
                    <a:lnTo>
                      <a:pt x="676475" y="1983326"/>
                    </a:lnTo>
                    <a:lnTo>
                      <a:pt x="681237" y="1994442"/>
                    </a:lnTo>
                    <a:lnTo>
                      <a:pt x="685999" y="2004923"/>
                    </a:lnTo>
                    <a:lnTo>
                      <a:pt x="691078" y="2015404"/>
                    </a:lnTo>
                    <a:lnTo>
                      <a:pt x="696157" y="2025885"/>
                    </a:lnTo>
                    <a:lnTo>
                      <a:pt x="701236" y="2035413"/>
                    </a:lnTo>
                    <a:lnTo>
                      <a:pt x="706632" y="2044941"/>
                    </a:lnTo>
                    <a:lnTo>
                      <a:pt x="711712" y="2054152"/>
                    </a:lnTo>
                    <a:lnTo>
                      <a:pt x="717743" y="2063045"/>
                    </a:lnTo>
                    <a:lnTo>
                      <a:pt x="723140" y="2071620"/>
                    </a:lnTo>
                    <a:lnTo>
                      <a:pt x="728854" y="2080196"/>
                    </a:lnTo>
                    <a:lnTo>
                      <a:pt x="734885" y="2088136"/>
                    </a:lnTo>
                    <a:lnTo>
                      <a:pt x="740599" y="2095758"/>
                    </a:lnTo>
                    <a:lnTo>
                      <a:pt x="746630" y="2103063"/>
                    </a:lnTo>
                    <a:lnTo>
                      <a:pt x="752979" y="2110050"/>
                    </a:lnTo>
                    <a:lnTo>
                      <a:pt x="759646" y="2116720"/>
                    </a:lnTo>
                    <a:lnTo>
                      <a:pt x="765995" y="2123390"/>
                    </a:lnTo>
                    <a:lnTo>
                      <a:pt x="772661" y="2129742"/>
                    </a:lnTo>
                    <a:lnTo>
                      <a:pt x="779327" y="2135141"/>
                    </a:lnTo>
                    <a:lnTo>
                      <a:pt x="785994" y="2140858"/>
                    </a:lnTo>
                    <a:lnTo>
                      <a:pt x="792977" y="2145940"/>
                    </a:lnTo>
                    <a:lnTo>
                      <a:pt x="799961" y="2150704"/>
                    </a:lnTo>
                    <a:lnTo>
                      <a:pt x="807262" y="2155468"/>
                    </a:lnTo>
                    <a:lnTo>
                      <a:pt x="814564" y="2159597"/>
                    </a:lnTo>
                    <a:lnTo>
                      <a:pt x="821865" y="2163408"/>
                    </a:lnTo>
                    <a:lnTo>
                      <a:pt x="821865" y="1665086"/>
                    </a:lnTo>
                    <a:lnTo>
                      <a:pt x="815199" y="1664134"/>
                    </a:lnTo>
                    <a:lnTo>
                      <a:pt x="808850" y="1662228"/>
                    </a:lnTo>
                    <a:lnTo>
                      <a:pt x="802501" y="1659687"/>
                    </a:lnTo>
                    <a:lnTo>
                      <a:pt x="796469" y="1657146"/>
                    </a:lnTo>
                    <a:lnTo>
                      <a:pt x="790755" y="1653970"/>
                    </a:lnTo>
                    <a:lnTo>
                      <a:pt x="785359" y="1649841"/>
                    </a:lnTo>
                    <a:lnTo>
                      <a:pt x="780280" y="1645713"/>
                    </a:lnTo>
                    <a:lnTo>
                      <a:pt x="775835" y="1641266"/>
                    </a:lnTo>
                    <a:lnTo>
                      <a:pt x="771391" y="1635867"/>
                    </a:lnTo>
                    <a:lnTo>
                      <a:pt x="767899" y="1630785"/>
                    </a:lnTo>
                    <a:lnTo>
                      <a:pt x="764725" y="1625068"/>
                    </a:lnTo>
                    <a:lnTo>
                      <a:pt x="762185" y="1619034"/>
                    </a:lnTo>
                    <a:lnTo>
                      <a:pt x="759963" y="1612682"/>
                    </a:lnTo>
                    <a:lnTo>
                      <a:pt x="758059" y="1606012"/>
                    </a:lnTo>
                    <a:lnTo>
                      <a:pt x="757424" y="1599342"/>
                    </a:lnTo>
                    <a:lnTo>
                      <a:pt x="757106" y="1592355"/>
                    </a:lnTo>
                    <a:lnTo>
                      <a:pt x="757106" y="1518353"/>
                    </a:lnTo>
                    <a:lnTo>
                      <a:pt x="757424" y="1510731"/>
                    </a:lnTo>
                    <a:lnTo>
                      <a:pt x="758376" y="1503108"/>
                    </a:lnTo>
                    <a:lnTo>
                      <a:pt x="760281" y="1496121"/>
                    </a:lnTo>
                    <a:lnTo>
                      <a:pt x="762820" y="1489134"/>
                    </a:lnTo>
                    <a:lnTo>
                      <a:pt x="765995" y="1482464"/>
                    </a:lnTo>
                    <a:lnTo>
                      <a:pt x="769804" y="1476429"/>
                    </a:lnTo>
                    <a:lnTo>
                      <a:pt x="774248" y="1470395"/>
                    </a:lnTo>
                    <a:lnTo>
                      <a:pt x="778692" y="1465313"/>
                    </a:lnTo>
                    <a:lnTo>
                      <a:pt x="784089" y="1460232"/>
                    </a:lnTo>
                    <a:lnTo>
                      <a:pt x="789803" y="1455785"/>
                    </a:lnTo>
                    <a:lnTo>
                      <a:pt x="795834" y="1452291"/>
                    </a:lnTo>
                    <a:lnTo>
                      <a:pt x="802501" y="1449433"/>
                    </a:lnTo>
                    <a:lnTo>
                      <a:pt x="809485" y="1446892"/>
                    </a:lnTo>
                    <a:lnTo>
                      <a:pt x="816786" y="1444987"/>
                    </a:lnTo>
                    <a:lnTo>
                      <a:pt x="824087" y="1443399"/>
                    </a:lnTo>
                    <a:lnTo>
                      <a:pt x="831706" y="1443081"/>
                    </a:lnTo>
                    <a:lnTo>
                      <a:pt x="995190" y="1443081"/>
                    </a:lnTo>
                    <a:lnTo>
                      <a:pt x="1002809" y="1443399"/>
                    </a:lnTo>
                    <a:lnTo>
                      <a:pt x="1010745" y="1444987"/>
                    </a:lnTo>
                    <a:lnTo>
                      <a:pt x="1017728" y="1446892"/>
                    </a:lnTo>
                    <a:lnTo>
                      <a:pt x="1024395" y="1449433"/>
                    </a:lnTo>
                    <a:lnTo>
                      <a:pt x="1031061" y="1452291"/>
                    </a:lnTo>
                    <a:lnTo>
                      <a:pt x="1037093" y="1455785"/>
                    </a:lnTo>
                    <a:lnTo>
                      <a:pt x="1043124" y="1460232"/>
                    </a:lnTo>
                    <a:lnTo>
                      <a:pt x="1048521" y="1465313"/>
                    </a:lnTo>
                    <a:lnTo>
                      <a:pt x="1053282" y="1470395"/>
                    </a:lnTo>
                    <a:lnTo>
                      <a:pt x="1057727" y="1476429"/>
                    </a:lnTo>
                    <a:lnTo>
                      <a:pt x="1061218" y="1482464"/>
                    </a:lnTo>
                    <a:lnTo>
                      <a:pt x="1064393" y="1489134"/>
                    </a:lnTo>
                    <a:lnTo>
                      <a:pt x="1066932" y="1496121"/>
                    </a:lnTo>
                    <a:lnTo>
                      <a:pt x="1068837" y="1503108"/>
                    </a:lnTo>
                    <a:lnTo>
                      <a:pt x="1070107" y="1510731"/>
                    </a:lnTo>
                    <a:lnTo>
                      <a:pt x="1070424" y="1518353"/>
                    </a:lnTo>
                    <a:lnTo>
                      <a:pt x="1070424" y="1592355"/>
                    </a:lnTo>
                    <a:lnTo>
                      <a:pt x="1070107" y="1599342"/>
                    </a:lnTo>
                    <a:lnTo>
                      <a:pt x="1068837" y="1606012"/>
                    </a:lnTo>
                    <a:lnTo>
                      <a:pt x="1067567" y="1612682"/>
                    </a:lnTo>
                    <a:lnTo>
                      <a:pt x="1065345" y="1619034"/>
                    </a:lnTo>
                    <a:lnTo>
                      <a:pt x="1062806" y="1625068"/>
                    </a:lnTo>
                    <a:lnTo>
                      <a:pt x="1059314" y="1630785"/>
                    </a:lnTo>
                    <a:lnTo>
                      <a:pt x="1055822" y="1635867"/>
                    </a:lnTo>
                    <a:lnTo>
                      <a:pt x="1051378" y="1641266"/>
                    </a:lnTo>
                    <a:lnTo>
                      <a:pt x="1046933" y="1645713"/>
                    </a:lnTo>
                    <a:lnTo>
                      <a:pt x="1041854" y="1649841"/>
                    </a:lnTo>
                    <a:lnTo>
                      <a:pt x="1036458" y="1653970"/>
                    </a:lnTo>
                    <a:lnTo>
                      <a:pt x="1031061" y="1657146"/>
                    </a:lnTo>
                    <a:lnTo>
                      <a:pt x="1024712" y="1659687"/>
                    </a:lnTo>
                    <a:lnTo>
                      <a:pt x="1018681" y="1662228"/>
                    </a:lnTo>
                    <a:lnTo>
                      <a:pt x="1012014" y="1664134"/>
                    </a:lnTo>
                    <a:lnTo>
                      <a:pt x="1005348" y="1665086"/>
                    </a:lnTo>
                    <a:lnTo>
                      <a:pt x="1005348" y="2163408"/>
                    </a:lnTo>
                    <a:lnTo>
                      <a:pt x="1012649" y="2159597"/>
                    </a:lnTo>
                    <a:lnTo>
                      <a:pt x="1019951" y="2155468"/>
                    </a:lnTo>
                    <a:lnTo>
                      <a:pt x="1027252" y="2150704"/>
                    </a:lnTo>
                    <a:lnTo>
                      <a:pt x="1034236" y="2145940"/>
                    </a:lnTo>
                    <a:lnTo>
                      <a:pt x="1041219" y="2140858"/>
                    </a:lnTo>
                    <a:lnTo>
                      <a:pt x="1048203" y="2135141"/>
                    </a:lnTo>
                    <a:lnTo>
                      <a:pt x="1054552" y="2129742"/>
                    </a:lnTo>
                    <a:lnTo>
                      <a:pt x="1061218" y="2123390"/>
                    </a:lnTo>
                    <a:lnTo>
                      <a:pt x="1067885" y="2116720"/>
                    </a:lnTo>
                    <a:lnTo>
                      <a:pt x="1073916" y="2110050"/>
                    </a:lnTo>
                    <a:lnTo>
                      <a:pt x="1080265" y="2103063"/>
                    </a:lnTo>
                    <a:lnTo>
                      <a:pt x="1086297" y="2095758"/>
                    </a:lnTo>
                    <a:lnTo>
                      <a:pt x="1092646" y="2088136"/>
                    </a:lnTo>
                    <a:lnTo>
                      <a:pt x="1098360" y="2080196"/>
                    </a:lnTo>
                    <a:lnTo>
                      <a:pt x="1104391" y="2071620"/>
                    </a:lnTo>
                    <a:lnTo>
                      <a:pt x="1109788" y="2063045"/>
                    </a:lnTo>
                    <a:lnTo>
                      <a:pt x="1115184" y="2054152"/>
                    </a:lnTo>
                    <a:lnTo>
                      <a:pt x="1120581" y="2044941"/>
                    </a:lnTo>
                    <a:lnTo>
                      <a:pt x="1125977" y="2035413"/>
                    </a:lnTo>
                    <a:lnTo>
                      <a:pt x="1131374" y="2025885"/>
                    </a:lnTo>
                    <a:lnTo>
                      <a:pt x="1136453" y="2015404"/>
                    </a:lnTo>
                    <a:lnTo>
                      <a:pt x="1140897" y="2004923"/>
                    </a:lnTo>
                    <a:lnTo>
                      <a:pt x="1146294" y="1994442"/>
                    </a:lnTo>
                    <a:lnTo>
                      <a:pt x="1150738" y="1983326"/>
                    </a:lnTo>
                    <a:lnTo>
                      <a:pt x="1159944" y="1960459"/>
                    </a:lnTo>
                    <a:lnTo>
                      <a:pt x="1168832" y="1936321"/>
                    </a:lnTo>
                    <a:lnTo>
                      <a:pt x="1176768" y="1910912"/>
                    </a:lnTo>
                    <a:lnTo>
                      <a:pt x="1184387" y="1884551"/>
                    </a:lnTo>
                    <a:lnTo>
                      <a:pt x="1192006" y="1856920"/>
                    </a:lnTo>
                    <a:lnTo>
                      <a:pt x="1198990" y="1828653"/>
                    </a:lnTo>
                    <a:lnTo>
                      <a:pt x="1205338" y="1798480"/>
                    </a:lnTo>
                    <a:lnTo>
                      <a:pt x="1211370" y="1767673"/>
                    </a:lnTo>
                    <a:lnTo>
                      <a:pt x="1216766" y="1735595"/>
                    </a:lnTo>
                    <a:lnTo>
                      <a:pt x="1222163" y="1702246"/>
                    </a:lnTo>
                    <a:lnTo>
                      <a:pt x="1226925" y="1668580"/>
                    </a:lnTo>
                    <a:lnTo>
                      <a:pt x="1231369" y="1633008"/>
                    </a:lnTo>
                    <a:lnTo>
                      <a:pt x="1235496" y="1596801"/>
                    </a:lnTo>
                    <a:lnTo>
                      <a:pt x="1238670" y="1559007"/>
                    </a:lnTo>
                    <a:lnTo>
                      <a:pt x="1241845" y="1520894"/>
                    </a:lnTo>
                    <a:lnTo>
                      <a:pt x="1244702" y="1481511"/>
                    </a:lnTo>
                    <a:lnTo>
                      <a:pt x="1246606" y="1440540"/>
                    </a:lnTo>
                    <a:lnTo>
                      <a:pt x="1248828" y="1398934"/>
                    </a:lnTo>
                    <a:lnTo>
                      <a:pt x="1250416" y="1356693"/>
                    </a:lnTo>
                    <a:lnTo>
                      <a:pt x="1251368" y="1312863"/>
                    </a:lnTo>
                    <a:lnTo>
                      <a:pt x="1306921" y="1316357"/>
                    </a:lnTo>
                    <a:lnTo>
                      <a:pt x="1358029" y="1319850"/>
                    </a:lnTo>
                    <a:lnTo>
                      <a:pt x="1403424" y="1323344"/>
                    </a:lnTo>
                    <a:lnTo>
                      <a:pt x="1442787" y="1326520"/>
                    </a:lnTo>
                    <a:lnTo>
                      <a:pt x="1498975" y="1331284"/>
                    </a:lnTo>
                    <a:lnTo>
                      <a:pt x="1519291" y="1333190"/>
                    </a:lnTo>
                    <a:lnTo>
                      <a:pt x="1534846" y="1333507"/>
                    </a:lnTo>
                    <a:lnTo>
                      <a:pt x="1550719" y="1334460"/>
                    </a:lnTo>
                    <a:lnTo>
                      <a:pt x="1566273" y="1336683"/>
                    </a:lnTo>
                    <a:lnTo>
                      <a:pt x="1581193" y="1339224"/>
                    </a:lnTo>
                    <a:lnTo>
                      <a:pt x="1596113" y="1342400"/>
                    </a:lnTo>
                    <a:lnTo>
                      <a:pt x="1610716" y="1346847"/>
                    </a:lnTo>
                    <a:lnTo>
                      <a:pt x="1625318" y="1351611"/>
                    </a:lnTo>
                    <a:lnTo>
                      <a:pt x="1639286" y="1357010"/>
                    </a:lnTo>
                    <a:lnTo>
                      <a:pt x="1652618" y="1363362"/>
                    </a:lnTo>
                    <a:lnTo>
                      <a:pt x="1666268" y="1370350"/>
                    </a:lnTo>
                    <a:lnTo>
                      <a:pt x="1678966" y="1377654"/>
                    </a:lnTo>
                    <a:lnTo>
                      <a:pt x="1691664" y="1385594"/>
                    </a:lnTo>
                    <a:lnTo>
                      <a:pt x="1703727" y="1394170"/>
                    </a:lnTo>
                    <a:lnTo>
                      <a:pt x="1715472" y="1403380"/>
                    </a:lnTo>
                    <a:lnTo>
                      <a:pt x="1726266" y="1412908"/>
                    </a:lnTo>
                    <a:lnTo>
                      <a:pt x="1737376" y="1423072"/>
                    </a:lnTo>
                    <a:lnTo>
                      <a:pt x="1747534" y="1434188"/>
                    </a:lnTo>
                    <a:lnTo>
                      <a:pt x="1757058" y="1444987"/>
                    </a:lnTo>
                    <a:lnTo>
                      <a:pt x="1765946" y="1456738"/>
                    </a:lnTo>
                    <a:lnTo>
                      <a:pt x="1774835" y="1468807"/>
                    </a:lnTo>
                    <a:lnTo>
                      <a:pt x="1782771" y="1481511"/>
                    </a:lnTo>
                    <a:lnTo>
                      <a:pt x="1790072" y="1494215"/>
                    </a:lnTo>
                    <a:lnTo>
                      <a:pt x="1797056" y="1507555"/>
                    </a:lnTo>
                    <a:lnTo>
                      <a:pt x="1803087" y="1521212"/>
                    </a:lnTo>
                    <a:lnTo>
                      <a:pt x="1808801" y="1535186"/>
                    </a:lnTo>
                    <a:lnTo>
                      <a:pt x="1813245" y="1549478"/>
                    </a:lnTo>
                    <a:lnTo>
                      <a:pt x="1817690" y="1564088"/>
                    </a:lnTo>
                    <a:lnTo>
                      <a:pt x="1821182" y="1579016"/>
                    </a:lnTo>
                    <a:lnTo>
                      <a:pt x="1824039" y="1593943"/>
                    </a:lnTo>
                    <a:lnTo>
                      <a:pt x="1825626" y="1609506"/>
                    </a:lnTo>
                    <a:lnTo>
                      <a:pt x="1826896" y="1625068"/>
                    </a:lnTo>
                    <a:lnTo>
                      <a:pt x="1827213" y="1641266"/>
                    </a:lnTo>
                    <a:lnTo>
                      <a:pt x="1827213" y="2031602"/>
                    </a:lnTo>
                    <a:lnTo>
                      <a:pt x="1826896" y="2039225"/>
                    </a:lnTo>
                    <a:lnTo>
                      <a:pt x="1826261" y="2047165"/>
                    </a:lnTo>
                    <a:lnTo>
                      <a:pt x="1824356" y="2054787"/>
                    </a:lnTo>
                    <a:lnTo>
                      <a:pt x="1822134" y="2062092"/>
                    </a:lnTo>
                    <a:lnTo>
                      <a:pt x="1819277" y="2069397"/>
                    </a:lnTo>
                    <a:lnTo>
                      <a:pt x="1815468" y="2076702"/>
                    </a:lnTo>
                    <a:lnTo>
                      <a:pt x="1811658" y="2084007"/>
                    </a:lnTo>
                    <a:lnTo>
                      <a:pt x="1806897" y="2090994"/>
                    </a:lnTo>
                    <a:lnTo>
                      <a:pt x="1801817" y="2097664"/>
                    </a:lnTo>
                    <a:lnTo>
                      <a:pt x="1795469" y="2104334"/>
                    </a:lnTo>
                    <a:lnTo>
                      <a:pt x="1789437" y="2111003"/>
                    </a:lnTo>
                    <a:lnTo>
                      <a:pt x="1782453" y="2117355"/>
                    </a:lnTo>
                    <a:lnTo>
                      <a:pt x="1774835" y="2123707"/>
                    </a:lnTo>
                    <a:lnTo>
                      <a:pt x="1766899" y="2129742"/>
                    </a:lnTo>
                    <a:lnTo>
                      <a:pt x="1758010" y="2135776"/>
                    </a:lnTo>
                    <a:lnTo>
                      <a:pt x="1748804" y="2141811"/>
                    </a:lnTo>
                    <a:lnTo>
                      <a:pt x="1739281" y="2147528"/>
                    </a:lnTo>
                    <a:lnTo>
                      <a:pt x="1729123" y="2152927"/>
                    </a:lnTo>
                    <a:lnTo>
                      <a:pt x="1718647" y="2158644"/>
                    </a:lnTo>
                    <a:lnTo>
                      <a:pt x="1707854" y="2164043"/>
                    </a:lnTo>
                    <a:lnTo>
                      <a:pt x="1696426" y="2169442"/>
                    </a:lnTo>
                    <a:lnTo>
                      <a:pt x="1684363" y="2174524"/>
                    </a:lnTo>
                    <a:lnTo>
                      <a:pt x="1671982" y="2179288"/>
                    </a:lnTo>
                    <a:lnTo>
                      <a:pt x="1659285" y="2184370"/>
                    </a:lnTo>
                    <a:lnTo>
                      <a:pt x="1646269" y="2189134"/>
                    </a:lnTo>
                    <a:lnTo>
                      <a:pt x="1632619" y="2193580"/>
                    </a:lnTo>
                    <a:lnTo>
                      <a:pt x="1618334" y="2198027"/>
                    </a:lnTo>
                    <a:lnTo>
                      <a:pt x="1604367" y="2202473"/>
                    </a:lnTo>
                    <a:lnTo>
                      <a:pt x="1589129" y="2206602"/>
                    </a:lnTo>
                    <a:lnTo>
                      <a:pt x="1574209" y="2210413"/>
                    </a:lnTo>
                    <a:lnTo>
                      <a:pt x="1543100" y="2218671"/>
                    </a:lnTo>
                    <a:lnTo>
                      <a:pt x="1510720" y="2225976"/>
                    </a:lnTo>
                    <a:lnTo>
                      <a:pt x="1477071" y="2232646"/>
                    </a:lnTo>
                    <a:lnTo>
                      <a:pt x="1442152" y="2238998"/>
                    </a:lnTo>
                    <a:lnTo>
                      <a:pt x="1405964" y="2244715"/>
                    </a:lnTo>
                    <a:lnTo>
                      <a:pt x="1369140" y="2250432"/>
                    </a:lnTo>
                    <a:lnTo>
                      <a:pt x="1331364" y="2254878"/>
                    </a:lnTo>
                    <a:lnTo>
                      <a:pt x="1292636" y="2259324"/>
                    </a:lnTo>
                    <a:lnTo>
                      <a:pt x="1253590" y="2263453"/>
                    </a:lnTo>
                    <a:lnTo>
                      <a:pt x="1213592" y="2266629"/>
                    </a:lnTo>
                    <a:lnTo>
                      <a:pt x="1173277" y="2269488"/>
                    </a:lnTo>
                    <a:lnTo>
                      <a:pt x="1132326" y="2272029"/>
                    </a:lnTo>
                    <a:lnTo>
                      <a:pt x="1091058" y="2274252"/>
                    </a:lnTo>
                    <a:lnTo>
                      <a:pt x="1049473" y="2275840"/>
                    </a:lnTo>
                    <a:lnTo>
                      <a:pt x="1007570" y="2276793"/>
                    </a:lnTo>
                    <a:lnTo>
                      <a:pt x="965667" y="2277746"/>
                    </a:lnTo>
                    <a:lnTo>
                      <a:pt x="923765" y="2278063"/>
                    </a:lnTo>
                    <a:lnTo>
                      <a:pt x="881862" y="2277746"/>
                    </a:lnTo>
                    <a:lnTo>
                      <a:pt x="839959" y="2276793"/>
                    </a:lnTo>
                    <a:lnTo>
                      <a:pt x="797739" y="2275840"/>
                    </a:lnTo>
                    <a:lnTo>
                      <a:pt x="755836" y="2274252"/>
                    </a:lnTo>
                    <a:lnTo>
                      <a:pt x="714251" y="2272029"/>
                    </a:lnTo>
                    <a:lnTo>
                      <a:pt x="672666" y="2269488"/>
                    </a:lnTo>
                    <a:lnTo>
                      <a:pt x="631715" y="2266629"/>
                    </a:lnTo>
                    <a:lnTo>
                      <a:pt x="591082" y="2263453"/>
                    </a:lnTo>
                    <a:lnTo>
                      <a:pt x="551084" y="2259324"/>
                    </a:lnTo>
                    <a:lnTo>
                      <a:pt x="511721" y="2254878"/>
                    </a:lnTo>
                    <a:lnTo>
                      <a:pt x="472993" y="2250432"/>
                    </a:lnTo>
                    <a:lnTo>
                      <a:pt x="435217" y="2244715"/>
                    </a:lnTo>
                    <a:lnTo>
                      <a:pt x="398393" y="2238998"/>
                    </a:lnTo>
                    <a:lnTo>
                      <a:pt x="362522" y="2232646"/>
                    </a:lnTo>
                    <a:lnTo>
                      <a:pt x="327603" y="2225976"/>
                    </a:lnTo>
                    <a:lnTo>
                      <a:pt x="294589" y="2218671"/>
                    </a:lnTo>
                    <a:lnTo>
                      <a:pt x="262210" y="2210413"/>
                    </a:lnTo>
                    <a:lnTo>
                      <a:pt x="231417" y="2202473"/>
                    </a:lnTo>
                    <a:lnTo>
                      <a:pt x="216497" y="2198027"/>
                    </a:lnTo>
                    <a:lnTo>
                      <a:pt x="202212" y="2193580"/>
                    </a:lnTo>
                    <a:lnTo>
                      <a:pt x="188245" y="2189134"/>
                    </a:lnTo>
                    <a:lnTo>
                      <a:pt x="174595" y="2184370"/>
                    </a:lnTo>
                    <a:lnTo>
                      <a:pt x="161262" y="2179288"/>
                    </a:lnTo>
                    <a:lnTo>
                      <a:pt x="148247" y="2174524"/>
                    </a:lnTo>
                    <a:lnTo>
                      <a:pt x="135866" y="2169442"/>
                    </a:lnTo>
                    <a:lnTo>
                      <a:pt x="124438" y="2164043"/>
                    </a:lnTo>
                    <a:lnTo>
                      <a:pt x="112693" y="2158644"/>
                    </a:lnTo>
                    <a:lnTo>
                      <a:pt x="101900" y="2152927"/>
                    </a:lnTo>
                    <a:lnTo>
                      <a:pt x="91424" y="2147528"/>
                    </a:lnTo>
                    <a:lnTo>
                      <a:pt x="81266" y="2141811"/>
                    </a:lnTo>
                    <a:lnTo>
                      <a:pt x="71743" y="2135776"/>
                    </a:lnTo>
                    <a:lnTo>
                      <a:pt x="63172" y="2129742"/>
                    </a:lnTo>
                    <a:lnTo>
                      <a:pt x="54601" y="2123707"/>
                    </a:lnTo>
                    <a:lnTo>
                      <a:pt x="46664" y="2117355"/>
                    </a:lnTo>
                    <a:lnTo>
                      <a:pt x="39681" y="2111003"/>
                    </a:lnTo>
                    <a:lnTo>
                      <a:pt x="33014" y="2104334"/>
                    </a:lnTo>
                    <a:lnTo>
                      <a:pt x="26665" y="2097664"/>
                    </a:lnTo>
                    <a:lnTo>
                      <a:pt x="21269" y="2090994"/>
                    </a:lnTo>
                    <a:lnTo>
                      <a:pt x="16507" y="2084007"/>
                    </a:lnTo>
                    <a:lnTo>
                      <a:pt x="12063" y="2076702"/>
                    </a:lnTo>
                    <a:lnTo>
                      <a:pt x="8571" y="2069397"/>
                    </a:lnTo>
                    <a:lnTo>
                      <a:pt x="5397" y="2062092"/>
                    </a:lnTo>
                    <a:lnTo>
                      <a:pt x="2857" y="2054787"/>
                    </a:lnTo>
                    <a:lnTo>
                      <a:pt x="1270" y="2047165"/>
                    </a:lnTo>
                    <a:lnTo>
                      <a:pt x="317" y="2039225"/>
                    </a:lnTo>
                    <a:lnTo>
                      <a:pt x="0" y="2031602"/>
                    </a:lnTo>
                    <a:lnTo>
                      <a:pt x="0" y="1641266"/>
                    </a:lnTo>
                    <a:lnTo>
                      <a:pt x="317" y="1625068"/>
                    </a:lnTo>
                    <a:lnTo>
                      <a:pt x="1587" y="1609506"/>
                    </a:lnTo>
                    <a:lnTo>
                      <a:pt x="3492" y="1593943"/>
                    </a:lnTo>
                    <a:lnTo>
                      <a:pt x="6349" y="1579016"/>
                    </a:lnTo>
                    <a:lnTo>
                      <a:pt x="9523" y="1564088"/>
                    </a:lnTo>
                    <a:lnTo>
                      <a:pt x="13968" y="1549478"/>
                    </a:lnTo>
                    <a:lnTo>
                      <a:pt x="18729" y="1535186"/>
                    </a:lnTo>
                    <a:lnTo>
                      <a:pt x="24126" y="1521212"/>
                    </a:lnTo>
                    <a:lnTo>
                      <a:pt x="30475" y="1507555"/>
                    </a:lnTo>
                    <a:lnTo>
                      <a:pt x="37141" y="1494215"/>
                    </a:lnTo>
                    <a:lnTo>
                      <a:pt x="44442" y="1481511"/>
                    </a:lnTo>
                    <a:lnTo>
                      <a:pt x="52696" y="1468807"/>
                    </a:lnTo>
                    <a:lnTo>
                      <a:pt x="60949" y="1456738"/>
                    </a:lnTo>
                    <a:lnTo>
                      <a:pt x="70155" y="1444987"/>
                    </a:lnTo>
                    <a:lnTo>
                      <a:pt x="79996" y="1434188"/>
                    </a:lnTo>
                    <a:lnTo>
                      <a:pt x="90154" y="1423072"/>
                    </a:lnTo>
                    <a:lnTo>
                      <a:pt x="100630" y="1412908"/>
                    </a:lnTo>
                    <a:lnTo>
                      <a:pt x="112058" y="1403380"/>
                    </a:lnTo>
                    <a:lnTo>
                      <a:pt x="123486" y="1394170"/>
                    </a:lnTo>
                    <a:lnTo>
                      <a:pt x="135549" y="1385594"/>
                    </a:lnTo>
                    <a:lnTo>
                      <a:pt x="147929" y="1377654"/>
                    </a:lnTo>
                    <a:lnTo>
                      <a:pt x="161262" y="1370350"/>
                    </a:lnTo>
                    <a:lnTo>
                      <a:pt x="174277" y="1363362"/>
                    </a:lnTo>
                    <a:lnTo>
                      <a:pt x="188245" y="1357010"/>
                    </a:lnTo>
                    <a:lnTo>
                      <a:pt x="201895" y="1351611"/>
                    </a:lnTo>
                    <a:lnTo>
                      <a:pt x="216180" y="1346847"/>
                    </a:lnTo>
                    <a:lnTo>
                      <a:pt x="230782" y="1342400"/>
                    </a:lnTo>
                    <a:lnTo>
                      <a:pt x="245702" y="1339224"/>
                    </a:lnTo>
                    <a:lnTo>
                      <a:pt x="260940" y="1336683"/>
                    </a:lnTo>
                    <a:lnTo>
                      <a:pt x="276177" y="1334460"/>
                    </a:lnTo>
                    <a:lnTo>
                      <a:pt x="292049" y="1333507"/>
                    </a:lnTo>
                    <a:lnTo>
                      <a:pt x="307922" y="1333190"/>
                    </a:lnTo>
                    <a:lnTo>
                      <a:pt x="327921" y="1331284"/>
                    </a:lnTo>
                    <a:lnTo>
                      <a:pt x="384108" y="1326520"/>
                    </a:lnTo>
                    <a:lnTo>
                      <a:pt x="423472" y="1323344"/>
                    </a:lnTo>
                    <a:lnTo>
                      <a:pt x="469501" y="1319850"/>
                    </a:lnTo>
                    <a:lnTo>
                      <a:pt x="520610" y="1316357"/>
                    </a:lnTo>
                    <a:lnTo>
                      <a:pt x="575845" y="1312863"/>
                    </a:lnTo>
                    <a:close/>
                    <a:moveTo>
                      <a:pt x="622209" y="377550"/>
                    </a:moveTo>
                    <a:lnTo>
                      <a:pt x="617124" y="378504"/>
                    </a:lnTo>
                    <a:lnTo>
                      <a:pt x="612358" y="379457"/>
                    </a:lnTo>
                    <a:lnTo>
                      <a:pt x="607591" y="381364"/>
                    </a:lnTo>
                    <a:lnTo>
                      <a:pt x="602825" y="383589"/>
                    </a:lnTo>
                    <a:lnTo>
                      <a:pt x="598376" y="386131"/>
                    </a:lnTo>
                    <a:lnTo>
                      <a:pt x="593609" y="388991"/>
                    </a:lnTo>
                    <a:lnTo>
                      <a:pt x="589796" y="392487"/>
                    </a:lnTo>
                    <a:lnTo>
                      <a:pt x="585347" y="396301"/>
                    </a:lnTo>
                    <a:lnTo>
                      <a:pt x="580898" y="400750"/>
                    </a:lnTo>
                    <a:lnTo>
                      <a:pt x="577085" y="404882"/>
                    </a:lnTo>
                    <a:lnTo>
                      <a:pt x="568823" y="414733"/>
                    </a:lnTo>
                    <a:lnTo>
                      <a:pt x="560879" y="425221"/>
                    </a:lnTo>
                    <a:lnTo>
                      <a:pt x="544354" y="447785"/>
                    </a:lnTo>
                    <a:lnTo>
                      <a:pt x="533232" y="463675"/>
                    </a:lnTo>
                    <a:lnTo>
                      <a:pt x="521475" y="480837"/>
                    </a:lnTo>
                    <a:lnTo>
                      <a:pt x="509717" y="498316"/>
                    </a:lnTo>
                    <a:lnTo>
                      <a:pt x="498913" y="516748"/>
                    </a:lnTo>
                    <a:lnTo>
                      <a:pt x="495100" y="534545"/>
                    </a:lnTo>
                    <a:lnTo>
                      <a:pt x="491604" y="552342"/>
                    </a:lnTo>
                    <a:lnTo>
                      <a:pt x="488744" y="570457"/>
                    </a:lnTo>
                    <a:lnTo>
                      <a:pt x="486520" y="589208"/>
                    </a:lnTo>
                    <a:lnTo>
                      <a:pt x="484613" y="608276"/>
                    </a:lnTo>
                    <a:lnTo>
                      <a:pt x="483342" y="626708"/>
                    </a:lnTo>
                    <a:lnTo>
                      <a:pt x="482389" y="646094"/>
                    </a:lnTo>
                    <a:lnTo>
                      <a:pt x="482071" y="665163"/>
                    </a:lnTo>
                    <a:lnTo>
                      <a:pt x="482071" y="678828"/>
                    </a:lnTo>
                    <a:lnTo>
                      <a:pt x="482706" y="692494"/>
                    </a:lnTo>
                    <a:lnTo>
                      <a:pt x="483978" y="706159"/>
                    </a:lnTo>
                    <a:lnTo>
                      <a:pt x="484931" y="719825"/>
                    </a:lnTo>
                    <a:lnTo>
                      <a:pt x="486838" y="733173"/>
                    </a:lnTo>
                    <a:lnTo>
                      <a:pt x="488744" y="746520"/>
                    </a:lnTo>
                    <a:lnTo>
                      <a:pt x="491286" y="759550"/>
                    </a:lnTo>
                    <a:lnTo>
                      <a:pt x="493829" y="772580"/>
                    </a:lnTo>
                    <a:lnTo>
                      <a:pt x="496688" y="785928"/>
                    </a:lnTo>
                    <a:lnTo>
                      <a:pt x="499866" y="798958"/>
                    </a:lnTo>
                    <a:lnTo>
                      <a:pt x="503679" y="811670"/>
                    </a:lnTo>
                    <a:lnTo>
                      <a:pt x="507811" y="824382"/>
                    </a:lnTo>
                    <a:lnTo>
                      <a:pt x="511624" y="836776"/>
                    </a:lnTo>
                    <a:lnTo>
                      <a:pt x="516390" y="849171"/>
                    </a:lnTo>
                    <a:lnTo>
                      <a:pt x="521157" y="861565"/>
                    </a:lnTo>
                    <a:lnTo>
                      <a:pt x="525924" y="873642"/>
                    </a:lnTo>
                    <a:lnTo>
                      <a:pt x="531326" y="885718"/>
                    </a:lnTo>
                    <a:lnTo>
                      <a:pt x="536728" y="897795"/>
                    </a:lnTo>
                    <a:lnTo>
                      <a:pt x="542766" y="909553"/>
                    </a:lnTo>
                    <a:lnTo>
                      <a:pt x="548485" y="921312"/>
                    </a:lnTo>
                    <a:lnTo>
                      <a:pt x="554841" y="932435"/>
                    </a:lnTo>
                    <a:lnTo>
                      <a:pt x="561196" y="943876"/>
                    </a:lnTo>
                    <a:lnTo>
                      <a:pt x="567870" y="954681"/>
                    </a:lnTo>
                    <a:lnTo>
                      <a:pt x="574861" y="965805"/>
                    </a:lnTo>
                    <a:lnTo>
                      <a:pt x="581852" y="976610"/>
                    </a:lnTo>
                    <a:lnTo>
                      <a:pt x="589160" y="987097"/>
                    </a:lnTo>
                    <a:lnTo>
                      <a:pt x="596151" y="997267"/>
                    </a:lnTo>
                    <a:lnTo>
                      <a:pt x="604096" y="1007755"/>
                    </a:lnTo>
                    <a:lnTo>
                      <a:pt x="611722" y="1017607"/>
                    </a:lnTo>
                    <a:lnTo>
                      <a:pt x="619349" y="1027458"/>
                    </a:lnTo>
                    <a:lnTo>
                      <a:pt x="627293" y="1036675"/>
                    </a:lnTo>
                    <a:lnTo>
                      <a:pt x="635237" y="1046209"/>
                    </a:lnTo>
                    <a:lnTo>
                      <a:pt x="643817" y="1055425"/>
                    </a:lnTo>
                    <a:lnTo>
                      <a:pt x="652079" y="1064642"/>
                    </a:lnTo>
                    <a:lnTo>
                      <a:pt x="660659" y="1072904"/>
                    </a:lnTo>
                    <a:lnTo>
                      <a:pt x="668921" y="1081803"/>
                    </a:lnTo>
                    <a:lnTo>
                      <a:pt x="677501" y="1089748"/>
                    </a:lnTo>
                    <a:lnTo>
                      <a:pt x="686399" y="1097693"/>
                    </a:lnTo>
                    <a:lnTo>
                      <a:pt x="695297" y="1105320"/>
                    </a:lnTo>
                    <a:lnTo>
                      <a:pt x="703876" y="1112948"/>
                    </a:lnTo>
                    <a:lnTo>
                      <a:pt x="712774" y="1120257"/>
                    </a:lnTo>
                    <a:lnTo>
                      <a:pt x="721672" y="1127249"/>
                    </a:lnTo>
                    <a:lnTo>
                      <a:pt x="730569" y="1134240"/>
                    </a:lnTo>
                    <a:lnTo>
                      <a:pt x="739785" y="1140279"/>
                    </a:lnTo>
                    <a:lnTo>
                      <a:pt x="748682" y="1146635"/>
                    </a:lnTo>
                    <a:lnTo>
                      <a:pt x="757898" y="1152673"/>
                    </a:lnTo>
                    <a:lnTo>
                      <a:pt x="767113" y="1158393"/>
                    </a:lnTo>
                    <a:lnTo>
                      <a:pt x="775693" y="1163796"/>
                    </a:lnTo>
                    <a:lnTo>
                      <a:pt x="784909" y="1168881"/>
                    </a:lnTo>
                    <a:lnTo>
                      <a:pt x="794124" y="1173648"/>
                    </a:lnTo>
                    <a:lnTo>
                      <a:pt x="803022" y="1178097"/>
                    </a:lnTo>
                    <a:lnTo>
                      <a:pt x="811919" y="1182229"/>
                    </a:lnTo>
                    <a:lnTo>
                      <a:pt x="821135" y="1186042"/>
                    </a:lnTo>
                    <a:lnTo>
                      <a:pt x="829714" y="1189538"/>
                    </a:lnTo>
                    <a:lnTo>
                      <a:pt x="838612" y="1193034"/>
                    </a:lnTo>
                    <a:lnTo>
                      <a:pt x="847192" y="1195894"/>
                    </a:lnTo>
                    <a:lnTo>
                      <a:pt x="856090" y="1198437"/>
                    </a:lnTo>
                    <a:lnTo>
                      <a:pt x="864352" y="1200661"/>
                    </a:lnTo>
                    <a:lnTo>
                      <a:pt x="872932" y="1202568"/>
                    </a:lnTo>
                    <a:lnTo>
                      <a:pt x="881194" y="1204157"/>
                    </a:lnTo>
                    <a:lnTo>
                      <a:pt x="889456" y="1205428"/>
                    </a:lnTo>
                    <a:lnTo>
                      <a:pt x="897718" y="1206382"/>
                    </a:lnTo>
                    <a:lnTo>
                      <a:pt x="905662" y="1206700"/>
                    </a:lnTo>
                    <a:lnTo>
                      <a:pt x="913607" y="1207017"/>
                    </a:lnTo>
                    <a:lnTo>
                      <a:pt x="921551" y="1206700"/>
                    </a:lnTo>
                    <a:lnTo>
                      <a:pt x="929495" y="1206382"/>
                    </a:lnTo>
                    <a:lnTo>
                      <a:pt x="937757" y="1205428"/>
                    </a:lnTo>
                    <a:lnTo>
                      <a:pt x="945702" y="1204157"/>
                    </a:lnTo>
                    <a:lnTo>
                      <a:pt x="954281" y="1202568"/>
                    </a:lnTo>
                    <a:lnTo>
                      <a:pt x="962861" y="1200661"/>
                    </a:lnTo>
                    <a:lnTo>
                      <a:pt x="971441" y="1198437"/>
                    </a:lnTo>
                    <a:lnTo>
                      <a:pt x="980021" y="1195894"/>
                    </a:lnTo>
                    <a:lnTo>
                      <a:pt x="988919" y="1193034"/>
                    </a:lnTo>
                    <a:lnTo>
                      <a:pt x="997499" y="1189538"/>
                    </a:lnTo>
                    <a:lnTo>
                      <a:pt x="1006396" y="1186042"/>
                    </a:lnTo>
                    <a:lnTo>
                      <a:pt x="1015294" y="1182229"/>
                    </a:lnTo>
                    <a:lnTo>
                      <a:pt x="1024192" y="1178097"/>
                    </a:lnTo>
                    <a:lnTo>
                      <a:pt x="1033407" y="1173648"/>
                    </a:lnTo>
                    <a:lnTo>
                      <a:pt x="1042305" y="1168881"/>
                    </a:lnTo>
                    <a:lnTo>
                      <a:pt x="1051202" y="1163796"/>
                    </a:lnTo>
                    <a:lnTo>
                      <a:pt x="1060418" y="1158393"/>
                    </a:lnTo>
                    <a:lnTo>
                      <a:pt x="1069315" y="1152673"/>
                    </a:lnTo>
                    <a:lnTo>
                      <a:pt x="1078531" y="1146635"/>
                    </a:lnTo>
                    <a:lnTo>
                      <a:pt x="1087746" y="1140279"/>
                    </a:lnTo>
                    <a:lnTo>
                      <a:pt x="1096326" y="1134240"/>
                    </a:lnTo>
                    <a:lnTo>
                      <a:pt x="1105541" y="1127249"/>
                    </a:lnTo>
                    <a:lnTo>
                      <a:pt x="1114439" y="1120257"/>
                    </a:lnTo>
                    <a:lnTo>
                      <a:pt x="1123337" y="1112948"/>
                    </a:lnTo>
                    <a:lnTo>
                      <a:pt x="1132234" y="1105320"/>
                    </a:lnTo>
                    <a:lnTo>
                      <a:pt x="1140814" y="1097693"/>
                    </a:lnTo>
                    <a:lnTo>
                      <a:pt x="1149712" y="1089748"/>
                    </a:lnTo>
                    <a:lnTo>
                      <a:pt x="1158292" y="1081803"/>
                    </a:lnTo>
                    <a:lnTo>
                      <a:pt x="1166872" y="1072904"/>
                    </a:lnTo>
                    <a:lnTo>
                      <a:pt x="1175134" y="1064642"/>
                    </a:lnTo>
                    <a:lnTo>
                      <a:pt x="1183714" y="1055425"/>
                    </a:lnTo>
                    <a:lnTo>
                      <a:pt x="1191976" y="1046209"/>
                    </a:lnTo>
                    <a:lnTo>
                      <a:pt x="1199920" y="1036675"/>
                    </a:lnTo>
                    <a:lnTo>
                      <a:pt x="1208182" y="1027458"/>
                    </a:lnTo>
                    <a:lnTo>
                      <a:pt x="1215809" y="1017607"/>
                    </a:lnTo>
                    <a:lnTo>
                      <a:pt x="1223435" y="1007755"/>
                    </a:lnTo>
                    <a:lnTo>
                      <a:pt x="1231062" y="997267"/>
                    </a:lnTo>
                    <a:lnTo>
                      <a:pt x="1238370" y="987097"/>
                    </a:lnTo>
                    <a:lnTo>
                      <a:pt x="1245679" y="976610"/>
                    </a:lnTo>
                    <a:lnTo>
                      <a:pt x="1252670" y="965805"/>
                    </a:lnTo>
                    <a:lnTo>
                      <a:pt x="1259343" y="954681"/>
                    </a:lnTo>
                    <a:lnTo>
                      <a:pt x="1266017" y="943876"/>
                    </a:lnTo>
                    <a:lnTo>
                      <a:pt x="1272690" y="932435"/>
                    </a:lnTo>
                    <a:lnTo>
                      <a:pt x="1278728" y="921312"/>
                    </a:lnTo>
                    <a:lnTo>
                      <a:pt x="1284765" y="909553"/>
                    </a:lnTo>
                    <a:lnTo>
                      <a:pt x="1290485" y="897795"/>
                    </a:lnTo>
                    <a:lnTo>
                      <a:pt x="1295887" y="885718"/>
                    </a:lnTo>
                    <a:lnTo>
                      <a:pt x="1300972" y="873642"/>
                    </a:lnTo>
                    <a:lnTo>
                      <a:pt x="1306056" y="861565"/>
                    </a:lnTo>
                    <a:lnTo>
                      <a:pt x="1310823" y="849171"/>
                    </a:lnTo>
                    <a:lnTo>
                      <a:pt x="1315271" y="836776"/>
                    </a:lnTo>
                    <a:lnTo>
                      <a:pt x="1319720" y="824382"/>
                    </a:lnTo>
                    <a:lnTo>
                      <a:pt x="1323534" y="811670"/>
                    </a:lnTo>
                    <a:lnTo>
                      <a:pt x="1327347" y="798958"/>
                    </a:lnTo>
                    <a:lnTo>
                      <a:pt x="1330525" y="785928"/>
                    </a:lnTo>
                    <a:lnTo>
                      <a:pt x="1333385" y="772580"/>
                    </a:lnTo>
                    <a:lnTo>
                      <a:pt x="1335927" y="759550"/>
                    </a:lnTo>
                    <a:lnTo>
                      <a:pt x="1338787" y="746520"/>
                    </a:lnTo>
                    <a:lnTo>
                      <a:pt x="1340376" y="733173"/>
                    </a:lnTo>
                    <a:lnTo>
                      <a:pt x="1342282" y="719825"/>
                    </a:lnTo>
                    <a:lnTo>
                      <a:pt x="1343236" y="706159"/>
                    </a:lnTo>
                    <a:lnTo>
                      <a:pt x="1344507" y="692494"/>
                    </a:lnTo>
                    <a:lnTo>
                      <a:pt x="1345142" y="678828"/>
                    </a:lnTo>
                    <a:lnTo>
                      <a:pt x="1345142" y="665163"/>
                    </a:lnTo>
                    <a:lnTo>
                      <a:pt x="1345142" y="657218"/>
                    </a:lnTo>
                    <a:lnTo>
                      <a:pt x="1344824" y="648637"/>
                    </a:lnTo>
                    <a:lnTo>
                      <a:pt x="1343871" y="632111"/>
                    </a:lnTo>
                    <a:lnTo>
                      <a:pt x="1322262" y="631158"/>
                    </a:lnTo>
                    <a:lnTo>
                      <a:pt x="1300336" y="630204"/>
                    </a:lnTo>
                    <a:lnTo>
                      <a:pt x="1278092" y="628615"/>
                    </a:lnTo>
                    <a:lnTo>
                      <a:pt x="1255530" y="626708"/>
                    </a:lnTo>
                    <a:lnTo>
                      <a:pt x="1232333" y="624484"/>
                    </a:lnTo>
                    <a:lnTo>
                      <a:pt x="1209135" y="621941"/>
                    </a:lnTo>
                    <a:lnTo>
                      <a:pt x="1185302" y="619399"/>
                    </a:lnTo>
                    <a:lnTo>
                      <a:pt x="1162105" y="616221"/>
                    </a:lnTo>
                    <a:lnTo>
                      <a:pt x="1138272" y="613043"/>
                    </a:lnTo>
                    <a:lnTo>
                      <a:pt x="1114757" y="608911"/>
                    </a:lnTo>
                    <a:lnTo>
                      <a:pt x="1091242" y="604780"/>
                    </a:lnTo>
                    <a:lnTo>
                      <a:pt x="1067726" y="600649"/>
                    </a:lnTo>
                    <a:lnTo>
                      <a:pt x="1044211" y="595881"/>
                    </a:lnTo>
                    <a:lnTo>
                      <a:pt x="1021332" y="590797"/>
                    </a:lnTo>
                    <a:lnTo>
                      <a:pt x="998770" y="585712"/>
                    </a:lnTo>
                    <a:lnTo>
                      <a:pt x="975890" y="579673"/>
                    </a:lnTo>
                    <a:lnTo>
                      <a:pt x="954281" y="573953"/>
                    </a:lnTo>
                    <a:lnTo>
                      <a:pt x="932673" y="567279"/>
                    </a:lnTo>
                    <a:lnTo>
                      <a:pt x="911382" y="560605"/>
                    </a:lnTo>
                    <a:lnTo>
                      <a:pt x="891362" y="553931"/>
                    </a:lnTo>
                    <a:lnTo>
                      <a:pt x="871343" y="546940"/>
                    </a:lnTo>
                    <a:lnTo>
                      <a:pt x="852276" y="539312"/>
                    </a:lnTo>
                    <a:lnTo>
                      <a:pt x="834163" y="531685"/>
                    </a:lnTo>
                    <a:lnTo>
                      <a:pt x="817004" y="523104"/>
                    </a:lnTo>
                    <a:lnTo>
                      <a:pt x="800162" y="514842"/>
                    </a:lnTo>
                    <a:lnTo>
                      <a:pt x="784909" y="505943"/>
                    </a:lnTo>
                    <a:lnTo>
                      <a:pt x="770291" y="497045"/>
                    </a:lnTo>
                    <a:lnTo>
                      <a:pt x="763300" y="492595"/>
                    </a:lnTo>
                    <a:lnTo>
                      <a:pt x="756945" y="487828"/>
                    </a:lnTo>
                    <a:lnTo>
                      <a:pt x="750271" y="483061"/>
                    </a:lnTo>
                    <a:lnTo>
                      <a:pt x="744551" y="478294"/>
                    </a:lnTo>
                    <a:lnTo>
                      <a:pt x="738514" y="473209"/>
                    </a:lnTo>
                    <a:lnTo>
                      <a:pt x="733112" y="468124"/>
                    </a:lnTo>
                    <a:lnTo>
                      <a:pt x="728027" y="463040"/>
                    </a:lnTo>
                    <a:lnTo>
                      <a:pt x="723261" y="457955"/>
                    </a:lnTo>
                    <a:lnTo>
                      <a:pt x="718812" y="452870"/>
                    </a:lnTo>
                    <a:lnTo>
                      <a:pt x="714363" y="447785"/>
                    </a:lnTo>
                    <a:lnTo>
                      <a:pt x="706419" y="436662"/>
                    </a:lnTo>
                    <a:lnTo>
                      <a:pt x="698474" y="426810"/>
                    </a:lnTo>
                    <a:lnTo>
                      <a:pt x="690848" y="418229"/>
                    </a:lnTo>
                    <a:lnTo>
                      <a:pt x="683221" y="409966"/>
                    </a:lnTo>
                    <a:lnTo>
                      <a:pt x="676230" y="403610"/>
                    </a:lnTo>
                    <a:lnTo>
                      <a:pt x="669239" y="397254"/>
                    </a:lnTo>
                    <a:lnTo>
                      <a:pt x="662566" y="392169"/>
                    </a:lnTo>
                    <a:lnTo>
                      <a:pt x="656210" y="387720"/>
                    </a:lnTo>
                    <a:lnTo>
                      <a:pt x="649855" y="384542"/>
                    </a:lnTo>
                    <a:lnTo>
                      <a:pt x="644135" y="381682"/>
                    </a:lnTo>
                    <a:lnTo>
                      <a:pt x="638097" y="379775"/>
                    </a:lnTo>
                    <a:lnTo>
                      <a:pt x="632695" y="378504"/>
                    </a:lnTo>
                    <a:lnTo>
                      <a:pt x="627293" y="377550"/>
                    </a:lnTo>
                    <a:lnTo>
                      <a:pt x="622209" y="377550"/>
                    </a:lnTo>
                    <a:close/>
                    <a:moveTo>
                      <a:pt x="899307" y="0"/>
                    </a:moveTo>
                    <a:lnTo>
                      <a:pt x="913607" y="0"/>
                    </a:lnTo>
                    <a:lnTo>
                      <a:pt x="927906" y="0"/>
                    </a:lnTo>
                    <a:lnTo>
                      <a:pt x="942206" y="953"/>
                    </a:lnTo>
                    <a:lnTo>
                      <a:pt x="956188" y="1907"/>
                    </a:lnTo>
                    <a:lnTo>
                      <a:pt x="970170" y="3496"/>
                    </a:lnTo>
                    <a:lnTo>
                      <a:pt x="984152" y="5403"/>
                    </a:lnTo>
                    <a:lnTo>
                      <a:pt x="997816" y="7627"/>
                    </a:lnTo>
                    <a:lnTo>
                      <a:pt x="1011798" y="10170"/>
                    </a:lnTo>
                    <a:lnTo>
                      <a:pt x="1025145" y="13666"/>
                    </a:lnTo>
                    <a:lnTo>
                      <a:pt x="1038809" y="17161"/>
                    </a:lnTo>
                    <a:lnTo>
                      <a:pt x="1052156" y="20975"/>
                    </a:lnTo>
                    <a:lnTo>
                      <a:pt x="1065502" y="25107"/>
                    </a:lnTo>
                    <a:lnTo>
                      <a:pt x="1078531" y="29874"/>
                    </a:lnTo>
                    <a:lnTo>
                      <a:pt x="1091242" y="34958"/>
                    </a:lnTo>
                    <a:lnTo>
                      <a:pt x="1103953" y="40679"/>
                    </a:lnTo>
                    <a:lnTo>
                      <a:pt x="1116981" y="46399"/>
                    </a:lnTo>
                    <a:lnTo>
                      <a:pt x="1129374" y="52120"/>
                    </a:lnTo>
                    <a:lnTo>
                      <a:pt x="1141767" y="58794"/>
                    </a:lnTo>
                    <a:lnTo>
                      <a:pt x="1154161" y="65785"/>
                    </a:lnTo>
                    <a:lnTo>
                      <a:pt x="1166236" y="73095"/>
                    </a:lnTo>
                    <a:lnTo>
                      <a:pt x="1177676" y="80404"/>
                    </a:lnTo>
                    <a:lnTo>
                      <a:pt x="1189751" y="88349"/>
                    </a:lnTo>
                    <a:lnTo>
                      <a:pt x="1201191" y="96294"/>
                    </a:lnTo>
                    <a:lnTo>
                      <a:pt x="1212313" y="105193"/>
                    </a:lnTo>
                    <a:lnTo>
                      <a:pt x="1223753" y="113774"/>
                    </a:lnTo>
                    <a:lnTo>
                      <a:pt x="1234557" y="122990"/>
                    </a:lnTo>
                    <a:lnTo>
                      <a:pt x="1245361" y="132524"/>
                    </a:lnTo>
                    <a:lnTo>
                      <a:pt x="1256166" y="142058"/>
                    </a:lnTo>
                    <a:lnTo>
                      <a:pt x="1266334" y="152228"/>
                    </a:lnTo>
                    <a:lnTo>
                      <a:pt x="1276503" y="162398"/>
                    </a:lnTo>
                    <a:lnTo>
                      <a:pt x="1286354" y="172885"/>
                    </a:lnTo>
                    <a:lnTo>
                      <a:pt x="1296205" y="184008"/>
                    </a:lnTo>
                    <a:lnTo>
                      <a:pt x="1305738" y="195131"/>
                    </a:lnTo>
                    <a:lnTo>
                      <a:pt x="1315271" y="206572"/>
                    </a:lnTo>
                    <a:lnTo>
                      <a:pt x="1324169" y="218331"/>
                    </a:lnTo>
                    <a:lnTo>
                      <a:pt x="1333067" y="230407"/>
                    </a:lnTo>
                    <a:lnTo>
                      <a:pt x="1341647" y="242166"/>
                    </a:lnTo>
                    <a:lnTo>
                      <a:pt x="1349909" y="254561"/>
                    </a:lnTo>
                    <a:lnTo>
                      <a:pt x="1358489" y="267591"/>
                    </a:lnTo>
                    <a:lnTo>
                      <a:pt x="1366115" y="280303"/>
                    </a:lnTo>
                    <a:lnTo>
                      <a:pt x="1373742" y="293650"/>
                    </a:lnTo>
                    <a:lnTo>
                      <a:pt x="1381050" y="306998"/>
                    </a:lnTo>
                    <a:lnTo>
                      <a:pt x="1388359" y="320664"/>
                    </a:lnTo>
                    <a:lnTo>
                      <a:pt x="1394715" y="334329"/>
                    </a:lnTo>
                    <a:lnTo>
                      <a:pt x="1401388" y="348313"/>
                    </a:lnTo>
                    <a:lnTo>
                      <a:pt x="1407426" y="362614"/>
                    </a:lnTo>
                    <a:lnTo>
                      <a:pt x="1413781" y="377233"/>
                    </a:lnTo>
                    <a:lnTo>
                      <a:pt x="1419501" y="391852"/>
                    </a:lnTo>
                    <a:lnTo>
                      <a:pt x="1424585" y="406471"/>
                    </a:lnTo>
                    <a:lnTo>
                      <a:pt x="1429988" y="421407"/>
                    </a:lnTo>
                    <a:lnTo>
                      <a:pt x="1435072" y="436662"/>
                    </a:lnTo>
                    <a:lnTo>
                      <a:pt x="1439203" y="451917"/>
                    </a:lnTo>
                    <a:lnTo>
                      <a:pt x="1443652" y="467807"/>
                    </a:lnTo>
                    <a:lnTo>
                      <a:pt x="1447465" y="483379"/>
                    </a:lnTo>
                    <a:lnTo>
                      <a:pt x="1450961" y="499269"/>
                    </a:lnTo>
                    <a:lnTo>
                      <a:pt x="1454138" y="515159"/>
                    </a:lnTo>
                    <a:lnTo>
                      <a:pt x="1457316" y="531367"/>
                    </a:lnTo>
                    <a:lnTo>
                      <a:pt x="1459858" y="547575"/>
                    </a:lnTo>
                    <a:lnTo>
                      <a:pt x="1462400" y="564101"/>
                    </a:lnTo>
                    <a:lnTo>
                      <a:pt x="1463989" y="580309"/>
                    </a:lnTo>
                    <a:lnTo>
                      <a:pt x="1465578" y="597153"/>
                    </a:lnTo>
                    <a:lnTo>
                      <a:pt x="1467167" y="613996"/>
                    </a:lnTo>
                    <a:lnTo>
                      <a:pt x="1467803" y="631158"/>
                    </a:lnTo>
                    <a:lnTo>
                      <a:pt x="1468438" y="648001"/>
                    </a:lnTo>
                    <a:lnTo>
                      <a:pt x="1468438" y="665163"/>
                    </a:lnTo>
                    <a:lnTo>
                      <a:pt x="1468438" y="682960"/>
                    </a:lnTo>
                    <a:lnTo>
                      <a:pt x="1467803" y="700439"/>
                    </a:lnTo>
                    <a:lnTo>
                      <a:pt x="1466214" y="717918"/>
                    </a:lnTo>
                    <a:lnTo>
                      <a:pt x="1464943" y="735079"/>
                    </a:lnTo>
                    <a:lnTo>
                      <a:pt x="1462718" y="752241"/>
                    </a:lnTo>
                    <a:lnTo>
                      <a:pt x="1460176" y="769402"/>
                    </a:lnTo>
                    <a:lnTo>
                      <a:pt x="1457316" y="786246"/>
                    </a:lnTo>
                    <a:lnTo>
                      <a:pt x="1453503" y="802771"/>
                    </a:lnTo>
                    <a:lnTo>
                      <a:pt x="1450007" y="819297"/>
                    </a:lnTo>
                    <a:lnTo>
                      <a:pt x="1445558" y="835505"/>
                    </a:lnTo>
                    <a:lnTo>
                      <a:pt x="1441110" y="851395"/>
                    </a:lnTo>
                    <a:lnTo>
                      <a:pt x="1436025" y="867603"/>
                    </a:lnTo>
                    <a:lnTo>
                      <a:pt x="1430623" y="883176"/>
                    </a:lnTo>
                    <a:lnTo>
                      <a:pt x="1425221" y="899066"/>
                    </a:lnTo>
                    <a:lnTo>
                      <a:pt x="1418865" y="914320"/>
                    </a:lnTo>
                    <a:lnTo>
                      <a:pt x="1412828" y="929257"/>
                    </a:lnTo>
                    <a:lnTo>
                      <a:pt x="1405837" y="944194"/>
                    </a:lnTo>
                    <a:lnTo>
                      <a:pt x="1398846" y="958813"/>
                    </a:lnTo>
                    <a:lnTo>
                      <a:pt x="1391537" y="973432"/>
                    </a:lnTo>
                    <a:lnTo>
                      <a:pt x="1383910" y="987415"/>
                    </a:lnTo>
                    <a:lnTo>
                      <a:pt x="1375966" y="1001716"/>
                    </a:lnTo>
                    <a:lnTo>
                      <a:pt x="1367704" y="1015700"/>
                    </a:lnTo>
                    <a:lnTo>
                      <a:pt x="1359124" y="1029047"/>
                    </a:lnTo>
                    <a:lnTo>
                      <a:pt x="1350544" y="1042713"/>
                    </a:lnTo>
                    <a:lnTo>
                      <a:pt x="1341647" y="1055425"/>
                    </a:lnTo>
                    <a:lnTo>
                      <a:pt x="1332431" y="1068455"/>
                    </a:lnTo>
                    <a:lnTo>
                      <a:pt x="1322898" y="1080850"/>
                    </a:lnTo>
                    <a:lnTo>
                      <a:pt x="1313365" y="1093244"/>
                    </a:lnTo>
                    <a:lnTo>
                      <a:pt x="1303514" y="1105320"/>
                    </a:lnTo>
                    <a:lnTo>
                      <a:pt x="1293345" y="1117397"/>
                    </a:lnTo>
                    <a:lnTo>
                      <a:pt x="1283176" y="1128838"/>
                    </a:lnTo>
                    <a:lnTo>
                      <a:pt x="1273008" y="1139961"/>
                    </a:lnTo>
                    <a:lnTo>
                      <a:pt x="1262521" y="1151084"/>
                    </a:lnTo>
                    <a:lnTo>
                      <a:pt x="1251717" y="1161889"/>
                    </a:lnTo>
                    <a:lnTo>
                      <a:pt x="1240913" y="1172059"/>
                    </a:lnTo>
                    <a:lnTo>
                      <a:pt x="1229791" y="1182229"/>
                    </a:lnTo>
                    <a:lnTo>
                      <a:pt x="1218986" y="1192081"/>
                    </a:lnTo>
                    <a:lnTo>
                      <a:pt x="1207546" y="1201615"/>
                    </a:lnTo>
                    <a:lnTo>
                      <a:pt x="1196424" y="1211149"/>
                    </a:lnTo>
                    <a:lnTo>
                      <a:pt x="1184985" y="1220047"/>
                    </a:lnTo>
                    <a:lnTo>
                      <a:pt x="1173863" y="1228628"/>
                    </a:lnTo>
                    <a:lnTo>
                      <a:pt x="1162105" y="1237209"/>
                    </a:lnTo>
                    <a:lnTo>
                      <a:pt x="1150665" y="1244836"/>
                    </a:lnTo>
                    <a:lnTo>
                      <a:pt x="1139225" y="1252463"/>
                    </a:lnTo>
                    <a:lnTo>
                      <a:pt x="1127468" y="1259773"/>
                    </a:lnTo>
                    <a:lnTo>
                      <a:pt x="1115710" y="1267082"/>
                    </a:lnTo>
                    <a:lnTo>
                      <a:pt x="1103953" y="1273438"/>
                    </a:lnTo>
                    <a:lnTo>
                      <a:pt x="1092513" y="1279794"/>
                    </a:lnTo>
                    <a:lnTo>
                      <a:pt x="1080755" y="1285515"/>
                    </a:lnTo>
                    <a:lnTo>
                      <a:pt x="1068997" y="1291553"/>
                    </a:lnTo>
                    <a:lnTo>
                      <a:pt x="1057240" y="1296638"/>
                    </a:lnTo>
                    <a:lnTo>
                      <a:pt x="1045800" y="1301723"/>
                    </a:lnTo>
                    <a:lnTo>
                      <a:pt x="1034360" y="1306172"/>
                    </a:lnTo>
                    <a:lnTo>
                      <a:pt x="1022603" y="1309986"/>
                    </a:lnTo>
                    <a:lnTo>
                      <a:pt x="1011481" y="1314117"/>
                    </a:lnTo>
                    <a:lnTo>
                      <a:pt x="1000041" y="1317295"/>
                    </a:lnTo>
                    <a:lnTo>
                      <a:pt x="988919" y="1320155"/>
                    </a:lnTo>
                    <a:lnTo>
                      <a:pt x="977797" y="1323016"/>
                    </a:lnTo>
                    <a:lnTo>
                      <a:pt x="966675" y="1325240"/>
                    </a:lnTo>
                    <a:lnTo>
                      <a:pt x="955870" y="1327147"/>
                    </a:lnTo>
                    <a:lnTo>
                      <a:pt x="945066" y="1328736"/>
                    </a:lnTo>
                    <a:lnTo>
                      <a:pt x="934580" y="1329372"/>
                    </a:lnTo>
                    <a:lnTo>
                      <a:pt x="923775" y="1330007"/>
                    </a:lnTo>
                    <a:lnTo>
                      <a:pt x="913607" y="1330325"/>
                    </a:lnTo>
                    <a:lnTo>
                      <a:pt x="903438" y="1330007"/>
                    </a:lnTo>
                    <a:lnTo>
                      <a:pt x="892951" y="1329372"/>
                    </a:lnTo>
                    <a:lnTo>
                      <a:pt x="882147" y="1328736"/>
                    </a:lnTo>
                    <a:lnTo>
                      <a:pt x="871343" y="1327147"/>
                    </a:lnTo>
                    <a:lnTo>
                      <a:pt x="860539" y="1325240"/>
                    </a:lnTo>
                    <a:lnTo>
                      <a:pt x="849416" y="1323016"/>
                    </a:lnTo>
                    <a:lnTo>
                      <a:pt x="838612" y="1320155"/>
                    </a:lnTo>
                    <a:lnTo>
                      <a:pt x="827172" y="1317295"/>
                    </a:lnTo>
                    <a:lnTo>
                      <a:pt x="816050" y="1314117"/>
                    </a:lnTo>
                    <a:lnTo>
                      <a:pt x="804293" y="1309986"/>
                    </a:lnTo>
                    <a:lnTo>
                      <a:pt x="792853" y="1306172"/>
                    </a:lnTo>
                    <a:lnTo>
                      <a:pt x="781095" y="1301723"/>
                    </a:lnTo>
                    <a:lnTo>
                      <a:pt x="769973" y="1296638"/>
                    </a:lnTo>
                    <a:lnTo>
                      <a:pt x="758216" y="1291553"/>
                    </a:lnTo>
                    <a:lnTo>
                      <a:pt x="746458" y="1285515"/>
                    </a:lnTo>
                    <a:lnTo>
                      <a:pt x="735018" y="1279794"/>
                    </a:lnTo>
                    <a:lnTo>
                      <a:pt x="723261" y="1273438"/>
                    </a:lnTo>
                    <a:lnTo>
                      <a:pt x="711503" y="1267082"/>
                    </a:lnTo>
                    <a:lnTo>
                      <a:pt x="699745" y="1259773"/>
                    </a:lnTo>
                    <a:lnTo>
                      <a:pt x="688306" y="1252463"/>
                    </a:lnTo>
                    <a:lnTo>
                      <a:pt x="676548" y="1244836"/>
                    </a:lnTo>
                    <a:lnTo>
                      <a:pt x="664790" y="1237209"/>
                    </a:lnTo>
                    <a:lnTo>
                      <a:pt x="653668" y="1228628"/>
                    </a:lnTo>
                    <a:lnTo>
                      <a:pt x="642228" y="1220047"/>
                    </a:lnTo>
                    <a:lnTo>
                      <a:pt x="630471" y="1211149"/>
                    </a:lnTo>
                    <a:lnTo>
                      <a:pt x="619667" y="1201615"/>
                    </a:lnTo>
                    <a:lnTo>
                      <a:pt x="608227" y="1192081"/>
                    </a:lnTo>
                    <a:lnTo>
                      <a:pt x="597422" y="1182229"/>
                    </a:lnTo>
                    <a:lnTo>
                      <a:pt x="586300" y="1172059"/>
                    </a:lnTo>
                    <a:lnTo>
                      <a:pt x="575496" y="1161889"/>
                    </a:lnTo>
                    <a:lnTo>
                      <a:pt x="565010" y="1151084"/>
                    </a:lnTo>
                    <a:lnTo>
                      <a:pt x="554205" y="1139961"/>
                    </a:lnTo>
                    <a:lnTo>
                      <a:pt x="543719" y="1128838"/>
                    </a:lnTo>
                    <a:lnTo>
                      <a:pt x="533868" y="1117397"/>
                    </a:lnTo>
                    <a:lnTo>
                      <a:pt x="523699" y="1105320"/>
                    </a:lnTo>
                    <a:lnTo>
                      <a:pt x="513848" y="1093244"/>
                    </a:lnTo>
                    <a:lnTo>
                      <a:pt x="504315" y="1080850"/>
                    </a:lnTo>
                    <a:lnTo>
                      <a:pt x="494782" y="1068455"/>
                    </a:lnTo>
                    <a:lnTo>
                      <a:pt x="485884" y="1055425"/>
                    </a:lnTo>
                    <a:lnTo>
                      <a:pt x="476669" y="1042713"/>
                    </a:lnTo>
                    <a:lnTo>
                      <a:pt x="467771" y="1029047"/>
                    </a:lnTo>
                    <a:lnTo>
                      <a:pt x="459509" y="1015700"/>
                    </a:lnTo>
                    <a:lnTo>
                      <a:pt x="451565" y="1001716"/>
                    </a:lnTo>
                    <a:lnTo>
                      <a:pt x="443303" y="987415"/>
                    </a:lnTo>
                    <a:lnTo>
                      <a:pt x="435676" y="973432"/>
                    </a:lnTo>
                    <a:lnTo>
                      <a:pt x="428367" y="958813"/>
                    </a:lnTo>
                    <a:lnTo>
                      <a:pt x="421694" y="944194"/>
                    </a:lnTo>
                    <a:lnTo>
                      <a:pt x="414703" y="929257"/>
                    </a:lnTo>
                    <a:lnTo>
                      <a:pt x="408348" y="914320"/>
                    </a:lnTo>
                    <a:lnTo>
                      <a:pt x="402310" y="899066"/>
                    </a:lnTo>
                    <a:lnTo>
                      <a:pt x="396272" y="883176"/>
                    </a:lnTo>
                    <a:lnTo>
                      <a:pt x="391188" y="867603"/>
                    </a:lnTo>
                    <a:lnTo>
                      <a:pt x="386104" y="851395"/>
                    </a:lnTo>
                    <a:lnTo>
                      <a:pt x="381655" y="835505"/>
                    </a:lnTo>
                    <a:lnTo>
                      <a:pt x="377524" y="819297"/>
                    </a:lnTo>
                    <a:lnTo>
                      <a:pt x="373710" y="802771"/>
                    </a:lnTo>
                    <a:lnTo>
                      <a:pt x="370215" y="786246"/>
                    </a:lnTo>
                    <a:lnTo>
                      <a:pt x="367355" y="769402"/>
                    </a:lnTo>
                    <a:lnTo>
                      <a:pt x="364813" y="752241"/>
                    </a:lnTo>
                    <a:lnTo>
                      <a:pt x="362588" y="735079"/>
                    </a:lnTo>
                    <a:lnTo>
                      <a:pt x="360999" y="717918"/>
                    </a:lnTo>
                    <a:lnTo>
                      <a:pt x="359411" y="700439"/>
                    </a:lnTo>
                    <a:lnTo>
                      <a:pt x="358775" y="682960"/>
                    </a:lnTo>
                    <a:lnTo>
                      <a:pt x="358775" y="665163"/>
                    </a:lnTo>
                    <a:lnTo>
                      <a:pt x="358775" y="648001"/>
                    </a:lnTo>
                    <a:lnTo>
                      <a:pt x="359411" y="631158"/>
                    </a:lnTo>
                    <a:lnTo>
                      <a:pt x="360364" y="613996"/>
                    </a:lnTo>
                    <a:lnTo>
                      <a:pt x="361635" y="597153"/>
                    </a:lnTo>
                    <a:lnTo>
                      <a:pt x="363224" y="580309"/>
                    </a:lnTo>
                    <a:lnTo>
                      <a:pt x="365130" y="564101"/>
                    </a:lnTo>
                    <a:lnTo>
                      <a:pt x="367673" y="547575"/>
                    </a:lnTo>
                    <a:lnTo>
                      <a:pt x="370215" y="531367"/>
                    </a:lnTo>
                    <a:lnTo>
                      <a:pt x="373075" y="515159"/>
                    </a:lnTo>
                    <a:lnTo>
                      <a:pt x="376253" y="499269"/>
                    </a:lnTo>
                    <a:lnTo>
                      <a:pt x="380066" y="483379"/>
                    </a:lnTo>
                    <a:lnTo>
                      <a:pt x="383561" y="467807"/>
                    </a:lnTo>
                    <a:lnTo>
                      <a:pt x="388010" y="451917"/>
                    </a:lnTo>
                    <a:lnTo>
                      <a:pt x="392459" y="436662"/>
                    </a:lnTo>
                    <a:lnTo>
                      <a:pt x="397226" y="421407"/>
                    </a:lnTo>
                    <a:lnTo>
                      <a:pt x="402310" y="406471"/>
                    </a:lnTo>
                    <a:lnTo>
                      <a:pt x="407712" y="391852"/>
                    </a:lnTo>
                    <a:lnTo>
                      <a:pt x="413432" y="377233"/>
                    </a:lnTo>
                    <a:lnTo>
                      <a:pt x="419470" y="362614"/>
                    </a:lnTo>
                    <a:lnTo>
                      <a:pt x="425825" y="348313"/>
                    </a:lnTo>
                    <a:lnTo>
                      <a:pt x="432498" y="334329"/>
                    </a:lnTo>
                    <a:lnTo>
                      <a:pt x="439172" y="320664"/>
                    </a:lnTo>
                    <a:lnTo>
                      <a:pt x="446480" y="306998"/>
                    </a:lnTo>
                    <a:lnTo>
                      <a:pt x="453789" y="293650"/>
                    </a:lnTo>
                    <a:lnTo>
                      <a:pt x="461416" y="280303"/>
                    </a:lnTo>
                    <a:lnTo>
                      <a:pt x="469042" y="267591"/>
                    </a:lnTo>
                    <a:lnTo>
                      <a:pt x="477304" y="254561"/>
                    </a:lnTo>
                    <a:lnTo>
                      <a:pt x="485884" y="242166"/>
                    </a:lnTo>
                    <a:lnTo>
                      <a:pt x="494146" y="230407"/>
                    </a:lnTo>
                    <a:lnTo>
                      <a:pt x="503044" y="218331"/>
                    </a:lnTo>
                    <a:lnTo>
                      <a:pt x="511942" y="206572"/>
                    </a:lnTo>
                    <a:lnTo>
                      <a:pt x="521475" y="195131"/>
                    </a:lnTo>
                    <a:lnTo>
                      <a:pt x="531008" y="184008"/>
                    </a:lnTo>
                    <a:lnTo>
                      <a:pt x="540859" y="172885"/>
                    </a:lnTo>
                    <a:lnTo>
                      <a:pt x="550710" y="162398"/>
                    </a:lnTo>
                    <a:lnTo>
                      <a:pt x="560879" y="152228"/>
                    </a:lnTo>
                    <a:lnTo>
                      <a:pt x="571047" y="142058"/>
                    </a:lnTo>
                    <a:lnTo>
                      <a:pt x="581852" y="132524"/>
                    </a:lnTo>
                    <a:lnTo>
                      <a:pt x="592656" y="122990"/>
                    </a:lnTo>
                    <a:lnTo>
                      <a:pt x="603460" y="113774"/>
                    </a:lnTo>
                    <a:lnTo>
                      <a:pt x="614900" y="105193"/>
                    </a:lnTo>
                    <a:lnTo>
                      <a:pt x="626340" y="96294"/>
                    </a:lnTo>
                    <a:lnTo>
                      <a:pt x="637462" y="88349"/>
                    </a:lnTo>
                    <a:lnTo>
                      <a:pt x="649219" y="80404"/>
                    </a:lnTo>
                    <a:lnTo>
                      <a:pt x="661295" y="73095"/>
                    </a:lnTo>
                    <a:lnTo>
                      <a:pt x="673370" y="65785"/>
                    </a:lnTo>
                    <a:lnTo>
                      <a:pt x="685763" y="58794"/>
                    </a:lnTo>
                    <a:lnTo>
                      <a:pt x="697839" y="52120"/>
                    </a:lnTo>
                    <a:lnTo>
                      <a:pt x="710550" y="46399"/>
                    </a:lnTo>
                    <a:lnTo>
                      <a:pt x="722943" y="40679"/>
                    </a:lnTo>
                    <a:lnTo>
                      <a:pt x="735971" y="34958"/>
                    </a:lnTo>
                    <a:lnTo>
                      <a:pt x="748682" y="29874"/>
                    </a:lnTo>
                    <a:lnTo>
                      <a:pt x="762029" y="25107"/>
                    </a:lnTo>
                    <a:lnTo>
                      <a:pt x="775058" y="20975"/>
                    </a:lnTo>
                    <a:lnTo>
                      <a:pt x="788404" y="17161"/>
                    </a:lnTo>
                    <a:lnTo>
                      <a:pt x="802068" y="13666"/>
                    </a:lnTo>
                    <a:lnTo>
                      <a:pt x="815415" y="10170"/>
                    </a:lnTo>
                    <a:lnTo>
                      <a:pt x="829397" y="7627"/>
                    </a:lnTo>
                    <a:lnTo>
                      <a:pt x="842743" y="5403"/>
                    </a:lnTo>
                    <a:lnTo>
                      <a:pt x="857043" y="3496"/>
                    </a:lnTo>
                    <a:lnTo>
                      <a:pt x="871025" y="1907"/>
                    </a:lnTo>
                    <a:lnTo>
                      <a:pt x="885325" y="953"/>
                    </a:lnTo>
                    <a:lnTo>
                      <a:pt x="899307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91" name="文本框 90"/>
            <p:cNvSpPr txBox="1"/>
            <p:nvPr/>
          </p:nvSpPr>
          <p:spPr>
            <a:xfrm>
              <a:off x="10274362" y="5356420"/>
              <a:ext cx="1569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32%</a:t>
              </a: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Female user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4" name="文本框 9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</a:p>
        </p:txBody>
      </p:sp>
      <p:sp>
        <p:nvSpPr>
          <p:cNvPr id="95" name="等腰三角形 9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2"/>
            <a:ext cx="4818451" cy="3501288"/>
            <a:chOff x="0" y="-2"/>
            <a:chExt cx="4818451" cy="3501288"/>
          </a:xfrm>
        </p:grpSpPr>
        <p:sp>
          <p:nvSpPr>
            <p:cNvPr id="4" name="等腰三角形 3"/>
            <p:cNvSpPr/>
            <p:nvPr/>
          </p:nvSpPr>
          <p:spPr>
            <a:xfrm rot="5400000">
              <a:off x="-95087" y="95085"/>
              <a:ext cx="1378763" cy="118858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-95085" y="802592"/>
              <a:ext cx="1378763" cy="118858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等腰三角形 25"/>
            <p:cNvSpPr/>
            <p:nvPr/>
          </p:nvSpPr>
          <p:spPr>
            <a:xfrm rot="5400000">
              <a:off x="-95087" y="1510099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" name="等腰三角形 26"/>
            <p:cNvSpPr/>
            <p:nvPr/>
          </p:nvSpPr>
          <p:spPr>
            <a:xfrm rot="16200000">
              <a:off x="1117298" y="95087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5400000">
              <a:off x="1110008" y="802592"/>
              <a:ext cx="1378763" cy="1188589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16200000">
              <a:off x="1111740" y="1510101"/>
              <a:ext cx="1378763" cy="11885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5400000">
              <a:off x="2329680" y="95085"/>
              <a:ext cx="1378763" cy="118858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1110245" y="2217610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6200000">
              <a:off x="2329680" y="802591"/>
              <a:ext cx="1378763" cy="1188589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3534775" y="802591"/>
              <a:ext cx="1378763" cy="1188589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0" y="6718300"/>
            <a:ext cx="12200197" cy="139699"/>
            <a:chOff x="234017" y="5975409"/>
            <a:chExt cx="13144500" cy="404812"/>
          </a:xfrm>
        </p:grpSpPr>
        <p:sp>
          <p:nvSpPr>
            <p:cNvPr id="35" name="矩形 34"/>
            <p:cNvSpPr/>
            <p:nvPr/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443020" y="3441758"/>
            <a:ext cx="524373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en-US" altLang="zh-CN" sz="6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6000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6000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en-US" altLang="zh-CN" sz="60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en-US" altLang="zh-CN" sz="6000" dirty="0">
                <a:solidFill>
                  <a:schemeClr val="accent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</a:p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FORYOUR WATCHING!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3000" y="1200150"/>
            <a:ext cx="4018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SHOP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5546190" y="1018585"/>
            <a:ext cx="637514" cy="720352"/>
          </a:xfrm>
          <a:custGeom>
            <a:avLst/>
            <a:gdLst>
              <a:gd name="T0" fmla="*/ 2147483646 w 4313"/>
              <a:gd name="T1" fmla="*/ 0 h 4874"/>
              <a:gd name="T2" fmla="*/ 2147483646 w 4313"/>
              <a:gd name="T3" fmla="*/ 2147483646 h 4874"/>
              <a:gd name="T4" fmla="*/ 2147483646 w 4313"/>
              <a:gd name="T5" fmla="*/ 2147483646 h 4874"/>
              <a:gd name="T6" fmla="*/ 2147483646 w 4313"/>
              <a:gd name="T7" fmla="*/ 2147483646 h 4874"/>
              <a:gd name="T8" fmla="*/ 2147483646 w 4313"/>
              <a:gd name="T9" fmla="*/ 0 h 4874"/>
              <a:gd name="T10" fmla="*/ 0 w 4313"/>
              <a:gd name="T11" fmla="*/ 2147483646 h 4874"/>
              <a:gd name="T12" fmla="*/ 2147483646 w 4313"/>
              <a:gd name="T13" fmla="*/ 2147483646 h 4874"/>
              <a:gd name="T14" fmla="*/ 2147483646 w 4313"/>
              <a:gd name="T15" fmla="*/ 2147483646 h 4874"/>
              <a:gd name="T16" fmla="*/ 0 w 4313"/>
              <a:gd name="T17" fmla="*/ 2147483646 h 4874"/>
              <a:gd name="T18" fmla="*/ 0 w 4313"/>
              <a:gd name="T19" fmla="*/ 2147483646 h 4874"/>
              <a:gd name="T20" fmla="*/ 2147483646 w 4313"/>
              <a:gd name="T21" fmla="*/ 2147483646 h 4874"/>
              <a:gd name="T22" fmla="*/ 2147483646 w 4313"/>
              <a:gd name="T23" fmla="*/ 2147483646 h 4874"/>
              <a:gd name="T24" fmla="*/ 2147483646 w 4313"/>
              <a:gd name="T25" fmla="*/ 2147483646 h 4874"/>
              <a:gd name="T26" fmla="*/ 2147483646 w 4313"/>
              <a:gd name="T27" fmla="*/ 2147483646 h 4874"/>
              <a:gd name="T28" fmla="*/ 2147483646 w 4313"/>
              <a:gd name="T29" fmla="*/ 2147483646 h 48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313" h="4874">
                <a:moveTo>
                  <a:pt x="2156" y="0"/>
                </a:moveTo>
                <a:lnTo>
                  <a:pt x="190" y="1135"/>
                </a:lnTo>
                <a:lnTo>
                  <a:pt x="2170" y="2278"/>
                </a:lnTo>
                <a:lnTo>
                  <a:pt x="4136" y="1143"/>
                </a:lnTo>
                <a:lnTo>
                  <a:pt x="2156" y="0"/>
                </a:lnTo>
                <a:close/>
                <a:moveTo>
                  <a:pt x="0" y="3735"/>
                </a:moveTo>
                <a:lnTo>
                  <a:pt x="1973" y="4874"/>
                </a:lnTo>
                <a:lnTo>
                  <a:pt x="1973" y="2589"/>
                </a:lnTo>
                <a:lnTo>
                  <a:pt x="0" y="1450"/>
                </a:lnTo>
                <a:lnTo>
                  <a:pt x="0" y="3735"/>
                </a:lnTo>
                <a:close/>
                <a:moveTo>
                  <a:pt x="2341" y="2604"/>
                </a:moveTo>
                <a:lnTo>
                  <a:pt x="2341" y="4874"/>
                </a:lnTo>
                <a:lnTo>
                  <a:pt x="4313" y="3735"/>
                </a:lnTo>
                <a:lnTo>
                  <a:pt x="4313" y="1465"/>
                </a:lnTo>
                <a:lnTo>
                  <a:pt x="2341" y="26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2038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614940"/>
            <a:ext cx="12192000" cy="4306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9543" y="2128271"/>
            <a:ext cx="3280228" cy="3280228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96354" y="3068577"/>
            <a:ext cx="637970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We focused on the real use. With this presentation you will deliver dynamic and make your presentation interesting and unique.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We focused on the real use.</a:t>
            </a:r>
            <a:endParaRPr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69046" y="2221682"/>
            <a:ext cx="6142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57897" y="4736343"/>
            <a:ext cx="260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----------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John Doe</a:t>
            </a:r>
            <a:endParaRPr lang="zh-CN" altLang="en-US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14940"/>
            <a:ext cx="12192000" cy="4306890"/>
          </a:xfrm>
          <a:prstGeom prst="rect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614940"/>
            <a:ext cx="12192000" cy="430689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14940"/>
            <a:ext cx="3036381" cy="2153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03746" y="1614940"/>
            <a:ext cx="3036381" cy="21534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1873" y="3768385"/>
            <a:ext cx="3036381" cy="21534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55619" y="3768385"/>
            <a:ext cx="3036381" cy="21534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59535" y="1966442"/>
            <a:ext cx="821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3" name="等腰三角形 12"/>
          <p:cNvSpPr/>
          <p:nvPr/>
        </p:nvSpPr>
        <p:spPr>
          <a:xfrm rot="16200000">
            <a:off x="2797994" y="2619971"/>
            <a:ext cx="333393" cy="143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2956867" y="4773416"/>
            <a:ext cx="333393" cy="143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>
            <a:off x="8901740" y="2619970"/>
            <a:ext cx="333393" cy="143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9060613" y="4773416"/>
            <a:ext cx="333393" cy="14338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63281" y="1966441"/>
            <a:ext cx="821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8" name="矩形 17"/>
          <p:cNvSpPr/>
          <p:nvPr/>
        </p:nvSpPr>
        <p:spPr>
          <a:xfrm>
            <a:off x="1107660" y="4127114"/>
            <a:ext cx="821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19" name="矩形 18"/>
          <p:cNvSpPr/>
          <p:nvPr/>
        </p:nvSpPr>
        <p:spPr>
          <a:xfrm>
            <a:off x="7211408" y="4127114"/>
            <a:ext cx="821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</a:t>
            </a:r>
          </a:p>
        </p:txBody>
      </p:sp>
      <p:sp>
        <p:nvSpPr>
          <p:cNvPr id="20" name="文本框 19"/>
          <p:cNvSpPr txBox="1"/>
          <p:nvPr/>
        </p:nvSpPr>
        <p:spPr>
          <a:xfrm flipH="1">
            <a:off x="373122" y="1914524"/>
            <a:ext cx="22901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sp>
        <p:nvSpPr>
          <p:cNvPr id="21" name="文本框 20"/>
          <p:cNvSpPr txBox="1"/>
          <p:nvPr/>
        </p:nvSpPr>
        <p:spPr>
          <a:xfrm flipH="1">
            <a:off x="3425206" y="4067016"/>
            <a:ext cx="22901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sp>
        <p:nvSpPr>
          <p:cNvPr id="22" name="文本框 21"/>
          <p:cNvSpPr txBox="1"/>
          <p:nvPr/>
        </p:nvSpPr>
        <p:spPr>
          <a:xfrm flipH="1">
            <a:off x="9528742" y="4067016"/>
            <a:ext cx="22901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sp>
        <p:nvSpPr>
          <p:cNvPr id="23" name="文本框 22"/>
          <p:cNvSpPr txBox="1"/>
          <p:nvPr/>
        </p:nvSpPr>
        <p:spPr>
          <a:xfrm flipH="1">
            <a:off x="6476869" y="1914524"/>
            <a:ext cx="229013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text</a:t>
            </a:r>
          </a:p>
          <a:p>
            <a:pPr algn="r">
              <a:spcBef>
                <a:spcPts val="6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23888" y="1555502"/>
            <a:ext cx="3659354" cy="4470984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4905828" y="1555502"/>
            <a:ext cx="6770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sp>
        <p:nvSpPr>
          <p:cNvPr id="8" name="文本框 7"/>
          <p:cNvSpPr txBox="1"/>
          <p:nvPr/>
        </p:nvSpPr>
        <p:spPr>
          <a:xfrm flipH="1">
            <a:off x="4905828" y="3560765"/>
            <a:ext cx="67702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you;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you;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you;</a:t>
            </a:r>
          </a:p>
          <a:p>
            <a:pPr marL="285750" indent="-28575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712870" y="1555502"/>
            <a:ext cx="0" cy="3764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12870" y="3560765"/>
            <a:ext cx="0" cy="3764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863" y="1695796"/>
            <a:ext cx="5545137" cy="4355869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6698341" y="1695796"/>
            <a:ext cx="49777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505384" y="1695796"/>
            <a:ext cx="0" cy="3764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表 8"/>
          <p:cNvGraphicFramePr/>
          <p:nvPr/>
        </p:nvGraphicFramePr>
        <p:xfrm>
          <a:off x="6505384" y="3480901"/>
          <a:ext cx="5060343" cy="273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blipFill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1808950" y="1551517"/>
            <a:ext cx="3898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Start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1808950" y="3145348"/>
            <a:ext cx="3898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 the way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1808950" y="4739180"/>
            <a:ext cx="38984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Finish</a:t>
            </a: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38936" y="1782892"/>
            <a:ext cx="883334" cy="885602"/>
            <a:chOff x="-1069742" y="2526223"/>
            <a:chExt cx="617537" cy="619125"/>
          </a:xfrm>
        </p:grpSpPr>
        <p:sp>
          <p:nvSpPr>
            <p:cNvPr id="11" name="Freeform 29"/>
            <p:cNvSpPr/>
            <p:nvPr/>
          </p:nvSpPr>
          <p:spPr bwMode="auto">
            <a:xfrm>
              <a:off x="-776054" y="2757998"/>
              <a:ext cx="87312" cy="155575"/>
            </a:xfrm>
            <a:custGeom>
              <a:avLst/>
              <a:gdLst>
                <a:gd name="T0" fmla="*/ 0 w 39"/>
                <a:gd name="T1" fmla="*/ 0 h 68"/>
                <a:gd name="T2" fmla="*/ 35 w 39"/>
                <a:gd name="T3" fmla="*/ 28 h 68"/>
                <a:gd name="T4" fmla="*/ 35 w 39"/>
                <a:gd name="T5" fmla="*/ 40 h 68"/>
                <a:gd name="T6" fmla="*/ 0 w 39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8">
                  <a:moveTo>
                    <a:pt x="0" y="0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9" y="31"/>
                    <a:pt x="39" y="37"/>
                    <a:pt x="35" y="40"/>
                  </a:cubicBezTo>
                  <a:cubicBezTo>
                    <a:pt x="0" y="68"/>
                    <a:pt x="0" y="68"/>
                    <a:pt x="0" y="6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-1069742" y="2526223"/>
              <a:ext cx="617537" cy="619125"/>
            </a:xfrm>
            <a:custGeom>
              <a:avLst/>
              <a:gdLst>
                <a:gd name="T0" fmla="*/ 224 w 272"/>
                <a:gd name="T1" fmla="*/ 48 h 272"/>
                <a:gd name="T2" fmla="*/ 224 w 272"/>
                <a:gd name="T3" fmla="*/ 224 h 272"/>
                <a:gd name="T4" fmla="*/ 48 w 272"/>
                <a:gd name="T5" fmla="*/ 224 h 272"/>
                <a:gd name="T6" fmla="*/ 48 w 272"/>
                <a:gd name="T7" fmla="*/ 48 h 272"/>
                <a:gd name="T8" fmla="*/ 224 w 272"/>
                <a:gd name="T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2">
                  <a:moveTo>
                    <a:pt x="224" y="48"/>
                  </a:moveTo>
                  <a:cubicBezTo>
                    <a:pt x="272" y="97"/>
                    <a:pt x="272" y="175"/>
                    <a:pt x="224" y="224"/>
                  </a:cubicBezTo>
                  <a:cubicBezTo>
                    <a:pt x="175" y="272"/>
                    <a:pt x="97" y="272"/>
                    <a:pt x="48" y="224"/>
                  </a:cubicBezTo>
                  <a:cubicBezTo>
                    <a:pt x="0" y="175"/>
                    <a:pt x="0" y="97"/>
                    <a:pt x="48" y="48"/>
                  </a:cubicBezTo>
                  <a:cubicBezTo>
                    <a:pt x="97" y="0"/>
                    <a:pt x="175" y="0"/>
                    <a:pt x="224" y="48"/>
                  </a:cubicBez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8936" y="3374343"/>
            <a:ext cx="883334" cy="885602"/>
            <a:chOff x="93896" y="2526223"/>
            <a:chExt cx="617537" cy="619125"/>
          </a:xfrm>
        </p:grpSpPr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338371" y="2753236"/>
              <a:ext cx="0" cy="163513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455846" y="2753236"/>
              <a:ext cx="0" cy="163513"/>
            </a:xfrm>
            <a:prstGeom prst="line">
              <a:avLst/>
            </a:prstGeom>
            <a:noFill/>
            <a:ln w="19050" cap="rnd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93896" y="2526223"/>
              <a:ext cx="617537" cy="619125"/>
            </a:xfrm>
            <a:custGeom>
              <a:avLst/>
              <a:gdLst>
                <a:gd name="T0" fmla="*/ 224 w 272"/>
                <a:gd name="T1" fmla="*/ 48 h 272"/>
                <a:gd name="T2" fmla="*/ 224 w 272"/>
                <a:gd name="T3" fmla="*/ 224 h 272"/>
                <a:gd name="T4" fmla="*/ 48 w 272"/>
                <a:gd name="T5" fmla="*/ 224 h 272"/>
                <a:gd name="T6" fmla="*/ 48 w 272"/>
                <a:gd name="T7" fmla="*/ 48 h 272"/>
                <a:gd name="T8" fmla="*/ 224 w 272"/>
                <a:gd name="T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2">
                  <a:moveTo>
                    <a:pt x="224" y="48"/>
                  </a:moveTo>
                  <a:cubicBezTo>
                    <a:pt x="272" y="97"/>
                    <a:pt x="272" y="175"/>
                    <a:pt x="224" y="224"/>
                  </a:cubicBezTo>
                  <a:cubicBezTo>
                    <a:pt x="175" y="272"/>
                    <a:pt x="97" y="272"/>
                    <a:pt x="48" y="224"/>
                  </a:cubicBezTo>
                  <a:cubicBezTo>
                    <a:pt x="0" y="175"/>
                    <a:pt x="0" y="97"/>
                    <a:pt x="48" y="48"/>
                  </a:cubicBezTo>
                  <a:cubicBezTo>
                    <a:pt x="97" y="0"/>
                    <a:pt x="175" y="0"/>
                    <a:pt x="224" y="48"/>
                  </a:cubicBez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38936" y="4965793"/>
            <a:ext cx="883334" cy="885602"/>
            <a:chOff x="1255946" y="2526223"/>
            <a:chExt cx="617537" cy="619125"/>
          </a:xfrm>
        </p:grpSpPr>
        <p:sp>
          <p:nvSpPr>
            <p:cNvPr id="18" name="Freeform 34"/>
            <p:cNvSpPr/>
            <p:nvPr/>
          </p:nvSpPr>
          <p:spPr bwMode="auto">
            <a:xfrm>
              <a:off x="1473433" y="2745298"/>
              <a:ext cx="182562" cy="180975"/>
            </a:xfrm>
            <a:custGeom>
              <a:avLst/>
              <a:gdLst>
                <a:gd name="T0" fmla="*/ 72 w 80"/>
                <a:gd name="T1" fmla="*/ 0 h 80"/>
                <a:gd name="T2" fmla="*/ 8 w 80"/>
                <a:gd name="T3" fmla="*/ 0 h 80"/>
                <a:gd name="T4" fmla="*/ 0 w 80"/>
                <a:gd name="T5" fmla="*/ 8 h 80"/>
                <a:gd name="T6" fmla="*/ 0 w 80"/>
                <a:gd name="T7" fmla="*/ 72 h 80"/>
                <a:gd name="T8" fmla="*/ 8 w 80"/>
                <a:gd name="T9" fmla="*/ 80 h 80"/>
                <a:gd name="T10" fmla="*/ 72 w 80"/>
                <a:gd name="T11" fmla="*/ 80 h 80"/>
                <a:gd name="T12" fmla="*/ 80 w 80"/>
                <a:gd name="T13" fmla="*/ 72 h 80"/>
                <a:gd name="T14" fmla="*/ 80 w 80"/>
                <a:gd name="T15" fmla="*/ 8 h 80"/>
                <a:gd name="T16" fmla="*/ 72 w 80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0">
                  <a:moveTo>
                    <a:pt x="7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7"/>
                    <a:pt x="4" y="80"/>
                    <a:pt x="8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6" y="80"/>
                    <a:pt x="80" y="77"/>
                    <a:pt x="80" y="72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6" y="0"/>
                    <a:pt x="72" y="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1255946" y="2526223"/>
              <a:ext cx="617537" cy="619125"/>
            </a:xfrm>
            <a:custGeom>
              <a:avLst/>
              <a:gdLst>
                <a:gd name="T0" fmla="*/ 224 w 272"/>
                <a:gd name="T1" fmla="*/ 48 h 272"/>
                <a:gd name="T2" fmla="*/ 224 w 272"/>
                <a:gd name="T3" fmla="*/ 224 h 272"/>
                <a:gd name="T4" fmla="*/ 48 w 272"/>
                <a:gd name="T5" fmla="*/ 224 h 272"/>
                <a:gd name="T6" fmla="*/ 48 w 272"/>
                <a:gd name="T7" fmla="*/ 48 h 272"/>
                <a:gd name="T8" fmla="*/ 224 w 272"/>
                <a:gd name="T9" fmla="*/ 4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72">
                  <a:moveTo>
                    <a:pt x="224" y="48"/>
                  </a:moveTo>
                  <a:cubicBezTo>
                    <a:pt x="272" y="97"/>
                    <a:pt x="272" y="175"/>
                    <a:pt x="224" y="224"/>
                  </a:cubicBezTo>
                  <a:cubicBezTo>
                    <a:pt x="175" y="272"/>
                    <a:pt x="97" y="272"/>
                    <a:pt x="48" y="224"/>
                  </a:cubicBezTo>
                  <a:cubicBezTo>
                    <a:pt x="0" y="175"/>
                    <a:pt x="0" y="97"/>
                    <a:pt x="48" y="48"/>
                  </a:cubicBezTo>
                  <a:cubicBezTo>
                    <a:pt x="97" y="0"/>
                    <a:pt x="175" y="0"/>
                    <a:pt x="224" y="48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>
            <p:custDataLst>
              <p:tags r:id="rId1"/>
            </p:custDataLst>
          </p:nvPr>
        </p:nvSpPr>
        <p:spPr>
          <a:xfrm>
            <a:off x="0" y="6443524"/>
            <a:ext cx="4876006" cy="271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b="0" dirty="0">
                <a:latin typeface="+mj-ea"/>
                <a:ea typeface="+mj-e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flipH="1">
            <a:off x="920336" y="467572"/>
            <a:ext cx="2978563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shop124607834.taobao.com</a:t>
            </a: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5400000">
            <a:off x="521304" y="606001"/>
            <a:ext cx="428592" cy="36947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1688494"/>
            <a:ext cx="6096000" cy="4255105"/>
            <a:chOff x="1163782" y="2177935"/>
            <a:chExt cx="3025832" cy="3192086"/>
          </a:xfrm>
          <a:solidFill>
            <a:schemeClr val="bg1">
              <a:lumMod val="8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1163782" y="2177935"/>
              <a:ext cx="1512916" cy="1596043"/>
            </a:xfrm>
            <a:prstGeom prst="rect">
              <a:avLst/>
            </a:prstGeom>
            <a:blipFill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76698" y="2177935"/>
              <a:ext cx="1512916" cy="1596043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63782" y="3773978"/>
              <a:ext cx="1512916" cy="1596043"/>
            </a:xfrm>
            <a:prstGeom prst="rect">
              <a:avLst/>
            </a:prstGeom>
            <a:blipFill>
              <a:blip r:embed="rId5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76698" y="3773978"/>
              <a:ext cx="1512916" cy="1596043"/>
            </a:xfrm>
            <a:prstGeom prst="rect">
              <a:avLst/>
            </a:prstGeom>
            <a:blipFill>
              <a:blip r:embed="rId6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096000" y="1688494"/>
            <a:ext cx="6096000" cy="4255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6488791" y="2170643"/>
            <a:ext cx="49777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Your title here</a:t>
            </a: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you. This power-point is a multipurpose power-point template perfect for you.   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ts val="1200"/>
              </a:spcBef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This power-point is a multipurpose power-point template perfect for your business report or personal use.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452945" y="4219576"/>
            <a:ext cx="1119532" cy="1170006"/>
            <a:chOff x="6452945" y="4219576"/>
            <a:chExt cx="1119532" cy="1170006"/>
          </a:xfrm>
        </p:grpSpPr>
        <p:grpSp>
          <p:nvGrpSpPr>
            <p:cNvPr id="14" name="组合 13"/>
            <p:cNvGrpSpPr/>
            <p:nvPr/>
          </p:nvGrpSpPr>
          <p:grpSpPr>
            <a:xfrm>
              <a:off x="6634662" y="4219576"/>
              <a:ext cx="765507" cy="765506"/>
              <a:chOff x="6663872" y="4113896"/>
              <a:chExt cx="1752600" cy="1752600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6663872" y="4113896"/>
                <a:ext cx="1752600" cy="1752600"/>
                <a:chOff x="850900" y="1892649"/>
                <a:chExt cx="2057400" cy="205740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ellipse">
                  <a:avLst/>
                </a:prstGeom>
                <a:noFill/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19" name="弧形 18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arc">
                  <a:avLst>
                    <a:gd name="adj1" fmla="val 16200000"/>
                    <a:gd name="adj2" fmla="val 5479933"/>
                  </a:avLst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6906759" y="4636254"/>
                <a:ext cx="1266824" cy="70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50%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6452945" y="5081805"/>
              <a:ext cx="1119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88524" y="4219576"/>
            <a:ext cx="1119532" cy="1170006"/>
            <a:chOff x="6452945" y="4219576"/>
            <a:chExt cx="1119532" cy="1170006"/>
          </a:xfrm>
        </p:grpSpPr>
        <p:grpSp>
          <p:nvGrpSpPr>
            <p:cNvPr id="21" name="组合 20"/>
            <p:cNvGrpSpPr/>
            <p:nvPr/>
          </p:nvGrpSpPr>
          <p:grpSpPr>
            <a:xfrm>
              <a:off x="6634662" y="4219576"/>
              <a:ext cx="765507" cy="765506"/>
              <a:chOff x="6663872" y="4113896"/>
              <a:chExt cx="1752600" cy="17526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6663872" y="4113896"/>
                <a:ext cx="1752600" cy="1752600"/>
                <a:chOff x="850900" y="1892649"/>
                <a:chExt cx="2057400" cy="20574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ellipse">
                  <a:avLst/>
                </a:prstGeom>
                <a:noFill/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26" name="弧形 25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arc">
                  <a:avLst>
                    <a:gd name="adj1" fmla="val 16200000"/>
                    <a:gd name="adj2" fmla="val 10751724"/>
                  </a:avLst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24" name="文本框 23"/>
              <p:cNvSpPr txBox="1"/>
              <p:nvPr/>
            </p:nvSpPr>
            <p:spPr>
              <a:xfrm>
                <a:off x="6906759" y="4636254"/>
                <a:ext cx="1266824" cy="70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75%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452945" y="5081805"/>
              <a:ext cx="1119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24103" y="4219576"/>
            <a:ext cx="1119532" cy="1170006"/>
            <a:chOff x="6452945" y="4219576"/>
            <a:chExt cx="1119532" cy="1170006"/>
          </a:xfrm>
        </p:grpSpPr>
        <p:grpSp>
          <p:nvGrpSpPr>
            <p:cNvPr id="28" name="组合 27"/>
            <p:cNvGrpSpPr/>
            <p:nvPr/>
          </p:nvGrpSpPr>
          <p:grpSpPr>
            <a:xfrm>
              <a:off x="6634662" y="4219576"/>
              <a:ext cx="765507" cy="765506"/>
              <a:chOff x="6663872" y="4113896"/>
              <a:chExt cx="1752600" cy="1752600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6663872" y="4113896"/>
                <a:ext cx="1752600" cy="1752600"/>
                <a:chOff x="850900" y="1892649"/>
                <a:chExt cx="2057400" cy="2057400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ellipse">
                  <a:avLst/>
                </a:prstGeom>
                <a:noFill/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33" name="弧形 32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arc">
                  <a:avLst>
                    <a:gd name="adj1" fmla="val 16200000"/>
                    <a:gd name="adj2" fmla="val 7240140"/>
                  </a:avLst>
                </a:prstGeom>
                <a:ln w="762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1" name="文本框 30"/>
              <p:cNvSpPr txBox="1"/>
              <p:nvPr/>
            </p:nvSpPr>
            <p:spPr>
              <a:xfrm>
                <a:off x="6906759" y="4636254"/>
                <a:ext cx="1266824" cy="70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60%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6452945" y="5081805"/>
              <a:ext cx="1119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59683" y="4219576"/>
            <a:ext cx="1119532" cy="1170006"/>
            <a:chOff x="6452945" y="4219576"/>
            <a:chExt cx="1119532" cy="1170006"/>
          </a:xfrm>
        </p:grpSpPr>
        <p:grpSp>
          <p:nvGrpSpPr>
            <p:cNvPr id="35" name="组合 34"/>
            <p:cNvGrpSpPr/>
            <p:nvPr/>
          </p:nvGrpSpPr>
          <p:grpSpPr>
            <a:xfrm>
              <a:off x="6634662" y="4219576"/>
              <a:ext cx="765507" cy="765506"/>
              <a:chOff x="6663872" y="4113896"/>
              <a:chExt cx="1752600" cy="1752600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6663872" y="4113896"/>
                <a:ext cx="1752600" cy="1752600"/>
                <a:chOff x="850900" y="1892649"/>
                <a:chExt cx="2057400" cy="2057400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ellipse">
                  <a:avLst/>
                </a:prstGeom>
                <a:noFill/>
                <a:ln w="762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  <p:sp>
              <p:nvSpPr>
                <p:cNvPr id="40" name="弧形 39"/>
                <p:cNvSpPr/>
                <p:nvPr/>
              </p:nvSpPr>
              <p:spPr>
                <a:xfrm>
                  <a:off x="850900" y="1892649"/>
                  <a:ext cx="2057400" cy="2057400"/>
                </a:xfrm>
                <a:prstGeom prst="arc">
                  <a:avLst>
                    <a:gd name="adj1" fmla="val 16200000"/>
                    <a:gd name="adj2" fmla="val 12350613"/>
                  </a:avLst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38" name="文本框 37"/>
              <p:cNvSpPr txBox="1"/>
              <p:nvPr/>
            </p:nvSpPr>
            <p:spPr>
              <a:xfrm>
                <a:off x="6906759" y="4636254"/>
                <a:ext cx="1266824" cy="704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80%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6452945" y="5081805"/>
              <a:ext cx="11195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Your text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jh1lr2me"/>
</p:tagLst>
</file>

<file path=ppt/theme/theme1.xml><?xml version="1.0" encoding="utf-8"?>
<a:theme xmlns:a="http://schemas.openxmlformats.org/drawingml/2006/main" name="Office 主题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自定义 10">
      <a:majorFont>
        <a:latin typeface="Roboto"/>
        <a:ea typeface="微软雅黑"/>
        <a:cs typeface=""/>
      </a:majorFont>
      <a:minorFont>
        <a:latin typeface="Roboto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2426</Words>
  <Application>Microsoft Office PowerPoint</Application>
  <PresentationFormat>宽屏</PresentationFormat>
  <Paragraphs>484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Meiryo</vt:lpstr>
      <vt:lpstr>Raleway</vt:lpstr>
      <vt:lpstr>Stencil Std</vt:lpstr>
      <vt:lpstr>方正正大黑简体</vt:lpstr>
      <vt:lpstr>宋体</vt:lpstr>
      <vt:lpstr>微软雅黑</vt:lpstr>
      <vt:lpstr>Arial</vt:lpstr>
      <vt:lpstr>Calibri</vt:lpstr>
      <vt:lpstr>Calibri Light</vt:lpstr>
      <vt:lpstr>Open Sans</vt:lpstr>
      <vt:lpstr>Wingdings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ypppt</dc:creator>
  <cp:keywords>http:/www.ypppt.com</cp:keywords>
  <dc:description/>
  <cp:lastModifiedBy>kan</cp:lastModifiedBy>
  <cp:revision>99</cp:revision>
  <dcterms:created xsi:type="dcterms:W3CDTF">2015-09-11T13:14:00Z</dcterms:created>
  <dcterms:modified xsi:type="dcterms:W3CDTF">2023-02-08T03:10:56Z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2052-10.1.0.6029</vt:lpwstr>
  </property>
</Properties>
</file>