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42"/>
  </p:notesMasterIdLst>
  <p:sldIdLst>
    <p:sldId id="297" r:id="rId4"/>
    <p:sldId id="257" r:id="rId5"/>
    <p:sldId id="259" r:id="rId6"/>
    <p:sldId id="264" r:id="rId7"/>
    <p:sldId id="283" r:id="rId8"/>
    <p:sldId id="282" r:id="rId9"/>
    <p:sldId id="274" r:id="rId10"/>
    <p:sldId id="280" r:id="rId11"/>
    <p:sldId id="284" r:id="rId12"/>
    <p:sldId id="263" r:id="rId13"/>
    <p:sldId id="268" r:id="rId14"/>
    <p:sldId id="285" r:id="rId15"/>
    <p:sldId id="269" r:id="rId16"/>
    <p:sldId id="286" r:id="rId17"/>
    <p:sldId id="270" r:id="rId18"/>
    <p:sldId id="287" r:id="rId19"/>
    <p:sldId id="260" r:id="rId20"/>
    <p:sldId id="272" r:id="rId21"/>
    <p:sldId id="289" r:id="rId22"/>
    <p:sldId id="273" r:id="rId23"/>
    <p:sldId id="271" r:id="rId24"/>
    <p:sldId id="288" r:id="rId25"/>
    <p:sldId id="290" r:id="rId26"/>
    <p:sldId id="261" r:id="rId27"/>
    <p:sldId id="265" r:id="rId28"/>
    <p:sldId id="278" r:id="rId29"/>
    <p:sldId id="291" r:id="rId30"/>
    <p:sldId id="292" r:id="rId31"/>
    <p:sldId id="275" r:id="rId32"/>
    <p:sldId id="293" r:id="rId33"/>
    <p:sldId id="262" r:id="rId34"/>
    <p:sldId id="276" r:id="rId35"/>
    <p:sldId id="279" r:id="rId36"/>
    <p:sldId id="294" r:id="rId37"/>
    <p:sldId id="296" r:id="rId38"/>
    <p:sldId id="295" r:id="rId39"/>
    <p:sldId id="281" r:id="rId40"/>
    <p:sldId id="298" r:id="rId41"/>
  </p:sldIdLst>
  <p:sldSz cx="9144000" cy="514191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5" userDrawn="1">
          <p15:clr>
            <a:srgbClr val="A4A3A4"/>
          </p15:clr>
        </p15:guide>
        <p15:guide id="2" pos="2880">
          <p15:clr>
            <a:srgbClr val="A4A3A4"/>
          </p15:clr>
        </p15:guide>
        <p15:guide id="3" pos="960">
          <p15:clr>
            <a:srgbClr val="A4A3A4"/>
          </p15:clr>
        </p15:guide>
        <p15:guide id="4" pos="3840">
          <p15:clr>
            <a:srgbClr val="A4A3A4"/>
          </p15:clr>
        </p15:guide>
        <p15:guide id="5" pos="4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8C0"/>
    <a:srgbClr val="725F42"/>
    <a:srgbClr val="957B55"/>
    <a:srgbClr val="FFFFFF"/>
    <a:srgbClr val="88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2195"/>
        <p:guide pos="2880"/>
        <p:guide pos="960"/>
        <p:guide pos="3840"/>
        <p:guide pos="4795"/>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t>‹#›</a:t>
            </a:fld>
            <a:endParaRPr lang="zh-CN" altLang="en-US"/>
          </a:p>
        </p:txBody>
      </p:sp>
    </p:spTree>
    <p:extLst>
      <p:ext uri="{BB962C8B-B14F-4D97-AF65-F5344CB8AC3E}">
        <p14:creationId xmlns:p14="http://schemas.microsoft.com/office/powerpoint/2010/main" val="354099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a:t>
            </a:fld>
            <a:endParaRPr lang="zh-CN" altLang="en-US"/>
          </a:p>
        </p:txBody>
      </p:sp>
    </p:spTree>
    <p:extLst>
      <p:ext uri="{BB962C8B-B14F-4D97-AF65-F5344CB8AC3E}">
        <p14:creationId xmlns:p14="http://schemas.microsoft.com/office/powerpoint/2010/main" val="35323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10</a:t>
            </a:fld>
            <a:endParaRPr lang="zh-CN" altLang="en-US"/>
          </a:p>
        </p:txBody>
      </p:sp>
    </p:spTree>
    <p:extLst>
      <p:ext uri="{BB962C8B-B14F-4D97-AF65-F5344CB8AC3E}">
        <p14:creationId xmlns:p14="http://schemas.microsoft.com/office/powerpoint/2010/main" val="17423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11</a:t>
            </a:fld>
            <a:endParaRPr lang="zh-CN" altLang="en-US"/>
          </a:p>
        </p:txBody>
      </p:sp>
    </p:spTree>
    <p:extLst>
      <p:ext uri="{BB962C8B-B14F-4D97-AF65-F5344CB8AC3E}">
        <p14:creationId xmlns:p14="http://schemas.microsoft.com/office/powerpoint/2010/main" val="168164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12</a:t>
            </a:fld>
            <a:endParaRPr lang="zh-CN" altLang="en-US"/>
          </a:p>
        </p:txBody>
      </p:sp>
    </p:spTree>
    <p:extLst>
      <p:ext uri="{BB962C8B-B14F-4D97-AF65-F5344CB8AC3E}">
        <p14:creationId xmlns:p14="http://schemas.microsoft.com/office/powerpoint/2010/main" val="219270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13</a:t>
            </a:fld>
            <a:endParaRPr lang="zh-CN" altLang="en-US"/>
          </a:p>
        </p:txBody>
      </p:sp>
    </p:spTree>
    <p:extLst>
      <p:ext uri="{BB962C8B-B14F-4D97-AF65-F5344CB8AC3E}">
        <p14:creationId xmlns:p14="http://schemas.microsoft.com/office/powerpoint/2010/main" val="2342775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14</a:t>
            </a:fld>
            <a:endParaRPr lang="zh-CN" altLang="en-US"/>
          </a:p>
        </p:txBody>
      </p:sp>
    </p:spTree>
    <p:extLst>
      <p:ext uri="{BB962C8B-B14F-4D97-AF65-F5344CB8AC3E}">
        <p14:creationId xmlns:p14="http://schemas.microsoft.com/office/powerpoint/2010/main" val="345467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15</a:t>
            </a:fld>
            <a:endParaRPr lang="zh-CN" altLang="en-US"/>
          </a:p>
        </p:txBody>
      </p:sp>
    </p:spTree>
    <p:extLst>
      <p:ext uri="{BB962C8B-B14F-4D97-AF65-F5344CB8AC3E}">
        <p14:creationId xmlns:p14="http://schemas.microsoft.com/office/powerpoint/2010/main" val="202803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16</a:t>
            </a:fld>
            <a:endParaRPr lang="zh-CN" altLang="en-US"/>
          </a:p>
        </p:txBody>
      </p:sp>
    </p:spTree>
    <p:extLst>
      <p:ext uri="{BB962C8B-B14F-4D97-AF65-F5344CB8AC3E}">
        <p14:creationId xmlns:p14="http://schemas.microsoft.com/office/powerpoint/2010/main" val="328113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17</a:t>
            </a:fld>
            <a:endParaRPr lang="zh-CN" altLang="en-US"/>
          </a:p>
        </p:txBody>
      </p:sp>
    </p:spTree>
    <p:extLst>
      <p:ext uri="{BB962C8B-B14F-4D97-AF65-F5344CB8AC3E}">
        <p14:creationId xmlns:p14="http://schemas.microsoft.com/office/powerpoint/2010/main" val="402556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18</a:t>
            </a:fld>
            <a:endParaRPr lang="zh-CN" altLang="en-US"/>
          </a:p>
        </p:txBody>
      </p:sp>
    </p:spTree>
    <p:extLst>
      <p:ext uri="{BB962C8B-B14F-4D97-AF65-F5344CB8AC3E}">
        <p14:creationId xmlns:p14="http://schemas.microsoft.com/office/powerpoint/2010/main" val="236003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19</a:t>
            </a:fld>
            <a:endParaRPr lang="zh-CN" altLang="en-US"/>
          </a:p>
        </p:txBody>
      </p:sp>
    </p:spTree>
    <p:extLst>
      <p:ext uri="{BB962C8B-B14F-4D97-AF65-F5344CB8AC3E}">
        <p14:creationId xmlns:p14="http://schemas.microsoft.com/office/powerpoint/2010/main" val="3295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a:t>
            </a:fld>
            <a:endParaRPr lang="zh-CN" altLang="en-US"/>
          </a:p>
        </p:txBody>
      </p:sp>
    </p:spTree>
    <p:extLst>
      <p:ext uri="{BB962C8B-B14F-4D97-AF65-F5344CB8AC3E}">
        <p14:creationId xmlns:p14="http://schemas.microsoft.com/office/powerpoint/2010/main" val="2994669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20</a:t>
            </a:fld>
            <a:endParaRPr lang="zh-CN" altLang="en-US"/>
          </a:p>
        </p:txBody>
      </p:sp>
    </p:spTree>
    <p:extLst>
      <p:ext uri="{BB962C8B-B14F-4D97-AF65-F5344CB8AC3E}">
        <p14:creationId xmlns:p14="http://schemas.microsoft.com/office/powerpoint/2010/main" val="284058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21</a:t>
            </a:fld>
            <a:endParaRPr lang="zh-CN" altLang="en-US"/>
          </a:p>
        </p:txBody>
      </p:sp>
    </p:spTree>
    <p:extLst>
      <p:ext uri="{BB962C8B-B14F-4D97-AF65-F5344CB8AC3E}">
        <p14:creationId xmlns:p14="http://schemas.microsoft.com/office/powerpoint/2010/main" val="1643430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22</a:t>
            </a:fld>
            <a:endParaRPr lang="zh-CN" altLang="en-US"/>
          </a:p>
        </p:txBody>
      </p:sp>
    </p:spTree>
    <p:extLst>
      <p:ext uri="{BB962C8B-B14F-4D97-AF65-F5344CB8AC3E}">
        <p14:creationId xmlns:p14="http://schemas.microsoft.com/office/powerpoint/2010/main" val="140518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23</a:t>
            </a:fld>
            <a:endParaRPr lang="zh-CN" altLang="en-US"/>
          </a:p>
        </p:txBody>
      </p:sp>
    </p:spTree>
    <p:extLst>
      <p:ext uri="{BB962C8B-B14F-4D97-AF65-F5344CB8AC3E}">
        <p14:creationId xmlns:p14="http://schemas.microsoft.com/office/powerpoint/2010/main" val="157099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24</a:t>
            </a:fld>
            <a:endParaRPr lang="zh-CN" altLang="en-US"/>
          </a:p>
        </p:txBody>
      </p:sp>
    </p:spTree>
    <p:extLst>
      <p:ext uri="{BB962C8B-B14F-4D97-AF65-F5344CB8AC3E}">
        <p14:creationId xmlns:p14="http://schemas.microsoft.com/office/powerpoint/2010/main" val="17960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25</a:t>
            </a:fld>
            <a:endParaRPr lang="zh-CN" altLang="en-US"/>
          </a:p>
        </p:txBody>
      </p:sp>
    </p:spTree>
    <p:extLst>
      <p:ext uri="{BB962C8B-B14F-4D97-AF65-F5344CB8AC3E}">
        <p14:creationId xmlns:p14="http://schemas.microsoft.com/office/powerpoint/2010/main" val="2517958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26</a:t>
            </a:fld>
            <a:endParaRPr lang="zh-CN" altLang="en-US"/>
          </a:p>
        </p:txBody>
      </p:sp>
    </p:spTree>
    <p:extLst>
      <p:ext uri="{BB962C8B-B14F-4D97-AF65-F5344CB8AC3E}">
        <p14:creationId xmlns:p14="http://schemas.microsoft.com/office/powerpoint/2010/main" val="3692027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27</a:t>
            </a:fld>
            <a:endParaRPr lang="zh-CN" altLang="en-US"/>
          </a:p>
        </p:txBody>
      </p:sp>
    </p:spTree>
    <p:extLst>
      <p:ext uri="{BB962C8B-B14F-4D97-AF65-F5344CB8AC3E}">
        <p14:creationId xmlns:p14="http://schemas.microsoft.com/office/powerpoint/2010/main" val="2102525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28</a:t>
            </a:fld>
            <a:endParaRPr lang="zh-CN" altLang="en-US"/>
          </a:p>
        </p:txBody>
      </p:sp>
    </p:spTree>
    <p:extLst>
      <p:ext uri="{BB962C8B-B14F-4D97-AF65-F5344CB8AC3E}">
        <p14:creationId xmlns:p14="http://schemas.microsoft.com/office/powerpoint/2010/main" val="279435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29</a:t>
            </a:fld>
            <a:endParaRPr lang="zh-CN" altLang="en-US"/>
          </a:p>
        </p:txBody>
      </p:sp>
    </p:spTree>
    <p:extLst>
      <p:ext uri="{BB962C8B-B14F-4D97-AF65-F5344CB8AC3E}">
        <p14:creationId xmlns:p14="http://schemas.microsoft.com/office/powerpoint/2010/main" val="225502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a:t>
            </a:fld>
            <a:endParaRPr lang="zh-CN" altLang="en-US"/>
          </a:p>
        </p:txBody>
      </p:sp>
    </p:spTree>
    <p:extLst>
      <p:ext uri="{BB962C8B-B14F-4D97-AF65-F5344CB8AC3E}">
        <p14:creationId xmlns:p14="http://schemas.microsoft.com/office/powerpoint/2010/main" val="2139455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30</a:t>
            </a:fld>
            <a:endParaRPr lang="zh-CN" altLang="en-US"/>
          </a:p>
        </p:txBody>
      </p:sp>
    </p:spTree>
    <p:extLst>
      <p:ext uri="{BB962C8B-B14F-4D97-AF65-F5344CB8AC3E}">
        <p14:creationId xmlns:p14="http://schemas.microsoft.com/office/powerpoint/2010/main" val="4093907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31</a:t>
            </a:fld>
            <a:endParaRPr lang="zh-CN" altLang="en-US"/>
          </a:p>
        </p:txBody>
      </p:sp>
    </p:spTree>
    <p:extLst>
      <p:ext uri="{BB962C8B-B14F-4D97-AF65-F5344CB8AC3E}">
        <p14:creationId xmlns:p14="http://schemas.microsoft.com/office/powerpoint/2010/main" val="97184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32</a:t>
            </a:fld>
            <a:endParaRPr lang="zh-CN" altLang="en-US"/>
          </a:p>
        </p:txBody>
      </p:sp>
    </p:spTree>
    <p:extLst>
      <p:ext uri="{BB962C8B-B14F-4D97-AF65-F5344CB8AC3E}">
        <p14:creationId xmlns:p14="http://schemas.microsoft.com/office/powerpoint/2010/main" val="3262729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33</a:t>
            </a:fld>
            <a:endParaRPr lang="zh-CN" altLang="en-US"/>
          </a:p>
        </p:txBody>
      </p:sp>
    </p:spTree>
    <p:extLst>
      <p:ext uri="{BB962C8B-B14F-4D97-AF65-F5344CB8AC3E}">
        <p14:creationId xmlns:p14="http://schemas.microsoft.com/office/powerpoint/2010/main" val="396206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34</a:t>
            </a:fld>
            <a:endParaRPr lang="zh-CN" altLang="en-US"/>
          </a:p>
        </p:txBody>
      </p:sp>
    </p:spTree>
    <p:extLst>
      <p:ext uri="{BB962C8B-B14F-4D97-AF65-F5344CB8AC3E}">
        <p14:creationId xmlns:p14="http://schemas.microsoft.com/office/powerpoint/2010/main" val="3234334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35</a:t>
            </a:fld>
            <a:endParaRPr lang="zh-CN" altLang="en-US"/>
          </a:p>
        </p:txBody>
      </p:sp>
    </p:spTree>
    <p:extLst>
      <p:ext uri="{BB962C8B-B14F-4D97-AF65-F5344CB8AC3E}">
        <p14:creationId xmlns:p14="http://schemas.microsoft.com/office/powerpoint/2010/main" val="2893759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36</a:t>
            </a:fld>
            <a:endParaRPr lang="zh-CN" altLang="en-US"/>
          </a:p>
        </p:txBody>
      </p:sp>
    </p:spTree>
    <p:extLst>
      <p:ext uri="{BB962C8B-B14F-4D97-AF65-F5344CB8AC3E}">
        <p14:creationId xmlns:p14="http://schemas.microsoft.com/office/powerpoint/2010/main" val="1187594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37</a:t>
            </a:fld>
            <a:endParaRPr lang="zh-CN" altLang="en-US"/>
          </a:p>
        </p:txBody>
      </p:sp>
    </p:spTree>
    <p:extLst>
      <p:ext uri="{BB962C8B-B14F-4D97-AF65-F5344CB8AC3E}">
        <p14:creationId xmlns:p14="http://schemas.microsoft.com/office/powerpoint/2010/main" val="1139613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98323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4</a:t>
            </a:fld>
            <a:endParaRPr lang="zh-CN" altLang="en-US"/>
          </a:p>
        </p:txBody>
      </p:sp>
    </p:spTree>
    <p:extLst>
      <p:ext uri="{BB962C8B-B14F-4D97-AF65-F5344CB8AC3E}">
        <p14:creationId xmlns:p14="http://schemas.microsoft.com/office/powerpoint/2010/main" val="124483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5</a:t>
            </a:fld>
            <a:endParaRPr lang="zh-CN" altLang="en-US"/>
          </a:p>
        </p:txBody>
      </p:sp>
    </p:spTree>
    <p:extLst>
      <p:ext uri="{BB962C8B-B14F-4D97-AF65-F5344CB8AC3E}">
        <p14:creationId xmlns:p14="http://schemas.microsoft.com/office/powerpoint/2010/main" val="172286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6</a:t>
            </a:fld>
            <a:endParaRPr lang="zh-CN" altLang="en-US"/>
          </a:p>
        </p:txBody>
      </p:sp>
    </p:spTree>
    <p:extLst>
      <p:ext uri="{BB962C8B-B14F-4D97-AF65-F5344CB8AC3E}">
        <p14:creationId xmlns:p14="http://schemas.microsoft.com/office/powerpoint/2010/main" val="308888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7</a:t>
            </a:fld>
            <a:endParaRPr lang="zh-CN" altLang="en-US"/>
          </a:p>
        </p:txBody>
      </p:sp>
    </p:spTree>
    <p:extLst>
      <p:ext uri="{BB962C8B-B14F-4D97-AF65-F5344CB8AC3E}">
        <p14:creationId xmlns:p14="http://schemas.microsoft.com/office/powerpoint/2010/main" val="118374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8</a:t>
            </a:fld>
            <a:endParaRPr lang="zh-CN" altLang="en-US"/>
          </a:p>
        </p:txBody>
      </p:sp>
    </p:spTree>
    <p:extLst>
      <p:ext uri="{BB962C8B-B14F-4D97-AF65-F5344CB8AC3E}">
        <p14:creationId xmlns:p14="http://schemas.microsoft.com/office/powerpoint/2010/main" val="222546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9</a:t>
            </a:fld>
            <a:endParaRPr lang="zh-CN" altLang="en-US"/>
          </a:p>
        </p:txBody>
      </p:sp>
    </p:spTree>
    <p:extLst>
      <p:ext uri="{BB962C8B-B14F-4D97-AF65-F5344CB8AC3E}">
        <p14:creationId xmlns:p14="http://schemas.microsoft.com/office/powerpoint/2010/main" val="352582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B82B5CC-3DF7-4CFC-BB6F-C9B2D7E763A5}"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25ADD5-BBEB-4F93-82B1-DE7B6B4BB47C}"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E172943-B4CB-4E58-80ED-70D4653156EC}" type="slidenum">
              <a:rPr lang="zh-CN" altLang="zh-CN"/>
              <a:t>‹#›</a:t>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792372E-91EB-4D81-B3DB-61AF1CCE9DF9}" type="slidenum">
              <a:rPr lang="zh-CN" altLang="zh-CN"/>
              <a:t>‹#›</a:t>
            </a:fld>
            <a:endParaRPr lang="zh-CN"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61A0449-714C-4043-94B6-043E9580E464}" type="slidenum">
              <a:rPr lang="zh-CN" altLang="zh-CN"/>
              <a:t>‹#›</a:t>
            </a:fld>
            <a:endParaRPr lang="zh-CN"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3E23E7-F0A5-4A79-B783-89A6185DC0B7}" type="slidenum">
              <a:rPr lang="zh-CN" altLang="zh-CN"/>
              <a:t>‹#›</a:t>
            </a:fld>
            <a:endParaRPr lang="zh-CN"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3C05986-053F-4097-AEDB-E215373A85D2}" type="slidenum">
              <a:rPr lang="zh-CN" altLang="zh-CN"/>
              <a:t>‹#›</a:t>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04E44253-E442-4C13-8EEC-A801B3F7EA1D}" type="slidenum">
              <a:rPr lang="zh-CN" altLang="zh-CN"/>
              <a:t>‹#›</a:t>
            </a:fld>
            <a:endParaRPr lang="zh-CN"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C809ED1-3ED6-4381-8897-179CB618D6D4}" type="slidenum">
              <a:rPr lang="zh-CN" altLang="zh-CN"/>
              <a:t>‹#›</a:t>
            </a:fld>
            <a:endParaRPr lang="zh-CN"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353CA06-B455-459A-804D-50343EDCBDEF}" type="slidenum">
              <a:rPr lang="zh-CN" altLang="zh-CN"/>
              <a:t>‹#›</a:t>
            </a:fld>
            <a:endParaRPr lang="zh-CN"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3AFA8EF-8FBF-4045-9F2E-E626908C9988}"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A7B7C7C-798D-42C6-8C92-142E7AA39C7E}" type="slidenum">
              <a:rPr lang="zh-CN" altLang="zh-CN"/>
              <a:t>‹#›</a:t>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4357007-EEB5-4E44-BF31-920E4846DD7A}" type="slidenum">
              <a:rPr lang="zh-CN" altLang="zh-CN"/>
              <a:t>‹#›</a:t>
            </a:fld>
            <a:endParaRPr lang="zh-CN"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FF476F1-FB22-4F27-A70A-A2B54760E4AF}" type="slidenum">
              <a:rPr lang="zh-CN" altLang="zh-CN"/>
              <a:t>‹#›</a:t>
            </a:fld>
            <a:endParaRPr lang="zh-CN"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57B703C-E1BB-4CD5-A4F8-10679600BFF0}" type="slidenum">
              <a:rPr lang="zh-CN" altLang="zh-CN"/>
              <a:t>‹#›</a:t>
            </a:fld>
            <a:endParaRPr lang="zh-CN"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8423B1B-3B57-4F5A-83B2-F06C57B18BAE}" type="slidenum">
              <a:rPr lang="zh-CN" altLang="zh-CN"/>
              <a:t>‹#›</a:t>
            </a:fld>
            <a:endParaRPr lang="zh-CN"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513"/>
            <a:ext cx="6858000" cy="1790147"/>
          </a:xfrm>
        </p:spPr>
        <p:txBody>
          <a:bodyPr anchor="b"/>
          <a:lstStyle>
            <a:lvl1pPr algn="ctr">
              <a:defRPr sz="44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0695"/>
            <a:ext cx="6858000" cy="1241438"/>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152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7670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1908"/>
            <a:ext cx="7886700" cy="2138893"/>
          </a:xfrm>
        </p:spPr>
        <p:txBody>
          <a:bodyPr anchor="b"/>
          <a:lstStyle>
            <a:lvl1pPr>
              <a:defRPr sz="44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1036"/>
            <a:ext cx="7886700" cy="1124793"/>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58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8796"/>
            <a:ext cx="3886200" cy="326249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2892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759"/>
            <a:ext cx="7886700" cy="99386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483"/>
            <a:ext cx="3868340"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227"/>
            <a:ext cx="3868340"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483"/>
            <a:ext cx="3887391" cy="617743"/>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227"/>
            <a:ext cx="3887391" cy="2762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2449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29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082C129-7450-4A17-B3DA-D1B842132156}" type="slidenum">
              <a:rPr lang="zh-CN" altLang="zh-CN"/>
              <a:t>‹#›</a:t>
            </a:fld>
            <a:endParaRPr lang="zh-CN"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0833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341"/>
            <a:ext cx="4629150" cy="3654091"/>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0168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794"/>
            <a:ext cx="2949178" cy="1199780"/>
          </a:xfrm>
        </p:spPr>
        <p:txBody>
          <a:bodyPr anchor="b"/>
          <a:lstStyle>
            <a:lvl1pPr>
              <a:defRPr sz="23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341"/>
            <a:ext cx="4629150" cy="3654091"/>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2574"/>
            <a:ext cx="2949178" cy="2857809"/>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914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83541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759"/>
            <a:ext cx="1971675" cy="435753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759"/>
            <a:ext cx="5800725" cy="435753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261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F4F10622-D0AB-410D-BD9B-6678D7C42A84}"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D8D76188-6D91-4C51-A641-E86C758C0381}"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A2B9886-C5F1-4CAC-B2C7-E7FF91FF14B6}"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07D04115-C947-4B3B-8BC9-A0E76F31C3BF}"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20CFA44-D2E3-4DB0-B424-685F0DF4935D}"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67118C1-1B0D-4999-8545-95E7E76C6762}"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7E3AAC6-B715-4F06-991C-2803DC77D751}"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0C18D2F1-48B6-467B-B212-24FB78A7EC95}"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759"/>
            <a:ext cx="7886700" cy="99386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8796"/>
            <a:ext cx="7886700" cy="326249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5792"/>
            <a:ext cx="2057400" cy="273759"/>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fontAlgn="auto">
                <a:spcBef>
                  <a:spcPts val="0"/>
                </a:spcBef>
                <a:spcAft>
                  <a:spcPts val="0"/>
                </a:spcAft>
              </a:pPr>
              <a:t>2023/2/8</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4765792"/>
            <a:ext cx="3086100" cy="273759"/>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5792"/>
            <a:ext cx="2057400" cy="273759"/>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AA4E786F-588D-4932-A7B2-AE3451FA4ACA}" type="slidenum">
              <a:rPr lang="zh-CN" altLang="en-US" smtClean="0">
                <a:solidFill>
                  <a:prstClr val="black">
                    <a:tint val="75000"/>
                  </a:prstClr>
                </a:solidFill>
                <a:latin typeface="Calibri" panose="020F0502020204030204"/>
              </a:rPr>
              <a:pPr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512078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8.xml"/><Relationship Id="rId1" Type="http://schemas.openxmlformats.org/officeDocument/2006/relationships/slideLayout" Target="../slideLayouts/slideLayout30.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val="0"/>
              </a:ext>
            </a:extLst>
          </a:blip>
          <a:srcRect t="57336"/>
          <a:stretch>
            <a:fillRect/>
          </a:stretch>
        </p:blipFill>
        <p:spPr>
          <a:xfrm>
            <a:off x="1410" y="3929688"/>
            <a:ext cx="9141180" cy="1212225"/>
          </a:xfrm>
          <a:prstGeom prst="rect">
            <a:avLst/>
          </a:prstGeom>
        </p:spPr>
      </p:pic>
      <p:grpSp>
        <p:nvGrpSpPr>
          <p:cNvPr id="4" name="组合 3"/>
          <p:cNvGrpSpPr/>
          <p:nvPr/>
        </p:nvGrpSpPr>
        <p:grpSpPr>
          <a:xfrm>
            <a:off x="1963295" y="911685"/>
            <a:ext cx="1503834" cy="1506875"/>
            <a:chOff x="1589596" y="810715"/>
            <a:chExt cx="2340698" cy="2345431"/>
          </a:xfrm>
        </p:grpSpPr>
        <p:grpSp>
          <p:nvGrpSpPr>
            <p:cNvPr id="36" name="组合 79"/>
            <p:cNvGrpSpPr/>
            <p:nvPr/>
          </p:nvGrpSpPr>
          <p:grpSpPr bwMode="auto">
            <a:xfrm>
              <a:off x="1589596" y="810715"/>
              <a:ext cx="2340698" cy="2345431"/>
              <a:chOff x="6379729" y="2488774"/>
              <a:chExt cx="2513016" cy="2513016"/>
            </a:xfrm>
          </p:grpSpPr>
          <p:sp>
            <p:nvSpPr>
              <p:cNvPr id="3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7" name="组合 66"/>
          <p:cNvGrpSpPr/>
          <p:nvPr/>
        </p:nvGrpSpPr>
        <p:grpSpPr>
          <a:xfrm>
            <a:off x="3201154" y="911685"/>
            <a:ext cx="1503834" cy="1506875"/>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2" name="组合 71"/>
          <p:cNvGrpSpPr/>
          <p:nvPr/>
        </p:nvGrpSpPr>
        <p:grpSpPr>
          <a:xfrm>
            <a:off x="4439013" y="911685"/>
            <a:ext cx="1503834" cy="1506875"/>
            <a:chOff x="1589596" y="810715"/>
            <a:chExt cx="2340698" cy="2345431"/>
          </a:xfrm>
        </p:grpSpPr>
        <p:grpSp>
          <p:nvGrpSpPr>
            <p:cNvPr id="73" name="组合 79"/>
            <p:cNvGrpSpPr/>
            <p:nvPr/>
          </p:nvGrpSpPr>
          <p:grpSpPr bwMode="auto">
            <a:xfrm>
              <a:off x="1589596" y="810715"/>
              <a:ext cx="2340698" cy="2345431"/>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8000" b="1" kern="0" dirty="0">
                  <a:solidFill>
                    <a:srgbClr val="FFFFFF"/>
                  </a:solidFill>
                </a:rPr>
                <a:t>2</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组合 76"/>
          <p:cNvGrpSpPr/>
          <p:nvPr/>
        </p:nvGrpSpPr>
        <p:grpSpPr>
          <a:xfrm>
            <a:off x="5676871" y="911685"/>
            <a:ext cx="1503834" cy="1506875"/>
            <a:chOff x="1589596" y="810715"/>
            <a:chExt cx="2340698" cy="2345431"/>
          </a:xfrm>
        </p:grpSpPr>
        <p:grpSp>
          <p:nvGrpSpPr>
            <p:cNvPr id="78" name="组合 79"/>
            <p:cNvGrpSpPr/>
            <p:nvPr/>
          </p:nvGrpSpPr>
          <p:grpSpPr bwMode="auto">
            <a:xfrm>
              <a:off x="1589596" y="810715"/>
              <a:ext cx="2340698" cy="2345431"/>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8000" b="1" kern="0" noProof="0" dirty="0">
                  <a:solidFill>
                    <a:srgbClr val="FFFFFF"/>
                  </a:solidFill>
                </a:rPr>
                <a:t>9</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2" name="圆角矩形 81"/>
          <p:cNvSpPr/>
          <p:nvPr/>
        </p:nvSpPr>
        <p:spPr bwMode="auto">
          <a:xfrm>
            <a:off x="3835831" y="3766775"/>
            <a:ext cx="1446203" cy="333440"/>
          </a:xfrm>
          <a:prstGeom prst="roundRect">
            <a:avLst/>
          </a:prstGeom>
          <a:solidFill>
            <a:srgbClr val="4147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3" name="TextBox 82"/>
          <p:cNvSpPr txBox="1"/>
          <p:nvPr/>
        </p:nvSpPr>
        <p:spPr>
          <a:xfrm>
            <a:off x="3725896" y="3779606"/>
            <a:ext cx="1638192" cy="307777"/>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汇报人：</a:t>
            </a:r>
            <a:r>
              <a:rPr lang="zh-CN" altLang="en-US" sz="1400" dirty="0">
                <a:solidFill>
                  <a:schemeClr val="bg1"/>
                </a:solidFill>
                <a:latin typeface="微软雅黑" panose="020B0503020204020204" pitchFamily="34" charset="-122"/>
                <a:ea typeface="微软雅黑" panose="020B0503020204020204" pitchFamily="34" charset="-122"/>
              </a:rPr>
              <a:t>优</a:t>
            </a:r>
            <a:r>
              <a:rPr lang="zh-CN" altLang="en-US" sz="1400" dirty="0" smtClean="0">
                <a:solidFill>
                  <a:schemeClr val="bg1"/>
                </a:solidFill>
                <a:latin typeface="微软雅黑" panose="020B0503020204020204" pitchFamily="34" charset="-122"/>
                <a:ea typeface="微软雅黑" panose="020B0503020204020204" pitchFamily="34" charset="-122"/>
              </a:rPr>
              <a:t>品</a:t>
            </a:r>
            <a:r>
              <a:rPr lang="en-US" altLang="zh-CN" sz="1400" dirty="0" smtClean="0">
                <a:solidFill>
                  <a:schemeClr val="bg1"/>
                </a:solidFill>
                <a:latin typeface="微软雅黑" panose="020B0503020204020204" pitchFamily="34" charset="-122"/>
                <a:ea typeface="微软雅黑" panose="020B0503020204020204" pitchFamily="34" charset="-122"/>
              </a:rPr>
              <a:t>PPT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373048" y="2723352"/>
            <a:ext cx="6397905" cy="584775"/>
          </a:xfrm>
          <a:prstGeom prst="rect">
            <a:avLst/>
          </a:prstGeom>
          <a:noFill/>
        </p:spPr>
        <p:txBody>
          <a:bodyPr wrap="none" rtlCol="0">
            <a:spAutoFit/>
          </a:bodyPr>
          <a:lstStyle/>
          <a:p>
            <a:pPr algn="ctr"/>
            <a:r>
              <a:rPr lang="zh-CN" altLang="en-US"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蓝色商务工作总结商务报告</a:t>
            </a:r>
            <a:r>
              <a:rPr lang="en-US" altLang="zh-CN"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模板</a:t>
            </a:r>
            <a:endParaRPr lang="zh-CN" altLang="en-US" sz="3200" b="1" spc="-1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5" name="Rectangle 8"/>
          <p:cNvSpPr>
            <a:spLocks noChangeArrowheads="1"/>
          </p:cNvSpPr>
          <p:nvPr/>
        </p:nvSpPr>
        <p:spPr bwMode="auto">
          <a:xfrm>
            <a:off x="2904877" y="3380715"/>
            <a:ext cx="3334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工作总结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工作计划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商务报告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商务展示</a:t>
            </a:r>
            <a:endParaRPr lang="zh-CN"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67"/>
                                        </p:tgtEl>
                                        <p:attrNameLst>
                                          <p:attrName>style.visibility</p:attrName>
                                        </p:attrNameLst>
                                      </p:cBhvr>
                                      <p:to>
                                        <p:strVal val="visible"/>
                                      </p:to>
                                    </p:set>
                                    <p:anim calcmode="lin" valueType="num">
                                      <p:cBhvr>
                                        <p:cTn id="19" dur="1000" fill="hold"/>
                                        <p:tgtEl>
                                          <p:spTgt spid="67"/>
                                        </p:tgtEl>
                                        <p:attrNameLst>
                                          <p:attrName>ppt_w</p:attrName>
                                        </p:attrNameLst>
                                      </p:cBhvr>
                                      <p:tavLst>
                                        <p:tav tm="0">
                                          <p:val>
                                            <p:fltVal val="0"/>
                                          </p:val>
                                        </p:tav>
                                        <p:tav tm="100000">
                                          <p:val>
                                            <p:strVal val="#ppt_w"/>
                                          </p:val>
                                        </p:tav>
                                      </p:tavLst>
                                    </p:anim>
                                    <p:anim calcmode="lin" valueType="num">
                                      <p:cBhvr>
                                        <p:cTn id="20" dur="1000" fill="hold"/>
                                        <p:tgtEl>
                                          <p:spTgt spid="67"/>
                                        </p:tgtEl>
                                        <p:attrNameLst>
                                          <p:attrName>ppt_h</p:attrName>
                                        </p:attrNameLst>
                                      </p:cBhvr>
                                      <p:tavLst>
                                        <p:tav tm="0">
                                          <p:val>
                                            <p:fltVal val="0"/>
                                          </p:val>
                                        </p:tav>
                                        <p:tav tm="100000">
                                          <p:val>
                                            <p:strVal val="#ppt_h"/>
                                          </p:val>
                                        </p:tav>
                                      </p:tavLst>
                                    </p:anim>
                                    <p:anim calcmode="lin" valueType="num">
                                      <p:cBhvr>
                                        <p:cTn id="21"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800"/>
                                  </p:stCondLst>
                                  <p:childTnLst>
                                    <p:set>
                                      <p:cBhvr>
                                        <p:cTn id="24" dur="1" fill="hold">
                                          <p:stCondLst>
                                            <p:cond delay="0"/>
                                          </p:stCondLst>
                                        </p:cTn>
                                        <p:tgtEl>
                                          <p:spTgt spid="72"/>
                                        </p:tgtEl>
                                        <p:attrNameLst>
                                          <p:attrName>style.visibility</p:attrName>
                                        </p:attrNameLst>
                                      </p:cBhvr>
                                      <p:to>
                                        <p:strVal val="visible"/>
                                      </p:to>
                                    </p:set>
                                    <p:anim calcmode="lin" valueType="num">
                                      <p:cBhvr>
                                        <p:cTn id="25" dur="1000" fill="hold"/>
                                        <p:tgtEl>
                                          <p:spTgt spid="72"/>
                                        </p:tgtEl>
                                        <p:attrNameLst>
                                          <p:attrName>ppt_w</p:attrName>
                                        </p:attrNameLst>
                                      </p:cBhvr>
                                      <p:tavLst>
                                        <p:tav tm="0">
                                          <p:val>
                                            <p:fltVal val="0"/>
                                          </p:val>
                                        </p:tav>
                                        <p:tav tm="100000">
                                          <p:val>
                                            <p:strVal val="#ppt_w"/>
                                          </p:val>
                                        </p:tav>
                                      </p:tavLst>
                                    </p:anim>
                                    <p:anim calcmode="lin" valueType="num">
                                      <p:cBhvr>
                                        <p:cTn id="26" dur="1000" fill="hold"/>
                                        <p:tgtEl>
                                          <p:spTgt spid="72"/>
                                        </p:tgtEl>
                                        <p:attrNameLst>
                                          <p:attrName>ppt_h</p:attrName>
                                        </p:attrNameLst>
                                      </p:cBhvr>
                                      <p:tavLst>
                                        <p:tav tm="0">
                                          <p:val>
                                            <p:fltVal val="0"/>
                                          </p:val>
                                        </p:tav>
                                        <p:tav tm="100000">
                                          <p:val>
                                            <p:strVal val="#ppt_h"/>
                                          </p:val>
                                        </p:tav>
                                      </p:tavLst>
                                    </p:anim>
                                    <p:anim calcmode="lin" valueType="num">
                                      <p:cBhvr>
                                        <p:cTn id="27"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1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1000" fill="hold"/>
                                        <p:tgtEl>
                                          <p:spTgt spid="77"/>
                                        </p:tgtEl>
                                        <p:attrNameLst>
                                          <p:attrName>ppt_w</p:attrName>
                                        </p:attrNameLst>
                                      </p:cBhvr>
                                      <p:tavLst>
                                        <p:tav tm="0">
                                          <p:val>
                                            <p:fltVal val="0"/>
                                          </p:val>
                                        </p:tav>
                                        <p:tav tm="100000">
                                          <p:val>
                                            <p:strVal val="#ppt_w"/>
                                          </p:val>
                                        </p:tav>
                                      </p:tavLst>
                                    </p:anim>
                                    <p:anim calcmode="lin" valueType="num">
                                      <p:cBhvr>
                                        <p:cTn id="32" dur="1000" fill="hold"/>
                                        <p:tgtEl>
                                          <p:spTgt spid="77"/>
                                        </p:tgtEl>
                                        <p:attrNameLst>
                                          <p:attrName>ppt_h</p:attrName>
                                        </p:attrNameLst>
                                      </p:cBhvr>
                                      <p:tavLst>
                                        <p:tav tm="0">
                                          <p:val>
                                            <p:fltVal val="0"/>
                                          </p:val>
                                        </p:tav>
                                        <p:tav tm="100000">
                                          <p:val>
                                            <p:strVal val="#ppt_h"/>
                                          </p:val>
                                        </p:tav>
                                      </p:tavLst>
                                    </p:anim>
                                    <p:anim calcmode="lin" valueType="num">
                                      <p:cBhvr>
                                        <p:cTn id="33"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31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4"/>
                                        </p:tgtEl>
                                        <p:attrNameLst>
                                          <p:attrName>ppt_y</p:attrName>
                                        </p:attrNameLst>
                                      </p:cBhvr>
                                      <p:tavLst>
                                        <p:tav tm="0">
                                          <p:val>
                                            <p:strVal val="#ppt_y"/>
                                          </p:val>
                                        </p:tav>
                                        <p:tav tm="100000">
                                          <p:val>
                                            <p:strVal val="#ppt_y"/>
                                          </p:val>
                                        </p:tav>
                                      </p:tavLst>
                                    </p:anim>
                                    <p:anim calcmode="lin" valueType="num">
                                      <p:cBhvr>
                                        <p:cTn id="40"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4"/>
                                        </p:tgtEl>
                                      </p:cBhvr>
                                    </p:animEffect>
                                  </p:childTnLst>
                                </p:cTn>
                              </p:par>
                            </p:childTnLst>
                          </p:cTn>
                        </p:par>
                        <p:par>
                          <p:cTn id="43" fill="hold">
                            <p:stCondLst>
                              <p:cond delay="4400"/>
                            </p:stCondLst>
                            <p:childTnLst>
                              <p:par>
                                <p:cTn id="44" presetID="47" presetClass="entr" presetSubtype="0"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anim calcmode="lin" valueType="num">
                                      <p:cBhvr>
                                        <p:cTn id="47" dur="1000" fill="hold"/>
                                        <p:tgtEl>
                                          <p:spTgt spid="85"/>
                                        </p:tgtEl>
                                        <p:attrNameLst>
                                          <p:attrName>ppt_x</p:attrName>
                                        </p:attrNameLst>
                                      </p:cBhvr>
                                      <p:tavLst>
                                        <p:tav tm="0">
                                          <p:val>
                                            <p:strVal val="#ppt_x"/>
                                          </p:val>
                                        </p:tav>
                                        <p:tav tm="100000">
                                          <p:val>
                                            <p:strVal val="#ppt_x"/>
                                          </p:val>
                                        </p:tav>
                                      </p:tavLst>
                                    </p:anim>
                                    <p:anim calcmode="lin" valueType="num">
                                      <p:cBhvr>
                                        <p:cTn id="48" dur="1000" fill="hold"/>
                                        <p:tgtEl>
                                          <p:spTgt spid="85"/>
                                        </p:tgtEl>
                                        <p:attrNameLst>
                                          <p:attrName>ppt_y</p:attrName>
                                        </p:attrNameLst>
                                      </p:cBhvr>
                                      <p:tavLst>
                                        <p:tav tm="0">
                                          <p:val>
                                            <p:strVal val="#ppt_y-.1"/>
                                          </p:val>
                                        </p:tav>
                                        <p:tav tm="100000">
                                          <p:val>
                                            <p:strVal val="#ppt_y"/>
                                          </p:val>
                                        </p:tav>
                                      </p:tavLst>
                                    </p:anim>
                                  </p:childTnLst>
                                </p:cTn>
                              </p:par>
                            </p:childTnLst>
                          </p:cTn>
                        </p:par>
                        <p:par>
                          <p:cTn id="49" fill="hold">
                            <p:stCondLst>
                              <p:cond delay="5400"/>
                            </p:stCondLst>
                            <p:childTnLst>
                              <p:par>
                                <p:cTn id="50" presetID="22" presetClass="entr" presetSubtype="1"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up)">
                                      <p:cBhvr>
                                        <p:cTn id="52" dur="500"/>
                                        <p:tgtEl>
                                          <p:spTgt spid="82"/>
                                        </p:tgtEl>
                                      </p:cBhvr>
                                    </p:animEffect>
                                  </p:childTnLst>
                                </p:cTn>
                              </p:par>
                            </p:childTnLst>
                          </p:cTn>
                        </p:par>
                        <p:par>
                          <p:cTn id="53" fill="hold">
                            <p:stCondLst>
                              <p:cond delay="5900"/>
                            </p:stCondLst>
                            <p:childTnLst>
                              <p:par>
                                <p:cTn id="54" presetID="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4" grpId="0"/>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02</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具体工作完成情况</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428750"/>
            <a:ext cx="3352800" cy="287972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273"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68588"/>
            <a:ext cx="1841500" cy="69850"/>
          </a:xfrm>
          <a:prstGeom prst="rect">
            <a:avLst/>
          </a:prstGeom>
          <a:solidFill>
            <a:srgbClr val="1848C0"/>
          </a:solidFill>
          <a:ln>
            <a:noFill/>
          </a:ln>
        </p:spPr>
        <p:txBody>
          <a:bodyPr/>
          <a:lstStyle/>
          <a:p>
            <a:endParaRPr lang="zh-CN" altLang="en-US"/>
          </a:p>
        </p:txBody>
      </p:sp>
      <p:sp>
        <p:nvSpPr>
          <p:cNvPr id="11275" name="Oval 9"/>
          <p:cNvSpPr>
            <a:spLocks noChangeArrowheads="1"/>
          </p:cNvSpPr>
          <p:nvPr/>
        </p:nvSpPr>
        <p:spPr bwMode="auto">
          <a:xfrm>
            <a:off x="6515100" y="2636838"/>
            <a:ext cx="139700" cy="136525"/>
          </a:xfrm>
          <a:prstGeom prst="ellipse">
            <a:avLst/>
          </a:prstGeom>
          <a:solidFill>
            <a:srgbClr val="1848C0"/>
          </a:solidFill>
          <a:ln>
            <a:noFill/>
          </a:ln>
        </p:spPr>
        <p:txBody>
          <a:bodyPr/>
          <a:lstStyle/>
          <a:p>
            <a:endParaRPr lang="zh-CN" altLang="en-US"/>
          </a:p>
        </p:txBody>
      </p:sp>
      <p:sp>
        <p:nvSpPr>
          <p:cNvPr id="11276" name="Rectangle 10"/>
          <p:cNvSpPr>
            <a:spLocks noChangeArrowheads="1"/>
          </p:cNvSpPr>
          <p:nvPr/>
        </p:nvSpPr>
        <p:spPr bwMode="auto">
          <a:xfrm>
            <a:off x="8555038" y="26400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50%</a:t>
            </a:r>
            <a:endParaRPr lang="zh-CN" altLang="zh-CN" sz="800"/>
          </a:p>
        </p:txBody>
      </p:sp>
      <p:sp>
        <p:nvSpPr>
          <p:cNvPr id="11277" name="Rectangle 11"/>
          <p:cNvSpPr>
            <a:spLocks noChangeArrowheads="1"/>
          </p:cNvSpPr>
          <p:nvPr/>
        </p:nvSpPr>
        <p:spPr bwMode="auto">
          <a:xfrm>
            <a:off x="3811588" y="2640013"/>
            <a:ext cx="8429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endParaRPr lang="zh-CN" altLang="zh-CN" sz="800" dirty="0"/>
          </a:p>
        </p:txBody>
      </p:sp>
      <p:sp>
        <p:nvSpPr>
          <p:cNvPr id="11278"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3" y="3128963"/>
            <a:ext cx="2763837" cy="68262"/>
          </a:xfrm>
          <a:prstGeom prst="rect">
            <a:avLst/>
          </a:prstGeom>
          <a:solidFill>
            <a:srgbClr val="1848C0"/>
          </a:solidFill>
          <a:ln>
            <a:noFill/>
          </a:ln>
        </p:spPr>
        <p:txBody>
          <a:bodyPr/>
          <a:lstStyle/>
          <a:p>
            <a:endParaRPr lang="zh-CN" altLang="en-US"/>
          </a:p>
        </p:txBody>
      </p:sp>
      <p:sp>
        <p:nvSpPr>
          <p:cNvPr id="11280" name="Oval 14"/>
          <p:cNvSpPr>
            <a:spLocks noChangeArrowheads="1"/>
          </p:cNvSpPr>
          <p:nvPr/>
        </p:nvSpPr>
        <p:spPr bwMode="auto">
          <a:xfrm>
            <a:off x="7435850" y="3092450"/>
            <a:ext cx="138113" cy="141288"/>
          </a:xfrm>
          <a:prstGeom prst="ellipse">
            <a:avLst/>
          </a:prstGeom>
          <a:solidFill>
            <a:srgbClr val="1848C0"/>
          </a:solidFill>
          <a:ln>
            <a:noFill/>
          </a:ln>
        </p:spPr>
        <p:txBody>
          <a:bodyPr/>
          <a:lstStyle/>
          <a:p>
            <a:endParaRPr lang="zh-CN" altLang="en-US"/>
          </a:p>
        </p:txBody>
      </p:sp>
      <p:sp>
        <p:nvSpPr>
          <p:cNvPr id="11281" name="Rectangle 15"/>
          <p:cNvSpPr>
            <a:spLocks noChangeArrowheads="1"/>
          </p:cNvSpPr>
          <p:nvPr/>
        </p:nvSpPr>
        <p:spPr bwMode="auto">
          <a:xfrm>
            <a:off x="8555038" y="30972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75%</a:t>
            </a:r>
            <a:endParaRPr lang="zh-CN" altLang="zh-CN" sz="800"/>
          </a:p>
        </p:txBody>
      </p:sp>
      <p:sp>
        <p:nvSpPr>
          <p:cNvPr id="11282" name="Rectangle 16"/>
          <p:cNvSpPr>
            <a:spLocks noChangeArrowheads="1"/>
          </p:cNvSpPr>
          <p:nvPr/>
        </p:nvSpPr>
        <p:spPr bwMode="auto">
          <a:xfrm>
            <a:off x="3811588" y="30972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YOUR TEXT HERE</a:t>
            </a:r>
          </a:p>
        </p:txBody>
      </p:sp>
      <p:sp>
        <p:nvSpPr>
          <p:cNvPr id="11283"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3" y="3584575"/>
            <a:ext cx="2166937" cy="68263"/>
          </a:xfrm>
          <a:prstGeom prst="rect">
            <a:avLst/>
          </a:prstGeom>
          <a:solidFill>
            <a:srgbClr val="1848C0"/>
          </a:solidFill>
          <a:ln>
            <a:noFill/>
          </a:ln>
        </p:spPr>
        <p:txBody>
          <a:bodyPr/>
          <a:lstStyle/>
          <a:p>
            <a:endParaRPr lang="zh-CN" altLang="en-US"/>
          </a:p>
        </p:txBody>
      </p:sp>
      <p:sp>
        <p:nvSpPr>
          <p:cNvPr id="11285" name="Oval 19"/>
          <p:cNvSpPr>
            <a:spLocks noChangeArrowheads="1"/>
          </p:cNvSpPr>
          <p:nvPr/>
        </p:nvSpPr>
        <p:spPr bwMode="auto">
          <a:xfrm>
            <a:off x="6840538" y="3549650"/>
            <a:ext cx="136525" cy="139700"/>
          </a:xfrm>
          <a:prstGeom prst="ellipse">
            <a:avLst/>
          </a:prstGeom>
          <a:solidFill>
            <a:srgbClr val="1848C0"/>
          </a:solidFill>
          <a:ln>
            <a:noFill/>
          </a:ln>
        </p:spPr>
        <p:txBody>
          <a:bodyPr/>
          <a:lstStyle/>
          <a:p>
            <a:endParaRPr lang="zh-CN" altLang="en-US"/>
          </a:p>
        </p:txBody>
      </p:sp>
      <p:sp>
        <p:nvSpPr>
          <p:cNvPr id="11286" name="Rectangle 20"/>
          <p:cNvSpPr>
            <a:spLocks noChangeArrowheads="1"/>
          </p:cNvSpPr>
          <p:nvPr/>
        </p:nvSpPr>
        <p:spPr bwMode="auto">
          <a:xfrm>
            <a:off x="8555038" y="35544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60%</a:t>
            </a:r>
            <a:endParaRPr lang="zh-CN" altLang="zh-CN" sz="800"/>
          </a:p>
        </p:txBody>
      </p:sp>
      <p:sp>
        <p:nvSpPr>
          <p:cNvPr id="11287" name="Rectangle 21"/>
          <p:cNvSpPr>
            <a:spLocks noChangeArrowheads="1"/>
          </p:cNvSpPr>
          <p:nvPr/>
        </p:nvSpPr>
        <p:spPr bwMode="auto">
          <a:xfrm>
            <a:off x="3811588" y="35544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p>
        </p:txBody>
      </p:sp>
      <p:sp>
        <p:nvSpPr>
          <p:cNvPr id="11288"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1775"/>
            <a:ext cx="3008312" cy="68263"/>
          </a:xfrm>
          <a:prstGeom prst="rect">
            <a:avLst/>
          </a:prstGeom>
          <a:solidFill>
            <a:srgbClr val="1848C0"/>
          </a:solidFill>
          <a:ln>
            <a:noFill/>
          </a:ln>
        </p:spPr>
        <p:txBody>
          <a:bodyPr/>
          <a:lstStyle/>
          <a:p>
            <a:endParaRPr lang="zh-CN" altLang="en-US"/>
          </a:p>
        </p:txBody>
      </p:sp>
      <p:sp>
        <p:nvSpPr>
          <p:cNvPr id="11290" name="Oval 24"/>
          <p:cNvSpPr>
            <a:spLocks noChangeArrowheads="1"/>
          </p:cNvSpPr>
          <p:nvPr/>
        </p:nvSpPr>
        <p:spPr bwMode="auto">
          <a:xfrm>
            <a:off x="7680325" y="4008438"/>
            <a:ext cx="138113" cy="138112"/>
          </a:xfrm>
          <a:prstGeom prst="ellipse">
            <a:avLst/>
          </a:prstGeom>
          <a:solidFill>
            <a:srgbClr val="1848C0"/>
          </a:solidFill>
          <a:ln>
            <a:noFill/>
          </a:ln>
        </p:spPr>
        <p:txBody>
          <a:bodyPr/>
          <a:lstStyle/>
          <a:p>
            <a:endParaRPr lang="zh-CN" altLang="en-US"/>
          </a:p>
        </p:txBody>
      </p:sp>
      <p:sp>
        <p:nvSpPr>
          <p:cNvPr id="11291" name="Rectangle 25"/>
          <p:cNvSpPr>
            <a:spLocks noChangeArrowheads="1"/>
          </p:cNvSpPr>
          <p:nvPr/>
        </p:nvSpPr>
        <p:spPr bwMode="auto">
          <a:xfrm>
            <a:off x="8555038" y="40116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83%</a:t>
            </a:r>
            <a:endParaRPr lang="zh-CN" altLang="zh-CN" sz="800"/>
          </a:p>
        </p:txBody>
      </p:sp>
      <p:sp>
        <p:nvSpPr>
          <p:cNvPr id="11292" name="Rectangle 26"/>
          <p:cNvSpPr>
            <a:spLocks noChangeArrowheads="1"/>
          </p:cNvSpPr>
          <p:nvPr/>
        </p:nvSpPr>
        <p:spPr bwMode="auto">
          <a:xfrm>
            <a:off x="3811588" y="40116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p>
        </p:txBody>
      </p:sp>
      <p:sp>
        <p:nvSpPr>
          <p:cNvPr id="11293" name="Text Box 27"/>
          <p:cNvSpPr txBox="1">
            <a:spLocks noChangeArrowheads="1"/>
          </p:cNvSpPr>
          <p:nvPr/>
        </p:nvSpPr>
        <p:spPr bwMode="auto">
          <a:xfrm>
            <a:off x="3733800" y="1574800"/>
            <a:ext cx="5040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800" dirty="0">
                <a:solidFill>
                  <a:srgbClr val="808080"/>
                </a:solidFill>
                <a:latin typeface="微软雅黑" panose="020B0503020204020204" pitchFamily="34" charset="-122"/>
                <a:ea typeface="微软雅黑" panose="020B0503020204020204" pitchFamily="34" charset="-122"/>
              </a:rPr>
              <a:t>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1294" name="Rectangle 28"/>
          <p:cNvSpPr>
            <a:spLocks noChangeArrowheads="1"/>
          </p:cNvSpPr>
          <p:nvPr/>
        </p:nvSpPr>
        <p:spPr bwMode="auto">
          <a:xfrm>
            <a:off x="0" y="1428750"/>
            <a:ext cx="304800" cy="2879725"/>
          </a:xfrm>
          <a:prstGeom prst="rect">
            <a:avLst/>
          </a:prstGeom>
          <a:solidFill>
            <a:srgbClr val="1848C0">
              <a:alpha val="89803"/>
            </a:srgbClr>
          </a:solidFill>
          <a:ln>
            <a:noFill/>
          </a:ln>
          <a:effectLst/>
        </p:spPr>
        <p:txBody>
          <a:bodyPr wrap="none" anchor="ctr"/>
          <a:lstStyle/>
          <a:p>
            <a:endParaRPr lang="zh-CN" altLang="en-US"/>
          </a:p>
        </p:txBody>
      </p:sp>
      <p:sp>
        <p:nvSpPr>
          <p:cNvPr id="28"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94"/>
                                        </p:tgtEl>
                                        <p:attrNameLst>
                                          <p:attrName>style.visibility</p:attrName>
                                        </p:attrNameLst>
                                      </p:cBhvr>
                                      <p:to>
                                        <p:strVal val="visible"/>
                                      </p:to>
                                    </p:set>
                                    <p:anim calcmode="lin" valueType="num">
                                      <p:cBhvr additive="base">
                                        <p:cTn id="7" dur="500" fill="hold"/>
                                        <p:tgtEl>
                                          <p:spTgt spid="11294"/>
                                        </p:tgtEl>
                                        <p:attrNameLst>
                                          <p:attrName>ppt_x</p:attrName>
                                        </p:attrNameLst>
                                      </p:cBhvr>
                                      <p:tavLst>
                                        <p:tav tm="0">
                                          <p:val>
                                            <p:strVal val="0-#ppt_w/2"/>
                                          </p:val>
                                        </p:tav>
                                        <p:tav tm="100000">
                                          <p:val>
                                            <p:strVal val="#ppt_x"/>
                                          </p:val>
                                        </p:tav>
                                      </p:tavLst>
                                    </p:anim>
                                    <p:anim calcmode="lin" valueType="num">
                                      <p:cBhvr additive="base">
                                        <p:cTn id="8" dur="500" fill="hold"/>
                                        <p:tgtEl>
                                          <p:spTgt spid="11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0-#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293"/>
                                        </p:tgtEl>
                                        <p:attrNameLst>
                                          <p:attrName>style.visibility</p:attrName>
                                        </p:attrNameLst>
                                      </p:cBhvr>
                                      <p:to>
                                        <p:strVal val="visible"/>
                                      </p:to>
                                    </p:set>
                                    <p:animEffect transition="in" filter="fade">
                                      <p:cBhvr>
                                        <p:cTn id="17" dur="1000"/>
                                        <p:tgtEl>
                                          <p:spTgt spid="11293"/>
                                        </p:tgtEl>
                                      </p:cBhvr>
                                    </p:animEffect>
                                    <p:anim calcmode="lin" valueType="num">
                                      <p:cBhvr>
                                        <p:cTn id="18" dur="1000" fill="hold"/>
                                        <p:tgtEl>
                                          <p:spTgt spid="11293"/>
                                        </p:tgtEl>
                                        <p:attrNameLst>
                                          <p:attrName>ppt_x</p:attrName>
                                        </p:attrNameLst>
                                      </p:cBhvr>
                                      <p:tavLst>
                                        <p:tav tm="0">
                                          <p:val>
                                            <p:strVal val="#ppt_x"/>
                                          </p:val>
                                        </p:tav>
                                        <p:tav tm="100000">
                                          <p:val>
                                            <p:strVal val="#ppt_x"/>
                                          </p:val>
                                        </p:tav>
                                      </p:tavLst>
                                    </p:anim>
                                    <p:anim calcmode="lin" valueType="num">
                                      <p:cBhvr>
                                        <p:cTn id="19" dur="1000" fill="hold"/>
                                        <p:tgtEl>
                                          <p:spTgt spid="1129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wipe(down)">
                                      <p:cBhvr>
                                        <p:cTn id="23" dur="500"/>
                                        <p:tgtEl>
                                          <p:spTgt spid="1127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wipe(down)">
                                      <p:cBhvr>
                                        <p:cTn id="26" dur="500"/>
                                        <p:tgtEl>
                                          <p:spTgt spid="1127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287"/>
                                        </p:tgtEl>
                                        <p:attrNameLst>
                                          <p:attrName>style.visibility</p:attrName>
                                        </p:attrNameLst>
                                      </p:cBhvr>
                                      <p:to>
                                        <p:strVal val="visible"/>
                                      </p:to>
                                    </p:set>
                                    <p:animEffect transition="in" filter="wipe(down)">
                                      <p:cBhvr>
                                        <p:cTn id="29" dur="500"/>
                                        <p:tgtEl>
                                          <p:spTgt spid="1128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292"/>
                                        </p:tgtEl>
                                        <p:attrNameLst>
                                          <p:attrName>style.visibility</p:attrName>
                                        </p:attrNameLst>
                                      </p:cBhvr>
                                      <p:to>
                                        <p:strVal val="visible"/>
                                      </p:to>
                                    </p:set>
                                    <p:animEffect transition="in" filter="wipe(down)">
                                      <p:cBhvr>
                                        <p:cTn id="32" dur="500"/>
                                        <p:tgtEl>
                                          <p:spTgt spid="11292"/>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1274"/>
                                        </p:tgtEl>
                                        <p:attrNameLst>
                                          <p:attrName>style.visibility</p:attrName>
                                        </p:attrNameLst>
                                      </p:cBhvr>
                                      <p:to>
                                        <p:strVal val="visible"/>
                                      </p:to>
                                    </p:set>
                                    <p:animEffect transition="in" filter="wipe(down)">
                                      <p:cBhvr>
                                        <p:cTn id="36" dur="500"/>
                                        <p:tgtEl>
                                          <p:spTgt spid="112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wipe(down)">
                                      <p:cBhvr>
                                        <p:cTn id="39" dur="500"/>
                                        <p:tgtEl>
                                          <p:spTgt spid="112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wipe(down)">
                                      <p:cBhvr>
                                        <p:cTn id="42" dur="500"/>
                                        <p:tgtEl>
                                          <p:spTgt spid="112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wipe(down)">
                                      <p:cBhvr>
                                        <p:cTn id="45" dur="500"/>
                                        <p:tgtEl>
                                          <p:spTgt spid="112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transition="in" filter="wipe(down)">
                                      <p:cBhvr>
                                        <p:cTn id="48" dur="500"/>
                                        <p:tgtEl>
                                          <p:spTgt spid="1127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280"/>
                                        </p:tgtEl>
                                        <p:attrNameLst>
                                          <p:attrName>style.visibility</p:attrName>
                                        </p:attrNameLst>
                                      </p:cBhvr>
                                      <p:to>
                                        <p:strVal val="visible"/>
                                      </p:to>
                                    </p:set>
                                    <p:animEffect transition="in" filter="wipe(down)">
                                      <p:cBhvr>
                                        <p:cTn id="51" dur="500"/>
                                        <p:tgtEl>
                                          <p:spTgt spid="1128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281"/>
                                        </p:tgtEl>
                                        <p:attrNameLst>
                                          <p:attrName>style.visibility</p:attrName>
                                        </p:attrNameLst>
                                      </p:cBhvr>
                                      <p:to>
                                        <p:strVal val="visible"/>
                                      </p:to>
                                    </p:set>
                                    <p:animEffect transition="in" filter="wipe(down)">
                                      <p:cBhvr>
                                        <p:cTn id="54" dur="500"/>
                                        <p:tgtEl>
                                          <p:spTgt spid="1128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282"/>
                                        </p:tgtEl>
                                        <p:attrNameLst>
                                          <p:attrName>style.visibility</p:attrName>
                                        </p:attrNameLst>
                                      </p:cBhvr>
                                      <p:to>
                                        <p:strVal val="visible"/>
                                      </p:to>
                                    </p:set>
                                    <p:animEffect transition="in" filter="wipe(down)">
                                      <p:cBhvr>
                                        <p:cTn id="57" dur="500"/>
                                        <p:tgtEl>
                                          <p:spTgt spid="1128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283"/>
                                        </p:tgtEl>
                                        <p:attrNameLst>
                                          <p:attrName>style.visibility</p:attrName>
                                        </p:attrNameLst>
                                      </p:cBhvr>
                                      <p:to>
                                        <p:strVal val="visible"/>
                                      </p:to>
                                    </p:set>
                                    <p:animEffect transition="in" filter="wipe(down)">
                                      <p:cBhvr>
                                        <p:cTn id="60" dur="500"/>
                                        <p:tgtEl>
                                          <p:spTgt spid="1128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284"/>
                                        </p:tgtEl>
                                        <p:attrNameLst>
                                          <p:attrName>style.visibility</p:attrName>
                                        </p:attrNameLst>
                                      </p:cBhvr>
                                      <p:to>
                                        <p:strVal val="visible"/>
                                      </p:to>
                                    </p:set>
                                    <p:animEffect transition="in" filter="wipe(down)">
                                      <p:cBhvr>
                                        <p:cTn id="63" dur="500"/>
                                        <p:tgtEl>
                                          <p:spTgt spid="1128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285"/>
                                        </p:tgtEl>
                                        <p:attrNameLst>
                                          <p:attrName>style.visibility</p:attrName>
                                        </p:attrNameLst>
                                      </p:cBhvr>
                                      <p:to>
                                        <p:strVal val="visible"/>
                                      </p:to>
                                    </p:set>
                                    <p:animEffect transition="in" filter="wipe(down)">
                                      <p:cBhvr>
                                        <p:cTn id="66" dur="500"/>
                                        <p:tgtEl>
                                          <p:spTgt spid="1128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286"/>
                                        </p:tgtEl>
                                        <p:attrNameLst>
                                          <p:attrName>style.visibility</p:attrName>
                                        </p:attrNameLst>
                                      </p:cBhvr>
                                      <p:to>
                                        <p:strVal val="visible"/>
                                      </p:to>
                                    </p:set>
                                    <p:animEffect transition="in" filter="wipe(down)">
                                      <p:cBhvr>
                                        <p:cTn id="69" dur="500"/>
                                        <p:tgtEl>
                                          <p:spTgt spid="1128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288"/>
                                        </p:tgtEl>
                                        <p:attrNameLst>
                                          <p:attrName>style.visibility</p:attrName>
                                        </p:attrNameLst>
                                      </p:cBhvr>
                                      <p:to>
                                        <p:strVal val="visible"/>
                                      </p:to>
                                    </p:set>
                                    <p:animEffect transition="in" filter="wipe(down)">
                                      <p:cBhvr>
                                        <p:cTn id="72" dur="500"/>
                                        <p:tgtEl>
                                          <p:spTgt spid="1128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289"/>
                                        </p:tgtEl>
                                        <p:attrNameLst>
                                          <p:attrName>style.visibility</p:attrName>
                                        </p:attrNameLst>
                                      </p:cBhvr>
                                      <p:to>
                                        <p:strVal val="visible"/>
                                      </p:to>
                                    </p:set>
                                    <p:animEffect transition="in" filter="wipe(down)">
                                      <p:cBhvr>
                                        <p:cTn id="75" dur="500"/>
                                        <p:tgtEl>
                                          <p:spTgt spid="1128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290"/>
                                        </p:tgtEl>
                                        <p:attrNameLst>
                                          <p:attrName>style.visibility</p:attrName>
                                        </p:attrNameLst>
                                      </p:cBhvr>
                                      <p:to>
                                        <p:strVal val="visible"/>
                                      </p:to>
                                    </p:set>
                                    <p:animEffect transition="in" filter="wipe(down)">
                                      <p:cBhvr>
                                        <p:cTn id="78" dur="500"/>
                                        <p:tgtEl>
                                          <p:spTgt spid="1129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291"/>
                                        </p:tgtEl>
                                        <p:attrNameLst>
                                          <p:attrName>style.visibility</p:attrName>
                                        </p:attrNameLst>
                                      </p:cBhvr>
                                      <p:to>
                                        <p:strVal val="visible"/>
                                      </p:to>
                                    </p:set>
                                    <p:animEffect transition="in" filter="wipe(down)">
                                      <p:cBhvr>
                                        <p:cTn id="81" dur="500"/>
                                        <p:tgtEl>
                                          <p:spTgt spid="11291"/>
                                        </p:tgtEl>
                                      </p:cBhvr>
                                    </p:animEffect>
                                  </p:childTnLst>
                                </p:cTn>
                              </p:par>
                            </p:childTnLst>
                          </p:cTn>
                        </p:par>
                        <p:par>
                          <p:cTn id="82" fill="hold">
                            <p:stCondLst>
                              <p:cond delay="3000"/>
                            </p:stCondLst>
                            <p:childTnLst>
                              <p:par>
                                <p:cTn id="83" presetID="2" presetClass="entr" presetSubtype="2"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1+#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childTnLst>
                          </p:cTn>
                        </p:par>
                        <p:par>
                          <p:cTn id="91" fill="hold">
                            <p:stCondLst>
                              <p:cond delay="350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P spid="11294" grpId="0" animBg="1"/>
      <p:bldP spid="28"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4894337" y="1655489"/>
            <a:ext cx="3494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上海韩创电子科技有限公司</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是中国第一家精品</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设计机构。拥有国内顶尖的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制作技术、顶级的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 坚持精益求精、拒绝平庸的做事精神，帮助您实现美观、精致、严谨、动感的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展示效果，让您的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创造卓越价值。</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这里有中国最强的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设计团队，中国最大的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素材商城，中国最火的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技术论坛，中国最好的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技能培训。</a:t>
            </a:r>
          </a:p>
        </p:txBody>
      </p:sp>
      <p:sp>
        <p:nvSpPr>
          <p:cNvPr id="7" name="Freeform 5"/>
          <p:cNvSpPr>
            <a:spLocks noChangeArrowheads="1"/>
          </p:cNvSpPr>
          <p:nvPr/>
        </p:nvSpPr>
        <p:spPr bwMode="auto">
          <a:xfrm>
            <a:off x="2189237" y="2719114"/>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8" name="Freeform 6"/>
          <p:cNvSpPr>
            <a:spLocks noChangeArrowheads="1"/>
          </p:cNvSpPr>
          <p:nvPr/>
        </p:nvSpPr>
        <p:spPr bwMode="auto">
          <a:xfrm>
            <a:off x="1362149" y="3441427"/>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9" name="Freeform 7"/>
          <p:cNvSpPr>
            <a:spLocks noChangeArrowheads="1"/>
          </p:cNvSpPr>
          <p:nvPr/>
        </p:nvSpPr>
        <p:spPr bwMode="auto">
          <a:xfrm>
            <a:off x="568399" y="3919264"/>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0" name="Freeform 8"/>
          <p:cNvSpPr>
            <a:spLocks noChangeArrowheads="1"/>
          </p:cNvSpPr>
          <p:nvPr/>
        </p:nvSpPr>
        <p:spPr bwMode="auto">
          <a:xfrm>
            <a:off x="3016324" y="1922189"/>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11" name="Freeform 9"/>
          <p:cNvSpPr>
            <a:spLocks noChangeArrowheads="1"/>
          </p:cNvSpPr>
          <p:nvPr/>
        </p:nvSpPr>
        <p:spPr bwMode="auto">
          <a:xfrm>
            <a:off x="3843412" y="3079477"/>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2" name="TextBox 282"/>
          <p:cNvSpPr>
            <a:spLocks noChangeArrowheads="1"/>
          </p:cNvSpPr>
          <p:nvPr/>
        </p:nvSpPr>
        <p:spPr bwMode="auto">
          <a:xfrm>
            <a:off x="828749" y="35382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 name="TextBox 283"/>
          <p:cNvSpPr>
            <a:spLocks noChangeArrowheads="1"/>
          </p:cNvSpPr>
          <p:nvPr/>
        </p:nvSpPr>
        <p:spPr bwMode="auto">
          <a:xfrm>
            <a:off x="767223"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4" name="TextBox 285"/>
          <p:cNvSpPr>
            <a:spLocks noChangeArrowheads="1"/>
          </p:cNvSpPr>
          <p:nvPr/>
        </p:nvSpPr>
        <p:spPr bwMode="auto">
          <a:xfrm>
            <a:off x="1536367"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5" name="TextBox 286"/>
          <p:cNvSpPr>
            <a:spLocks noChangeArrowheads="1"/>
          </p:cNvSpPr>
          <p:nvPr/>
        </p:nvSpPr>
        <p:spPr bwMode="auto">
          <a:xfrm>
            <a:off x="2311474"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6" name="TextBox 287"/>
          <p:cNvSpPr>
            <a:spLocks noChangeArrowheads="1"/>
          </p:cNvSpPr>
          <p:nvPr/>
        </p:nvSpPr>
        <p:spPr bwMode="auto">
          <a:xfrm>
            <a:off x="3191336"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7" name="TextBox 288"/>
          <p:cNvSpPr>
            <a:spLocks noChangeArrowheads="1"/>
          </p:cNvSpPr>
          <p:nvPr/>
        </p:nvSpPr>
        <p:spPr bwMode="auto">
          <a:xfrm>
            <a:off x="4047792"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8" name="TextBox 289"/>
          <p:cNvSpPr>
            <a:spLocks noChangeArrowheads="1"/>
          </p:cNvSpPr>
          <p:nvPr/>
        </p:nvSpPr>
        <p:spPr bwMode="auto">
          <a:xfrm>
            <a:off x="1612974" y="3106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38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9" name="TextBox 290"/>
          <p:cNvSpPr>
            <a:spLocks noChangeArrowheads="1"/>
          </p:cNvSpPr>
          <p:nvPr/>
        </p:nvSpPr>
        <p:spPr bwMode="auto">
          <a:xfrm>
            <a:off x="2425774" y="231271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97</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0" name="TextBox 291"/>
          <p:cNvSpPr>
            <a:spLocks noChangeArrowheads="1"/>
          </p:cNvSpPr>
          <p:nvPr/>
        </p:nvSpPr>
        <p:spPr bwMode="auto">
          <a:xfrm>
            <a:off x="3267149" y="1593577"/>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125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5" name="TextBox 292"/>
          <p:cNvSpPr>
            <a:spLocks noChangeArrowheads="1"/>
          </p:cNvSpPr>
          <p:nvPr/>
        </p:nvSpPr>
        <p:spPr bwMode="auto">
          <a:xfrm>
            <a:off x="4108524" y="2725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55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12"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0-#ppt_w/2"/>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0-#ppt_w/2"/>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22" presetClass="entr" presetSubtype="1" fill="hold" grpId="0"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up)">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5"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1350963" y="1352550"/>
            <a:ext cx="1582737" cy="1582738"/>
          </a:xfrm>
          <a:prstGeom prst="rect">
            <a:avLst/>
          </a:prstGeom>
          <a:blipFill dpi="0" rotWithShape="1">
            <a:blip r:embed="rId3"/>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297" name="Rectangle 7"/>
          <p:cNvSpPr>
            <a:spLocks noChangeArrowheads="1"/>
          </p:cNvSpPr>
          <p:nvPr/>
        </p:nvSpPr>
        <p:spPr bwMode="auto">
          <a:xfrm>
            <a:off x="2970213" y="1352550"/>
            <a:ext cx="1582737" cy="1582738"/>
          </a:xfrm>
          <a:prstGeom prst="rect">
            <a:avLst/>
          </a:prstGeom>
          <a:solidFill>
            <a:srgbClr val="1848C0"/>
          </a:solidFill>
          <a:ln>
            <a:noFill/>
          </a:ln>
        </p:spPr>
        <p:txBody>
          <a:bodyPr/>
          <a:lstStyle/>
          <a:p>
            <a:endParaRPr lang="zh-CN" altLang="en-US"/>
          </a:p>
        </p:txBody>
      </p:sp>
      <p:sp>
        <p:nvSpPr>
          <p:cNvPr id="12296" name="Rectangle 8"/>
          <p:cNvSpPr>
            <a:spLocks noChangeArrowheads="1"/>
          </p:cNvSpPr>
          <p:nvPr/>
        </p:nvSpPr>
        <p:spPr bwMode="auto">
          <a:xfrm>
            <a:off x="4587875" y="1352550"/>
            <a:ext cx="1584325" cy="1582738"/>
          </a:xfrm>
          <a:prstGeom prst="rect">
            <a:avLst/>
          </a:prstGeom>
          <a:blipFill dpi="0" rotWithShape="1">
            <a:blip r:embed="rId4"/>
            <a:srcRect/>
            <a:stretch>
              <a:fillRect b="-4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1" name="Rectangle 9"/>
          <p:cNvSpPr>
            <a:spLocks noChangeArrowheads="1"/>
          </p:cNvSpPr>
          <p:nvPr/>
        </p:nvSpPr>
        <p:spPr bwMode="auto">
          <a:xfrm>
            <a:off x="6207125" y="1352550"/>
            <a:ext cx="1582738" cy="1582738"/>
          </a:xfrm>
          <a:prstGeom prst="rect">
            <a:avLst/>
          </a:prstGeom>
          <a:solidFill>
            <a:srgbClr val="1848C0"/>
          </a:solidFill>
          <a:ln>
            <a:noFill/>
          </a:ln>
        </p:spPr>
        <p:txBody>
          <a:bodyPr/>
          <a:lstStyle/>
          <a:p>
            <a:endParaRPr lang="zh-CN" altLang="en-US"/>
          </a:p>
        </p:txBody>
      </p:sp>
      <p:sp>
        <p:nvSpPr>
          <p:cNvPr id="12302" name="Rectangle 10"/>
          <p:cNvSpPr>
            <a:spLocks noChangeArrowheads="1"/>
          </p:cNvSpPr>
          <p:nvPr/>
        </p:nvSpPr>
        <p:spPr bwMode="auto">
          <a:xfrm>
            <a:off x="1350963" y="2967038"/>
            <a:ext cx="1582737" cy="1582737"/>
          </a:xfrm>
          <a:prstGeom prst="rect">
            <a:avLst/>
          </a:prstGeom>
          <a:solidFill>
            <a:srgbClr val="1848C0"/>
          </a:solidFill>
          <a:ln>
            <a:noFill/>
          </a:ln>
        </p:spPr>
        <p:txBody>
          <a:bodyPr/>
          <a:lstStyle/>
          <a:p>
            <a:endParaRPr lang="zh-CN" altLang="en-US"/>
          </a:p>
        </p:txBody>
      </p:sp>
      <p:sp>
        <p:nvSpPr>
          <p:cNvPr id="12299" name="Rectangle 11"/>
          <p:cNvSpPr>
            <a:spLocks noChangeArrowheads="1"/>
          </p:cNvSpPr>
          <p:nvPr/>
        </p:nvSpPr>
        <p:spPr bwMode="auto">
          <a:xfrm>
            <a:off x="2970213" y="2967038"/>
            <a:ext cx="1582737" cy="1582737"/>
          </a:xfrm>
          <a:prstGeom prst="rect">
            <a:avLst/>
          </a:prstGeom>
          <a:blipFill dpi="0" rotWithShape="1">
            <a:blip r:embed="rId5"/>
            <a:srcRect/>
            <a:stretch>
              <a:fillRect r="-1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6" name="Rectangle 12"/>
          <p:cNvSpPr>
            <a:spLocks noChangeArrowheads="1"/>
          </p:cNvSpPr>
          <p:nvPr/>
        </p:nvSpPr>
        <p:spPr bwMode="auto">
          <a:xfrm>
            <a:off x="4587875" y="2967038"/>
            <a:ext cx="1584325" cy="1582737"/>
          </a:xfrm>
          <a:prstGeom prst="rect">
            <a:avLst/>
          </a:prstGeom>
          <a:solidFill>
            <a:srgbClr val="1848C0"/>
          </a:solidFill>
          <a:ln>
            <a:noFill/>
          </a:ln>
        </p:spPr>
        <p:txBody>
          <a:bodyPr/>
          <a:lstStyle/>
          <a:p>
            <a:endParaRPr lang="zh-CN" altLang="en-US"/>
          </a:p>
        </p:txBody>
      </p:sp>
      <p:sp>
        <p:nvSpPr>
          <p:cNvPr id="2" name="Rectangle 13"/>
          <p:cNvSpPr>
            <a:spLocks noChangeArrowheads="1"/>
          </p:cNvSpPr>
          <p:nvPr/>
        </p:nvSpPr>
        <p:spPr bwMode="auto">
          <a:xfrm>
            <a:off x="6207125" y="2967038"/>
            <a:ext cx="1582738" cy="1582737"/>
          </a:xfrm>
          <a:prstGeom prst="rect">
            <a:avLst/>
          </a:prstGeom>
          <a:blipFill dpi="0" rotWithShape="1">
            <a:blip r:embed="rId6"/>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10" name="Freeform 14"/>
          <p:cNvSpPr>
            <a:spLocks noEditPoints="1"/>
          </p:cNvSpPr>
          <p:nvPr/>
        </p:nvSpPr>
        <p:spPr bwMode="auto">
          <a:xfrm>
            <a:off x="3503613" y="1624013"/>
            <a:ext cx="517525" cy="517525"/>
          </a:xfrm>
          <a:custGeom>
            <a:avLst/>
            <a:gdLst>
              <a:gd name="T0" fmla="*/ 258763 w 326"/>
              <a:gd name="T1" fmla="*/ 323850 h 326"/>
              <a:gd name="T2" fmla="*/ 130175 w 326"/>
              <a:gd name="T3" fmla="*/ 195263 h 326"/>
              <a:gd name="T4" fmla="*/ 193675 w 326"/>
              <a:gd name="T5" fmla="*/ 195263 h 326"/>
              <a:gd name="T6" fmla="*/ 193675 w 326"/>
              <a:gd name="T7" fmla="*/ 0 h 326"/>
              <a:gd name="T8" fmla="*/ 323850 w 326"/>
              <a:gd name="T9" fmla="*/ 0 h 326"/>
              <a:gd name="T10" fmla="*/ 323850 w 326"/>
              <a:gd name="T11" fmla="*/ 195263 h 326"/>
              <a:gd name="T12" fmla="*/ 388938 w 326"/>
              <a:gd name="T13" fmla="*/ 195263 h 326"/>
              <a:gd name="T14" fmla="*/ 258763 w 326"/>
              <a:gd name="T15" fmla="*/ 323850 h 326"/>
              <a:gd name="T16" fmla="*/ 436563 w 326"/>
              <a:gd name="T17" fmla="*/ 161925 h 326"/>
              <a:gd name="T18" fmla="*/ 398463 w 326"/>
              <a:gd name="T19" fmla="*/ 161925 h 326"/>
              <a:gd name="T20" fmla="*/ 479425 w 326"/>
              <a:gd name="T21" fmla="*/ 323850 h 326"/>
              <a:gd name="T22" fmla="*/ 388938 w 326"/>
              <a:gd name="T23" fmla="*/ 323850 h 326"/>
              <a:gd name="T24" fmla="*/ 323850 w 326"/>
              <a:gd name="T25" fmla="*/ 420688 h 326"/>
              <a:gd name="T26" fmla="*/ 193675 w 326"/>
              <a:gd name="T27" fmla="*/ 420688 h 326"/>
              <a:gd name="T28" fmla="*/ 130175 w 326"/>
              <a:gd name="T29" fmla="*/ 323850 h 326"/>
              <a:gd name="T30" fmla="*/ 34925 w 326"/>
              <a:gd name="T31" fmla="*/ 323850 h 326"/>
              <a:gd name="T32" fmla="*/ 115888 w 326"/>
              <a:gd name="T33" fmla="*/ 161925 h 326"/>
              <a:gd name="T34" fmla="*/ 80963 w 326"/>
              <a:gd name="T35" fmla="*/ 161925 h 326"/>
              <a:gd name="T36" fmla="*/ 0 w 326"/>
              <a:gd name="T37" fmla="*/ 323850 h 326"/>
              <a:gd name="T38" fmla="*/ 0 w 326"/>
              <a:gd name="T39" fmla="*/ 517525 h 326"/>
              <a:gd name="T40" fmla="*/ 517525 w 326"/>
              <a:gd name="T41" fmla="*/ 517525 h 326"/>
              <a:gd name="T42" fmla="*/ 517525 w 326"/>
              <a:gd name="T43" fmla="*/ 323850 h 326"/>
              <a:gd name="T44" fmla="*/ 436563 w 326"/>
              <a:gd name="T45" fmla="*/ 161925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 h="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1" name="Rectangle 15"/>
          <p:cNvSpPr>
            <a:spLocks noChangeArrowheads="1"/>
          </p:cNvSpPr>
          <p:nvPr/>
        </p:nvSpPr>
        <p:spPr bwMode="auto">
          <a:xfrm>
            <a:off x="5284788" y="3603625"/>
            <a:ext cx="16192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Freeform 16"/>
          <p:cNvSpPr/>
          <p:nvPr/>
        </p:nvSpPr>
        <p:spPr bwMode="auto">
          <a:xfrm>
            <a:off x="5219700" y="3214688"/>
            <a:ext cx="323850" cy="96837"/>
          </a:xfrm>
          <a:custGeom>
            <a:avLst/>
            <a:gdLst>
              <a:gd name="T0" fmla="*/ 32385 w 120"/>
              <a:gd name="T1" fmla="*/ 32279 h 36"/>
              <a:gd name="T2" fmla="*/ 291465 w 120"/>
              <a:gd name="T3" fmla="*/ 32279 h 36"/>
              <a:gd name="T4" fmla="*/ 291465 w 120"/>
              <a:gd name="T5" fmla="*/ 96837 h 36"/>
              <a:gd name="T6" fmla="*/ 323850 w 120"/>
              <a:gd name="T7" fmla="*/ 96837 h 36"/>
              <a:gd name="T8" fmla="*/ 323850 w 120"/>
              <a:gd name="T9" fmla="*/ 32279 h 36"/>
              <a:gd name="T10" fmla="*/ 291465 w 120"/>
              <a:gd name="T11" fmla="*/ 0 h 36"/>
              <a:gd name="T12" fmla="*/ 32385 w 120"/>
              <a:gd name="T13" fmla="*/ 0 h 36"/>
              <a:gd name="T14" fmla="*/ 0 w 120"/>
              <a:gd name="T15" fmla="*/ 32279 h 36"/>
              <a:gd name="T16" fmla="*/ 0 w 120"/>
              <a:gd name="T17" fmla="*/ 96837 h 36"/>
              <a:gd name="T18" fmla="*/ 32385 w 120"/>
              <a:gd name="T19" fmla="*/ 96837 h 36"/>
              <a:gd name="T20" fmla="*/ 32385 w 120"/>
              <a:gd name="T21" fmla="*/ 3227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36">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3" name="Rectangle 17"/>
          <p:cNvSpPr>
            <a:spLocks noChangeArrowheads="1"/>
          </p:cNvSpPr>
          <p:nvPr/>
        </p:nvSpPr>
        <p:spPr bwMode="auto">
          <a:xfrm>
            <a:off x="5284788" y="3538538"/>
            <a:ext cx="1936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4" name="Freeform 18"/>
          <p:cNvSpPr>
            <a:spLocks noEditPoints="1"/>
          </p:cNvSpPr>
          <p:nvPr/>
        </p:nvSpPr>
        <p:spPr bwMode="auto">
          <a:xfrm>
            <a:off x="5122863" y="3344863"/>
            <a:ext cx="517525" cy="387350"/>
          </a:xfrm>
          <a:custGeom>
            <a:avLst/>
            <a:gdLst>
              <a:gd name="T0" fmla="*/ 485180 w 192"/>
              <a:gd name="T1" fmla="*/ 0 h 144"/>
              <a:gd name="T2" fmla="*/ 32345 w 192"/>
              <a:gd name="T3" fmla="*/ 0 h 144"/>
              <a:gd name="T4" fmla="*/ 0 w 192"/>
              <a:gd name="T5" fmla="*/ 32279 h 144"/>
              <a:gd name="T6" fmla="*/ 0 w 192"/>
              <a:gd name="T7" fmla="*/ 225954 h 144"/>
              <a:gd name="T8" fmla="*/ 32345 w 192"/>
              <a:gd name="T9" fmla="*/ 258233 h 144"/>
              <a:gd name="T10" fmla="*/ 97036 w 192"/>
              <a:gd name="T11" fmla="*/ 258233 h 144"/>
              <a:gd name="T12" fmla="*/ 97036 w 192"/>
              <a:gd name="T13" fmla="*/ 355071 h 144"/>
              <a:gd name="T14" fmla="*/ 129381 w 192"/>
              <a:gd name="T15" fmla="*/ 387350 h 144"/>
              <a:gd name="T16" fmla="*/ 388144 w 192"/>
              <a:gd name="T17" fmla="*/ 387350 h 144"/>
              <a:gd name="T18" fmla="*/ 420489 w 192"/>
              <a:gd name="T19" fmla="*/ 355071 h 144"/>
              <a:gd name="T20" fmla="*/ 420489 w 192"/>
              <a:gd name="T21" fmla="*/ 258233 h 144"/>
              <a:gd name="T22" fmla="*/ 485180 w 192"/>
              <a:gd name="T23" fmla="*/ 258233 h 144"/>
              <a:gd name="T24" fmla="*/ 517525 w 192"/>
              <a:gd name="T25" fmla="*/ 225954 h 144"/>
              <a:gd name="T26" fmla="*/ 517525 w 192"/>
              <a:gd name="T27" fmla="*/ 32279 h 144"/>
              <a:gd name="T28" fmla="*/ 485180 w 192"/>
              <a:gd name="T29" fmla="*/ 0 h 144"/>
              <a:gd name="T30" fmla="*/ 388144 w 192"/>
              <a:gd name="T31" fmla="*/ 355071 h 144"/>
              <a:gd name="T32" fmla="*/ 129381 w 192"/>
              <a:gd name="T33" fmla="*/ 355071 h 144"/>
              <a:gd name="T34" fmla="*/ 129381 w 192"/>
              <a:gd name="T35" fmla="*/ 161396 h 144"/>
              <a:gd name="T36" fmla="*/ 388144 w 192"/>
              <a:gd name="T37" fmla="*/ 161396 h 144"/>
              <a:gd name="T38" fmla="*/ 388144 w 192"/>
              <a:gd name="T39" fmla="*/ 355071 h 144"/>
              <a:gd name="T40" fmla="*/ 452834 w 192"/>
              <a:gd name="T41" fmla="*/ 96838 h 144"/>
              <a:gd name="T42" fmla="*/ 420489 w 192"/>
              <a:gd name="T43" fmla="*/ 64558 h 144"/>
              <a:gd name="T44" fmla="*/ 452834 w 192"/>
              <a:gd name="T45" fmla="*/ 32279 h 144"/>
              <a:gd name="T46" fmla="*/ 485180 w 192"/>
              <a:gd name="T47" fmla="*/ 64558 h 144"/>
              <a:gd name="T48" fmla="*/ 452834 w 192"/>
              <a:gd name="T49" fmla="*/ 9683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144">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5" name="Rectangle 19"/>
          <p:cNvSpPr>
            <a:spLocks noChangeArrowheads="1"/>
          </p:cNvSpPr>
          <p:nvPr/>
        </p:nvSpPr>
        <p:spPr bwMode="auto">
          <a:xfrm>
            <a:off x="2951163" y="2287588"/>
            <a:ext cx="162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p>
        </p:txBody>
      </p:sp>
      <p:sp>
        <p:nvSpPr>
          <p:cNvPr id="12316" name="Rectangle 20"/>
          <p:cNvSpPr>
            <a:spLocks noChangeArrowheads="1"/>
          </p:cNvSpPr>
          <p:nvPr/>
        </p:nvSpPr>
        <p:spPr bwMode="auto">
          <a:xfrm>
            <a:off x="4565650" y="3884613"/>
            <a:ext cx="162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p>
        </p:txBody>
      </p:sp>
      <p:sp>
        <p:nvSpPr>
          <p:cNvPr id="12317" name="Rectangle 21"/>
          <p:cNvSpPr>
            <a:spLocks noChangeArrowheads="1"/>
          </p:cNvSpPr>
          <p:nvPr/>
        </p:nvSpPr>
        <p:spPr bwMode="auto">
          <a:xfrm>
            <a:off x="1679575" y="3368675"/>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a:solidFill>
                  <a:schemeClr val="bg1"/>
                </a:solidFill>
                <a:latin typeface="微软雅黑" panose="020B0503020204020204" pitchFamily="34" charset="-122"/>
                <a:ea typeface="微软雅黑" panose="020B0503020204020204" pitchFamily="34" charset="-122"/>
              </a:rPr>
              <a:t>30%</a:t>
            </a:r>
          </a:p>
        </p:txBody>
      </p:sp>
      <p:sp>
        <p:nvSpPr>
          <p:cNvPr id="12318" name="Line 22"/>
          <p:cNvSpPr>
            <a:spLocks noChangeShapeType="1"/>
          </p:cNvSpPr>
          <p:nvPr/>
        </p:nvSpPr>
        <p:spPr bwMode="auto">
          <a:xfrm>
            <a:off x="1619250" y="3871913"/>
            <a:ext cx="108108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9" name="Rectangle 23"/>
          <p:cNvSpPr>
            <a:spLocks noChangeArrowheads="1"/>
          </p:cNvSpPr>
          <p:nvPr/>
        </p:nvSpPr>
        <p:spPr bwMode="auto">
          <a:xfrm>
            <a:off x="1733550" y="3968750"/>
            <a:ext cx="8429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p>
        </p:txBody>
      </p:sp>
      <p:sp>
        <p:nvSpPr>
          <p:cNvPr id="12320" name="Rectangle 24"/>
          <p:cNvSpPr>
            <a:spLocks noChangeArrowheads="1"/>
          </p:cNvSpPr>
          <p:nvPr/>
        </p:nvSpPr>
        <p:spPr bwMode="auto">
          <a:xfrm>
            <a:off x="6535738" y="1771650"/>
            <a:ext cx="954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75%</a:t>
            </a:r>
          </a:p>
        </p:txBody>
      </p:sp>
      <p:sp>
        <p:nvSpPr>
          <p:cNvPr id="12321" name="Line 25"/>
          <p:cNvSpPr>
            <a:spLocks noChangeShapeType="1"/>
          </p:cNvSpPr>
          <p:nvPr/>
        </p:nvSpPr>
        <p:spPr bwMode="auto">
          <a:xfrm>
            <a:off x="6475413" y="2274888"/>
            <a:ext cx="1081087"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2" name="Rectangle 26"/>
          <p:cNvSpPr>
            <a:spLocks noChangeArrowheads="1"/>
          </p:cNvSpPr>
          <p:nvPr/>
        </p:nvSpPr>
        <p:spPr bwMode="auto">
          <a:xfrm>
            <a:off x="6589713" y="2371725"/>
            <a:ext cx="8429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0-#ppt_w/2"/>
                                          </p:val>
                                        </p:tav>
                                        <p:tav tm="100000">
                                          <p:val>
                                            <p:strVal val="#ppt_x"/>
                                          </p:val>
                                        </p:tav>
                                      </p:tavLst>
                                    </p:anim>
                                    <p:anim calcmode="lin" valueType="num">
                                      <p:cBhvr additive="base">
                                        <p:cTn id="23" dur="500" fill="hold"/>
                                        <p:tgtEl>
                                          <p:spTgt spid="1229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wipe(up)">
                                      <p:cBhvr>
                                        <p:cTn id="27" dur="500"/>
                                        <p:tgtEl>
                                          <p:spTgt spid="1230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2317"/>
                                        </p:tgtEl>
                                        <p:attrNameLst>
                                          <p:attrName>style.visibility</p:attrName>
                                        </p:attrNameLst>
                                      </p:cBhvr>
                                      <p:to>
                                        <p:strVal val="visible"/>
                                      </p:to>
                                    </p:set>
                                    <p:animEffect transition="in" filter="fade">
                                      <p:cBhvr>
                                        <p:cTn id="31" dur="1000"/>
                                        <p:tgtEl>
                                          <p:spTgt spid="12317"/>
                                        </p:tgtEl>
                                      </p:cBhvr>
                                    </p:animEffect>
                                    <p:anim calcmode="lin" valueType="num">
                                      <p:cBhvr>
                                        <p:cTn id="32" dur="1000" fill="hold"/>
                                        <p:tgtEl>
                                          <p:spTgt spid="12317"/>
                                        </p:tgtEl>
                                        <p:attrNameLst>
                                          <p:attrName>ppt_x</p:attrName>
                                        </p:attrNameLst>
                                      </p:cBhvr>
                                      <p:tavLst>
                                        <p:tav tm="0">
                                          <p:val>
                                            <p:strVal val="#ppt_x"/>
                                          </p:val>
                                        </p:tav>
                                        <p:tav tm="100000">
                                          <p:val>
                                            <p:strVal val="#ppt_x"/>
                                          </p:val>
                                        </p:tav>
                                      </p:tavLst>
                                    </p:anim>
                                    <p:anim calcmode="lin" valueType="num">
                                      <p:cBhvr>
                                        <p:cTn id="33" dur="1000" fill="hold"/>
                                        <p:tgtEl>
                                          <p:spTgt spid="123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318"/>
                                        </p:tgtEl>
                                        <p:attrNameLst>
                                          <p:attrName>style.visibility</p:attrName>
                                        </p:attrNameLst>
                                      </p:cBhvr>
                                      <p:to>
                                        <p:strVal val="visible"/>
                                      </p:to>
                                    </p:set>
                                    <p:animEffect transition="in" filter="fade">
                                      <p:cBhvr>
                                        <p:cTn id="36" dur="1000"/>
                                        <p:tgtEl>
                                          <p:spTgt spid="12318"/>
                                        </p:tgtEl>
                                      </p:cBhvr>
                                    </p:animEffect>
                                    <p:anim calcmode="lin" valueType="num">
                                      <p:cBhvr>
                                        <p:cTn id="37" dur="1000" fill="hold"/>
                                        <p:tgtEl>
                                          <p:spTgt spid="12318"/>
                                        </p:tgtEl>
                                        <p:attrNameLst>
                                          <p:attrName>ppt_x</p:attrName>
                                        </p:attrNameLst>
                                      </p:cBhvr>
                                      <p:tavLst>
                                        <p:tav tm="0">
                                          <p:val>
                                            <p:strVal val="#ppt_x"/>
                                          </p:val>
                                        </p:tav>
                                        <p:tav tm="100000">
                                          <p:val>
                                            <p:strVal val="#ppt_x"/>
                                          </p:val>
                                        </p:tav>
                                      </p:tavLst>
                                    </p:anim>
                                    <p:anim calcmode="lin" valueType="num">
                                      <p:cBhvr>
                                        <p:cTn id="38" dur="1000" fill="hold"/>
                                        <p:tgtEl>
                                          <p:spTgt spid="123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319"/>
                                        </p:tgtEl>
                                        <p:attrNameLst>
                                          <p:attrName>style.visibility</p:attrName>
                                        </p:attrNameLst>
                                      </p:cBhvr>
                                      <p:to>
                                        <p:strVal val="visible"/>
                                      </p:to>
                                    </p:set>
                                    <p:animEffect transition="in" filter="fade">
                                      <p:cBhvr>
                                        <p:cTn id="41" dur="1000"/>
                                        <p:tgtEl>
                                          <p:spTgt spid="12319"/>
                                        </p:tgtEl>
                                      </p:cBhvr>
                                    </p:animEffect>
                                    <p:anim calcmode="lin" valueType="num">
                                      <p:cBhvr>
                                        <p:cTn id="42" dur="1000" fill="hold"/>
                                        <p:tgtEl>
                                          <p:spTgt spid="12319"/>
                                        </p:tgtEl>
                                        <p:attrNameLst>
                                          <p:attrName>ppt_x</p:attrName>
                                        </p:attrNameLst>
                                      </p:cBhvr>
                                      <p:tavLst>
                                        <p:tav tm="0">
                                          <p:val>
                                            <p:strVal val="#ppt_x"/>
                                          </p:val>
                                        </p:tav>
                                        <p:tav tm="100000">
                                          <p:val>
                                            <p:strVal val="#ppt_x"/>
                                          </p:val>
                                        </p:tav>
                                      </p:tavLst>
                                    </p:anim>
                                    <p:anim calcmode="lin" valueType="num">
                                      <p:cBhvr>
                                        <p:cTn id="43" dur="1000" fill="hold"/>
                                        <p:tgtEl>
                                          <p:spTgt spid="123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2299"/>
                                        </p:tgtEl>
                                        <p:attrNameLst>
                                          <p:attrName>style.visibility</p:attrName>
                                        </p:attrNameLst>
                                      </p:cBhvr>
                                      <p:to>
                                        <p:strVal val="visible"/>
                                      </p:to>
                                    </p:set>
                                    <p:anim calcmode="lin" valueType="num">
                                      <p:cBhvr additive="base">
                                        <p:cTn id="47" dur="500" fill="hold"/>
                                        <p:tgtEl>
                                          <p:spTgt spid="12299"/>
                                        </p:tgtEl>
                                        <p:attrNameLst>
                                          <p:attrName>ppt_x</p:attrName>
                                        </p:attrNameLst>
                                      </p:cBhvr>
                                      <p:tavLst>
                                        <p:tav tm="0">
                                          <p:val>
                                            <p:strVal val="#ppt_x"/>
                                          </p:val>
                                        </p:tav>
                                        <p:tav tm="100000">
                                          <p:val>
                                            <p:strVal val="#ppt_x"/>
                                          </p:val>
                                        </p:tav>
                                      </p:tavLst>
                                    </p:anim>
                                    <p:anim calcmode="lin" valueType="num">
                                      <p:cBhvr additive="base">
                                        <p:cTn id="48" dur="500" fill="hold"/>
                                        <p:tgtEl>
                                          <p:spTgt spid="12299"/>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297"/>
                                        </p:tgtEl>
                                        <p:attrNameLst>
                                          <p:attrName>style.visibility</p:attrName>
                                        </p:attrNameLst>
                                      </p:cBhvr>
                                      <p:to>
                                        <p:strVal val="visible"/>
                                      </p:to>
                                    </p:set>
                                    <p:animEffect transition="in" filter="wipe(down)">
                                      <p:cBhvr>
                                        <p:cTn id="52" dur="500"/>
                                        <p:tgtEl>
                                          <p:spTgt spid="12297"/>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2310"/>
                                        </p:tgtEl>
                                        <p:attrNameLst>
                                          <p:attrName>style.visibility</p:attrName>
                                        </p:attrNameLst>
                                      </p:cBhvr>
                                      <p:to>
                                        <p:strVal val="visible"/>
                                      </p:to>
                                    </p:set>
                                    <p:animEffect transition="in" filter="fade">
                                      <p:cBhvr>
                                        <p:cTn id="56" dur="1000"/>
                                        <p:tgtEl>
                                          <p:spTgt spid="12310"/>
                                        </p:tgtEl>
                                      </p:cBhvr>
                                    </p:animEffect>
                                    <p:anim calcmode="lin" valueType="num">
                                      <p:cBhvr>
                                        <p:cTn id="57" dur="1000" fill="hold"/>
                                        <p:tgtEl>
                                          <p:spTgt spid="12310"/>
                                        </p:tgtEl>
                                        <p:attrNameLst>
                                          <p:attrName>ppt_x</p:attrName>
                                        </p:attrNameLst>
                                      </p:cBhvr>
                                      <p:tavLst>
                                        <p:tav tm="0">
                                          <p:val>
                                            <p:strVal val="#ppt_x"/>
                                          </p:val>
                                        </p:tav>
                                        <p:tav tm="100000">
                                          <p:val>
                                            <p:strVal val="#ppt_x"/>
                                          </p:val>
                                        </p:tav>
                                      </p:tavLst>
                                    </p:anim>
                                    <p:anim calcmode="lin" valueType="num">
                                      <p:cBhvr>
                                        <p:cTn id="58" dur="1000" fill="hold"/>
                                        <p:tgtEl>
                                          <p:spTgt spid="123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fade">
                                      <p:cBhvr>
                                        <p:cTn id="61" dur="1000"/>
                                        <p:tgtEl>
                                          <p:spTgt spid="12315"/>
                                        </p:tgtEl>
                                      </p:cBhvr>
                                    </p:animEffect>
                                    <p:anim calcmode="lin" valueType="num">
                                      <p:cBhvr>
                                        <p:cTn id="62" dur="1000" fill="hold"/>
                                        <p:tgtEl>
                                          <p:spTgt spid="12315"/>
                                        </p:tgtEl>
                                        <p:attrNameLst>
                                          <p:attrName>ppt_x</p:attrName>
                                        </p:attrNameLst>
                                      </p:cBhvr>
                                      <p:tavLst>
                                        <p:tav tm="0">
                                          <p:val>
                                            <p:strVal val="#ppt_x"/>
                                          </p:val>
                                        </p:tav>
                                        <p:tav tm="100000">
                                          <p:val>
                                            <p:strVal val="#ppt_x"/>
                                          </p:val>
                                        </p:tav>
                                      </p:tavLst>
                                    </p:anim>
                                    <p:anim calcmode="lin" valueType="num">
                                      <p:cBhvr>
                                        <p:cTn id="63" dur="1000" fill="hold"/>
                                        <p:tgtEl>
                                          <p:spTgt spid="123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12296"/>
                                        </p:tgtEl>
                                        <p:attrNameLst>
                                          <p:attrName>style.visibility</p:attrName>
                                        </p:attrNameLst>
                                      </p:cBhvr>
                                      <p:to>
                                        <p:strVal val="visible"/>
                                      </p:to>
                                    </p:set>
                                    <p:anim calcmode="lin" valueType="num">
                                      <p:cBhvr additive="base">
                                        <p:cTn id="67" dur="500" fill="hold"/>
                                        <p:tgtEl>
                                          <p:spTgt spid="12296"/>
                                        </p:tgtEl>
                                        <p:attrNameLst>
                                          <p:attrName>ppt_x</p:attrName>
                                        </p:attrNameLst>
                                      </p:cBhvr>
                                      <p:tavLst>
                                        <p:tav tm="0">
                                          <p:val>
                                            <p:strVal val="0-#ppt_w/2"/>
                                          </p:val>
                                        </p:tav>
                                        <p:tav tm="100000">
                                          <p:val>
                                            <p:strVal val="#ppt_x"/>
                                          </p:val>
                                        </p:tav>
                                      </p:tavLst>
                                    </p:anim>
                                    <p:anim calcmode="lin" valueType="num">
                                      <p:cBhvr additive="base">
                                        <p:cTn id="68" dur="500" fill="hold"/>
                                        <p:tgtEl>
                                          <p:spTgt spid="1229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wipe(up)">
                                      <p:cBhvr>
                                        <p:cTn id="72" dur="500"/>
                                        <p:tgtEl>
                                          <p:spTgt spid="12306"/>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12311"/>
                                        </p:tgtEl>
                                        <p:attrNameLst>
                                          <p:attrName>style.visibility</p:attrName>
                                        </p:attrNameLst>
                                      </p:cBhvr>
                                      <p:to>
                                        <p:strVal val="visible"/>
                                      </p:to>
                                    </p:set>
                                    <p:animEffect transition="in" filter="fade">
                                      <p:cBhvr>
                                        <p:cTn id="76" dur="1000"/>
                                        <p:tgtEl>
                                          <p:spTgt spid="12311"/>
                                        </p:tgtEl>
                                      </p:cBhvr>
                                    </p:animEffect>
                                    <p:anim calcmode="lin" valueType="num">
                                      <p:cBhvr>
                                        <p:cTn id="77" dur="1000" fill="hold"/>
                                        <p:tgtEl>
                                          <p:spTgt spid="12311"/>
                                        </p:tgtEl>
                                        <p:attrNameLst>
                                          <p:attrName>ppt_x</p:attrName>
                                        </p:attrNameLst>
                                      </p:cBhvr>
                                      <p:tavLst>
                                        <p:tav tm="0">
                                          <p:val>
                                            <p:strVal val="#ppt_x"/>
                                          </p:val>
                                        </p:tav>
                                        <p:tav tm="100000">
                                          <p:val>
                                            <p:strVal val="#ppt_x"/>
                                          </p:val>
                                        </p:tav>
                                      </p:tavLst>
                                    </p:anim>
                                    <p:anim calcmode="lin" valueType="num">
                                      <p:cBhvr>
                                        <p:cTn id="78" dur="1000" fill="hold"/>
                                        <p:tgtEl>
                                          <p:spTgt spid="123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312"/>
                                        </p:tgtEl>
                                        <p:attrNameLst>
                                          <p:attrName>style.visibility</p:attrName>
                                        </p:attrNameLst>
                                      </p:cBhvr>
                                      <p:to>
                                        <p:strVal val="visible"/>
                                      </p:to>
                                    </p:set>
                                    <p:animEffect transition="in" filter="fade">
                                      <p:cBhvr>
                                        <p:cTn id="81" dur="1000"/>
                                        <p:tgtEl>
                                          <p:spTgt spid="12312"/>
                                        </p:tgtEl>
                                      </p:cBhvr>
                                    </p:animEffect>
                                    <p:anim calcmode="lin" valueType="num">
                                      <p:cBhvr>
                                        <p:cTn id="82" dur="1000" fill="hold"/>
                                        <p:tgtEl>
                                          <p:spTgt spid="12312"/>
                                        </p:tgtEl>
                                        <p:attrNameLst>
                                          <p:attrName>ppt_x</p:attrName>
                                        </p:attrNameLst>
                                      </p:cBhvr>
                                      <p:tavLst>
                                        <p:tav tm="0">
                                          <p:val>
                                            <p:strVal val="#ppt_x"/>
                                          </p:val>
                                        </p:tav>
                                        <p:tav tm="100000">
                                          <p:val>
                                            <p:strVal val="#ppt_x"/>
                                          </p:val>
                                        </p:tav>
                                      </p:tavLst>
                                    </p:anim>
                                    <p:anim calcmode="lin" valueType="num">
                                      <p:cBhvr>
                                        <p:cTn id="83" dur="1000" fill="hold"/>
                                        <p:tgtEl>
                                          <p:spTgt spid="123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313"/>
                                        </p:tgtEl>
                                        <p:attrNameLst>
                                          <p:attrName>style.visibility</p:attrName>
                                        </p:attrNameLst>
                                      </p:cBhvr>
                                      <p:to>
                                        <p:strVal val="visible"/>
                                      </p:to>
                                    </p:set>
                                    <p:animEffect transition="in" filter="fade">
                                      <p:cBhvr>
                                        <p:cTn id="86" dur="1000"/>
                                        <p:tgtEl>
                                          <p:spTgt spid="12313"/>
                                        </p:tgtEl>
                                      </p:cBhvr>
                                    </p:animEffect>
                                    <p:anim calcmode="lin" valueType="num">
                                      <p:cBhvr>
                                        <p:cTn id="87" dur="1000" fill="hold"/>
                                        <p:tgtEl>
                                          <p:spTgt spid="12313"/>
                                        </p:tgtEl>
                                        <p:attrNameLst>
                                          <p:attrName>ppt_x</p:attrName>
                                        </p:attrNameLst>
                                      </p:cBhvr>
                                      <p:tavLst>
                                        <p:tav tm="0">
                                          <p:val>
                                            <p:strVal val="#ppt_x"/>
                                          </p:val>
                                        </p:tav>
                                        <p:tav tm="100000">
                                          <p:val>
                                            <p:strVal val="#ppt_x"/>
                                          </p:val>
                                        </p:tav>
                                      </p:tavLst>
                                    </p:anim>
                                    <p:anim calcmode="lin" valueType="num">
                                      <p:cBhvr>
                                        <p:cTn id="88" dur="1000" fill="hold"/>
                                        <p:tgtEl>
                                          <p:spTgt spid="123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14"/>
                                        </p:tgtEl>
                                        <p:attrNameLst>
                                          <p:attrName>style.visibility</p:attrName>
                                        </p:attrNameLst>
                                      </p:cBhvr>
                                      <p:to>
                                        <p:strVal val="visible"/>
                                      </p:to>
                                    </p:set>
                                    <p:animEffect transition="in" filter="fade">
                                      <p:cBhvr>
                                        <p:cTn id="91" dur="1000"/>
                                        <p:tgtEl>
                                          <p:spTgt spid="12314"/>
                                        </p:tgtEl>
                                      </p:cBhvr>
                                    </p:animEffect>
                                    <p:anim calcmode="lin" valueType="num">
                                      <p:cBhvr>
                                        <p:cTn id="92" dur="1000" fill="hold"/>
                                        <p:tgtEl>
                                          <p:spTgt spid="12314"/>
                                        </p:tgtEl>
                                        <p:attrNameLst>
                                          <p:attrName>ppt_x</p:attrName>
                                        </p:attrNameLst>
                                      </p:cBhvr>
                                      <p:tavLst>
                                        <p:tav tm="0">
                                          <p:val>
                                            <p:strVal val="#ppt_x"/>
                                          </p:val>
                                        </p:tav>
                                        <p:tav tm="100000">
                                          <p:val>
                                            <p:strVal val="#ppt_x"/>
                                          </p:val>
                                        </p:tav>
                                      </p:tavLst>
                                    </p:anim>
                                    <p:anim calcmode="lin" valueType="num">
                                      <p:cBhvr>
                                        <p:cTn id="93" dur="1000" fill="hold"/>
                                        <p:tgtEl>
                                          <p:spTgt spid="123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316"/>
                                        </p:tgtEl>
                                        <p:attrNameLst>
                                          <p:attrName>style.visibility</p:attrName>
                                        </p:attrNameLst>
                                      </p:cBhvr>
                                      <p:to>
                                        <p:strVal val="visible"/>
                                      </p:to>
                                    </p:set>
                                    <p:animEffect transition="in" filter="fade">
                                      <p:cBhvr>
                                        <p:cTn id="96" dur="1000"/>
                                        <p:tgtEl>
                                          <p:spTgt spid="12316"/>
                                        </p:tgtEl>
                                      </p:cBhvr>
                                    </p:animEffect>
                                    <p:anim calcmode="lin" valueType="num">
                                      <p:cBhvr>
                                        <p:cTn id="97" dur="1000" fill="hold"/>
                                        <p:tgtEl>
                                          <p:spTgt spid="12316"/>
                                        </p:tgtEl>
                                        <p:attrNameLst>
                                          <p:attrName>ppt_x</p:attrName>
                                        </p:attrNameLst>
                                      </p:cBhvr>
                                      <p:tavLst>
                                        <p:tav tm="0">
                                          <p:val>
                                            <p:strVal val="#ppt_x"/>
                                          </p:val>
                                        </p:tav>
                                        <p:tav tm="100000">
                                          <p:val>
                                            <p:strVal val="#ppt_x"/>
                                          </p:val>
                                        </p:tav>
                                      </p:tavLst>
                                    </p:anim>
                                    <p:anim calcmode="lin" valueType="num">
                                      <p:cBhvr>
                                        <p:cTn id="98" dur="1000" fill="hold"/>
                                        <p:tgtEl>
                                          <p:spTgt spid="12316"/>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 presetClass="entr" presetSubtype="8"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0-#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p:stCondLst>
                              <p:cond delay="8000"/>
                            </p:stCondLst>
                            <p:childTnLst>
                              <p:par>
                                <p:cTn id="105" presetID="22" presetClass="entr" presetSubtype="4" fill="hold" grpId="0" nodeType="afterEffect">
                                  <p:stCondLst>
                                    <p:cond delay="0"/>
                                  </p:stCondLst>
                                  <p:childTnLst>
                                    <p:set>
                                      <p:cBhvr>
                                        <p:cTn id="106" dur="1" fill="hold">
                                          <p:stCondLst>
                                            <p:cond delay="0"/>
                                          </p:stCondLst>
                                        </p:cTn>
                                        <p:tgtEl>
                                          <p:spTgt spid="12301"/>
                                        </p:tgtEl>
                                        <p:attrNameLst>
                                          <p:attrName>style.visibility</p:attrName>
                                        </p:attrNameLst>
                                      </p:cBhvr>
                                      <p:to>
                                        <p:strVal val="visible"/>
                                      </p:to>
                                    </p:set>
                                    <p:animEffect transition="in" filter="wipe(down)">
                                      <p:cBhvr>
                                        <p:cTn id="107" dur="500"/>
                                        <p:tgtEl>
                                          <p:spTgt spid="12301"/>
                                        </p:tgtEl>
                                      </p:cBhvr>
                                    </p:animEffect>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2320"/>
                                        </p:tgtEl>
                                        <p:attrNameLst>
                                          <p:attrName>style.visibility</p:attrName>
                                        </p:attrNameLst>
                                      </p:cBhvr>
                                      <p:to>
                                        <p:strVal val="visible"/>
                                      </p:to>
                                    </p:set>
                                    <p:animEffect transition="in" filter="fade">
                                      <p:cBhvr>
                                        <p:cTn id="111" dur="1000"/>
                                        <p:tgtEl>
                                          <p:spTgt spid="12320"/>
                                        </p:tgtEl>
                                      </p:cBhvr>
                                    </p:animEffect>
                                    <p:anim calcmode="lin" valueType="num">
                                      <p:cBhvr>
                                        <p:cTn id="112" dur="1000" fill="hold"/>
                                        <p:tgtEl>
                                          <p:spTgt spid="12320"/>
                                        </p:tgtEl>
                                        <p:attrNameLst>
                                          <p:attrName>ppt_x</p:attrName>
                                        </p:attrNameLst>
                                      </p:cBhvr>
                                      <p:tavLst>
                                        <p:tav tm="0">
                                          <p:val>
                                            <p:strVal val="#ppt_x"/>
                                          </p:val>
                                        </p:tav>
                                        <p:tav tm="100000">
                                          <p:val>
                                            <p:strVal val="#ppt_x"/>
                                          </p:val>
                                        </p:tav>
                                      </p:tavLst>
                                    </p:anim>
                                    <p:anim calcmode="lin" valueType="num">
                                      <p:cBhvr>
                                        <p:cTn id="113" dur="1000" fill="hold"/>
                                        <p:tgtEl>
                                          <p:spTgt spid="1232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321"/>
                                        </p:tgtEl>
                                        <p:attrNameLst>
                                          <p:attrName>style.visibility</p:attrName>
                                        </p:attrNameLst>
                                      </p:cBhvr>
                                      <p:to>
                                        <p:strVal val="visible"/>
                                      </p:to>
                                    </p:set>
                                    <p:animEffect transition="in" filter="fade">
                                      <p:cBhvr>
                                        <p:cTn id="116" dur="1000"/>
                                        <p:tgtEl>
                                          <p:spTgt spid="12321"/>
                                        </p:tgtEl>
                                      </p:cBhvr>
                                    </p:animEffect>
                                    <p:anim calcmode="lin" valueType="num">
                                      <p:cBhvr>
                                        <p:cTn id="117" dur="1000" fill="hold"/>
                                        <p:tgtEl>
                                          <p:spTgt spid="12321"/>
                                        </p:tgtEl>
                                        <p:attrNameLst>
                                          <p:attrName>ppt_x</p:attrName>
                                        </p:attrNameLst>
                                      </p:cBhvr>
                                      <p:tavLst>
                                        <p:tav tm="0">
                                          <p:val>
                                            <p:strVal val="#ppt_x"/>
                                          </p:val>
                                        </p:tav>
                                        <p:tav tm="100000">
                                          <p:val>
                                            <p:strVal val="#ppt_x"/>
                                          </p:val>
                                        </p:tav>
                                      </p:tavLst>
                                    </p:anim>
                                    <p:anim calcmode="lin" valueType="num">
                                      <p:cBhvr>
                                        <p:cTn id="118" dur="1000" fill="hold"/>
                                        <p:tgtEl>
                                          <p:spTgt spid="1232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2322"/>
                                        </p:tgtEl>
                                        <p:attrNameLst>
                                          <p:attrName>style.visibility</p:attrName>
                                        </p:attrNameLst>
                                      </p:cBhvr>
                                      <p:to>
                                        <p:strVal val="visible"/>
                                      </p:to>
                                    </p:set>
                                    <p:animEffect transition="in" filter="fade">
                                      <p:cBhvr>
                                        <p:cTn id="121" dur="1000"/>
                                        <p:tgtEl>
                                          <p:spTgt spid="12322"/>
                                        </p:tgtEl>
                                      </p:cBhvr>
                                    </p:animEffect>
                                    <p:anim calcmode="lin" valueType="num">
                                      <p:cBhvr>
                                        <p:cTn id="122" dur="1000" fill="hold"/>
                                        <p:tgtEl>
                                          <p:spTgt spid="12322"/>
                                        </p:tgtEl>
                                        <p:attrNameLst>
                                          <p:attrName>ppt_x</p:attrName>
                                        </p:attrNameLst>
                                      </p:cBhvr>
                                      <p:tavLst>
                                        <p:tav tm="0">
                                          <p:val>
                                            <p:strVal val="#ppt_x"/>
                                          </p:val>
                                        </p:tav>
                                        <p:tav tm="100000">
                                          <p:val>
                                            <p:strVal val="#ppt_x"/>
                                          </p:val>
                                        </p:tav>
                                      </p:tavLst>
                                    </p:anim>
                                    <p:anim calcmode="lin" valueType="num">
                                      <p:cBhvr>
                                        <p:cTn id="123" dur="1000" fill="hold"/>
                                        <p:tgtEl>
                                          <p:spTgt spid="12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P spid="12296" grpId="0" animBg="1"/>
      <p:bldP spid="12301" grpId="0" animBg="1"/>
      <p:bldP spid="12302" grpId="0" animBg="1"/>
      <p:bldP spid="12299" grpId="0" animBg="1"/>
      <p:bldP spid="12306" grpId="0" animBg="1"/>
      <p:bldP spid="2" grpId="0" animBg="1"/>
      <p:bldP spid="12310" grpId="0" animBg="1"/>
      <p:bldP spid="12311" grpId="0" animBg="1"/>
      <p:bldP spid="12312" grpId="0" animBg="1"/>
      <p:bldP spid="12313" grpId="0" animBg="1"/>
      <p:bldP spid="12314" grpId="0" animBg="1"/>
      <p:bldP spid="12315" grpId="0"/>
      <p:bldP spid="12316" grpId="0"/>
      <p:bldP spid="12317" grpId="0"/>
      <p:bldP spid="12318" grpId="0" animBg="1"/>
      <p:bldP spid="12319" grpId="0"/>
      <p:bldP spid="12320" grpId="0"/>
      <p:bldP spid="12321" grpId="0" animBg="1"/>
      <p:bldP spid="12322" grpId="0"/>
      <p:bldP spid="26" grpId="0"/>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泪滴形 5"/>
          <p:cNvSpPr/>
          <p:nvPr/>
        </p:nvSpPr>
        <p:spPr>
          <a:xfrm rot="8035252">
            <a:off x="642236" y="1291690"/>
            <a:ext cx="2664296" cy="2664296"/>
          </a:xfrm>
          <a:prstGeom prst="teardrop">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8035252">
            <a:off x="2913000" y="2359709"/>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9" name="椭圆 8"/>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0" name="TextBox 9"/>
          <p:cNvSpPr txBox="1"/>
          <p:nvPr/>
        </p:nvSpPr>
        <p:spPr>
          <a:xfrm>
            <a:off x="2660787" y="1563638"/>
            <a:ext cx="627095" cy="400110"/>
          </a:xfrm>
          <a:prstGeom prst="rect">
            <a:avLst/>
          </a:prstGeom>
          <a:noFill/>
        </p:spPr>
        <p:txBody>
          <a:bodyPr wrap="none" rtlCol="0">
            <a:spAutoFit/>
          </a:bodyPr>
          <a:lstStyle/>
          <a:p>
            <a:r>
              <a:rPr lang="en-US" altLang="zh-CN" sz="2000" dirty="0" smtClean="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11" name="TextBox 10"/>
          <p:cNvSpPr txBox="1"/>
          <p:nvPr/>
        </p:nvSpPr>
        <p:spPr>
          <a:xfrm>
            <a:off x="4084113" y="2504602"/>
            <a:ext cx="583814" cy="369332"/>
          </a:xfrm>
          <a:prstGeom prst="rect">
            <a:avLst/>
          </a:prstGeom>
          <a:noFill/>
        </p:spPr>
        <p:txBody>
          <a:bodyPr wrap="none" rtlCol="0">
            <a:spAutoFit/>
          </a:bodyPr>
          <a:lstStyle/>
          <a:p>
            <a:r>
              <a:rPr lang="en-US" altLang="zh-CN" dirty="0" smtClean="0">
                <a:solidFill>
                  <a:schemeClr val="tx1">
                    <a:lumMod val="85000"/>
                    <a:lumOff val="15000"/>
                  </a:schemeClr>
                </a:solidFill>
              </a:rPr>
              <a:t>35%</a:t>
            </a:r>
            <a:endParaRPr lang="zh-CN" altLang="en-US" dirty="0">
              <a:solidFill>
                <a:schemeClr val="tx1">
                  <a:lumMod val="85000"/>
                  <a:lumOff val="15000"/>
                </a:schemeClr>
              </a:solidFill>
            </a:endParaRPr>
          </a:p>
        </p:txBody>
      </p:sp>
      <p:sp>
        <p:nvSpPr>
          <p:cNvPr id="12" name="矩形 11"/>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a:p>
            <a:pPr>
              <a:lnSpc>
                <a:spcPct val="150000"/>
              </a:lnSpc>
            </a:pPr>
            <a:r>
              <a:rPr lang="zh-CN" altLang="en-US" sz="1200" dirty="0" smtClean="0">
                <a:solidFill>
                  <a:schemeClr val="bg1"/>
                </a:solidFill>
              </a:rPr>
              <a:t>字概述简单</a:t>
            </a:r>
            <a:r>
              <a:rPr lang="zh-CN" altLang="en-US" sz="1200" dirty="0">
                <a:solidFill>
                  <a:schemeClr val="bg1"/>
                </a:solidFill>
              </a:rPr>
              <a:t>的文字</a:t>
            </a:r>
            <a:r>
              <a:rPr lang="zh-CN" altLang="en-US" sz="1200" dirty="0" smtClean="0">
                <a:solidFill>
                  <a:schemeClr val="bg1"/>
                </a:solidFill>
              </a:rPr>
              <a:t>概</a:t>
            </a:r>
            <a:endParaRPr lang="en-US" altLang="zh-CN" sz="1200" dirty="0" smtClean="0">
              <a:solidFill>
                <a:schemeClr val="bg1"/>
              </a:solidFill>
            </a:endParaRPr>
          </a:p>
        </p:txBody>
      </p:sp>
      <p:sp>
        <p:nvSpPr>
          <p:cNvPr id="13" name="矩形 12"/>
          <p:cNvSpPr/>
          <p:nvPr/>
        </p:nvSpPr>
        <p:spPr>
          <a:xfrm>
            <a:off x="1104530" y="204034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p:txBody>
      </p:sp>
      <p:sp>
        <p:nvSpPr>
          <p:cNvPr id="15" name="矩形 14"/>
          <p:cNvSpPr/>
          <p:nvPr/>
        </p:nvSpPr>
        <p:spPr>
          <a:xfrm>
            <a:off x="3074394" y="28377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smtClean="0">
                <a:solidFill>
                  <a:schemeClr val="bg1"/>
                </a:solidFill>
                <a:latin typeface="微软雅黑" panose="020B0503020204020204" pitchFamily="34" charset="-122"/>
                <a:ea typeface="微软雅黑" panose="020B0503020204020204" pitchFamily="34" charset="-122"/>
              </a:rPr>
              <a:t>填写</a:t>
            </a:r>
            <a:r>
              <a:rPr lang="zh-CN" altLang="en-US" sz="1300" b="1" dirty="0">
                <a:solidFill>
                  <a:schemeClr val="bg1"/>
                </a:solidFill>
                <a:latin typeface="微软雅黑" panose="020B0503020204020204" pitchFamily="34" charset="-122"/>
                <a:ea typeface="微软雅黑" panose="020B0503020204020204" pitchFamily="34" charset="-122"/>
              </a:rPr>
              <a:t>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Scale>
                                      <p:cBhvr>
                                        <p:cTn id="5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
                                        </p:tgtEl>
                                        <p:attrNameLst>
                                          <p:attrName>ppt_x</p:attrName>
                                          <p:attrName>ppt_y</p:attrName>
                                        </p:attrNameLst>
                                      </p:cBhvr>
                                    </p:animMotion>
                                    <p:animEffect transition="in" filter="fade">
                                      <p:cBhvr>
                                        <p:cTn id="57" dur="1000"/>
                                        <p:tgtEl>
                                          <p:spTgt spid="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350"/>
                                        <p:tgtEl>
                                          <p:spTgt spid="13"/>
                                        </p:tgtEl>
                                      </p:cBhvr>
                                    </p:animEffect>
                                  </p:childTnLst>
                                </p:cTn>
                              </p:par>
                              <p:par>
                                <p:cTn id="67" presetID="26" presetClass="emph" presetSubtype="0" fill="hold" grpId="1" nodeType="withEffect">
                                  <p:stCondLst>
                                    <p:cond delay="0"/>
                                  </p:stCondLst>
                                  <p:childTnLst>
                                    <p:animEffect transition="out" filter="fade">
                                      <p:cBhvr>
                                        <p:cTn id="68" dur="400" tmFilter="0, 0; .2, .5; .8, .5; 1, 0"/>
                                        <p:tgtEl>
                                          <p:spTgt spid="13"/>
                                        </p:tgtEl>
                                      </p:cBhvr>
                                    </p:animEffect>
                                    <p:animScale>
                                      <p:cBhvr>
                                        <p:cTn id="69" dur="200" autoRev="1" fill="hold"/>
                                        <p:tgtEl>
                                          <p:spTgt spid="13"/>
                                        </p:tgtEl>
                                      </p:cBhvr>
                                      <p:by x="105000" y="105000"/>
                                    </p:animScale>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6000"/>
                            </p:stCondLst>
                            <p:childTnLst>
                              <p:par>
                                <p:cTn id="79" presetID="52"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Scale>
                                      <p:cBhvr>
                                        <p:cTn id="8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gtEl>
                                        <p:attrNameLst>
                                          <p:attrName>ppt_x</p:attrName>
                                          <p:attrName>ppt_y</p:attrName>
                                        </p:attrNameLst>
                                      </p:cBhvr>
                                    </p:animMotion>
                                    <p:animEffect transition="in" filter="fade">
                                      <p:cBhvr>
                                        <p:cTn id="88" dur="1000"/>
                                        <p:tgtEl>
                                          <p:spTgt spid="11"/>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350"/>
                                        <p:tgtEl>
                                          <p:spTgt spid="15"/>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5"/>
                                        </p:tgtEl>
                                      </p:cBhvr>
                                    </p:animEffect>
                                    <p:animScale>
                                      <p:cBhvr>
                                        <p:cTn id="95" dur="200" autoRev="1" fill="hold"/>
                                        <p:tgtEl>
                                          <p:spTgt spid="15"/>
                                        </p:tgtEl>
                                      </p:cBhvr>
                                      <p:by x="105000" y="105000"/>
                                    </p:animScale>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3" grpId="1"/>
      <p:bldP spid="14" grpId="0"/>
      <p:bldP spid="15" grpId="0"/>
      <p:bldP spid="15" grpId="1"/>
      <p:bldP spid="16" grpId="0"/>
      <p:bldP spid="17" grpId="0"/>
      <p:bldP spid="2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Oval 6"/>
          <p:cNvSpPr>
            <a:spLocks noChangeArrowheads="1"/>
          </p:cNvSpPr>
          <p:nvPr/>
        </p:nvSpPr>
        <p:spPr bwMode="auto">
          <a:xfrm>
            <a:off x="808038" y="1352550"/>
            <a:ext cx="1393825" cy="1397000"/>
          </a:xfrm>
          <a:prstGeom prst="ellipse">
            <a:avLst/>
          </a:prstGeom>
          <a:blipFill dpi="0" rotWithShape="1">
            <a:blip r:embed="rId3"/>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21" name="Rectangle 7"/>
          <p:cNvSpPr>
            <a:spLocks noChangeArrowheads="1"/>
          </p:cNvSpPr>
          <p:nvPr/>
        </p:nvSpPr>
        <p:spPr bwMode="auto">
          <a:xfrm>
            <a:off x="1123950" y="2828925"/>
            <a:ext cx="739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Mark J.Smith</a:t>
            </a:r>
            <a:endParaRPr lang="zh-CN" altLang="zh-CN" dirty="0"/>
          </a:p>
        </p:txBody>
      </p:sp>
      <p:sp>
        <p:nvSpPr>
          <p:cNvPr id="13322" name="Rectangle 8"/>
          <p:cNvSpPr>
            <a:spLocks noChangeArrowheads="1"/>
          </p:cNvSpPr>
          <p:nvPr/>
        </p:nvSpPr>
        <p:spPr bwMode="auto">
          <a:xfrm>
            <a:off x="1125538" y="2989263"/>
            <a:ext cx="727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rgbClr val="818181"/>
                </a:solidFill>
              </a:rPr>
              <a:t>CEO &amp; Founder</a:t>
            </a:r>
            <a:endParaRPr lang="zh-CN" altLang="zh-CN" dirty="0"/>
          </a:p>
        </p:txBody>
      </p:sp>
      <p:sp>
        <p:nvSpPr>
          <p:cNvPr id="13323" name="Rectangle 9"/>
          <p:cNvSpPr>
            <a:spLocks noChangeArrowheads="1"/>
          </p:cNvSpPr>
          <p:nvPr/>
        </p:nvSpPr>
        <p:spPr bwMode="auto">
          <a:xfrm>
            <a:off x="768350" y="3348038"/>
            <a:ext cx="3794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24" name="Rectangle 10"/>
          <p:cNvSpPr>
            <a:spLocks noChangeArrowheads="1"/>
          </p:cNvSpPr>
          <p:nvPr/>
        </p:nvSpPr>
        <p:spPr bwMode="auto">
          <a:xfrm>
            <a:off x="2066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5"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6" name="Rectangle 12"/>
          <p:cNvSpPr>
            <a:spLocks noChangeArrowheads="1"/>
          </p:cNvSpPr>
          <p:nvPr/>
        </p:nvSpPr>
        <p:spPr bwMode="auto">
          <a:xfrm>
            <a:off x="782638" y="3486150"/>
            <a:ext cx="1319212" cy="120650"/>
          </a:xfrm>
          <a:prstGeom prst="rect">
            <a:avLst/>
          </a:prstGeom>
          <a:solidFill>
            <a:srgbClr val="1848C0"/>
          </a:solidFill>
          <a:ln>
            <a:noFill/>
          </a:ln>
        </p:spPr>
        <p:txBody>
          <a:bodyPr/>
          <a:lstStyle/>
          <a:p>
            <a:endParaRPr lang="zh-CN" altLang="en-US"/>
          </a:p>
        </p:txBody>
      </p:sp>
      <p:sp>
        <p:nvSpPr>
          <p:cNvPr id="13327" name="Rectangle 13"/>
          <p:cNvSpPr>
            <a:spLocks noChangeArrowheads="1"/>
          </p:cNvSpPr>
          <p:nvPr/>
        </p:nvSpPr>
        <p:spPr bwMode="auto">
          <a:xfrm>
            <a:off x="768350" y="3783013"/>
            <a:ext cx="1857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28" name="Rectangle 14"/>
          <p:cNvSpPr>
            <a:spLocks noChangeArrowheads="1"/>
          </p:cNvSpPr>
          <p:nvPr/>
        </p:nvSpPr>
        <p:spPr bwMode="auto">
          <a:xfrm>
            <a:off x="2066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9"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0" name="Rectangle 16"/>
          <p:cNvSpPr>
            <a:spLocks noChangeArrowheads="1"/>
          </p:cNvSpPr>
          <p:nvPr/>
        </p:nvSpPr>
        <p:spPr bwMode="auto">
          <a:xfrm>
            <a:off x="782638" y="3921125"/>
            <a:ext cx="1319212" cy="120650"/>
          </a:xfrm>
          <a:prstGeom prst="rect">
            <a:avLst/>
          </a:prstGeom>
          <a:solidFill>
            <a:srgbClr val="1848C0"/>
          </a:solidFill>
          <a:ln>
            <a:noFill/>
          </a:ln>
        </p:spPr>
        <p:txBody>
          <a:bodyPr/>
          <a:lstStyle/>
          <a:p>
            <a:endParaRPr lang="zh-CN" altLang="en-US"/>
          </a:p>
        </p:txBody>
      </p:sp>
      <p:sp>
        <p:nvSpPr>
          <p:cNvPr id="13331" name="Rectangle 17"/>
          <p:cNvSpPr>
            <a:spLocks noChangeArrowheads="1"/>
          </p:cNvSpPr>
          <p:nvPr/>
        </p:nvSpPr>
        <p:spPr bwMode="auto">
          <a:xfrm>
            <a:off x="768350" y="4219575"/>
            <a:ext cx="3286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a:p>
        </p:txBody>
      </p:sp>
      <p:sp>
        <p:nvSpPr>
          <p:cNvPr id="13332" name="Rectangle 18"/>
          <p:cNvSpPr>
            <a:spLocks noChangeArrowheads="1"/>
          </p:cNvSpPr>
          <p:nvPr/>
        </p:nvSpPr>
        <p:spPr bwMode="auto">
          <a:xfrm>
            <a:off x="2066925" y="4219575"/>
            <a:ext cx="261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100%</a:t>
            </a:r>
            <a:endParaRPr lang="zh-CN" altLang="zh-CN"/>
          </a:p>
        </p:txBody>
      </p:sp>
      <p:sp>
        <p:nvSpPr>
          <p:cNvPr id="13333"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4" name="Rectangle 20"/>
          <p:cNvSpPr>
            <a:spLocks noChangeArrowheads="1"/>
          </p:cNvSpPr>
          <p:nvPr/>
        </p:nvSpPr>
        <p:spPr bwMode="auto">
          <a:xfrm>
            <a:off x="782638" y="4356100"/>
            <a:ext cx="1462087" cy="120650"/>
          </a:xfrm>
          <a:prstGeom prst="rect">
            <a:avLst/>
          </a:prstGeom>
          <a:solidFill>
            <a:srgbClr val="1848C0"/>
          </a:solidFill>
          <a:ln>
            <a:noFill/>
          </a:ln>
        </p:spPr>
        <p:txBody>
          <a:bodyPr/>
          <a:lstStyle/>
          <a:p>
            <a:endParaRPr lang="zh-CN" altLang="en-US"/>
          </a:p>
        </p:txBody>
      </p:sp>
      <p:sp>
        <p:nvSpPr>
          <p:cNvPr id="2" name="Oval 21"/>
          <p:cNvSpPr>
            <a:spLocks noChangeArrowheads="1"/>
          </p:cNvSpPr>
          <p:nvPr/>
        </p:nvSpPr>
        <p:spPr bwMode="auto">
          <a:xfrm>
            <a:off x="2840038" y="1352550"/>
            <a:ext cx="1393825" cy="1397000"/>
          </a:xfrm>
          <a:prstGeom prst="ellipse">
            <a:avLst/>
          </a:prstGeom>
          <a:blipFill dpi="0" rotWithShape="1">
            <a:blip r:embed="rId4"/>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8" name="Rectangle 22"/>
          <p:cNvSpPr>
            <a:spLocks noChangeArrowheads="1"/>
          </p:cNvSpPr>
          <p:nvPr/>
        </p:nvSpPr>
        <p:spPr bwMode="auto">
          <a:xfrm>
            <a:off x="3059113" y="2828925"/>
            <a:ext cx="9350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Paula M.Ricardo</a:t>
            </a:r>
            <a:endParaRPr lang="zh-CN" altLang="zh-CN" dirty="0"/>
          </a:p>
        </p:txBody>
      </p:sp>
      <p:sp>
        <p:nvSpPr>
          <p:cNvPr id="13339" name="Rectangle 23"/>
          <p:cNvSpPr>
            <a:spLocks noChangeArrowheads="1"/>
          </p:cNvSpPr>
          <p:nvPr/>
        </p:nvSpPr>
        <p:spPr bwMode="auto">
          <a:xfrm>
            <a:off x="3252788" y="2989263"/>
            <a:ext cx="5508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Data Analys</a:t>
            </a:r>
            <a:endParaRPr lang="zh-CN" altLang="zh-CN"/>
          </a:p>
        </p:txBody>
      </p:sp>
      <p:sp>
        <p:nvSpPr>
          <p:cNvPr id="13340" name="Rectangle 24"/>
          <p:cNvSpPr>
            <a:spLocks noChangeArrowheads="1"/>
          </p:cNvSpPr>
          <p:nvPr/>
        </p:nvSpPr>
        <p:spPr bwMode="auto">
          <a:xfrm>
            <a:off x="2798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41" name="Rectangle 25"/>
          <p:cNvSpPr>
            <a:spLocks noChangeArrowheads="1"/>
          </p:cNvSpPr>
          <p:nvPr/>
        </p:nvSpPr>
        <p:spPr bwMode="auto">
          <a:xfrm>
            <a:off x="4098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42"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3" name="Rectangle 27"/>
          <p:cNvSpPr>
            <a:spLocks noChangeArrowheads="1"/>
          </p:cNvSpPr>
          <p:nvPr/>
        </p:nvSpPr>
        <p:spPr bwMode="auto">
          <a:xfrm>
            <a:off x="2814638" y="3486150"/>
            <a:ext cx="1109662" cy="120650"/>
          </a:xfrm>
          <a:prstGeom prst="rect">
            <a:avLst/>
          </a:prstGeom>
          <a:solidFill>
            <a:srgbClr val="1848C0"/>
          </a:solidFill>
          <a:ln>
            <a:noFill/>
          </a:ln>
        </p:spPr>
        <p:txBody>
          <a:bodyPr/>
          <a:lstStyle/>
          <a:p>
            <a:endParaRPr lang="zh-CN" altLang="en-US"/>
          </a:p>
        </p:txBody>
      </p:sp>
      <p:sp>
        <p:nvSpPr>
          <p:cNvPr id="13344" name="Rectangle 28"/>
          <p:cNvSpPr>
            <a:spLocks noChangeArrowheads="1"/>
          </p:cNvSpPr>
          <p:nvPr/>
        </p:nvSpPr>
        <p:spPr bwMode="auto">
          <a:xfrm>
            <a:off x="2798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45" name="Rectangle 29"/>
          <p:cNvSpPr>
            <a:spLocks noChangeArrowheads="1"/>
          </p:cNvSpPr>
          <p:nvPr/>
        </p:nvSpPr>
        <p:spPr bwMode="auto">
          <a:xfrm>
            <a:off x="4098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46"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7" name="Rectangle 31"/>
          <p:cNvSpPr>
            <a:spLocks noChangeArrowheads="1"/>
          </p:cNvSpPr>
          <p:nvPr/>
        </p:nvSpPr>
        <p:spPr bwMode="auto">
          <a:xfrm>
            <a:off x="2814638" y="3921125"/>
            <a:ext cx="1252537" cy="120650"/>
          </a:xfrm>
          <a:prstGeom prst="rect">
            <a:avLst/>
          </a:prstGeom>
          <a:solidFill>
            <a:srgbClr val="1848C0"/>
          </a:solidFill>
          <a:ln>
            <a:noFill/>
          </a:ln>
        </p:spPr>
        <p:txBody>
          <a:bodyPr/>
          <a:lstStyle/>
          <a:p>
            <a:endParaRPr lang="zh-CN" altLang="en-US"/>
          </a:p>
        </p:txBody>
      </p:sp>
      <p:sp>
        <p:nvSpPr>
          <p:cNvPr id="13348" name="Rectangle 32"/>
          <p:cNvSpPr>
            <a:spLocks noChangeArrowheads="1"/>
          </p:cNvSpPr>
          <p:nvPr/>
        </p:nvSpPr>
        <p:spPr bwMode="auto">
          <a:xfrm>
            <a:off x="2798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49" name="Rectangle 33"/>
          <p:cNvSpPr>
            <a:spLocks noChangeArrowheads="1"/>
          </p:cNvSpPr>
          <p:nvPr/>
        </p:nvSpPr>
        <p:spPr bwMode="auto">
          <a:xfrm>
            <a:off x="4098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50"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51" name="Rectangle 35"/>
          <p:cNvSpPr>
            <a:spLocks noChangeArrowheads="1"/>
          </p:cNvSpPr>
          <p:nvPr/>
        </p:nvSpPr>
        <p:spPr bwMode="auto">
          <a:xfrm>
            <a:off x="2814638" y="4356100"/>
            <a:ext cx="1319212" cy="120650"/>
          </a:xfrm>
          <a:prstGeom prst="rect">
            <a:avLst/>
          </a:prstGeom>
          <a:solidFill>
            <a:srgbClr val="1848C0"/>
          </a:solidFill>
          <a:ln>
            <a:noFill/>
          </a:ln>
        </p:spPr>
        <p:txBody>
          <a:bodyPr/>
          <a:lstStyle/>
          <a:p>
            <a:endParaRPr lang="zh-CN" altLang="en-US"/>
          </a:p>
        </p:txBody>
      </p:sp>
      <p:sp>
        <p:nvSpPr>
          <p:cNvPr id="3" name="Oval 36"/>
          <p:cNvSpPr>
            <a:spLocks noChangeArrowheads="1"/>
          </p:cNvSpPr>
          <p:nvPr/>
        </p:nvSpPr>
        <p:spPr bwMode="auto">
          <a:xfrm>
            <a:off x="4872038" y="1352550"/>
            <a:ext cx="1393825" cy="1397000"/>
          </a:xfrm>
          <a:prstGeom prst="ellipse">
            <a:avLst/>
          </a:prstGeom>
          <a:blipFill dpi="0" rotWithShape="1">
            <a:blip r:embed="rId5"/>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55" name="Rectangle 37"/>
          <p:cNvSpPr>
            <a:spLocks noChangeArrowheads="1"/>
          </p:cNvSpPr>
          <p:nvPr/>
        </p:nvSpPr>
        <p:spPr bwMode="auto">
          <a:xfrm>
            <a:off x="5040313" y="2828925"/>
            <a:ext cx="1073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Melinda K.Johnson</a:t>
            </a:r>
            <a:endParaRPr lang="zh-CN" altLang="zh-CN" dirty="0"/>
          </a:p>
        </p:txBody>
      </p:sp>
      <p:sp>
        <p:nvSpPr>
          <p:cNvPr id="13356" name="Rectangle 38"/>
          <p:cNvSpPr>
            <a:spLocks noChangeArrowheads="1"/>
          </p:cNvSpPr>
          <p:nvPr/>
        </p:nvSpPr>
        <p:spPr bwMode="auto">
          <a:xfrm>
            <a:off x="5327650" y="2989263"/>
            <a:ext cx="512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Accountant</a:t>
            </a:r>
            <a:endParaRPr lang="zh-CN" altLang="zh-CN"/>
          </a:p>
        </p:txBody>
      </p:sp>
      <p:sp>
        <p:nvSpPr>
          <p:cNvPr id="13357" name="Rectangle 39"/>
          <p:cNvSpPr>
            <a:spLocks noChangeArrowheads="1"/>
          </p:cNvSpPr>
          <p:nvPr/>
        </p:nvSpPr>
        <p:spPr bwMode="auto">
          <a:xfrm>
            <a:off x="4830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58" name="Rectangle 40"/>
          <p:cNvSpPr>
            <a:spLocks noChangeArrowheads="1"/>
          </p:cNvSpPr>
          <p:nvPr/>
        </p:nvSpPr>
        <p:spPr bwMode="auto">
          <a:xfrm>
            <a:off x="6130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59"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0" name="Rectangle 42"/>
          <p:cNvSpPr>
            <a:spLocks noChangeArrowheads="1"/>
          </p:cNvSpPr>
          <p:nvPr/>
        </p:nvSpPr>
        <p:spPr bwMode="auto">
          <a:xfrm>
            <a:off x="4846638" y="3486150"/>
            <a:ext cx="1263650" cy="120650"/>
          </a:xfrm>
          <a:prstGeom prst="rect">
            <a:avLst/>
          </a:prstGeom>
          <a:solidFill>
            <a:srgbClr val="1848C0"/>
          </a:solidFill>
          <a:ln>
            <a:noFill/>
          </a:ln>
        </p:spPr>
        <p:txBody>
          <a:bodyPr/>
          <a:lstStyle/>
          <a:p>
            <a:endParaRPr lang="zh-CN" altLang="en-US"/>
          </a:p>
        </p:txBody>
      </p:sp>
      <p:sp>
        <p:nvSpPr>
          <p:cNvPr id="13361" name="Rectangle 43"/>
          <p:cNvSpPr>
            <a:spLocks noChangeArrowheads="1"/>
          </p:cNvSpPr>
          <p:nvPr/>
        </p:nvSpPr>
        <p:spPr bwMode="auto">
          <a:xfrm>
            <a:off x="4830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p>
        </p:txBody>
      </p:sp>
      <p:sp>
        <p:nvSpPr>
          <p:cNvPr id="13362" name="Rectangle 44"/>
          <p:cNvSpPr>
            <a:spLocks noChangeArrowheads="1"/>
          </p:cNvSpPr>
          <p:nvPr/>
        </p:nvSpPr>
        <p:spPr bwMode="auto">
          <a:xfrm>
            <a:off x="6130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3"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4" name="Rectangle 46"/>
          <p:cNvSpPr>
            <a:spLocks noChangeArrowheads="1"/>
          </p:cNvSpPr>
          <p:nvPr/>
        </p:nvSpPr>
        <p:spPr bwMode="auto">
          <a:xfrm>
            <a:off x="4846638" y="3921125"/>
            <a:ext cx="1319212" cy="120650"/>
          </a:xfrm>
          <a:prstGeom prst="rect">
            <a:avLst/>
          </a:prstGeom>
          <a:solidFill>
            <a:srgbClr val="1848C0"/>
          </a:solidFill>
          <a:ln>
            <a:noFill/>
          </a:ln>
        </p:spPr>
        <p:txBody>
          <a:bodyPr/>
          <a:lstStyle/>
          <a:p>
            <a:endParaRPr lang="zh-CN" altLang="en-US"/>
          </a:p>
        </p:txBody>
      </p:sp>
      <p:sp>
        <p:nvSpPr>
          <p:cNvPr id="13365" name="Rectangle 47"/>
          <p:cNvSpPr>
            <a:spLocks noChangeArrowheads="1"/>
          </p:cNvSpPr>
          <p:nvPr/>
        </p:nvSpPr>
        <p:spPr bwMode="auto">
          <a:xfrm>
            <a:off x="4830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66" name="Rectangle 48"/>
          <p:cNvSpPr>
            <a:spLocks noChangeArrowheads="1"/>
          </p:cNvSpPr>
          <p:nvPr/>
        </p:nvSpPr>
        <p:spPr bwMode="auto">
          <a:xfrm>
            <a:off x="6130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7"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8" name="Rectangle 50"/>
          <p:cNvSpPr>
            <a:spLocks noChangeArrowheads="1"/>
          </p:cNvSpPr>
          <p:nvPr/>
        </p:nvSpPr>
        <p:spPr bwMode="auto">
          <a:xfrm>
            <a:off x="4846638" y="4356100"/>
            <a:ext cx="1319212" cy="120650"/>
          </a:xfrm>
          <a:prstGeom prst="rect">
            <a:avLst/>
          </a:prstGeom>
          <a:solidFill>
            <a:srgbClr val="1848C0"/>
          </a:solidFill>
          <a:ln>
            <a:noFill/>
          </a:ln>
        </p:spPr>
        <p:txBody>
          <a:bodyPr/>
          <a:lstStyle/>
          <a:p>
            <a:endParaRPr lang="zh-CN" altLang="en-US"/>
          </a:p>
        </p:txBody>
      </p:sp>
      <p:sp>
        <p:nvSpPr>
          <p:cNvPr id="4" name="Oval 51"/>
          <p:cNvSpPr>
            <a:spLocks noChangeArrowheads="1"/>
          </p:cNvSpPr>
          <p:nvPr/>
        </p:nvSpPr>
        <p:spPr bwMode="auto">
          <a:xfrm>
            <a:off x="6904038" y="1352550"/>
            <a:ext cx="1393825" cy="1397000"/>
          </a:xfrm>
          <a:prstGeom prst="ellipse">
            <a:avLst/>
          </a:prstGeom>
          <a:blipFill dpi="0" rotWithShape="1">
            <a:blip r:embed="rId6"/>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72" name="Rectangle 52"/>
          <p:cNvSpPr>
            <a:spLocks noChangeArrowheads="1"/>
          </p:cNvSpPr>
          <p:nvPr/>
        </p:nvSpPr>
        <p:spPr bwMode="auto">
          <a:xfrm>
            <a:off x="7078663" y="2828925"/>
            <a:ext cx="1058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Robin G.Sebastian</a:t>
            </a:r>
            <a:endParaRPr lang="zh-CN" altLang="zh-CN" dirty="0"/>
          </a:p>
        </p:txBody>
      </p:sp>
      <p:sp>
        <p:nvSpPr>
          <p:cNvPr id="13373" name="Rectangle 53"/>
          <p:cNvSpPr>
            <a:spLocks noChangeArrowheads="1"/>
          </p:cNvSpPr>
          <p:nvPr/>
        </p:nvSpPr>
        <p:spPr bwMode="auto">
          <a:xfrm>
            <a:off x="7418388" y="2989263"/>
            <a:ext cx="396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Reporter</a:t>
            </a:r>
            <a:endParaRPr lang="zh-CN" altLang="zh-CN"/>
          </a:p>
        </p:txBody>
      </p:sp>
      <p:sp>
        <p:nvSpPr>
          <p:cNvPr id="13374" name="Rectangle 54"/>
          <p:cNvSpPr>
            <a:spLocks noChangeArrowheads="1"/>
          </p:cNvSpPr>
          <p:nvPr/>
        </p:nvSpPr>
        <p:spPr bwMode="auto">
          <a:xfrm>
            <a:off x="6862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75" name="Rectangle 55"/>
          <p:cNvSpPr>
            <a:spLocks noChangeArrowheads="1"/>
          </p:cNvSpPr>
          <p:nvPr/>
        </p:nvSpPr>
        <p:spPr bwMode="auto">
          <a:xfrm>
            <a:off x="8162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76"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77" name="Rectangle 57"/>
          <p:cNvSpPr>
            <a:spLocks noChangeArrowheads="1"/>
          </p:cNvSpPr>
          <p:nvPr/>
        </p:nvSpPr>
        <p:spPr bwMode="auto">
          <a:xfrm>
            <a:off x="6878638" y="3486150"/>
            <a:ext cx="1123950" cy="120650"/>
          </a:xfrm>
          <a:prstGeom prst="rect">
            <a:avLst/>
          </a:prstGeom>
          <a:solidFill>
            <a:srgbClr val="1848C0"/>
          </a:solidFill>
          <a:ln>
            <a:noFill/>
          </a:ln>
        </p:spPr>
        <p:txBody>
          <a:bodyPr/>
          <a:lstStyle/>
          <a:p>
            <a:endParaRPr lang="zh-CN" altLang="zh-CN"/>
          </a:p>
        </p:txBody>
      </p:sp>
      <p:sp>
        <p:nvSpPr>
          <p:cNvPr id="13378" name="Rectangle 58"/>
          <p:cNvSpPr>
            <a:spLocks noChangeArrowheads="1"/>
          </p:cNvSpPr>
          <p:nvPr/>
        </p:nvSpPr>
        <p:spPr bwMode="auto">
          <a:xfrm>
            <a:off x="6862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a:p>
        </p:txBody>
      </p:sp>
      <p:sp>
        <p:nvSpPr>
          <p:cNvPr id="13379" name="Rectangle 59"/>
          <p:cNvSpPr>
            <a:spLocks noChangeArrowheads="1"/>
          </p:cNvSpPr>
          <p:nvPr/>
        </p:nvSpPr>
        <p:spPr bwMode="auto">
          <a:xfrm>
            <a:off x="8162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80"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1" name="Rectangle 61"/>
          <p:cNvSpPr>
            <a:spLocks noChangeArrowheads="1"/>
          </p:cNvSpPr>
          <p:nvPr/>
        </p:nvSpPr>
        <p:spPr bwMode="auto">
          <a:xfrm>
            <a:off x="6878638" y="3921125"/>
            <a:ext cx="1319212" cy="120650"/>
          </a:xfrm>
          <a:prstGeom prst="rect">
            <a:avLst/>
          </a:prstGeom>
          <a:solidFill>
            <a:srgbClr val="1848C0"/>
          </a:solidFill>
          <a:ln>
            <a:noFill/>
          </a:ln>
        </p:spPr>
        <p:txBody>
          <a:bodyPr/>
          <a:lstStyle/>
          <a:p>
            <a:endParaRPr lang="zh-CN" altLang="en-US"/>
          </a:p>
        </p:txBody>
      </p:sp>
      <p:sp>
        <p:nvSpPr>
          <p:cNvPr id="13382" name="Rectangle 62"/>
          <p:cNvSpPr>
            <a:spLocks noChangeArrowheads="1"/>
          </p:cNvSpPr>
          <p:nvPr/>
        </p:nvSpPr>
        <p:spPr bwMode="auto">
          <a:xfrm>
            <a:off x="6862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p>
        </p:txBody>
      </p:sp>
      <p:sp>
        <p:nvSpPr>
          <p:cNvPr id="13383" name="Rectangle 63"/>
          <p:cNvSpPr>
            <a:spLocks noChangeArrowheads="1"/>
          </p:cNvSpPr>
          <p:nvPr/>
        </p:nvSpPr>
        <p:spPr bwMode="auto">
          <a:xfrm>
            <a:off x="8162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84"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5" name="Rectangle 65"/>
          <p:cNvSpPr>
            <a:spLocks noChangeArrowheads="1"/>
          </p:cNvSpPr>
          <p:nvPr/>
        </p:nvSpPr>
        <p:spPr bwMode="auto">
          <a:xfrm>
            <a:off x="6878638" y="4356100"/>
            <a:ext cx="1128712" cy="120650"/>
          </a:xfrm>
          <a:prstGeom prst="rect">
            <a:avLst/>
          </a:prstGeom>
          <a:solidFill>
            <a:srgbClr val="1848C0"/>
          </a:solidFill>
          <a:ln>
            <a:noFill/>
          </a:ln>
        </p:spPr>
        <p:txBody>
          <a:bodyPr/>
          <a:lstStyle/>
          <a:p>
            <a:endParaRPr lang="zh-CN" altLang="en-US"/>
          </a:p>
        </p:txBody>
      </p:sp>
      <p:grpSp>
        <p:nvGrpSpPr>
          <p:cNvPr id="13386" name="Group 66"/>
          <p:cNvGrpSpPr/>
          <p:nvPr/>
        </p:nvGrpSpPr>
        <p:grpSpPr bwMode="auto">
          <a:xfrm>
            <a:off x="1849438" y="1355725"/>
            <a:ext cx="293687" cy="293688"/>
            <a:chOff x="0" y="0"/>
            <a:chExt cx="185" cy="185"/>
          </a:xfrm>
        </p:grpSpPr>
        <p:sp>
          <p:nvSpPr>
            <p:cNvPr id="13396" name="Oval 67"/>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7" name="Freeform 68"/>
            <p:cNvSpPr/>
            <p:nvPr/>
          </p:nvSpPr>
          <p:spPr bwMode="auto">
            <a:xfrm>
              <a:off x="33" y="24"/>
              <a:ext cx="122" cy="110"/>
            </a:xfrm>
            <a:custGeom>
              <a:avLst/>
              <a:gdLst>
                <a:gd name="T0" fmla="*/ 118 w 115"/>
                <a:gd name="T1" fmla="*/ 93 h 103"/>
                <a:gd name="T2" fmla="*/ 109 w 115"/>
                <a:gd name="T3" fmla="*/ 85 h 103"/>
                <a:gd name="T4" fmla="*/ 89 w 115"/>
                <a:gd name="T5" fmla="*/ 77 h 103"/>
                <a:gd name="T6" fmla="*/ 88 w 115"/>
                <a:gd name="T7" fmla="*/ 77 h 103"/>
                <a:gd name="T8" fmla="*/ 88 w 115"/>
                <a:gd name="T9" fmla="*/ 77 h 103"/>
                <a:gd name="T10" fmla="*/ 81 w 115"/>
                <a:gd name="T11" fmla="*/ 72 h 103"/>
                <a:gd name="T12" fmla="*/ 81 w 115"/>
                <a:gd name="T13" fmla="*/ 70 h 103"/>
                <a:gd name="T14" fmla="*/ 81 w 115"/>
                <a:gd name="T15" fmla="*/ 70 h 103"/>
                <a:gd name="T16" fmla="*/ 81 w 115"/>
                <a:gd name="T17" fmla="*/ 70 h 103"/>
                <a:gd name="T18" fmla="*/ 80 w 115"/>
                <a:gd name="T19" fmla="*/ 70 h 103"/>
                <a:gd name="T20" fmla="*/ 80 w 115"/>
                <a:gd name="T21" fmla="*/ 70 h 103"/>
                <a:gd name="T22" fmla="*/ 80 w 115"/>
                <a:gd name="T23" fmla="*/ 70 h 103"/>
                <a:gd name="T24" fmla="*/ 80 w 115"/>
                <a:gd name="T25" fmla="*/ 70 h 103"/>
                <a:gd name="T26" fmla="*/ 79 w 115"/>
                <a:gd name="T27" fmla="*/ 69 h 103"/>
                <a:gd name="T28" fmla="*/ 79 w 115"/>
                <a:gd name="T29" fmla="*/ 69 h 103"/>
                <a:gd name="T30" fmla="*/ 79 w 115"/>
                <a:gd name="T31" fmla="*/ 69 h 103"/>
                <a:gd name="T32" fmla="*/ 79 w 115"/>
                <a:gd name="T33" fmla="*/ 69 h 103"/>
                <a:gd name="T34" fmla="*/ 79 w 115"/>
                <a:gd name="T35" fmla="*/ 69 h 103"/>
                <a:gd name="T36" fmla="*/ 79 w 115"/>
                <a:gd name="T37" fmla="*/ 69 h 103"/>
                <a:gd name="T38" fmla="*/ 79 w 115"/>
                <a:gd name="T39" fmla="*/ 69 h 103"/>
                <a:gd name="T40" fmla="*/ 77 w 115"/>
                <a:gd name="T41" fmla="*/ 69 h 103"/>
                <a:gd name="T42" fmla="*/ 76 w 115"/>
                <a:gd name="T43" fmla="*/ 64 h 103"/>
                <a:gd name="T44" fmla="*/ 75 w 115"/>
                <a:gd name="T45" fmla="*/ 63 h 103"/>
                <a:gd name="T46" fmla="*/ 75 w 115"/>
                <a:gd name="T47" fmla="*/ 59 h 103"/>
                <a:gd name="T48" fmla="*/ 76 w 115"/>
                <a:gd name="T49" fmla="*/ 59 h 103"/>
                <a:gd name="T50" fmla="*/ 79 w 115"/>
                <a:gd name="T51" fmla="*/ 51 h 103"/>
                <a:gd name="T52" fmla="*/ 82 w 115"/>
                <a:gd name="T53" fmla="*/ 46 h 103"/>
                <a:gd name="T54" fmla="*/ 83 w 115"/>
                <a:gd name="T55" fmla="*/ 34 h 103"/>
                <a:gd name="T56" fmla="*/ 82 w 115"/>
                <a:gd name="T57" fmla="*/ 35 h 103"/>
                <a:gd name="T58" fmla="*/ 83 w 115"/>
                <a:gd name="T59" fmla="*/ 27 h 103"/>
                <a:gd name="T60" fmla="*/ 81 w 115"/>
                <a:gd name="T61" fmla="*/ 11 h 103"/>
                <a:gd name="T62" fmla="*/ 74 w 115"/>
                <a:gd name="T63" fmla="*/ 4 h 103"/>
                <a:gd name="T64" fmla="*/ 69 w 115"/>
                <a:gd name="T65" fmla="*/ 2 h 103"/>
                <a:gd name="T66" fmla="*/ 49 w 115"/>
                <a:gd name="T67" fmla="*/ 2 h 103"/>
                <a:gd name="T68" fmla="*/ 39 w 115"/>
                <a:gd name="T69" fmla="*/ 10 h 103"/>
                <a:gd name="T70" fmla="*/ 36 w 115"/>
                <a:gd name="T71" fmla="*/ 27 h 103"/>
                <a:gd name="T72" fmla="*/ 38 w 115"/>
                <a:gd name="T73" fmla="*/ 33 h 103"/>
                <a:gd name="T74" fmla="*/ 38 w 115"/>
                <a:gd name="T75" fmla="*/ 35 h 103"/>
                <a:gd name="T76" fmla="*/ 37 w 115"/>
                <a:gd name="T77" fmla="*/ 35 h 103"/>
                <a:gd name="T78" fmla="*/ 39 w 115"/>
                <a:gd name="T79" fmla="*/ 46 h 103"/>
                <a:gd name="T80" fmla="*/ 42 w 115"/>
                <a:gd name="T81" fmla="*/ 51 h 103"/>
                <a:gd name="T82" fmla="*/ 45 w 115"/>
                <a:gd name="T83" fmla="*/ 59 h 103"/>
                <a:gd name="T84" fmla="*/ 46 w 115"/>
                <a:gd name="T85" fmla="*/ 60 h 103"/>
                <a:gd name="T86" fmla="*/ 46 w 115"/>
                <a:gd name="T87" fmla="*/ 63 h 103"/>
                <a:gd name="T88" fmla="*/ 46 w 115"/>
                <a:gd name="T89" fmla="*/ 64 h 103"/>
                <a:gd name="T90" fmla="*/ 46 w 115"/>
                <a:gd name="T91" fmla="*/ 64 h 103"/>
                <a:gd name="T92" fmla="*/ 43 w 115"/>
                <a:gd name="T93" fmla="*/ 69 h 103"/>
                <a:gd name="T94" fmla="*/ 43 w 115"/>
                <a:gd name="T95" fmla="*/ 69 h 103"/>
                <a:gd name="T96" fmla="*/ 41 w 115"/>
                <a:gd name="T97" fmla="*/ 70 h 103"/>
                <a:gd name="T98" fmla="*/ 33 w 115"/>
                <a:gd name="T99" fmla="*/ 76 h 103"/>
                <a:gd name="T100" fmla="*/ 33 w 115"/>
                <a:gd name="T101" fmla="*/ 77 h 103"/>
                <a:gd name="T102" fmla="*/ 33 w 115"/>
                <a:gd name="T103" fmla="*/ 77 h 103"/>
                <a:gd name="T104" fmla="*/ 33 w 115"/>
                <a:gd name="T105" fmla="*/ 77 h 103"/>
                <a:gd name="T106" fmla="*/ 32 w 115"/>
                <a:gd name="T107" fmla="*/ 77 h 103"/>
                <a:gd name="T108" fmla="*/ 12 w 115"/>
                <a:gd name="T109" fmla="*/ 85 h 103"/>
                <a:gd name="T110" fmla="*/ 3 w 115"/>
                <a:gd name="T111" fmla="*/ 93 h 103"/>
                <a:gd name="T112" fmla="*/ 0 w 115"/>
                <a:gd name="T113" fmla="*/ 110 h 103"/>
                <a:gd name="T114" fmla="*/ 122 w 115"/>
                <a:gd name="T115" fmla="*/ 110 h 103"/>
                <a:gd name="T116" fmla="*/ 118 w 115"/>
                <a:gd name="T117" fmla="*/ 9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7" name="Group 69"/>
          <p:cNvGrpSpPr/>
          <p:nvPr/>
        </p:nvGrpSpPr>
        <p:grpSpPr bwMode="auto">
          <a:xfrm>
            <a:off x="7961313" y="1355725"/>
            <a:ext cx="293687" cy="293688"/>
            <a:chOff x="0" y="0"/>
            <a:chExt cx="185" cy="185"/>
          </a:xfrm>
        </p:grpSpPr>
        <p:sp>
          <p:nvSpPr>
            <p:cNvPr id="13394" name="Oval 70"/>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5" name="Freeform 71"/>
            <p:cNvSpPr>
              <a:spLocks noEditPoints="1"/>
            </p:cNvSpPr>
            <p:nvPr/>
          </p:nvSpPr>
          <p:spPr bwMode="auto">
            <a:xfrm>
              <a:off x="43" y="26"/>
              <a:ext cx="100" cy="134"/>
            </a:xfrm>
            <a:custGeom>
              <a:avLst/>
              <a:gdLst>
                <a:gd name="T0" fmla="*/ 100 w 96"/>
                <a:gd name="T1" fmla="*/ 42 h 128"/>
                <a:gd name="T2" fmla="*/ 100 w 96"/>
                <a:gd name="T3" fmla="*/ 59 h 128"/>
                <a:gd name="T4" fmla="*/ 58 w 96"/>
                <a:gd name="T5" fmla="*/ 108 h 128"/>
                <a:gd name="T6" fmla="*/ 58 w 96"/>
                <a:gd name="T7" fmla="*/ 126 h 128"/>
                <a:gd name="T8" fmla="*/ 71 w 96"/>
                <a:gd name="T9" fmla="*/ 126 h 128"/>
                <a:gd name="T10" fmla="*/ 75 w 96"/>
                <a:gd name="T11" fmla="*/ 130 h 128"/>
                <a:gd name="T12" fmla="*/ 71 w 96"/>
                <a:gd name="T13" fmla="*/ 134 h 128"/>
                <a:gd name="T14" fmla="*/ 29 w 96"/>
                <a:gd name="T15" fmla="*/ 134 h 128"/>
                <a:gd name="T16" fmla="*/ 25 w 96"/>
                <a:gd name="T17" fmla="*/ 130 h 128"/>
                <a:gd name="T18" fmla="*/ 29 w 96"/>
                <a:gd name="T19" fmla="*/ 126 h 128"/>
                <a:gd name="T20" fmla="*/ 42 w 96"/>
                <a:gd name="T21" fmla="*/ 126 h 128"/>
                <a:gd name="T22" fmla="*/ 42 w 96"/>
                <a:gd name="T23" fmla="*/ 108 h 128"/>
                <a:gd name="T24" fmla="*/ 0 w 96"/>
                <a:gd name="T25" fmla="*/ 59 h 128"/>
                <a:gd name="T26" fmla="*/ 0 w 96"/>
                <a:gd name="T27" fmla="*/ 42 h 128"/>
                <a:gd name="T28" fmla="*/ 8 w 96"/>
                <a:gd name="T29" fmla="*/ 42 h 128"/>
                <a:gd name="T30" fmla="*/ 8 w 96"/>
                <a:gd name="T31" fmla="*/ 59 h 128"/>
                <a:gd name="T32" fmla="*/ 29 w 96"/>
                <a:gd name="T33" fmla="*/ 95 h 128"/>
                <a:gd name="T34" fmla="*/ 71 w 96"/>
                <a:gd name="T35" fmla="*/ 95 h 128"/>
                <a:gd name="T36" fmla="*/ 92 w 96"/>
                <a:gd name="T37" fmla="*/ 59 h 128"/>
                <a:gd name="T38" fmla="*/ 92 w 96"/>
                <a:gd name="T39" fmla="*/ 42 h 128"/>
                <a:gd name="T40" fmla="*/ 100 w 96"/>
                <a:gd name="T41" fmla="*/ 42 h 128"/>
                <a:gd name="T42" fmla="*/ 50 w 96"/>
                <a:gd name="T43" fmla="*/ 84 h 128"/>
                <a:gd name="T44" fmla="*/ 75 w 96"/>
                <a:gd name="T45" fmla="*/ 59 h 128"/>
                <a:gd name="T46" fmla="*/ 75 w 96"/>
                <a:gd name="T47" fmla="*/ 25 h 128"/>
                <a:gd name="T48" fmla="*/ 50 w 96"/>
                <a:gd name="T49" fmla="*/ 0 h 128"/>
                <a:gd name="T50" fmla="*/ 25 w 96"/>
                <a:gd name="T51" fmla="*/ 25 h 128"/>
                <a:gd name="T52" fmla="*/ 25 w 96"/>
                <a:gd name="T53" fmla="*/ 59 h 128"/>
                <a:gd name="T54" fmla="*/ 50 w 96"/>
                <a:gd name="T55" fmla="*/ 84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8" name="Group 72"/>
          <p:cNvGrpSpPr/>
          <p:nvPr/>
        </p:nvGrpSpPr>
        <p:grpSpPr bwMode="auto">
          <a:xfrm>
            <a:off x="3889375" y="1355725"/>
            <a:ext cx="293688" cy="293688"/>
            <a:chOff x="0" y="0"/>
            <a:chExt cx="185" cy="185"/>
          </a:xfrm>
        </p:grpSpPr>
        <p:sp>
          <p:nvSpPr>
            <p:cNvPr id="13392" name="Oval 73"/>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3" name="Freeform 74"/>
            <p:cNvSpPr>
              <a:spLocks noEditPoints="1"/>
            </p:cNvSpPr>
            <p:nvPr/>
          </p:nvSpPr>
          <p:spPr bwMode="auto">
            <a:xfrm>
              <a:off x="49" y="45"/>
              <a:ext cx="93" cy="93"/>
            </a:xfrm>
            <a:custGeom>
              <a:avLst/>
              <a:gdLst>
                <a:gd name="T0" fmla="*/ 93 w 128"/>
                <a:gd name="T1" fmla="*/ 87 h 128"/>
                <a:gd name="T2" fmla="*/ 0 w 128"/>
                <a:gd name="T3" fmla="*/ 93 h 128"/>
                <a:gd name="T4" fmla="*/ 6 w 128"/>
                <a:gd name="T5" fmla="*/ 0 h 128"/>
                <a:gd name="T6" fmla="*/ 12 w 128"/>
                <a:gd name="T7" fmla="*/ 17 h 128"/>
                <a:gd name="T8" fmla="*/ 6 w 128"/>
                <a:gd name="T9" fmla="*/ 23 h 128"/>
                <a:gd name="T10" fmla="*/ 12 w 128"/>
                <a:gd name="T11" fmla="*/ 35 h 128"/>
                <a:gd name="T12" fmla="*/ 6 w 128"/>
                <a:gd name="T13" fmla="*/ 41 h 128"/>
                <a:gd name="T14" fmla="*/ 12 w 128"/>
                <a:gd name="T15" fmla="*/ 52 h 128"/>
                <a:gd name="T16" fmla="*/ 6 w 128"/>
                <a:gd name="T17" fmla="*/ 58 h 128"/>
                <a:gd name="T18" fmla="*/ 12 w 128"/>
                <a:gd name="T19" fmla="*/ 70 h 128"/>
                <a:gd name="T20" fmla="*/ 6 w 128"/>
                <a:gd name="T21" fmla="*/ 76 h 128"/>
                <a:gd name="T22" fmla="*/ 17 w 128"/>
                <a:gd name="T23" fmla="*/ 61 h 128"/>
                <a:gd name="T24" fmla="*/ 29 w 128"/>
                <a:gd name="T25" fmla="*/ 53 h 128"/>
                <a:gd name="T26" fmla="*/ 35 w 128"/>
                <a:gd name="T27" fmla="*/ 38 h 128"/>
                <a:gd name="T28" fmla="*/ 52 w 128"/>
                <a:gd name="T29" fmla="*/ 38 h 128"/>
                <a:gd name="T30" fmla="*/ 62 w 128"/>
                <a:gd name="T31" fmla="*/ 48 h 128"/>
                <a:gd name="T32" fmla="*/ 68 w 128"/>
                <a:gd name="T33" fmla="*/ 47 h 128"/>
                <a:gd name="T34" fmla="*/ 76 w 128"/>
                <a:gd name="T35" fmla="*/ 20 h 128"/>
                <a:gd name="T36" fmla="*/ 93 w 128"/>
                <a:gd name="T37" fmla="*/ 20 h 128"/>
                <a:gd name="T38" fmla="*/ 84 w 128"/>
                <a:gd name="T39" fmla="*/ 29 h 128"/>
                <a:gd name="T40" fmla="*/ 76 w 128"/>
                <a:gd name="T41" fmla="*/ 55 h 128"/>
                <a:gd name="T42" fmla="*/ 58 w 128"/>
                <a:gd name="T43" fmla="*/ 55 h 128"/>
                <a:gd name="T44" fmla="*/ 49 w 128"/>
                <a:gd name="T45" fmla="*/ 45 h 128"/>
                <a:gd name="T46" fmla="*/ 41 w 128"/>
                <a:gd name="T47" fmla="*/ 46 h 128"/>
                <a:gd name="T48" fmla="*/ 35 w 128"/>
                <a:gd name="T49" fmla="*/ 61 h 128"/>
                <a:gd name="T50" fmla="*/ 17 w 128"/>
                <a:gd name="T51" fmla="*/ 61 h 128"/>
                <a:gd name="T52" fmla="*/ 84 w 128"/>
                <a:gd name="T53" fmla="*/ 23 h 128"/>
                <a:gd name="T54" fmla="*/ 84 w 128"/>
                <a:gd name="T55" fmla="*/ 17 h 128"/>
                <a:gd name="T56" fmla="*/ 64 w 128"/>
                <a:gd name="T57" fmla="*/ 55 h 128"/>
                <a:gd name="T58" fmla="*/ 70 w 128"/>
                <a:gd name="T59" fmla="*/ 55 h 128"/>
                <a:gd name="T60" fmla="*/ 64 w 128"/>
                <a:gd name="T61" fmla="*/ 55 h 128"/>
                <a:gd name="T62" fmla="*/ 44 w 128"/>
                <a:gd name="T63" fmla="*/ 41 h 128"/>
                <a:gd name="T64" fmla="*/ 44 w 128"/>
                <a:gd name="T65" fmla="*/ 35 h 128"/>
                <a:gd name="T66" fmla="*/ 23 w 128"/>
                <a:gd name="T67" fmla="*/ 61 h 128"/>
                <a:gd name="T68" fmla="*/ 29 w 128"/>
                <a:gd name="T69" fmla="*/ 61 h 128"/>
                <a:gd name="T70" fmla="*/ 23 w 128"/>
                <a:gd name="T71" fmla="*/ 6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9" name="Group 75"/>
          <p:cNvGrpSpPr/>
          <p:nvPr/>
        </p:nvGrpSpPr>
        <p:grpSpPr bwMode="auto">
          <a:xfrm>
            <a:off x="5935663" y="1355725"/>
            <a:ext cx="293687" cy="293688"/>
            <a:chOff x="0" y="0"/>
            <a:chExt cx="185" cy="185"/>
          </a:xfrm>
        </p:grpSpPr>
        <p:sp>
          <p:nvSpPr>
            <p:cNvPr id="13390" name="Oval 76"/>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1" name="Freeform 77"/>
            <p:cNvSpPr>
              <a:spLocks noEditPoints="1"/>
            </p:cNvSpPr>
            <p:nvPr/>
          </p:nvSpPr>
          <p:spPr bwMode="auto">
            <a:xfrm>
              <a:off x="45" y="34"/>
              <a:ext cx="112" cy="110"/>
            </a:xfrm>
            <a:custGeom>
              <a:avLst/>
              <a:gdLst>
                <a:gd name="T0" fmla="*/ 0 w 131"/>
                <a:gd name="T1" fmla="*/ 83 h 131"/>
                <a:gd name="T2" fmla="*/ 27 w 131"/>
                <a:gd name="T3" fmla="*/ 110 h 131"/>
                <a:gd name="T4" fmla="*/ 0 w 131"/>
                <a:gd name="T5" fmla="*/ 110 h 131"/>
                <a:gd name="T6" fmla="*/ 0 w 131"/>
                <a:gd name="T7" fmla="*/ 83 h 131"/>
                <a:gd name="T8" fmla="*/ 68 w 131"/>
                <a:gd name="T9" fmla="*/ 5 h 131"/>
                <a:gd name="T10" fmla="*/ 78 w 131"/>
                <a:gd name="T11" fmla="*/ 34 h 131"/>
                <a:gd name="T12" fmla="*/ 107 w 131"/>
                <a:gd name="T13" fmla="*/ 43 h 131"/>
                <a:gd name="T14" fmla="*/ 97 w 131"/>
                <a:gd name="T15" fmla="*/ 14 h 131"/>
                <a:gd name="T16" fmla="*/ 68 w 131"/>
                <a:gd name="T17" fmla="*/ 5 h 131"/>
                <a:gd name="T18" fmla="*/ 84 w 131"/>
                <a:gd name="T19" fmla="*/ 46 h 131"/>
                <a:gd name="T20" fmla="*/ 34 w 131"/>
                <a:gd name="T21" fmla="*/ 95 h 131"/>
                <a:gd name="T22" fmla="*/ 44 w 131"/>
                <a:gd name="T23" fmla="*/ 105 h 131"/>
                <a:gd name="T24" fmla="*/ 98 w 131"/>
                <a:gd name="T25" fmla="*/ 51 h 131"/>
                <a:gd name="T26" fmla="*/ 84 w 131"/>
                <a:gd name="T27" fmla="*/ 46 h 131"/>
                <a:gd name="T28" fmla="*/ 74 w 131"/>
                <a:gd name="T29" fmla="*/ 38 h 131"/>
                <a:gd name="T30" fmla="*/ 68 w 131"/>
                <a:gd name="T31" fmla="*/ 33 h 131"/>
                <a:gd name="T32" fmla="*/ 20 w 131"/>
                <a:gd name="T33" fmla="*/ 81 h 131"/>
                <a:gd name="T34" fmla="*/ 30 w 131"/>
                <a:gd name="T35" fmla="*/ 91 h 131"/>
                <a:gd name="T36" fmla="*/ 79 w 131"/>
                <a:gd name="T37" fmla="*/ 43 h 131"/>
                <a:gd name="T38" fmla="*/ 74 w 131"/>
                <a:gd name="T39" fmla="*/ 38 h 131"/>
                <a:gd name="T40" fmla="*/ 60 w 131"/>
                <a:gd name="T41" fmla="*/ 13 h 131"/>
                <a:gd name="T42" fmla="*/ 5 w 131"/>
                <a:gd name="T43" fmla="*/ 66 h 131"/>
                <a:gd name="T44" fmla="*/ 15 w 131"/>
                <a:gd name="T45" fmla="*/ 76 h 131"/>
                <a:gd name="T46" fmla="*/ 65 w 131"/>
                <a:gd name="T47" fmla="*/ 28 h 131"/>
                <a:gd name="T48" fmla="*/ 60 w 131"/>
                <a:gd name="T49" fmla="*/ 13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7"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1000"/>
                                        <p:tgtEl>
                                          <p:spTgt spid="77"/>
                                        </p:tgtEl>
                                      </p:cBhvr>
                                    </p:animEffect>
                                    <p:anim calcmode="lin" valueType="num">
                                      <p:cBhvr>
                                        <p:cTn id="17" dur="1000" fill="hold"/>
                                        <p:tgtEl>
                                          <p:spTgt spid="77"/>
                                        </p:tgtEl>
                                        <p:attrNameLst>
                                          <p:attrName>ppt_x</p:attrName>
                                        </p:attrNameLst>
                                      </p:cBhvr>
                                      <p:tavLst>
                                        <p:tav tm="0">
                                          <p:val>
                                            <p:strVal val="#ppt_x"/>
                                          </p:val>
                                        </p:tav>
                                        <p:tav tm="100000">
                                          <p:val>
                                            <p:strVal val="#ppt_x"/>
                                          </p:val>
                                        </p:tav>
                                      </p:tavLst>
                                    </p:anim>
                                    <p:anim calcmode="lin" valueType="num">
                                      <p:cBhvr>
                                        <p:cTn id="18" dur="1000" fill="hold"/>
                                        <p:tgtEl>
                                          <p:spTgt spid="7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heel(1)">
                                      <p:cBhvr>
                                        <p:cTn id="22" dur="2000"/>
                                        <p:tgtEl>
                                          <p:spTgt spid="13318"/>
                                        </p:tgtEl>
                                      </p:cBhvr>
                                    </p:animEffect>
                                  </p:childTnLst>
                                </p:cTn>
                              </p:par>
                            </p:childTnLst>
                          </p:cTn>
                        </p:par>
                        <p:par>
                          <p:cTn id="23" fill="hold">
                            <p:stCondLst>
                              <p:cond delay="3500"/>
                            </p:stCondLst>
                            <p:childTnLst>
                              <p:par>
                                <p:cTn id="24" presetID="15" presetClass="entr" presetSubtype="0" fill="hold" nodeType="afterEffect">
                                  <p:stCondLst>
                                    <p:cond delay="0"/>
                                  </p:stCondLst>
                                  <p:childTnLst>
                                    <p:set>
                                      <p:cBhvr>
                                        <p:cTn id="25" dur="1" fill="hold">
                                          <p:stCondLst>
                                            <p:cond delay="0"/>
                                          </p:stCondLst>
                                        </p:cTn>
                                        <p:tgtEl>
                                          <p:spTgt spid="13386"/>
                                        </p:tgtEl>
                                        <p:attrNameLst>
                                          <p:attrName>style.visibility</p:attrName>
                                        </p:attrNameLst>
                                      </p:cBhvr>
                                      <p:to>
                                        <p:strVal val="visible"/>
                                      </p:to>
                                    </p:set>
                                    <p:anim calcmode="lin" valueType="num">
                                      <p:cBhvr>
                                        <p:cTn id="26" dur="1000" fill="hold"/>
                                        <p:tgtEl>
                                          <p:spTgt spid="13386"/>
                                        </p:tgtEl>
                                        <p:attrNameLst>
                                          <p:attrName>ppt_w</p:attrName>
                                        </p:attrNameLst>
                                      </p:cBhvr>
                                      <p:tavLst>
                                        <p:tav tm="0">
                                          <p:val>
                                            <p:fltVal val="0"/>
                                          </p:val>
                                        </p:tav>
                                        <p:tav tm="100000">
                                          <p:val>
                                            <p:strVal val="#ppt_w"/>
                                          </p:val>
                                        </p:tav>
                                      </p:tavLst>
                                    </p:anim>
                                    <p:anim calcmode="lin" valueType="num">
                                      <p:cBhvr>
                                        <p:cTn id="27" dur="1000" fill="hold"/>
                                        <p:tgtEl>
                                          <p:spTgt spid="13386"/>
                                        </p:tgtEl>
                                        <p:attrNameLst>
                                          <p:attrName>ppt_h</p:attrName>
                                        </p:attrNameLst>
                                      </p:cBhvr>
                                      <p:tavLst>
                                        <p:tav tm="0">
                                          <p:val>
                                            <p:fltVal val="0"/>
                                          </p:val>
                                        </p:tav>
                                        <p:tav tm="100000">
                                          <p:val>
                                            <p:strVal val="#ppt_h"/>
                                          </p:val>
                                        </p:tav>
                                      </p:tavLst>
                                    </p:anim>
                                    <p:anim calcmode="lin" valueType="num">
                                      <p:cBhvr>
                                        <p:cTn id="28" dur="1000" fill="hold"/>
                                        <p:tgtEl>
                                          <p:spTgt spid="1338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38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additive="base">
                                        <p:cTn id="33" dur="500" fill="hold"/>
                                        <p:tgtEl>
                                          <p:spTgt spid="13322"/>
                                        </p:tgtEl>
                                        <p:attrNameLst>
                                          <p:attrName>ppt_x</p:attrName>
                                        </p:attrNameLst>
                                      </p:cBhvr>
                                      <p:tavLst>
                                        <p:tav tm="0">
                                          <p:val>
                                            <p:strVal val="0-#ppt_w/2"/>
                                          </p:val>
                                        </p:tav>
                                        <p:tav tm="100000">
                                          <p:val>
                                            <p:strVal val="#ppt_x"/>
                                          </p:val>
                                        </p:tav>
                                      </p:tavLst>
                                    </p:anim>
                                    <p:anim calcmode="lin" valueType="num">
                                      <p:cBhvr additive="base">
                                        <p:cTn id="34" dur="500" fill="hold"/>
                                        <p:tgtEl>
                                          <p:spTgt spid="133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1000"/>
                                        <p:tgtEl>
                                          <p:spTgt spid="13323"/>
                                        </p:tgtEl>
                                      </p:cBhvr>
                                    </p:animEffect>
                                    <p:anim calcmode="lin" valueType="num">
                                      <p:cBhvr>
                                        <p:cTn id="43" dur="1000" fill="hold"/>
                                        <p:tgtEl>
                                          <p:spTgt spid="13323"/>
                                        </p:tgtEl>
                                        <p:attrNameLst>
                                          <p:attrName>ppt_x</p:attrName>
                                        </p:attrNameLst>
                                      </p:cBhvr>
                                      <p:tavLst>
                                        <p:tav tm="0">
                                          <p:val>
                                            <p:strVal val="#ppt_x"/>
                                          </p:val>
                                        </p:tav>
                                        <p:tav tm="100000">
                                          <p:val>
                                            <p:strVal val="#ppt_x"/>
                                          </p:val>
                                        </p:tav>
                                      </p:tavLst>
                                    </p:anim>
                                    <p:anim calcmode="lin" valueType="num">
                                      <p:cBhvr>
                                        <p:cTn id="44" dur="10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fade">
                                      <p:cBhvr>
                                        <p:cTn id="47" dur="1000"/>
                                        <p:tgtEl>
                                          <p:spTgt spid="13324"/>
                                        </p:tgtEl>
                                      </p:cBhvr>
                                    </p:animEffect>
                                    <p:anim calcmode="lin" valueType="num">
                                      <p:cBhvr>
                                        <p:cTn id="48" dur="1000" fill="hold"/>
                                        <p:tgtEl>
                                          <p:spTgt spid="13324"/>
                                        </p:tgtEl>
                                        <p:attrNameLst>
                                          <p:attrName>ppt_x</p:attrName>
                                        </p:attrNameLst>
                                      </p:cBhvr>
                                      <p:tavLst>
                                        <p:tav tm="0">
                                          <p:val>
                                            <p:strVal val="#ppt_x"/>
                                          </p:val>
                                        </p:tav>
                                        <p:tav tm="100000">
                                          <p:val>
                                            <p:strVal val="#ppt_x"/>
                                          </p:val>
                                        </p:tav>
                                      </p:tavLst>
                                    </p:anim>
                                    <p:anim calcmode="lin" valueType="num">
                                      <p:cBhvr>
                                        <p:cTn id="49" dur="1000" fill="hold"/>
                                        <p:tgtEl>
                                          <p:spTgt spid="133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325"/>
                                        </p:tgtEl>
                                        <p:attrNameLst>
                                          <p:attrName>style.visibility</p:attrName>
                                        </p:attrNameLst>
                                      </p:cBhvr>
                                      <p:to>
                                        <p:strVal val="visible"/>
                                      </p:to>
                                    </p:set>
                                    <p:animEffect transition="in" filter="fade">
                                      <p:cBhvr>
                                        <p:cTn id="52" dur="1000"/>
                                        <p:tgtEl>
                                          <p:spTgt spid="13325"/>
                                        </p:tgtEl>
                                      </p:cBhvr>
                                    </p:animEffect>
                                    <p:anim calcmode="lin" valueType="num">
                                      <p:cBhvr>
                                        <p:cTn id="53" dur="1000" fill="hold"/>
                                        <p:tgtEl>
                                          <p:spTgt spid="13325"/>
                                        </p:tgtEl>
                                        <p:attrNameLst>
                                          <p:attrName>ppt_x</p:attrName>
                                        </p:attrNameLst>
                                      </p:cBhvr>
                                      <p:tavLst>
                                        <p:tav tm="0">
                                          <p:val>
                                            <p:strVal val="#ppt_x"/>
                                          </p:val>
                                        </p:tav>
                                        <p:tav tm="100000">
                                          <p:val>
                                            <p:strVal val="#ppt_x"/>
                                          </p:val>
                                        </p:tav>
                                      </p:tavLst>
                                    </p:anim>
                                    <p:anim calcmode="lin" valueType="num">
                                      <p:cBhvr>
                                        <p:cTn id="54" dur="1000" fill="hold"/>
                                        <p:tgtEl>
                                          <p:spTgt spid="133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326"/>
                                        </p:tgtEl>
                                        <p:attrNameLst>
                                          <p:attrName>style.visibility</p:attrName>
                                        </p:attrNameLst>
                                      </p:cBhvr>
                                      <p:to>
                                        <p:strVal val="visible"/>
                                      </p:to>
                                    </p:set>
                                    <p:animEffect transition="in" filter="fade">
                                      <p:cBhvr>
                                        <p:cTn id="57" dur="1000"/>
                                        <p:tgtEl>
                                          <p:spTgt spid="13326"/>
                                        </p:tgtEl>
                                      </p:cBhvr>
                                    </p:animEffect>
                                    <p:anim calcmode="lin" valueType="num">
                                      <p:cBhvr>
                                        <p:cTn id="58" dur="1000" fill="hold"/>
                                        <p:tgtEl>
                                          <p:spTgt spid="13326"/>
                                        </p:tgtEl>
                                        <p:attrNameLst>
                                          <p:attrName>ppt_x</p:attrName>
                                        </p:attrNameLst>
                                      </p:cBhvr>
                                      <p:tavLst>
                                        <p:tav tm="0">
                                          <p:val>
                                            <p:strVal val="#ppt_x"/>
                                          </p:val>
                                        </p:tav>
                                        <p:tav tm="100000">
                                          <p:val>
                                            <p:strVal val="#ppt_x"/>
                                          </p:val>
                                        </p:tav>
                                      </p:tavLst>
                                    </p:anim>
                                    <p:anim calcmode="lin" valueType="num">
                                      <p:cBhvr>
                                        <p:cTn id="59" dur="1000" fill="hold"/>
                                        <p:tgtEl>
                                          <p:spTgt spid="133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327"/>
                                        </p:tgtEl>
                                        <p:attrNameLst>
                                          <p:attrName>style.visibility</p:attrName>
                                        </p:attrNameLst>
                                      </p:cBhvr>
                                      <p:to>
                                        <p:strVal val="visible"/>
                                      </p:to>
                                    </p:set>
                                    <p:animEffect transition="in" filter="fade">
                                      <p:cBhvr>
                                        <p:cTn id="62" dur="1000"/>
                                        <p:tgtEl>
                                          <p:spTgt spid="13327"/>
                                        </p:tgtEl>
                                      </p:cBhvr>
                                    </p:animEffect>
                                    <p:anim calcmode="lin" valueType="num">
                                      <p:cBhvr>
                                        <p:cTn id="63" dur="1000" fill="hold"/>
                                        <p:tgtEl>
                                          <p:spTgt spid="13327"/>
                                        </p:tgtEl>
                                        <p:attrNameLst>
                                          <p:attrName>ppt_x</p:attrName>
                                        </p:attrNameLst>
                                      </p:cBhvr>
                                      <p:tavLst>
                                        <p:tav tm="0">
                                          <p:val>
                                            <p:strVal val="#ppt_x"/>
                                          </p:val>
                                        </p:tav>
                                        <p:tav tm="100000">
                                          <p:val>
                                            <p:strVal val="#ppt_x"/>
                                          </p:val>
                                        </p:tav>
                                      </p:tavLst>
                                    </p:anim>
                                    <p:anim calcmode="lin" valueType="num">
                                      <p:cBhvr>
                                        <p:cTn id="64" dur="1000" fill="hold"/>
                                        <p:tgtEl>
                                          <p:spTgt spid="133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328"/>
                                        </p:tgtEl>
                                        <p:attrNameLst>
                                          <p:attrName>style.visibility</p:attrName>
                                        </p:attrNameLst>
                                      </p:cBhvr>
                                      <p:to>
                                        <p:strVal val="visible"/>
                                      </p:to>
                                    </p:set>
                                    <p:animEffect transition="in" filter="fade">
                                      <p:cBhvr>
                                        <p:cTn id="67" dur="1000"/>
                                        <p:tgtEl>
                                          <p:spTgt spid="13328"/>
                                        </p:tgtEl>
                                      </p:cBhvr>
                                    </p:animEffect>
                                    <p:anim calcmode="lin" valueType="num">
                                      <p:cBhvr>
                                        <p:cTn id="68" dur="1000" fill="hold"/>
                                        <p:tgtEl>
                                          <p:spTgt spid="13328"/>
                                        </p:tgtEl>
                                        <p:attrNameLst>
                                          <p:attrName>ppt_x</p:attrName>
                                        </p:attrNameLst>
                                      </p:cBhvr>
                                      <p:tavLst>
                                        <p:tav tm="0">
                                          <p:val>
                                            <p:strVal val="#ppt_x"/>
                                          </p:val>
                                        </p:tav>
                                        <p:tav tm="100000">
                                          <p:val>
                                            <p:strVal val="#ppt_x"/>
                                          </p:val>
                                        </p:tav>
                                      </p:tavLst>
                                    </p:anim>
                                    <p:anim calcmode="lin" valueType="num">
                                      <p:cBhvr>
                                        <p:cTn id="69" dur="1000" fill="hold"/>
                                        <p:tgtEl>
                                          <p:spTgt spid="133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329"/>
                                        </p:tgtEl>
                                        <p:attrNameLst>
                                          <p:attrName>style.visibility</p:attrName>
                                        </p:attrNameLst>
                                      </p:cBhvr>
                                      <p:to>
                                        <p:strVal val="visible"/>
                                      </p:to>
                                    </p:set>
                                    <p:animEffect transition="in" filter="fade">
                                      <p:cBhvr>
                                        <p:cTn id="72" dur="1000"/>
                                        <p:tgtEl>
                                          <p:spTgt spid="13329"/>
                                        </p:tgtEl>
                                      </p:cBhvr>
                                    </p:animEffect>
                                    <p:anim calcmode="lin" valueType="num">
                                      <p:cBhvr>
                                        <p:cTn id="73" dur="1000" fill="hold"/>
                                        <p:tgtEl>
                                          <p:spTgt spid="13329"/>
                                        </p:tgtEl>
                                        <p:attrNameLst>
                                          <p:attrName>ppt_x</p:attrName>
                                        </p:attrNameLst>
                                      </p:cBhvr>
                                      <p:tavLst>
                                        <p:tav tm="0">
                                          <p:val>
                                            <p:strVal val="#ppt_x"/>
                                          </p:val>
                                        </p:tav>
                                        <p:tav tm="100000">
                                          <p:val>
                                            <p:strVal val="#ppt_x"/>
                                          </p:val>
                                        </p:tav>
                                      </p:tavLst>
                                    </p:anim>
                                    <p:anim calcmode="lin" valueType="num">
                                      <p:cBhvr>
                                        <p:cTn id="74" dur="1000" fill="hold"/>
                                        <p:tgtEl>
                                          <p:spTgt spid="133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330"/>
                                        </p:tgtEl>
                                        <p:attrNameLst>
                                          <p:attrName>style.visibility</p:attrName>
                                        </p:attrNameLst>
                                      </p:cBhvr>
                                      <p:to>
                                        <p:strVal val="visible"/>
                                      </p:to>
                                    </p:set>
                                    <p:animEffect transition="in" filter="fade">
                                      <p:cBhvr>
                                        <p:cTn id="77" dur="1000"/>
                                        <p:tgtEl>
                                          <p:spTgt spid="13330"/>
                                        </p:tgtEl>
                                      </p:cBhvr>
                                    </p:animEffect>
                                    <p:anim calcmode="lin" valueType="num">
                                      <p:cBhvr>
                                        <p:cTn id="78" dur="1000" fill="hold"/>
                                        <p:tgtEl>
                                          <p:spTgt spid="13330"/>
                                        </p:tgtEl>
                                        <p:attrNameLst>
                                          <p:attrName>ppt_x</p:attrName>
                                        </p:attrNameLst>
                                      </p:cBhvr>
                                      <p:tavLst>
                                        <p:tav tm="0">
                                          <p:val>
                                            <p:strVal val="#ppt_x"/>
                                          </p:val>
                                        </p:tav>
                                        <p:tav tm="100000">
                                          <p:val>
                                            <p:strVal val="#ppt_x"/>
                                          </p:val>
                                        </p:tav>
                                      </p:tavLst>
                                    </p:anim>
                                    <p:anim calcmode="lin" valueType="num">
                                      <p:cBhvr>
                                        <p:cTn id="79" dur="1000" fill="hold"/>
                                        <p:tgtEl>
                                          <p:spTgt spid="133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331"/>
                                        </p:tgtEl>
                                        <p:attrNameLst>
                                          <p:attrName>style.visibility</p:attrName>
                                        </p:attrNameLst>
                                      </p:cBhvr>
                                      <p:to>
                                        <p:strVal val="visible"/>
                                      </p:to>
                                    </p:set>
                                    <p:animEffect transition="in" filter="fade">
                                      <p:cBhvr>
                                        <p:cTn id="82" dur="1000"/>
                                        <p:tgtEl>
                                          <p:spTgt spid="13331"/>
                                        </p:tgtEl>
                                      </p:cBhvr>
                                    </p:animEffect>
                                    <p:anim calcmode="lin" valueType="num">
                                      <p:cBhvr>
                                        <p:cTn id="83" dur="1000" fill="hold"/>
                                        <p:tgtEl>
                                          <p:spTgt spid="13331"/>
                                        </p:tgtEl>
                                        <p:attrNameLst>
                                          <p:attrName>ppt_x</p:attrName>
                                        </p:attrNameLst>
                                      </p:cBhvr>
                                      <p:tavLst>
                                        <p:tav tm="0">
                                          <p:val>
                                            <p:strVal val="#ppt_x"/>
                                          </p:val>
                                        </p:tav>
                                        <p:tav tm="100000">
                                          <p:val>
                                            <p:strVal val="#ppt_x"/>
                                          </p:val>
                                        </p:tav>
                                      </p:tavLst>
                                    </p:anim>
                                    <p:anim calcmode="lin" valueType="num">
                                      <p:cBhvr>
                                        <p:cTn id="84" dur="1000" fill="hold"/>
                                        <p:tgtEl>
                                          <p:spTgt spid="133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332"/>
                                        </p:tgtEl>
                                        <p:attrNameLst>
                                          <p:attrName>style.visibility</p:attrName>
                                        </p:attrNameLst>
                                      </p:cBhvr>
                                      <p:to>
                                        <p:strVal val="visible"/>
                                      </p:to>
                                    </p:set>
                                    <p:animEffect transition="in" filter="fade">
                                      <p:cBhvr>
                                        <p:cTn id="87" dur="1000"/>
                                        <p:tgtEl>
                                          <p:spTgt spid="13332"/>
                                        </p:tgtEl>
                                      </p:cBhvr>
                                    </p:animEffect>
                                    <p:anim calcmode="lin" valueType="num">
                                      <p:cBhvr>
                                        <p:cTn id="88" dur="1000" fill="hold"/>
                                        <p:tgtEl>
                                          <p:spTgt spid="13332"/>
                                        </p:tgtEl>
                                        <p:attrNameLst>
                                          <p:attrName>ppt_x</p:attrName>
                                        </p:attrNameLst>
                                      </p:cBhvr>
                                      <p:tavLst>
                                        <p:tav tm="0">
                                          <p:val>
                                            <p:strVal val="#ppt_x"/>
                                          </p:val>
                                        </p:tav>
                                        <p:tav tm="100000">
                                          <p:val>
                                            <p:strVal val="#ppt_x"/>
                                          </p:val>
                                        </p:tav>
                                      </p:tavLst>
                                    </p:anim>
                                    <p:anim calcmode="lin" valueType="num">
                                      <p:cBhvr>
                                        <p:cTn id="89" dur="1000" fill="hold"/>
                                        <p:tgtEl>
                                          <p:spTgt spid="133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3333"/>
                                        </p:tgtEl>
                                        <p:attrNameLst>
                                          <p:attrName>style.visibility</p:attrName>
                                        </p:attrNameLst>
                                      </p:cBhvr>
                                      <p:to>
                                        <p:strVal val="visible"/>
                                      </p:to>
                                    </p:set>
                                    <p:animEffect transition="in" filter="fade">
                                      <p:cBhvr>
                                        <p:cTn id="92" dur="1000"/>
                                        <p:tgtEl>
                                          <p:spTgt spid="13333"/>
                                        </p:tgtEl>
                                      </p:cBhvr>
                                    </p:animEffect>
                                    <p:anim calcmode="lin" valueType="num">
                                      <p:cBhvr>
                                        <p:cTn id="93" dur="1000" fill="hold"/>
                                        <p:tgtEl>
                                          <p:spTgt spid="13333"/>
                                        </p:tgtEl>
                                        <p:attrNameLst>
                                          <p:attrName>ppt_x</p:attrName>
                                        </p:attrNameLst>
                                      </p:cBhvr>
                                      <p:tavLst>
                                        <p:tav tm="0">
                                          <p:val>
                                            <p:strVal val="#ppt_x"/>
                                          </p:val>
                                        </p:tav>
                                        <p:tav tm="100000">
                                          <p:val>
                                            <p:strVal val="#ppt_x"/>
                                          </p:val>
                                        </p:tav>
                                      </p:tavLst>
                                    </p:anim>
                                    <p:anim calcmode="lin" valueType="num">
                                      <p:cBhvr>
                                        <p:cTn id="94" dur="1000" fill="hold"/>
                                        <p:tgtEl>
                                          <p:spTgt spid="133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3334"/>
                                        </p:tgtEl>
                                        <p:attrNameLst>
                                          <p:attrName>style.visibility</p:attrName>
                                        </p:attrNameLst>
                                      </p:cBhvr>
                                      <p:to>
                                        <p:strVal val="visible"/>
                                      </p:to>
                                    </p:set>
                                    <p:animEffect transition="in" filter="fade">
                                      <p:cBhvr>
                                        <p:cTn id="97" dur="1000"/>
                                        <p:tgtEl>
                                          <p:spTgt spid="13334"/>
                                        </p:tgtEl>
                                      </p:cBhvr>
                                    </p:animEffect>
                                    <p:anim calcmode="lin" valueType="num">
                                      <p:cBhvr>
                                        <p:cTn id="98" dur="1000" fill="hold"/>
                                        <p:tgtEl>
                                          <p:spTgt spid="13334"/>
                                        </p:tgtEl>
                                        <p:attrNameLst>
                                          <p:attrName>ppt_x</p:attrName>
                                        </p:attrNameLst>
                                      </p:cBhvr>
                                      <p:tavLst>
                                        <p:tav tm="0">
                                          <p:val>
                                            <p:strVal val="#ppt_x"/>
                                          </p:val>
                                        </p:tav>
                                        <p:tav tm="100000">
                                          <p:val>
                                            <p:strVal val="#ppt_x"/>
                                          </p:val>
                                        </p:tav>
                                      </p:tavLst>
                                    </p:anim>
                                    <p:anim calcmode="lin" valueType="num">
                                      <p:cBhvr>
                                        <p:cTn id="99" dur="1000" fill="hold"/>
                                        <p:tgtEl>
                                          <p:spTgt spid="13334"/>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1" presetClass="entr" presetSubtype="1"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heel(1)">
                                      <p:cBhvr>
                                        <p:cTn id="103" dur="2000"/>
                                        <p:tgtEl>
                                          <p:spTgt spid="2"/>
                                        </p:tgtEl>
                                      </p:cBhvr>
                                    </p:animEffect>
                                  </p:childTnLst>
                                </p:cTn>
                              </p:par>
                            </p:childTnLst>
                          </p:cTn>
                        </p:par>
                        <p:par>
                          <p:cTn id="104" fill="hold">
                            <p:stCondLst>
                              <p:cond delay="8000"/>
                            </p:stCondLst>
                            <p:childTnLst>
                              <p:par>
                                <p:cTn id="105" presetID="15" presetClass="entr" presetSubtype="0" fill="hold" nodeType="afterEffect">
                                  <p:stCondLst>
                                    <p:cond delay="0"/>
                                  </p:stCondLst>
                                  <p:childTnLst>
                                    <p:set>
                                      <p:cBhvr>
                                        <p:cTn id="106" dur="1" fill="hold">
                                          <p:stCondLst>
                                            <p:cond delay="0"/>
                                          </p:stCondLst>
                                        </p:cTn>
                                        <p:tgtEl>
                                          <p:spTgt spid="13388"/>
                                        </p:tgtEl>
                                        <p:attrNameLst>
                                          <p:attrName>style.visibility</p:attrName>
                                        </p:attrNameLst>
                                      </p:cBhvr>
                                      <p:to>
                                        <p:strVal val="visible"/>
                                      </p:to>
                                    </p:set>
                                    <p:anim calcmode="lin" valueType="num">
                                      <p:cBhvr>
                                        <p:cTn id="107" dur="1000" fill="hold"/>
                                        <p:tgtEl>
                                          <p:spTgt spid="13388"/>
                                        </p:tgtEl>
                                        <p:attrNameLst>
                                          <p:attrName>ppt_w</p:attrName>
                                        </p:attrNameLst>
                                      </p:cBhvr>
                                      <p:tavLst>
                                        <p:tav tm="0">
                                          <p:val>
                                            <p:fltVal val="0"/>
                                          </p:val>
                                        </p:tav>
                                        <p:tav tm="100000">
                                          <p:val>
                                            <p:strVal val="#ppt_w"/>
                                          </p:val>
                                        </p:tav>
                                      </p:tavLst>
                                    </p:anim>
                                    <p:anim calcmode="lin" valueType="num">
                                      <p:cBhvr>
                                        <p:cTn id="108" dur="1000" fill="hold"/>
                                        <p:tgtEl>
                                          <p:spTgt spid="13388"/>
                                        </p:tgtEl>
                                        <p:attrNameLst>
                                          <p:attrName>ppt_h</p:attrName>
                                        </p:attrNameLst>
                                      </p:cBhvr>
                                      <p:tavLst>
                                        <p:tav tm="0">
                                          <p:val>
                                            <p:fltVal val="0"/>
                                          </p:val>
                                        </p:tav>
                                        <p:tav tm="100000">
                                          <p:val>
                                            <p:strVal val="#ppt_h"/>
                                          </p:val>
                                        </p:tav>
                                      </p:tavLst>
                                    </p:anim>
                                    <p:anim calcmode="lin" valueType="num">
                                      <p:cBhvr>
                                        <p:cTn id="109" dur="1000" fill="hold"/>
                                        <p:tgtEl>
                                          <p:spTgt spid="13388"/>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13388"/>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13338"/>
                                        </p:tgtEl>
                                        <p:attrNameLst>
                                          <p:attrName>style.visibility</p:attrName>
                                        </p:attrNameLst>
                                      </p:cBhvr>
                                      <p:to>
                                        <p:strVal val="visible"/>
                                      </p:to>
                                    </p:set>
                                    <p:anim calcmode="lin" valueType="num">
                                      <p:cBhvr additive="base">
                                        <p:cTn id="114" dur="500" fill="hold"/>
                                        <p:tgtEl>
                                          <p:spTgt spid="13338"/>
                                        </p:tgtEl>
                                        <p:attrNameLst>
                                          <p:attrName>ppt_x</p:attrName>
                                        </p:attrNameLst>
                                      </p:cBhvr>
                                      <p:tavLst>
                                        <p:tav tm="0">
                                          <p:val>
                                            <p:strVal val="0-#ppt_w/2"/>
                                          </p:val>
                                        </p:tav>
                                        <p:tav tm="100000">
                                          <p:val>
                                            <p:strVal val="#ppt_x"/>
                                          </p:val>
                                        </p:tav>
                                      </p:tavLst>
                                    </p:anim>
                                    <p:anim calcmode="lin" valueType="num">
                                      <p:cBhvr additive="base">
                                        <p:cTn id="115" dur="500" fill="hold"/>
                                        <p:tgtEl>
                                          <p:spTgt spid="13338"/>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13339"/>
                                        </p:tgtEl>
                                        <p:attrNameLst>
                                          <p:attrName>style.visibility</p:attrName>
                                        </p:attrNameLst>
                                      </p:cBhvr>
                                      <p:to>
                                        <p:strVal val="visible"/>
                                      </p:to>
                                    </p:set>
                                    <p:anim calcmode="lin" valueType="num">
                                      <p:cBhvr additive="base">
                                        <p:cTn id="118" dur="500" fill="hold"/>
                                        <p:tgtEl>
                                          <p:spTgt spid="13339"/>
                                        </p:tgtEl>
                                        <p:attrNameLst>
                                          <p:attrName>ppt_x</p:attrName>
                                        </p:attrNameLst>
                                      </p:cBhvr>
                                      <p:tavLst>
                                        <p:tav tm="0">
                                          <p:val>
                                            <p:strVal val="0-#ppt_w/2"/>
                                          </p:val>
                                        </p:tav>
                                        <p:tav tm="100000">
                                          <p:val>
                                            <p:strVal val="#ppt_x"/>
                                          </p:val>
                                        </p:tav>
                                      </p:tavLst>
                                    </p:anim>
                                    <p:anim calcmode="lin" valueType="num">
                                      <p:cBhvr additive="base">
                                        <p:cTn id="119" dur="500" fill="hold"/>
                                        <p:tgtEl>
                                          <p:spTgt spid="13339"/>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3340"/>
                                        </p:tgtEl>
                                        <p:attrNameLst>
                                          <p:attrName>style.visibility</p:attrName>
                                        </p:attrNameLst>
                                      </p:cBhvr>
                                      <p:to>
                                        <p:strVal val="visible"/>
                                      </p:to>
                                    </p:set>
                                    <p:animEffect transition="in" filter="fade">
                                      <p:cBhvr>
                                        <p:cTn id="123" dur="1000"/>
                                        <p:tgtEl>
                                          <p:spTgt spid="13340"/>
                                        </p:tgtEl>
                                      </p:cBhvr>
                                    </p:animEffect>
                                    <p:anim calcmode="lin" valueType="num">
                                      <p:cBhvr>
                                        <p:cTn id="124" dur="1000" fill="hold"/>
                                        <p:tgtEl>
                                          <p:spTgt spid="13340"/>
                                        </p:tgtEl>
                                        <p:attrNameLst>
                                          <p:attrName>ppt_x</p:attrName>
                                        </p:attrNameLst>
                                      </p:cBhvr>
                                      <p:tavLst>
                                        <p:tav tm="0">
                                          <p:val>
                                            <p:strVal val="#ppt_x"/>
                                          </p:val>
                                        </p:tav>
                                        <p:tav tm="100000">
                                          <p:val>
                                            <p:strVal val="#ppt_x"/>
                                          </p:val>
                                        </p:tav>
                                      </p:tavLst>
                                    </p:anim>
                                    <p:anim calcmode="lin" valueType="num">
                                      <p:cBhvr>
                                        <p:cTn id="125" dur="1000" fill="hold"/>
                                        <p:tgtEl>
                                          <p:spTgt spid="1334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3341"/>
                                        </p:tgtEl>
                                        <p:attrNameLst>
                                          <p:attrName>style.visibility</p:attrName>
                                        </p:attrNameLst>
                                      </p:cBhvr>
                                      <p:to>
                                        <p:strVal val="visible"/>
                                      </p:to>
                                    </p:set>
                                    <p:animEffect transition="in" filter="fade">
                                      <p:cBhvr>
                                        <p:cTn id="128" dur="1000"/>
                                        <p:tgtEl>
                                          <p:spTgt spid="13341"/>
                                        </p:tgtEl>
                                      </p:cBhvr>
                                    </p:animEffect>
                                    <p:anim calcmode="lin" valueType="num">
                                      <p:cBhvr>
                                        <p:cTn id="129" dur="1000" fill="hold"/>
                                        <p:tgtEl>
                                          <p:spTgt spid="13341"/>
                                        </p:tgtEl>
                                        <p:attrNameLst>
                                          <p:attrName>ppt_x</p:attrName>
                                        </p:attrNameLst>
                                      </p:cBhvr>
                                      <p:tavLst>
                                        <p:tav tm="0">
                                          <p:val>
                                            <p:strVal val="#ppt_x"/>
                                          </p:val>
                                        </p:tav>
                                        <p:tav tm="100000">
                                          <p:val>
                                            <p:strVal val="#ppt_x"/>
                                          </p:val>
                                        </p:tav>
                                      </p:tavLst>
                                    </p:anim>
                                    <p:anim calcmode="lin" valueType="num">
                                      <p:cBhvr>
                                        <p:cTn id="130" dur="1000" fill="hold"/>
                                        <p:tgtEl>
                                          <p:spTgt spid="133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3342"/>
                                        </p:tgtEl>
                                        <p:attrNameLst>
                                          <p:attrName>style.visibility</p:attrName>
                                        </p:attrNameLst>
                                      </p:cBhvr>
                                      <p:to>
                                        <p:strVal val="visible"/>
                                      </p:to>
                                    </p:set>
                                    <p:animEffect transition="in" filter="fade">
                                      <p:cBhvr>
                                        <p:cTn id="133" dur="1000"/>
                                        <p:tgtEl>
                                          <p:spTgt spid="13342"/>
                                        </p:tgtEl>
                                      </p:cBhvr>
                                    </p:animEffect>
                                    <p:anim calcmode="lin" valueType="num">
                                      <p:cBhvr>
                                        <p:cTn id="134" dur="1000" fill="hold"/>
                                        <p:tgtEl>
                                          <p:spTgt spid="13342"/>
                                        </p:tgtEl>
                                        <p:attrNameLst>
                                          <p:attrName>ppt_x</p:attrName>
                                        </p:attrNameLst>
                                      </p:cBhvr>
                                      <p:tavLst>
                                        <p:tav tm="0">
                                          <p:val>
                                            <p:strVal val="#ppt_x"/>
                                          </p:val>
                                        </p:tav>
                                        <p:tav tm="100000">
                                          <p:val>
                                            <p:strVal val="#ppt_x"/>
                                          </p:val>
                                        </p:tav>
                                      </p:tavLst>
                                    </p:anim>
                                    <p:anim calcmode="lin" valueType="num">
                                      <p:cBhvr>
                                        <p:cTn id="135" dur="1000" fill="hold"/>
                                        <p:tgtEl>
                                          <p:spTgt spid="1334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3343"/>
                                        </p:tgtEl>
                                        <p:attrNameLst>
                                          <p:attrName>style.visibility</p:attrName>
                                        </p:attrNameLst>
                                      </p:cBhvr>
                                      <p:to>
                                        <p:strVal val="visible"/>
                                      </p:to>
                                    </p:set>
                                    <p:animEffect transition="in" filter="fade">
                                      <p:cBhvr>
                                        <p:cTn id="138" dur="1000"/>
                                        <p:tgtEl>
                                          <p:spTgt spid="13343"/>
                                        </p:tgtEl>
                                      </p:cBhvr>
                                    </p:animEffect>
                                    <p:anim calcmode="lin" valueType="num">
                                      <p:cBhvr>
                                        <p:cTn id="139" dur="1000" fill="hold"/>
                                        <p:tgtEl>
                                          <p:spTgt spid="13343"/>
                                        </p:tgtEl>
                                        <p:attrNameLst>
                                          <p:attrName>ppt_x</p:attrName>
                                        </p:attrNameLst>
                                      </p:cBhvr>
                                      <p:tavLst>
                                        <p:tav tm="0">
                                          <p:val>
                                            <p:strVal val="#ppt_x"/>
                                          </p:val>
                                        </p:tav>
                                        <p:tav tm="100000">
                                          <p:val>
                                            <p:strVal val="#ppt_x"/>
                                          </p:val>
                                        </p:tav>
                                      </p:tavLst>
                                    </p:anim>
                                    <p:anim calcmode="lin" valueType="num">
                                      <p:cBhvr>
                                        <p:cTn id="140" dur="1000" fill="hold"/>
                                        <p:tgtEl>
                                          <p:spTgt spid="1334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3344"/>
                                        </p:tgtEl>
                                        <p:attrNameLst>
                                          <p:attrName>style.visibility</p:attrName>
                                        </p:attrNameLst>
                                      </p:cBhvr>
                                      <p:to>
                                        <p:strVal val="visible"/>
                                      </p:to>
                                    </p:set>
                                    <p:animEffect transition="in" filter="fade">
                                      <p:cBhvr>
                                        <p:cTn id="143" dur="1000"/>
                                        <p:tgtEl>
                                          <p:spTgt spid="13344"/>
                                        </p:tgtEl>
                                      </p:cBhvr>
                                    </p:animEffect>
                                    <p:anim calcmode="lin" valueType="num">
                                      <p:cBhvr>
                                        <p:cTn id="144" dur="1000" fill="hold"/>
                                        <p:tgtEl>
                                          <p:spTgt spid="13344"/>
                                        </p:tgtEl>
                                        <p:attrNameLst>
                                          <p:attrName>ppt_x</p:attrName>
                                        </p:attrNameLst>
                                      </p:cBhvr>
                                      <p:tavLst>
                                        <p:tav tm="0">
                                          <p:val>
                                            <p:strVal val="#ppt_x"/>
                                          </p:val>
                                        </p:tav>
                                        <p:tav tm="100000">
                                          <p:val>
                                            <p:strVal val="#ppt_x"/>
                                          </p:val>
                                        </p:tav>
                                      </p:tavLst>
                                    </p:anim>
                                    <p:anim calcmode="lin" valueType="num">
                                      <p:cBhvr>
                                        <p:cTn id="145" dur="1000" fill="hold"/>
                                        <p:tgtEl>
                                          <p:spTgt spid="1334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3345"/>
                                        </p:tgtEl>
                                        <p:attrNameLst>
                                          <p:attrName>style.visibility</p:attrName>
                                        </p:attrNameLst>
                                      </p:cBhvr>
                                      <p:to>
                                        <p:strVal val="visible"/>
                                      </p:to>
                                    </p:set>
                                    <p:animEffect transition="in" filter="fade">
                                      <p:cBhvr>
                                        <p:cTn id="148" dur="1000"/>
                                        <p:tgtEl>
                                          <p:spTgt spid="13345"/>
                                        </p:tgtEl>
                                      </p:cBhvr>
                                    </p:animEffect>
                                    <p:anim calcmode="lin" valueType="num">
                                      <p:cBhvr>
                                        <p:cTn id="149" dur="1000" fill="hold"/>
                                        <p:tgtEl>
                                          <p:spTgt spid="13345"/>
                                        </p:tgtEl>
                                        <p:attrNameLst>
                                          <p:attrName>ppt_x</p:attrName>
                                        </p:attrNameLst>
                                      </p:cBhvr>
                                      <p:tavLst>
                                        <p:tav tm="0">
                                          <p:val>
                                            <p:strVal val="#ppt_x"/>
                                          </p:val>
                                        </p:tav>
                                        <p:tav tm="100000">
                                          <p:val>
                                            <p:strVal val="#ppt_x"/>
                                          </p:val>
                                        </p:tav>
                                      </p:tavLst>
                                    </p:anim>
                                    <p:anim calcmode="lin" valueType="num">
                                      <p:cBhvr>
                                        <p:cTn id="150" dur="1000" fill="hold"/>
                                        <p:tgtEl>
                                          <p:spTgt spid="13345"/>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3346"/>
                                        </p:tgtEl>
                                        <p:attrNameLst>
                                          <p:attrName>style.visibility</p:attrName>
                                        </p:attrNameLst>
                                      </p:cBhvr>
                                      <p:to>
                                        <p:strVal val="visible"/>
                                      </p:to>
                                    </p:set>
                                    <p:animEffect transition="in" filter="fade">
                                      <p:cBhvr>
                                        <p:cTn id="153" dur="1000"/>
                                        <p:tgtEl>
                                          <p:spTgt spid="13346"/>
                                        </p:tgtEl>
                                      </p:cBhvr>
                                    </p:animEffect>
                                    <p:anim calcmode="lin" valueType="num">
                                      <p:cBhvr>
                                        <p:cTn id="154" dur="1000" fill="hold"/>
                                        <p:tgtEl>
                                          <p:spTgt spid="13346"/>
                                        </p:tgtEl>
                                        <p:attrNameLst>
                                          <p:attrName>ppt_x</p:attrName>
                                        </p:attrNameLst>
                                      </p:cBhvr>
                                      <p:tavLst>
                                        <p:tav tm="0">
                                          <p:val>
                                            <p:strVal val="#ppt_x"/>
                                          </p:val>
                                        </p:tav>
                                        <p:tav tm="100000">
                                          <p:val>
                                            <p:strVal val="#ppt_x"/>
                                          </p:val>
                                        </p:tav>
                                      </p:tavLst>
                                    </p:anim>
                                    <p:anim calcmode="lin" valueType="num">
                                      <p:cBhvr>
                                        <p:cTn id="155" dur="1000" fill="hold"/>
                                        <p:tgtEl>
                                          <p:spTgt spid="1334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3347"/>
                                        </p:tgtEl>
                                        <p:attrNameLst>
                                          <p:attrName>style.visibility</p:attrName>
                                        </p:attrNameLst>
                                      </p:cBhvr>
                                      <p:to>
                                        <p:strVal val="visible"/>
                                      </p:to>
                                    </p:set>
                                    <p:animEffect transition="in" filter="fade">
                                      <p:cBhvr>
                                        <p:cTn id="158" dur="1000"/>
                                        <p:tgtEl>
                                          <p:spTgt spid="13347"/>
                                        </p:tgtEl>
                                      </p:cBhvr>
                                    </p:animEffect>
                                    <p:anim calcmode="lin" valueType="num">
                                      <p:cBhvr>
                                        <p:cTn id="159" dur="1000" fill="hold"/>
                                        <p:tgtEl>
                                          <p:spTgt spid="13347"/>
                                        </p:tgtEl>
                                        <p:attrNameLst>
                                          <p:attrName>ppt_x</p:attrName>
                                        </p:attrNameLst>
                                      </p:cBhvr>
                                      <p:tavLst>
                                        <p:tav tm="0">
                                          <p:val>
                                            <p:strVal val="#ppt_x"/>
                                          </p:val>
                                        </p:tav>
                                        <p:tav tm="100000">
                                          <p:val>
                                            <p:strVal val="#ppt_x"/>
                                          </p:val>
                                        </p:tav>
                                      </p:tavLst>
                                    </p:anim>
                                    <p:anim calcmode="lin" valueType="num">
                                      <p:cBhvr>
                                        <p:cTn id="160" dur="1000" fill="hold"/>
                                        <p:tgtEl>
                                          <p:spTgt spid="13347"/>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3348"/>
                                        </p:tgtEl>
                                        <p:attrNameLst>
                                          <p:attrName>style.visibility</p:attrName>
                                        </p:attrNameLst>
                                      </p:cBhvr>
                                      <p:to>
                                        <p:strVal val="visible"/>
                                      </p:to>
                                    </p:set>
                                    <p:animEffect transition="in" filter="fade">
                                      <p:cBhvr>
                                        <p:cTn id="163" dur="1000"/>
                                        <p:tgtEl>
                                          <p:spTgt spid="13348"/>
                                        </p:tgtEl>
                                      </p:cBhvr>
                                    </p:animEffect>
                                    <p:anim calcmode="lin" valueType="num">
                                      <p:cBhvr>
                                        <p:cTn id="164" dur="1000" fill="hold"/>
                                        <p:tgtEl>
                                          <p:spTgt spid="13348"/>
                                        </p:tgtEl>
                                        <p:attrNameLst>
                                          <p:attrName>ppt_x</p:attrName>
                                        </p:attrNameLst>
                                      </p:cBhvr>
                                      <p:tavLst>
                                        <p:tav tm="0">
                                          <p:val>
                                            <p:strVal val="#ppt_x"/>
                                          </p:val>
                                        </p:tav>
                                        <p:tav tm="100000">
                                          <p:val>
                                            <p:strVal val="#ppt_x"/>
                                          </p:val>
                                        </p:tav>
                                      </p:tavLst>
                                    </p:anim>
                                    <p:anim calcmode="lin" valueType="num">
                                      <p:cBhvr>
                                        <p:cTn id="165" dur="1000" fill="hold"/>
                                        <p:tgtEl>
                                          <p:spTgt spid="13348"/>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3349"/>
                                        </p:tgtEl>
                                        <p:attrNameLst>
                                          <p:attrName>style.visibility</p:attrName>
                                        </p:attrNameLst>
                                      </p:cBhvr>
                                      <p:to>
                                        <p:strVal val="visible"/>
                                      </p:to>
                                    </p:set>
                                    <p:animEffect transition="in" filter="fade">
                                      <p:cBhvr>
                                        <p:cTn id="168" dur="1000"/>
                                        <p:tgtEl>
                                          <p:spTgt spid="13349"/>
                                        </p:tgtEl>
                                      </p:cBhvr>
                                    </p:animEffect>
                                    <p:anim calcmode="lin" valueType="num">
                                      <p:cBhvr>
                                        <p:cTn id="169" dur="1000" fill="hold"/>
                                        <p:tgtEl>
                                          <p:spTgt spid="13349"/>
                                        </p:tgtEl>
                                        <p:attrNameLst>
                                          <p:attrName>ppt_x</p:attrName>
                                        </p:attrNameLst>
                                      </p:cBhvr>
                                      <p:tavLst>
                                        <p:tav tm="0">
                                          <p:val>
                                            <p:strVal val="#ppt_x"/>
                                          </p:val>
                                        </p:tav>
                                        <p:tav tm="100000">
                                          <p:val>
                                            <p:strVal val="#ppt_x"/>
                                          </p:val>
                                        </p:tav>
                                      </p:tavLst>
                                    </p:anim>
                                    <p:anim calcmode="lin" valueType="num">
                                      <p:cBhvr>
                                        <p:cTn id="170" dur="1000" fill="hold"/>
                                        <p:tgtEl>
                                          <p:spTgt spid="13349"/>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3350"/>
                                        </p:tgtEl>
                                        <p:attrNameLst>
                                          <p:attrName>style.visibility</p:attrName>
                                        </p:attrNameLst>
                                      </p:cBhvr>
                                      <p:to>
                                        <p:strVal val="visible"/>
                                      </p:to>
                                    </p:set>
                                    <p:animEffect transition="in" filter="fade">
                                      <p:cBhvr>
                                        <p:cTn id="173" dur="1000"/>
                                        <p:tgtEl>
                                          <p:spTgt spid="13350"/>
                                        </p:tgtEl>
                                      </p:cBhvr>
                                    </p:animEffect>
                                    <p:anim calcmode="lin" valueType="num">
                                      <p:cBhvr>
                                        <p:cTn id="174" dur="1000" fill="hold"/>
                                        <p:tgtEl>
                                          <p:spTgt spid="13350"/>
                                        </p:tgtEl>
                                        <p:attrNameLst>
                                          <p:attrName>ppt_x</p:attrName>
                                        </p:attrNameLst>
                                      </p:cBhvr>
                                      <p:tavLst>
                                        <p:tav tm="0">
                                          <p:val>
                                            <p:strVal val="#ppt_x"/>
                                          </p:val>
                                        </p:tav>
                                        <p:tav tm="100000">
                                          <p:val>
                                            <p:strVal val="#ppt_x"/>
                                          </p:val>
                                        </p:tav>
                                      </p:tavLst>
                                    </p:anim>
                                    <p:anim calcmode="lin" valueType="num">
                                      <p:cBhvr>
                                        <p:cTn id="175" dur="1000" fill="hold"/>
                                        <p:tgtEl>
                                          <p:spTgt spid="13350"/>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3351"/>
                                        </p:tgtEl>
                                        <p:attrNameLst>
                                          <p:attrName>style.visibility</p:attrName>
                                        </p:attrNameLst>
                                      </p:cBhvr>
                                      <p:to>
                                        <p:strVal val="visible"/>
                                      </p:to>
                                    </p:set>
                                    <p:animEffect transition="in" filter="fade">
                                      <p:cBhvr>
                                        <p:cTn id="178" dur="1000"/>
                                        <p:tgtEl>
                                          <p:spTgt spid="13351"/>
                                        </p:tgtEl>
                                      </p:cBhvr>
                                    </p:animEffect>
                                    <p:anim calcmode="lin" valueType="num">
                                      <p:cBhvr>
                                        <p:cTn id="179" dur="1000" fill="hold"/>
                                        <p:tgtEl>
                                          <p:spTgt spid="13351"/>
                                        </p:tgtEl>
                                        <p:attrNameLst>
                                          <p:attrName>ppt_x</p:attrName>
                                        </p:attrNameLst>
                                      </p:cBhvr>
                                      <p:tavLst>
                                        <p:tav tm="0">
                                          <p:val>
                                            <p:strVal val="#ppt_x"/>
                                          </p:val>
                                        </p:tav>
                                        <p:tav tm="100000">
                                          <p:val>
                                            <p:strVal val="#ppt_x"/>
                                          </p:val>
                                        </p:tav>
                                      </p:tavLst>
                                    </p:anim>
                                    <p:anim calcmode="lin" valueType="num">
                                      <p:cBhvr>
                                        <p:cTn id="180" dur="1000" fill="hold"/>
                                        <p:tgtEl>
                                          <p:spTgt spid="13351"/>
                                        </p:tgtEl>
                                        <p:attrNameLst>
                                          <p:attrName>ppt_y</p:attrName>
                                        </p:attrNameLst>
                                      </p:cBhvr>
                                      <p:tavLst>
                                        <p:tav tm="0">
                                          <p:val>
                                            <p:strVal val="#ppt_y+.1"/>
                                          </p:val>
                                        </p:tav>
                                        <p:tav tm="100000">
                                          <p:val>
                                            <p:strVal val="#ppt_y"/>
                                          </p:val>
                                        </p:tav>
                                      </p:tavLst>
                                    </p:anim>
                                  </p:childTnLst>
                                </p:cTn>
                              </p:par>
                            </p:childTnLst>
                          </p:cTn>
                        </p:par>
                        <p:par>
                          <p:cTn id="181" fill="hold">
                            <p:stCondLst>
                              <p:cond delay="10500"/>
                            </p:stCondLst>
                            <p:childTnLst>
                              <p:par>
                                <p:cTn id="182" presetID="21" presetClass="entr" presetSubtype="1" fill="hold" grpId="0" nodeType="after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wheel(1)">
                                      <p:cBhvr>
                                        <p:cTn id="184" dur="2000"/>
                                        <p:tgtEl>
                                          <p:spTgt spid="3"/>
                                        </p:tgtEl>
                                      </p:cBhvr>
                                    </p:animEffect>
                                  </p:childTnLst>
                                </p:cTn>
                              </p:par>
                            </p:childTnLst>
                          </p:cTn>
                        </p:par>
                        <p:par>
                          <p:cTn id="185" fill="hold">
                            <p:stCondLst>
                              <p:cond delay="12500"/>
                            </p:stCondLst>
                            <p:childTnLst>
                              <p:par>
                                <p:cTn id="186" presetID="15" presetClass="entr" presetSubtype="0" fill="hold" nodeType="afterEffect">
                                  <p:stCondLst>
                                    <p:cond delay="0"/>
                                  </p:stCondLst>
                                  <p:childTnLst>
                                    <p:set>
                                      <p:cBhvr>
                                        <p:cTn id="187" dur="1" fill="hold">
                                          <p:stCondLst>
                                            <p:cond delay="0"/>
                                          </p:stCondLst>
                                        </p:cTn>
                                        <p:tgtEl>
                                          <p:spTgt spid="13389"/>
                                        </p:tgtEl>
                                        <p:attrNameLst>
                                          <p:attrName>style.visibility</p:attrName>
                                        </p:attrNameLst>
                                      </p:cBhvr>
                                      <p:to>
                                        <p:strVal val="visible"/>
                                      </p:to>
                                    </p:set>
                                    <p:anim calcmode="lin" valueType="num">
                                      <p:cBhvr>
                                        <p:cTn id="188" dur="1000" fill="hold"/>
                                        <p:tgtEl>
                                          <p:spTgt spid="13389"/>
                                        </p:tgtEl>
                                        <p:attrNameLst>
                                          <p:attrName>ppt_w</p:attrName>
                                        </p:attrNameLst>
                                      </p:cBhvr>
                                      <p:tavLst>
                                        <p:tav tm="0">
                                          <p:val>
                                            <p:fltVal val="0"/>
                                          </p:val>
                                        </p:tav>
                                        <p:tav tm="100000">
                                          <p:val>
                                            <p:strVal val="#ppt_w"/>
                                          </p:val>
                                        </p:tav>
                                      </p:tavLst>
                                    </p:anim>
                                    <p:anim calcmode="lin" valueType="num">
                                      <p:cBhvr>
                                        <p:cTn id="189" dur="1000" fill="hold"/>
                                        <p:tgtEl>
                                          <p:spTgt spid="13389"/>
                                        </p:tgtEl>
                                        <p:attrNameLst>
                                          <p:attrName>ppt_h</p:attrName>
                                        </p:attrNameLst>
                                      </p:cBhvr>
                                      <p:tavLst>
                                        <p:tav tm="0">
                                          <p:val>
                                            <p:fltVal val="0"/>
                                          </p:val>
                                        </p:tav>
                                        <p:tav tm="100000">
                                          <p:val>
                                            <p:strVal val="#ppt_h"/>
                                          </p:val>
                                        </p:tav>
                                      </p:tavLst>
                                    </p:anim>
                                    <p:anim calcmode="lin" valueType="num">
                                      <p:cBhvr>
                                        <p:cTn id="190" dur="1000" fill="hold"/>
                                        <p:tgtEl>
                                          <p:spTgt spid="13389"/>
                                        </p:tgtEl>
                                        <p:attrNameLst>
                                          <p:attrName>ppt_x</p:attrName>
                                        </p:attrNameLst>
                                      </p:cBhvr>
                                      <p:tavLst>
                                        <p:tav tm="0" fmla="#ppt_x+(cos(-2*pi*(1-$))*-#ppt_x-sin(-2*pi*(1-$))*(1-#ppt_y))*(1-$)">
                                          <p:val>
                                            <p:fltVal val="0"/>
                                          </p:val>
                                        </p:tav>
                                        <p:tav tm="100000">
                                          <p:val>
                                            <p:fltVal val="1"/>
                                          </p:val>
                                        </p:tav>
                                      </p:tavLst>
                                    </p:anim>
                                    <p:anim calcmode="lin" valueType="num">
                                      <p:cBhvr>
                                        <p:cTn id="191" dur="1000" fill="hold"/>
                                        <p:tgtEl>
                                          <p:spTgt spid="13389"/>
                                        </p:tgtEl>
                                        <p:attrNameLst>
                                          <p:attrName>ppt_y</p:attrName>
                                        </p:attrNameLst>
                                      </p:cBhvr>
                                      <p:tavLst>
                                        <p:tav tm="0" fmla="#ppt_y+(sin(-2*pi*(1-$))*-#ppt_x+cos(-2*pi*(1-$))*(1-#ppt_y))*(1-$)">
                                          <p:val>
                                            <p:fltVal val="0"/>
                                          </p:val>
                                        </p:tav>
                                        <p:tav tm="100000">
                                          <p:val>
                                            <p:fltVal val="1"/>
                                          </p:val>
                                        </p:tav>
                                      </p:tavLst>
                                    </p:anim>
                                  </p:childTnLst>
                                </p:cTn>
                              </p:par>
                            </p:childTnLst>
                          </p:cTn>
                        </p:par>
                        <p:par>
                          <p:cTn id="192" fill="hold">
                            <p:stCondLst>
                              <p:cond delay="13500"/>
                            </p:stCondLst>
                            <p:childTnLst>
                              <p:par>
                                <p:cTn id="193" presetID="2" presetClass="entr" presetSubtype="8" fill="hold" grpId="0" nodeType="afterEffect">
                                  <p:stCondLst>
                                    <p:cond delay="0"/>
                                  </p:stCondLst>
                                  <p:childTnLst>
                                    <p:set>
                                      <p:cBhvr>
                                        <p:cTn id="194" dur="1" fill="hold">
                                          <p:stCondLst>
                                            <p:cond delay="0"/>
                                          </p:stCondLst>
                                        </p:cTn>
                                        <p:tgtEl>
                                          <p:spTgt spid="13355"/>
                                        </p:tgtEl>
                                        <p:attrNameLst>
                                          <p:attrName>style.visibility</p:attrName>
                                        </p:attrNameLst>
                                      </p:cBhvr>
                                      <p:to>
                                        <p:strVal val="visible"/>
                                      </p:to>
                                    </p:set>
                                    <p:anim calcmode="lin" valueType="num">
                                      <p:cBhvr additive="base">
                                        <p:cTn id="195" dur="500" fill="hold"/>
                                        <p:tgtEl>
                                          <p:spTgt spid="13355"/>
                                        </p:tgtEl>
                                        <p:attrNameLst>
                                          <p:attrName>ppt_x</p:attrName>
                                        </p:attrNameLst>
                                      </p:cBhvr>
                                      <p:tavLst>
                                        <p:tav tm="0">
                                          <p:val>
                                            <p:strVal val="0-#ppt_w/2"/>
                                          </p:val>
                                        </p:tav>
                                        <p:tav tm="100000">
                                          <p:val>
                                            <p:strVal val="#ppt_x"/>
                                          </p:val>
                                        </p:tav>
                                      </p:tavLst>
                                    </p:anim>
                                    <p:anim calcmode="lin" valueType="num">
                                      <p:cBhvr additive="base">
                                        <p:cTn id="196" dur="500" fill="hold"/>
                                        <p:tgtEl>
                                          <p:spTgt spid="13355"/>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13356"/>
                                        </p:tgtEl>
                                        <p:attrNameLst>
                                          <p:attrName>style.visibility</p:attrName>
                                        </p:attrNameLst>
                                      </p:cBhvr>
                                      <p:to>
                                        <p:strVal val="visible"/>
                                      </p:to>
                                    </p:set>
                                    <p:anim calcmode="lin" valueType="num">
                                      <p:cBhvr additive="base">
                                        <p:cTn id="199" dur="500" fill="hold"/>
                                        <p:tgtEl>
                                          <p:spTgt spid="13356"/>
                                        </p:tgtEl>
                                        <p:attrNameLst>
                                          <p:attrName>ppt_x</p:attrName>
                                        </p:attrNameLst>
                                      </p:cBhvr>
                                      <p:tavLst>
                                        <p:tav tm="0">
                                          <p:val>
                                            <p:strVal val="0-#ppt_w/2"/>
                                          </p:val>
                                        </p:tav>
                                        <p:tav tm="100000">
                                          <p:val>
                                            <p:strVal val="#ppt_x"/>
                                          </p:val>
                                        </p:tav>
                                      </p:tavLst>
                                    </p:anim>
                                    <p:anim calcmode="lin" valueType="num">
                                      <p:cBhvr additive="base">
                                        <p:cTn id="200" dur="500" fill="hold"/>
                                        <p:tgtEl>
                                          <p:spTgt spid="13356"/>
                                        </p:tgtEl>
                                        <p:attrNameLst>
                                          <p:attrName>ppt_y</p:attrName>
                                        </p:attrNameLst>
                                      </p:cBhvr>
                                      <p:tavLst>
                                        <p:tav tm="0">
                                          <p:val>
                                            <p:strVal val="#ppt_y"/>
                                          </p:val>
                                        </p:tav>
                                        <p:tav tm="100000">
                                          <p:val>
                                            <p:strVal val="#ppt_y"/>
                                          </p:val>
                                        </p:tav>
                                      </p:tavLst>
                                    </p:anim>
                                  </p:childTnLst>
                                </p:cTn>
                              </p:par>
                            </p:childTnLst>
                          </p:cTn>
                        </p:par>
                        <p:par>
                          <p:cTn id="201" fill="hold">
                            <p:stCondLst>
                              <p:cond delay="14000"/>
                            </p:stCondLst>
                            <p:childTnLst>
                              <p:par>
                                <p:cTn id="202" presetID="42" presetClass="entr" presetSubtype="0" fill="hold" grpId="0" nodeType="afterEffect">
                                  <p:stCondLst>
                                    <p:cond delay="0"/>
                                  </p:stCondLst>
                                  <p:childTnLst>
                                    <p:set>
                                      <p:cBhvr>
                                        <p:cTn id="203" dur="1" fill="hold">
                                          <p:stCondLst>
                                            <p:cond delay="0"/>
                                          </p:stCondLst>
                                        </p:cTn>
                                        <p:tgtEl>
                                          <p:spTgt spid="13357"/>
                                        </p:tgtEl>
                                        <p:attrNameLst>
                                          <p:attrName>style.visibility</p:attrName>
                                        </p:attrNameLst>
                                      </p:cBhvr>
                                      <p:to>
                                        <p:strVal val="visible"/>
                                      </p:to>
                                    </p:set>
                                    <p:animEffect transition="in" filter="fade">
                                      <p:cBhvr>
                                        <p:cTn id="204" dur="1000"/>
                                        <p:tgtEl>
                                          <p:spTgt spid="13357"/>
                                        </p:tgtEl>
                                      </p:cBhvr>
                                    </p:animEffect>
                                    <p:anim calcmode="lin" valueType="num">
                                      <p:cBhvr>
                                        <p:cTn id="205" dur="1000" fill="hold"/>
                                        <p:tgtEl>
                                          <p:spTgt spid="13357"/>
                                        </p:tgtEl>
                                        <p:attrNameLst>
                                          <p:attrName>ppt_x</p:attrName>
                                        </p:attrNameLst>
                                      </p:cBhvr>
                                      <p:tavLst>
                                        <p:tav tm="0">
                                          <p:val>
                                            <p:strVal val="#ppt_x"/>
                                          </p:val>
                                        </p:tav>
                                        <p:tav tm="100000">
                                          <p:val>
                                            <p:strVal val="#ppt_x"/>
                                          </p:val>
                                        </p:tav>
                                      </p:tavLst>
                                    </p:anim>
                                    <p:anim calcmode="lin" valueType="num">
                                      <p:cBhvr>
                                        <p:cTn id="206" dur="1000" fill="hold"/>
                                        <p:tgtEl>
                                          <p:spTgt spid="133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3358"/>
                                        </p:tgtEl>
                                        <p:attrNameLst>
                                          <p:attrName>style.visibility</p:attrName>
                                        </p:attrNameLst>
                                      </p:cBhvr>
                                      <p:to>
                                        <p:strVal val="visible"/>
                                      </p:to>
                                    </p:set>
                                    <p:animEffect transition="in" filter="fade">
                                      <p:cBhvr>
                                        <p:cTn id="209" dur="1000"/>
                                        <p:tgtEl>
                                          <p:spTgt spid="13358"/>
                                        </p:tgtEl>
                                      </p:cBhvr>
                                    </p:animEffect>
                                    <p:anim calcmode="lin" valueType="num">
                                      <p:cBhvr>
                                        <p:cTn id="210" dur="1000" fill="hold"/>
                                        <p:tgtEl>
                                          <p:spTgt spid="13358"/>
                                        </p:tgtEl>
                                        <p:attrNameLst>
                                          <p:attrName>ppt_x</p:attrName>
                                        </p:attrNameLst>
                                      </p:cBhvr>
                                      <p:tavLst>
                                        <p:tav tm="0">
                                          <p:val>
                                            <p:strVal val="#ppt_x"/>
                                          </p:val>
                                        </p:tav>
                                        <p:tav tm="100000">
                                          <p:val>
                                            <p:strVal val="#ppt_x"/>
                                          </p:val>
                                        </p:tav>
                                      </p:tavLst>
                                    </p:anim>
                                    <p:anim calcmode="lin" valueType="num">
                                      <p:cBhvr>
                                        <p:cTn id="211" dur="1000" fill="hold"/>
                                        <p:tgtEl>
                                          <p:spTgt spid="1335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3359"/>
                                        </p:tgtEl>
                                        <p:attrNameLst>
                                          <p:attrName>style.visibility</p:attrName>
                                        </p:attrNameLst>
                                      </p:cBhvr>
                                      <p:to>
                                        <p:strVal val="visible"/>
                                      </p:to>
                                    </p:set>
                                    <p:animEffect transition="in" filter="fade">
                                      <p:cBhvr>
                                        <p:cTn id="214" dur="1000"/>
                                        <p:tgtEl>
                                          <p:spTgt spid="13359"/>
                                        </p:tgtEl>
                                      </p:cBhvr>
                                    </p:animEffect>
                                    <p:anim calcmode="lin" valueType="num">
                                      <p:cBhvr>
                                        <p:cTn id="215" dur="1000" fill="hold"/>
                                        <p:tgtEl>
                                          <p:spTgt spid="13359"/>
                                        </p:tgtEl>
                                        <p:attrNameLst>
                                          <p:attrName>ppt_x</p:attrName>
                                        </p:attrNameLst>
                                      </p:cBhvr>
                                      <p:tavLst>
                                        <p:tav tm="0">
                                          <p:val>
                                            <p:strVal val="#ppt_x"/>
                                          </p:val>
                                        </p:tav>
                                        <p:tav tm="100000">
                                          <p:val>
                                            <p:strVal val="#ppt_x"/>
                                          </p:val>
                                        </p:tav>
                                      </p:tavLst>
                                    </p:anim>
                                    <p:anim calcmode="lin" valueType="num">
                                      <p:cBhvr>
                                        <p:cTn id="216" dur="1000" fill="hold"/>
                                        <p:tgtEl>
                                          <p:spTgt spid="13359"/>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3360"/>
                                        </p:tgtEl>
                                        <p:attrNameLst>
                                          <p:attrName>style.visibility</p:attrName>
                                        </p:attrNameLst>
                                      </p:cBhvr>
                                      <p:to>
                                        <p:strVal val="visible"/>
                                      </p:to>
                                    </p:set>
                                    <p:animEffect transition="in" filter="fade">
                                      <p:cBhvr>
                                        <p:cTn id="219" dur="1000"/>
                                        <p:tgtEl>
                                          <p:spTgt spid="13360"/>
                                        </p:tgtEl>
                                      </p:cBhvr>
                                    </p:animEffect>
                                    <p:anim calcmode="lin" valueType="num">
                                      <p:cBhvr>
                                        <p:cTn id="220" dur="1000" fill="hold"/>
                                        <p:tgtEl>
                                          <p:spTgt spid="13360"/>
                                        </p:tgtEl>
                                        <p:attrNameLst>
                                          <p:attrName>ppt_x</p:attrName>
                                        </p:attrNameLst>
                                      </p:cBhvr>
                                      <p:tavLst>
                                        <p:tav tm="0">
                                          <p:val>
                                            <p:strVal val="#ppt_x"/>
                                          </p:val>
                                        </p:tav>
                                        <p:tav tm="100000">
                                          <p:val>
                                            <p:strVal val="#ppt_x"/>
                                          </p:val>
                                        </p:tav>
                                      </p:tavLst>
                                    </p:anim>
                                    <p:anim calcmode="lin" valueType="num">
                                      <p:cBhvr>
                                        <p:cTn id="221" dur="1000" fill="hold"/>
                                        <p:tgtEl>
                                          <p:spTgt spid="13360"/>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3361"/>
                                        </p:tgtEl>
                                        <p:attrNameLst>
                                          <p:attrName>style.visibility</p:attrName>
                                        </p:attrNameLst>
                                      </p:cBhvr>
                                      <p:to>
                                        <p:strVal val="visible"/>
                                      </p:to>
                                    </p:set>
                                    <p:animEffect transition="in" filter="fade">
                                      <p:cBhvr>
                                        <p:cTn id="224" dur="1000"/>
                                        <p:tgtEl>
                                          <p:spTgt spid="13361"/>
                                        </p:tgtEl>
                                      </p:cBhvr>
                                    </p:animEffect>
                                    <p:anim calcmode="lin" valueType="num">
                                      <p:cBhvr>
                                        <p:cTn id="225" dur="1000" fill="hold"/>
                                        <p:tgtEl>
                                          <p:spTgt spid="13361"/>
                                        </p:tgtEl>
                                        <p:attrNameLst>
                                          <p:attrName>ppt_x</p:attrName>
                                        </p:attrNameLst>
                                      </p:cBhvr>
                                      <p:tavLst>
                                        <p:tav tm="0">
                                          <p:val>
                                            <p:strVal val="#ppt_x"/>
                                          </p:val>
                                        </p:tav>
                                        <p:tav tm="100000">
                                          <p:val>
                                            <p:strVal val="#ppt_x"/>
                                          </p:val>
                                        </p:tav>
                                      </p:tavLst>
                                    </p:anim>
                                    <p:anim calcmode="lin" valueType="num">
                                      <p:cBhvr>
                                        <p:cTn id="226" dur="1000" fill="hold"/>
                                        <p:tgtEl>
                                          <p:spTgt spid="13361"/>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3362"/>
                                        </p:tgtEl>
                                        <p:attrNameLst>
                                          <p:attrName>style.visibility</p:attrName>
                                        </p:attrNameLst>
                                      </p:cBhvr>
                                      <p:to>
                                        <p:strVal val="visible"/>
                                      </p:to>
                                    </p:set>
                                    <p:animEffect transition="in" filter="fade">
                                      <p:cBhvr>
                                        <p:cTn id="229" dur="1000"/>
                                        <p:tgtEl>
                                          <p:spTgt spid="13362"/>
                                        </p:tgtEl>
                                      </p:cBhvr>
                                    </p:animEffect>
                                    <p:anim calcmode="lin" valueType="num">
                                      <p:cBhvr>
                                        <p:cTn id="230" dur="1000" fill="hold"/>
                                        <p:tgtEl>
                                          <p:spTgt spid="13362"/>
                                        </p:tgtEl>
                                        <p:attrNameLst>
                                          <p:attrName>ppt_x</p:attrName>
                                        </p:attrNameLst>
                                      </p:cBhvr>
                                      <p:tavLst>
                                        <p:tav tm="0">
                                          <p:val>
                                            <p:strVal val="#ppt_x"/>
                                          </p:val>
                                        </p:tav>
                                        <p:tav tm="100000">
                                          <p:val>
                                            <p:strVal val="#ppt_x"/>
                                          </p:val>
                                        </p:tav>
                                      </p:tavLst>
                                    </p:anim>
                                    <p:anim calcmode="lin" valueType="num">
                                      <p:cBhvr>
                                        <p:cTn id="231" dur="1000" fill="hold"/>
                                        <p:tgtEl>
                                          <p:spTgt spid="13362"/>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3363"/>
                                        </p:tgtEl>
                                        <p:attrNameLst>
                                          <p:attrName>style.visibility</p:attrName>
                                        </p:attrNameLst>
                                      </p:cBhvr>
                                      <p:to>
                                        <p:strVal val="visible"/>
                                      </p:to>
                                    </p:set>
                                    <p:animEffect transition="in" filter="fade">
                                      <p:cBhvr>
                                        <p:cTn id="234" dur="1000"/>
                                        <p:tgtEl>
                                          <p:spTgt spid="13363"/>
                                        </p:tgtEl>
                                      </p:cBhvr>
                                    </p:animEffect>
                                    <p:anim calcmode="lin" valueType="num">
                                      <p:cBhvr>
                                        <p:cTn id="235" dur="1000" fill="hold"/>
                                        <p:tgtEl>
                                          <p:spTgt spid="13363"/>
                                        </p:tgtEl>
                                        <p:attrNameLst>
                                          <p:attrName>ppt_x</p:attrName>
                                        </p:attrNameLst>
                                      </p:cBhvr>
                                      <p:tavLst>
                                        <p:tav tm="0">
                                          <p:val>
                                            <p:strVal val="#ppt_x"/>
                                          </p:val>
                                        </p:tav>
                                        <p:tav tm="100000">
                                          <p:val>
                                            <p:strVal val="#ppt_x"/>
                                          </p:val>
                                        </p:tav>
                                      </p:tavLst>
                                    </p:anim>
                                    <p:anim calcmode="lin" valueType="num">
                                      <p:cBhvr>
                                        <p:cTn id="236" dur="1000" fill="hold"/>
                                        <p:tgtEl>
                                          <p:spTgt spid="13363"/>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3364"/>
                                        </p:tgtEl>
                                        <p:attrNameLst>
                                          <p:attrName>style.visibility</p:attrName>
                                        </p:attrNameLst>
                                      </p:cBhvr>
                                      <p:to>
                                        <p:strVal val="visible"/>
                                      </p:to>
                                    </p:set>
                                    <p:animEffect transition="in" filter="fade">
                                      <p:cBhvr>
                                        <p:cTn id="239" dur="1000"/>
                                        <p:tgtEl>
                                          <p:spTgt spid="13364"/>
                                        </p:tgtEl>
                                      </p:cBhvr>
                                    </p:animEffect>
                                    <p:anim calcmode="lin" valueType="num">
                                      <p:cBhvr>
                                        <p:cTn id="240" dur="1000" fill="hold"/>
                                        <p:tgtEl>
                                          <p:spTgt spid="13364"/>
                                        </p:tgtEl>
                                        <p:attrNameLst>
                                          <p:attrName>ppt_x</p:attrName>
                                        </p:attrNameLst>
                                      </p:cBhvr>
                                      <p:tavLst>
                                        <p:tav tm="0">
                                          <p:val>
                                            <p:strVal val="#ppt_x"/>
                                          </p:val>
                                        </p:tav>
                                        <p:tav tm="100000">
                                          <p:val>
                                            <p:strVal val="#ppt_x"/>
                                          </p:val>
                                        </p:tav>
                                      </p:tavLst>
                                    </p:anim>
                                    <p:anim calcmode="lin" valueType="num">
                                      <p:cBhvr>
                                        <p:cTn id="241" dur="1000" fill="hold"/>
                                        <p:tgtEl>
                                          <p:spTgt spid="13364"/>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3365"/>
                                        </p:tgtEl>
                                        <p:attrNameLst>
                                          <p:attrName>style.visibility</p:attrName>
                                        </p:attrNameLst>
                                      </p:cBhvr>
                                      <p:to>
                                        <p:strVal val="visible"/>
                                      </p:to>
                                    </p:set>
                                    <p:animEffect transition="in" filter="fade">
                                      <p:cBhvr>
                                        <p:cTn id="244" dur="1000"/>
                                        <p:tgtEl>
                                          <p:spTgt spid="13365"/>
                                        </p:tgtEl>
                                      </p:cBhvr>
                                    </p:animEffect>
                                    <p:anim calcmode="lin" valueType="num">
                                      <p:cBhvr>
                                        <p:cTn id="245" dur="1000" fill="hold"/>
                                        <p:tgtEl>
                                          <p:spTgt spid="13365"/>
                                        </p:tgtEl>
                                        <p:attrNameLst>
                                          <p:attrName>ppt_x</p:attrName>
                                        </p:attrNameLst>
                                      </p:cBhvr>
                                      <p:tavLst>
                                        <p:tav tm="0">
                                          <p:val>
                                            <p:strVal val="#ppt_x"/>
                                          </p:val>
                                        </p:tav>
                                        <p:tav tm="100000">
                                          <p:val>
                                            <p:strVal val="#ppt_x"/>
                                          </p:val>
                                        </p:tav>
                                      </p:tavLst>
                                    </p:anim>
                                    <p:anim calcmode="lin" valueType="num">
                                      <p:cBhvr>
                                        <p:cTn id="246" dur="1000" fill="hold"/>
                                        <p:tgtEl>
                                          <p:spTgt spid="13365"/>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3366"/>
                                        </p:tgtEl>
                                        <p:attrNameLst>
                                          <p:attrName>style.visibility</p:attrName>
                                        </p:attrNameLst>
                                      </p:cBhvr>
                                      <p:to>
                                        <p:strVal val="visible"/>
                                      </p:to>
                                    </p:set>
                                    <p:animEffect transition="in" filter="fade">
                                      <p:cBhvr>
                                        <p:cTn id="249" dur="1000"/>
                                        <p:tgtEl>
                                          <p:spTgt spid="13366"/>
                                        </p:tgtEl>
                                      </p:cBhvr>
                                    </p:animEffect>
                                    <p:anim calcmode="lin" valueType="num">
                                      <p:cBhvr>
                                        <p:cTn id="250" dur="1000" fill="hold"/>
                                        <p:tgtEl>
                                          <p:spTgt spid="13366"/>
                                        </p:tgtEl>
                                        <p:attrNameLst>
                                          <p:attrName>ppt_x</p:attrName>
                                        </p:attrNameLst>
                                      </p:cBhvr>
                                      <p:tavLst>
                                        <p:tav tm="0">
                                          <p:val>
                                            <p:strVal val="#ppt_x"/>
                                          </p:val>
                                        </p:tav>
                                        <p:tav tm="100000">
                                          <p:val>
                                            <p:strVal val="#ppt_x"/>
                                          </p:val>
                                        </p:tav>
                                      </p:tavLst>
                                    </p:anim>
                                    <p:anim calcmode="lin" valueType="num">
                                      <p:cBhvr>
                                        <p:cTn id="251" dur="1000" fill="hold"/>
                                        <p:tgtEl>
                                          <p:spTgt spid="13366"/>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3367"/>
                                        </p:tgtEl>
                                        <p:attrNameLst>
                                          <p:attrName>style.visibility</p:attrName>
                                        </p:attrNameLst>
                                      </p:cBhvr>
                                      <p:to>
                                        <p:strVal val="visible"/>
                                      </p:to>
                                    </p:set>
                                    <p:animEffect transition="in" filter="fade">
                                      <p:cBhvr>
                                        <p:cTn id="254" dur="1000"/>
                                        <p:tgtEl>
                                          <p:spTgt spid="13367"/>
                                        </p:tgtEl>
                                      </p:cBhvr>
                                    </p:animEffect>
                                    <p:anim calcmode="lin" valueType="num">
                                      <p:cBhvr>
                                        <p:cTn id="255" dur="1000" fill="hold"/>
                                        <p:tgtEl>
                                          <p:spTgt spid="13367"/>
                                        </p:tgtEl>
                                        <p:attrNameLst>
                                          <p:attrName>ppt_x</p:attrName>
                                        </p:attrNameLst>
                                      </p:cBhvr>
                                      <p:tavLst>
                                        <p:tav tm="0">
                                          <p:val>
                                            <p:strVal val="#ppt_x"/>
                                          </p:val>
                                        </p:tav>
                                        <p:tav tm="100000">
                                          <p:val>
                                            <p:strVal val="#ppt_x"/>
                                          </p:val>
                                        </p:tav>
                                      </p:tavLst>
                                    </p:anim>
                                    <p:anim calcmode="lin" valueType="num">
                                      <p:cBhvr>
                                        <p:cTn id="256" dur="1000" fill="hold"/>
                                        <p:tgtEl>
                                          <p:spTgt spid="13367"/>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3368"/>
                                        </p:tgtEl>
                                        <p:attrNameLst>
                                          <p:attrName>style.visibility</p:attrName>
                                        </p:attrNameLst>
                                      </p:cBhvr>
                                      <p:to>
                                        <p:strVal val="visible"/>
                                      </p:to>
                                    </p:set>
                                    <p:animEffect transition="in" filter="fade">
                                      <p:cBhvr>
                                        <p:cTn id="259" dur="1000"/>
                                        <p:tgtEl>
                                          <p:spTgt spid="13368"/>
                                        </p:tgtEl>
                                      </p:cBhvr>
                                    </p:animEffect>
                                    <p:anim calcmode="lin" valueType="num">
                                      <p:cBhvr>
                                        <p:cTn id="260" dur="1000" fill="hold"/>
                                        <p:tgtEl>
                                          <p:spTgt spid="13368"/>
                                        </p:tgtEl>
                                        <p:attrNameLst>
                                          <p:attrName>ppt_x</p:attrName>
                                        </p:attrNameLst>
                                      </p:cBhvr>
                                      <p:tavLst>
                                        <p:tav tm="0">
                                          <p:val>
                                            <p:strVal val="#ppt_x"/>
                                          </p:val>
                                        </p:tav>
                                        <p:tav tm="100000">
                                          <p:val>
                                            <p:strVal val="#ppt_x"/>
                                          </p:val>
                                        </p:tav>
                                      </p:tavLst>
                                    </p:anim>
                                    <p:anim calcmode="lin" valueType="num">
                                      <p:cBhvr>
                                        <p:cTn id="261" dur="1000" fill="hold"/>
                                        <p:tgtEl>
                                          <p:spTgt spid="13368"/>
                                        </p:tgtEl>
                                        <p:attrNameLst>
                                          <p:attrName>ppt_y</p:attrName>
                                        </p:attrNameLst>
                                      </p:cBhvr>
                                      <p:tavLst>
                                        <p:tav tm="0">
                                          <p:val>
                                            <p:strVal val="#ppt_y+.1"/>
                                          </p:val>
                                        </p:tav>
                                        <p:tav tm="100000">
                                          <p:val>
                                            <p:strVal val="#ppt_y"/>
                                          </p:val>
                                        </p:tav>
                                      </p:tavLst>
                                    </p:anim>
                                  </p:childTnLst>
                                </p:cTn>
                              </p:par>
                            </p:childTnLst>
                          </p:cTn>
                        </p:par>
                        <p:par>
                          <p:cTn id="262" fill="hold">
                            <p:stCondLst>
                              <p:cond delay="15000"/>
                            </p:stCondLst>
                            <p:childTnLst>
                              <p:par>
                                <p:cTn id="263" presetID="21" presetClass="entr" presetSubtype="1" fill="hold" grpId="0" nodeType="afterEffect">
                                  <p:stCondLst>
                                    <p:cond delay="0"/>
                                  </p:stCondLst>
                                  <p:childTnLst>
                                    <p:set>
                                      <p:cBhvr>
                                        <p:cTn id="264" dur="1" fill="hold">
                                          <p:stCondLst>
                                            <p:cond delay="0"/>
                                          </p:stCondLst>
                                        </p:cTn>
                                        <p:tgtEl>
                                          <p:spTgt spid="4"/>
                                        </p:tgtEl>
                                        <p:attrNameLst>
                                          <p:attrName>style.visibility</p:attrName>
                                        </p:attrNameLst>
                                      </p:cBhvr>
                                      <p:to>
                                        <p:strVal val="visible"/>
                                      </p:to>
                                    </p:set>
                                    <p:animEffect transition="in" filter="wheel(1)">
                                      <p:cBhvr>
                                        <p:cTn id="265" dur="2000"/>
                                        <p:tgtEl>
                                          <p:spTgt spid="4"/>
                                        </p:tgtEl>
                                      </p:cBhvr>
                                    </p:animEffect>
                                  </p:childTnLst>
                                </p:cTn>
                              </p:par>
                            </p:childTnLst>
                          </p:cTn>
                        </p:par>
                        <p:par>
                          <p:cTn id="266" fill="hold">
                            <p:stCondLst>
                              <p:cond delay="17000"/>
                            </p:stCondLst>
                            <p:childTnLst>
                              <p:par>
                                <p:cTn id="267" presetID="15" presetClass="entr" presetSubtype="0" fill="hold" nodeType="afterEffect">
                                  <p:stCondLst>
                                    <p:cond delay="0"/>
                                  </p:stCondLst>
                                  <p:childTnLst>
                                    <p:set>
                                      <p:cBhvr>
                                        <p:cTn id="268" dur="1" fill="hold">
                                          <p:stCondLst>
                                            <p:cond delay="0"/>
                                          </p:stCondLst>
                                        </p:cTn>
                                        <p:tgtEl>
                                          <p:spTgt spid="13387"/>
                                        </p:tgtEl>
                                        <p:attrNameLst>
                                          <p:attrName>style.visibility</p:attrName>
                                        </p:attrNameLst>
                                      </p:cBhvr>
                                      <p:to>
                                        <p:strVal val="visible"/>
                                      </p:to>
                                    </p:set>
                                    <p:anim calcmode="lin" valueType="num">
                                      <p:cBhvr>
                                        <p:cTn id="269" dur="1000" fill="hold"/>
                                        <p:tgtEl>
                                          <p:spTgt spid="13387"/>
                                        </p:tgtEl>
                                        <p:attrNameLst>
                                          <p:attrName>ppt_w</p:attrName>
                                        </p:attrNameLst>
                                      </p:cBhvr>
                                      <p:tavLst>
                                        <p:tav tm="0">
                                          <p:val>
                                            <p:fltVal val="0"/>
                                          </p:val>
                                        </p:tav>
                                        <p:tav tm="100000">
                                          <p:val>
                                            <p:strVal val="#ppt_w"/>
                                          </p:val>
                                        </p:tav>
                                      </p:tavLst>
                                    </p:anim>
                                    <p:anim calcmode="lin" valueType="num">
                                      <p:cBhvr>
                                        <p:cTn id="270" dur="1000" fill="hold"/>
                                        <p:tgtEl>
                                          <p:spTgt spid="13387"/>
                                        </p:tgtEl>
                                        <p:attrNameLst>
                                          <p:attrName>ppt_h</p:attrName>
                                        </p:attrNameLst>
                                      </p:cBhvr>
                                      <p:tavLst>
                                        <p:tav tm="0">
                                          <p:val>
                                            <p:fltVal val="0"/>
                                          </p:val>
                                        </p:tav>
                                        <p:tav tm="100000">
                                          <p:val>
                                            <p:strVal val="#ppt_h"/>
                                          </p:val>
                                        </p:tav>
                                      </p:tavLst>
                                    </p:anim>
                                    <p:anim calcmode="lin" valueType="num">
                                      <p:cBhvr>
                                        <p:cTn id="271" dur="1000" fill="hold"/>
                                        <p:tgtEl>
                                          <p:spTgt spid="13387"/>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13387"/>
                                        </p:tgtEl>
                                        <p:attrNameLst>
                                          <p:attrName>ppt_y</p:attrName>
                                        </p:attrNameLst>
                                      </p:cBhvr>
                                      <p:tavLst>
                                        <p:tav tm="0" fmla="#ppt_y+(sin(-2*pi*(1-$))*-#ppt_x+cos(-2*pi*(1-$))*(1-#ppt_y))*(1-$)">
                                          <p:val>
                                            <p:fltVal val="0"/>
                                          </p:val>
                                        </p:tav>
                                        <p:tav tm="100000">
                                          <p:val>
                                            <p:fltVal val="1"/>
                                          </p:val>
                                        </p:tav>
                                      </p:tavLst>
                                    </p:anim>
                                  </p:childTnLst>
                                </p:cTn>
                              </p:par>
                            </p:childTnLst>
                          </p:cTn>
                        </p:par>
                        <p:par>
                          <p:cTn id="273" fill="hold">
                            <p:stCondLst>
                              <p:cond delay="18000"/>
                            </p:stCondLst>
                            <p:childTnLst>
                              <p:par>
                                <p:cTn id="274" presetID="2" presetClass="entr" presetSubtype="8" fill="hold" grpId="0" nodeType="afterEffect">
                                  <p:stCondLst>
                                    <p:cond delay="0"/>
                                  </p:stCondLst>
                                  <p:childTnLst>
                                    <p:set>
                                      <p:cBhvr>
                                        <p:cTn id="275" dur="1" fill="hold">
                                          <p:stCondLst>
                                            <p:cond delay="0"/>
                                          </p:stCondLst>
                                        </p:cTn>
                                        <p:tgtEl>
                                          <p:spTgt spid="13372"/>
                                        </p:tgtEl>
                                        <p:attrNameLst>
                                          <p:attrName>style.visibility</p:attrName>
                                        </p:attrNameLst>
                                      </p:cBhvr>
                                      <p:to>
                                        <p:strVal val="visible"/>
                                      </p:to>
                                    </p:set>
                                    <p:anim calcmode="lin" valueType="num">
                                      <p:cBhvr additive="base">
                                        <p:cTn id="276" dur="500" fill="hold"/>
                                        <p:tgtEl>
                                          <p:spTgt spid="13372"/>
                                        </p:tgtEl>
                                        <p:attrNameLst>
                                          <p:attrName>ppt_x</p:attrName>
                                        </p:attrNameLst>
                                      </p:cBhvr>
                                      <p:tavLst>
                                        <p:tav tm="0">
                                          <p:val>
                                            <p:strVal val="0-#ppt_w/2"/>
                                          </p:val>
                                        </p:tav>
                                        <p:tav tm="100000">
                                          <p:val>
                                            <p:strVal val="#ppt_x"/>
                                          </p:val>
                                        </p:tav>
                                      </p:tavLst>
                                    </p:anim>
                                    <p:anim calcmode="lin" valueType="num">
                                      <p:cBhvr additive="base">
                                        <p:cTn id="277" dur="500" fill="hold"/>
                                        <p:tgtEl>
                                          <p:spTgt spid="13372"/>
                                        </p:tgtEl>
                                        <p:attrNameLst>
                                          <p:attrName>ppt_y</p:attrName>
                                        </p:attrNameLst>
                                      </p:cBhvr>
                                      <p:tavLst>
                                        <p:tav tm="0">
                                          <p:val>
                                            <p:strVal val="#ppt_y"/>
                                          </p:val>
                                        </p:tav>
                                        <p:tav tm="100000">
                                          <p:val>
                                            <p:strVal val="#ppt_y"/>
                                          </p:val>
                                        </p:tav>
                                      </p:tavLst>
                                    </p:anim>
                                  </p:childTnLst>
                                </p:cTn>
                              </p:par>
                              <p:par>
                                <p:cTn id="278" presetID="2" presetClass="entr" presetSubtype="8" fill="hold" grpId="0" nodeType="withEffect">
                                  <p:stCondLst>
                                    <p:cond delay="0"/>
                                  </p:stCondLst>
                                  <p:childTnLst>
                                    <p:set>
                                      <p:cBhvr>
                                        <p:cTn id="279" dur="1" fill="hold">
                                          <p:stCondLst>
                                            <p:cond delay="0"/>
                                          </p:stCondLst>
                                        </p:cTn>
                                        <p:tgtEl>
                                          <p:spTgt spid="13373"/>
                                        </p:tgtEl>
                                        <p:attrNameLst>
                                          <p:attrName>style.visibility</p:attrName>
                                        </p:attrNameLst>
                                      </p:cBhvr>
                                      <p:to>
                                        <p:strVal val="visible"/>
                                      </p:to>
                                    </p:set>
                                    <p:anim calcmode="lin" valueType="num">
                                      <p:cBhvr additive="base">
                                        <p:cTn id="280" dur="500" fill="hold"/>
                                        <p:tgtEl>
                                          <p:spTgt spid="13373"/>
                                        </p:tgtEl>
                                        <p:attrNameLst>
                                          <p:attrName>ppt_x</p:attrName>
                                        </p:attrNameLst>
                                      </p:cBhvr>
                                      <p:tavLst>
                                        <p:tav tm="0">
                                          <p:val>
                                            <p:strVal val="0-#ppt_w/2"/>
                                          </p:val>
                                        </p:tav>
                                        <p:tav tm="100000">
                                          <p:val>
                                            <p:strVal val="#ppt_x"/>
                                          </p:val>
                                        </p:tav>
                                      </p:tavLst>
                                    </p:anim>
                                    <p:anim calcmode="lin" valueType="num">
                                      <p:cBhvr additive="base">
                                        <p:cTn id="281" dur="500" fill="hold"/>
                                        <p:tgtEl>
                                          <p:spTgt spid="13373"/>
                                        </p:tgtEl>
                                        <p:attrNameLst>
                                          <p:attrName>ppt_y</p:attrName>
                                        </p:attrNameLst>
                                      </p:cBhvr>
                                      <p:tavLst>
                                        <p:tav tm="0">
                                          <p:val>
                                            <p:strVal val="#ppt_y"/>
                                          </p:val>
                                        </p:tav>
                                        <p:tav tm="100000">
                                          <p:val>
                                            <p:strVal val="#ppt_y"/>
                                          </p:val>
                                        </p:tav>
                                      </p:tavLst>
                                    </p:anim>
                                  </p:childTnLst>
                                </p:cTn>
                              </p:par>
                            </p:childTnLst>
                          </p:cTn>
                        </p:par>
                        <p:par>
                          <p:cTn id="282" fill="hold">
                            <p:stCondLst>
                              <p:cond delay="18500"/>
                            </p:stCondLst>
                            <p:childTnLst>
                              <p:par>
                                <p:cTn id="283" presetID="42" presetClass="entr" presetSubtype="0" fill="hold" grpId="0" nodeType="afterEffect">
                                  <p:stCondLst>
                                    <p:cond delay="0"/>
                                  </p:stCondLst>
                                  <p:childTnLst>
                                    <p:set>
                                      <p:cBhvr>
                                        <p:cTn id="284" dur="1" fill="hold">
                                          <p:stCondLst>
                                            <p:cond delay="0"/>
                                          </p:stCondLst>
                                        </p:cTn>
                                        <p:tgtEl>
                                          <p:spTgt spid="13374"/>
                                        </p:tgtEl>
                                        <p:attrNameLst>
                                          <p:attrName>style.visibility</p:attrName>
                                        </p:attrNameLst>
                                      </p:cBhvr>
                                      <p:to>
                                        <p:strVal val="visible"/>
                                      </p:to>
                                    </p:set>
                                    <p:animEffect transition="in" filter="fade">
                                      <p:cBhvr>
                                        <p:cTn id="285" dur="1000"/>
                                        <p:tgtEl>
                                          <p:spTgt spid="13374"/>
                                        </p:tgtEl>
                                      </p:cBhvr>
                                    </p:animEffect>
                                    <p:anim calcmode="lin" valueType="num">
                                      <p:cBhvr>
                                        <p:cTn id="286" dur="1000" fill="hold"/>
                                        <p:tgtEl>
                                          <p:spTgt spid="13374"/>
                                        </p:tgtEl>
                                        <p:attrNameLst>
                                          <p:attrName>ppt_x</p:attrName>
                                        </p:attrNameLst>
                                      </p:cBhvr>
                                      <p:tavLst>
                                        <p:tav tm="0">
                                          <p:val>
                                            <p:strVal val="#ppt_x"/>
                                          </p:val>
                                        </p:tav>
                                        <p:tav tm="100000">
                                          <p:val>
                                            <p:strVal val="#ppt_x"/>
                                          </p:val>
                                        </p:tav>
                                      </p:tavLst>
                                    </p:anim>
                                    <p:anim calcmode="lin" valueType="num">
                                      <p:cBhvr>
                                        <p:cTn id="287" dur="1000" fill="hold"/>
                                        <p:tgtEl>
                                          <p:spTgt spid="13374"/>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3375"/>
                                        </p:tgtEl>
                                        <p:attrNameLst>
                                          <p:attrName>style.visibility</p:attrName>
                                        </p:attrNameLst>
                                      </p:cBhvr>
                                      <p:to>
                                        <p:strVal val="visible"/>
                                      </p:to>
                                    </p:set>
                                    <p:animEffect transition="in" filter="fade">
                                      <p:cBhvr>
                                        <p:cTn id="290" dur="1000"/>
                                        <p:tgtEl>
                                          <p:spTgt spid="13375"/>
                                        </p:tgtEl>
                                      </p:cBhvr>
                                    </p:animEffect>
                                    <p:anim calcmode="lin" valueType="num">
                                      <p:cBhvr>
                                        <p:cTn id="291" dur="1000" fill="hold"/>
                                        <p:tgtEl>
                                          <p:spTgt spid="13375"/>
                                        </p:tgtEl>
                                        <p:attrNameLst>
                                          <p:attrName>ppt_x</p:attrName>
                                        </p:attrNameLst>
                                      </p:cBhvr>
                                      <p:tavLst>
                                        <p:tav tm="0">
                                          <p:val>
                                            <p:strVal val="#ppt_x"/>
                                          </p:val>
                                        </p:tav>
                                        <p:tav tm="100000">
                                          <p:val>
                                            <p:strVal val="#ppt_x"/>
                                          </p:val>
                                        </p:tav>
                                      </p:tavLst>
                                    </p:anim>
                                    <p:anim calcmode="lin" valueType="num">
                                      <p:cBhvr>
                                        <p:cTn id="292" dur="1000" fill="hold"/>
                                        <p:tgtEl>
                                          <p:spTgt spid="13375"/>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3376"/>
                                        </p:tgtEl>
                                        <p:attrNameLst>
                                          <p:attrName>style.visibility</p:attrName>
                                        </p:attrNameLst>
                                      </p:cBhvr>
                                      <p:to>
                                        <p:strVal val="visible"/>
                                      </p:to>
                                    </p:set>
                                    <p:animEffect transition="in" filter="fade">
                                      <p:cBhvr>
                                        <p:cTn id="295" dur="1000"/>
                                        <p:tgtEl>
                                          <p:spTgt spid="13376"/>
                                        </p:tgtEl>
                                      </p:cBhvr>
                                    </p:animEffect>
                                    <p:anim calcmode="lin" valueType="num">
                                      <p:cBhvr>
                                        <p:cTn id="296" dur="1000" fill="hold"/>
                                        <p:tgtEl>
                                          <p:spTgt spid="13376"/>
                                        </p:tgtEl>
                                        <p:attrNameLst>
                                          <p:attrName>ppt_x</p:attrName>
                                        </p:attrNameLst>
                                      </p:cBhvr>
                                      <p:tavLst>
                                        <p:tav tm="0">
                                          <p:val>
                                            <p:strVal val="#ppt_x"/>
                                          </p:val>
                                        </p:tav>
                                        <p:tav tm="100000">
                                          <p:val>
                                            <p:strVal val="#ppt_x"/>
                                          </p:val>
                                        </p:tav>
                                      </p:tavLst>
                                    </p:anim>
                                    <p:anim calcmode="lin" valueType="num">
                                      <p:cBhvr>
                                        <p:cTn id="297" dur="1000" fill="hold"/>
                                        <p:tgtEl>
                                          <p:spTgt spid="13376"/>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3377"/>
                                        </p:tgtEl>
                                        <p:attrNameLst>
                                          <p:attrName>style.visibility</p:attrName>
                                        </p:attrNameLst>
                                      </p:cBhvr>
                                      <p:to>
                                        <p:strVal val="visible"/>
                                      </p:to>
                                    </p:set>
                                    <p:animEffect transition="in" filter="fade">
                                      <p:cBhvr>
                                        <p:cTn id="300" dur="1000"/>
                                        <p:tgtEl>
                                          <p:spTgt spid="13377"/>
                                        </p:tgtEl>
                                      </p:cBhvr>
                                    </p:animEffect>
                                    <p:anim calcmode="lin" valueType="num">
                                      <p:cBhvr>
                                        <p:cTn id="301" dur="1000" fill="hold"/>
                                        <p:tgtEl>
                                          <p:spTgt spid="13377"/>
                                        </p:tgtEl>
                                        <p:attrNameLst>
                                          <p:attrName>ppt_x</p:attrName>
                                        </p:attrNameLst>
                                      </p:cBhvr>
                                      <p:tavLst>
                                        <p:tav tm="0">
                                          <p:val>
                                            <p:strVal val="#ppt_x"/>
                                          </p:val>
                                        </p:tav>
                                        <p:tav tm="100000">
                                          <p:val>
                                            <p:strVal val="#ppt_x"/>
                                          </p:val>
                                        </p:tav>
                                      </p:tavLst>
                                    </p:anim>
                                    <p:anim calcmode="lin" valueType="num">
                                      <p:cBhvr>
                                        <p:cTn id="302" dur="1000" fill="hold"/>
                                        <p:tgtEl>
                                          <p:spTgt spid="13377"/>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3378"/>
                                        </p:tgtEl>
                                        <p:attrNameLst>
                                          <p:attrName>style.visibility</p:attrName>
                                        </p:attrNameLst>
                                      </p:cBhvr>
                                      <p:to>
                                        <p:strVal val="visible"/>
                                      </p:to>
                                    </p:set>
                                    <p:animEffect transition="in" filter="fade">
                                      <p:cBhvr>
                                        <p:cTn id="305" dur="1000"/>
                                        <p:tgtEl>
                                          <p:spTgt spid="13378"/>
                                        </p:tgtEl>
                                      </p:cBhvr>
                                    </p:animEffect>
                                    <p:anim calcmode="lin" valueType="num">
                                      <p:cBhvr>
                                        <p:cTn id="306" dur="1000" fill="hold"/>
                                        <p:tgtEl>
                                          <p:spTgt spid="13378"/>
                                        </p:tgtEl>
                                        <p:attrNameLst>
                                          <p:attrName>ppt_x</p:attrName>
                                        </p:attrNameLst>
                                      </p:cBhvr>
                                      <p:tavLst>
                                        <p:tav tm="0">
                                          <p:val>
                                            <p:strVal val="#ppt_x"/>
                                          </p:val>
                                        </p:tav>
                                        <p:tav tm="100000">
                                          <p:val>
                                            <p:strVal val="#ppt_x"/>
                                          </p:val>
                                        </p:tav>
                                      </p:tavLst>
                                    </p:anim>
                                    <p:anim calcmode="lin" valueType="num">
                                      <p:cBhvr>
                                        <p:cTn id="307" dur="1000" fill="hold"/>
                                        <p:tgtEl>
                                          <p:spTgt spid="13378"/>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3379"/>
                                        </p:tgtEl>
                                        <p:attrNameLst>
                                          <p:attrName>style.visibility</p:attrName>
                                        </p:attrNameLst>
                                      </p:cBhvr>
                                      <p:to>
                                        <p:strVal val="visible"/>
                                      </p:to>
                                    </p:set>
                                    <p:animEffect transition="in" filter="fade">
                                      <p:cBhvr>
                                        <p:cTn id="310" dur="1000"/>
                                        <p:tgtEl>
                                          <p:spTgt spid="13379"/>
                                        </p:tgtEl>
                                      </p:cBhvr>
                                    </p:animEffect>
                                    <p:anim calcmode="lin" valueType="num">
                                      <p:cBhvr>
                                        <p:cTn id="311" dur="1000" fill="hold"/>
                                        <p:tgtEl>
                                          <p:spTgt spid="13379"/>
                                        </p:tgtEl>
                                        <p:attrNameLst>
                                          <p:attrName>ppt_x</p:attrName>
                                        </p:attrNameLst>
                                      </p:cBhvr>
                                      <p:tavLst>
                                        <p:tav tm="0">
                                          <p:val>
                                            <p:strVal val="#ppt_x"/>
                                          </p:val>
                                        </p:tav>
                                        <p:tav tm="100000">
                                          <p:val>
                                            <p:strVal val="#ppt_x"/>
                                          </p:val>
                                        </p:tav>
                                      </p:tavLst>
                                    </p:anim>
                                    <p:anim calcmode="lin" valueType="num">
                                      <p:cBhvr>
                                        <p:cTn id="312" dur="1000" fill="hold"/>
                                        <p:tgtEl>
                                          <p:spTgt spid="13379"/>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13380"/>
                                        </p:tgtEl>
                                        <p:attrNameLst>
                                          <p:attrName>style.visibility</p:attrName>
                                        </p:attrNameLst>
                                      </p:cBhvr>
                                      <p:to>
                                        <p:strVal val="visible"/>
                                      </p:to>
                                    </p:set>
                                    <p:animEffect transition="in" filter="fade">
                                      <p:cBhvr>
                                        <p:cTn id="315" dur="1000"/>
                                        <p:tgtEl>
                                          <p:spTgt spid="13380"/>
                                        </p:tgtEl>
                                      </p:cBhvr>
                                    </p:animEffect>
                                    <p:anim calcmode="lin" valueType="num">
                                      <p:cBhvr>
                                        <p:cTn id="316" dur="1000" fill="hold"/>
                                        <p:tgtEl>
                                          <p:spTgt spid="13380"/>
                                        </p:tgtEl>
                                        <p:attrNameLst>
                                          <p:attrName>ppt_x</p:attrName>
                                        </p:attrNameLst>
                                      </p:cBhvr>
                                      <p:tavLst>
                                        <p:tav tm="0">
                                          <p:val>
                                            <p:strVal val="#ppt_x"/>
                                          </p:val>
                                        </p:tav>
                                        <p:tav tm="100000">
                                          <p:val>
                                            <p:strVal val="#ppt_x"/>
                                          </p:val>
                                        </p:tav>
                                      </p:tavLst>
                                    </p:anim>
                                    <p:anim calcmode="lin" valueType="num">
                                      <p:cBhvr>
                                        <p:cTn id="317" dur="1000" fill="hold"/>
                                        <p:tgtEl>
                                          <p:spTgt spid="13380"/>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13381"/>
                                        </p:tgtEl>
                                        <p:attrNameLst>
                                          <p:attrName>style.visibility</p:attrName>
                                        </p:attrNameLst>
                                      </p:cBhvr>
                                      <p:to>
                                        <p:strVal val="visible"/>
                                      </p:to>
                                    </p:set>
                                    <p:animEffect transition="in" filter="fade">
                                      <p:cBhvr>
                                        <p:cTn id="320" dur="1000"/>
                                        <p:tgtEl>
                                          <p:spTgt spid="13381"/>
                                        </p:tgtEl>
                                      </p:cBhvr>
                                    </p:animEffect>
                                    <p:anim calcmode="lin" valueType="num">
                                      <p:cBhvr>
                                        <p:cTn id="321" dur="1000" fill="hold"/>
                                        <p:tgtEl>
                                          <p:spTgt spid="13381"/>
                                        </p:tgtEl>
                                        <p:attrNameLst>
                                          <p:attrName>ppt_x</p:attrName>
                                        </p:attrNameLst>
                                      </p:cBhvr>
                                      <p:tavLst>
                                        <p:tav tm="0">
                                          <p:val>
                                            <p:strVal val="#ppt_x"/>
                                          </p:val>
                                        </p:tav>
                                        <p:tav tm="100000">
                                          <p:val>
                                            <p:strVal val="#ppt_x"/>
                                          </p:val>
                                        </p:tav>
                                      </p:tavLst>
                                    </p:anim>
                                    <p:anim calcmode="lin" valueType="num">
                                      <p:cBhvr>
                                        <p:cTn id="322" dur="1000" fill="hold"/>
                                        <p:tgtEl>
                                          <p:spTgt spid="13381"/>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0"/>
                                  </p:stCondLst>
                                  <p:childTnLst>
                                    <p:set>
                                      <p:cBhvr>
                                        <p:cTn id="324" dur="1" fill="hold">
                                          <p:stCondLst>
                                            <p:cond delay="0"/>
                                          </p:stCondLst>
                                        </p:cTn>
                                        <p:tgtEl>
                                          <p:spTgt spid="13382"/>
                                        </p:tgtEl>
                                        <p:attrNameLst>
                                          <p:attrName>style.visibility</p:attrName>
                                        </p:attrNameLst>
                                      </p:cBhvr>
                                      <p:to>
                                        <p:strVal val="visible"/>
                                      </p:to>
                                    </p:set>
                                    <p:animEffect transition="in" filter="fade">
                                      <p:cBhvr>
                                        <p:cTn id="325" dur="1000"/>
                                        <p:tgtEl>
                                          <p:spTgt spid="13382"/>
                                        </p:tgtEl>
                                      </p:cBhvr>
                                    </p:animEffect>
                                    <p:anim calcmode="lin" valueType="num">
                                      <p:cBhvr>
                                        <p:cTn id="326" dur="1000" fill="hold"/>
                                        <p:tgtEl>
                                          <p:spTgt spid="13382"/>
                                        </p:tgtEl>
                                        <p:attrNameLst>
                                          <p:attrName>ppt_x</p:attrName>
                                        </p:attrNameLst>
                                      </p:cBhvr>
                                      <p:tavLst>
                                        <p:tav tm="0">
                                          <p:val>
                                            <p:strVal val="#ppt_x"/>
                                          </p:val>
                                        </p:tav>
                                        <p:tav tm="100000">
                                          <p:val>
                                            <p:strVal val="#ppt_x"/>
                                          </p:val>
                                        </p:tav>
                                      </p:tavLst>
                                    </p:anim>
                                    <p:anim calcmode="lin" valueType="num">
                                      <p:cBhvr>
                                        <p:cTn id="327" dur="1000" fill="hold"/>
                                        <p:tgtEl>
                                          <p:spTgt spid="13382"/>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13383"/>
                                        </p:tgtEl>
                                        <p:attrNameLst>
                                          <p:attrName>style.visibility</p:attrName>
                                        </p:attrNameLst>
                                      </p:cBhvr>
                                      <p:to>
                                        <p:strVal val="visible"/>
                                      </p:to>
                                    </p:set>
                                    <p:animEffect transition="in" filter="fade">
                                      <p:cBhvr>
                                        <p:cTn id="330" dur="1000"/>
                                        <p:tgtEl>
                                          <p:spTgt spid="13383"/>
                                        </p:tgtEl>
                                      </p:cBhvr>
                                    </p:animEffect>
                                    <p:anim calcmode="lin" valueType="num">
                                      <p:cBhvr>
                                        <p:cTn id="331" dur="1000" fill="hold"/>
                                        <p:tgtEl>
                                          <p:spTgt spid="13383"/>
                                        </p:tgtEl>
                                        <p:attrNameLst>
                                          <p:attrName>ppt_x</p:attrName>
                                        </p:attrNameLst>
                                      </p:cBhvr>
                                      <p:tavLst>
                                        <p:tav tm="0">
                                          <p:val>
                                            <p:strVal val="#ppt_x"/>
                                          </p:val>
                                        </p:tav>
                                        <p:tav tm="100000">
                                          <p:val>
                                            <p:strVal val="#ppt_x"/>
                                          </p:val>
                                        </p:tav>
                                      </p:tavLst>
                                    </p:anim>
                                    <p:anim calcmode="lin" valueType="num">
                                      <p:cBhvr>
                                        <p:cTn id="332" dur="1000" fill="hold"/>
                                        <p:tgtEl>
                                          <p:spTgt spid="13383"/>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13384"/>
                                        </p:tgtEl>
                                        <p:attrNameLst>
                                          <p:attrName>style.visibility</p:attrName>
                                        </p:attrNameLst>
                                      </p:cBhvr>
                                      <p:to>
                                        <p:strVal val="visible"/>
                                      </p:to>
                                    </p:set>
                                    <p:animEffect transition="in" filter="fade">
                                      <p:cBhvr>
                                        <p:cTn id="335" dur="1000"/>
                                        <p:tgtEl>
                                          <p:spTgt spid="13384"/>
                                        </p:tgtEl>
                                      </p:cBhvr>
                                    </p:animEffect>
                                    <p:anim calcmode="lin" valueType="num">
                                      <p:cBhvr>
                                        <p:cTn id="336" dur="1000" fill="hold"/>
                                        <p:tgtEl>
                                          <p:spTgt spid="13384"/>
                                        </p:tgtEl>
                                        <p:attrNameLst>
                                          <p:attrName>ppt_x</p:attrName>
                                        </p:attrNameLst>
                                      </p:cBhvr>
                                      <p:tavLst>
                                        <p:tav tm="0">
                                          <p:val>
                                            <p:strVal val="#ppt_x"/>
                                          </p:val>
                                        </p:tav>
                                        <p:tav tm="100000">
                                          <p:val>
                                            <p:strVal val="#ppt_x"/>
                                          </p:val>
                                        </p:tav>
                                      </p:tavLst>
                                    </p:anim>
                                    <p:anim calcmode="lin" valueType="num">
                                      <p:cBhvr>
                                        <p:cTn id="337" dur="1000" fill="hold"/>
                                        <p:tgtEl>
                                          <p:spTgt spid="13384"/>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0"/>
                                  </p:stCondLst>
                                  <p:childTnLst>
                                    <p:set>
                                      <p:cBhvr>
                                        <p:cTn id="339" dur="1" fill="hold">
                                          <p:stCondLst>
                                            <p:cond delay="0"/>
                                          </p:stCondLst>
                                        </p:cTn>
                                        <p:tgtEl>
                                          <p:spTgt spid="13385"/>
                                        </p:tgtEl>
                                        <p:attrNameLst>
                                          <p:attrName>style.visibility</p:attrName>
                                        </p:attrNameLst>
                                      </p:cBhvr>
                                      <p:to>
                                        <p:strVal val="visible"/>
                                      </p:to>
                                    </p:set>
                                    <p:animEffect transition="in" filter="fade">
                                      <p:cBhvr>
                                        <p:cTn id="340" dur="1000"/>
                                        <p:tgtEl>
                                          <p:spTgt spid="13385"/>
                                        </p:tgtEl>
                                      </p:cBhvr>
                                    </p:animEffect>
                                    <p:anim calcmode="lin" valueType="num">
                                      <p:cBhvr>
                                        <p:cTn id="341" dur="1000" fill="hold"/>
                                        <p:tgtEl>
                                          <p:spTgt spid="13385"/>
                                        </p:tgtEl>
                                        <p:attrNameLst>
                                          <p:attrName>ppt_x</p:attrName>
                                        </p:attrNameLst>
                                      </p:cBhvr>
                                      <p:tavLst>
                                        <p:tav tm="0">
                                          <p:val>
                                            <p:strVal val="#ppt_x"/>
                                          </p:val>
                                        </p:tav>
                                        <p:tav tm="100000">
                                          <p:val>
                                            <p:strVal val="#ppt_x"/>
                                          </p:val>
                                        </p:tav>
                                      </p:tavLst>
                                    </p:anim>
                                    <p:anim calcmode="lin" valueType="num">
                                      <p:cBhvr>
                                        <p:cTn id="342" dur="1000" fill="hold"/>
                                        <p:tgtEl>
                                          <p:spTgt spid="13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1" grpId="0"/>
      <p:bldP spid="13322" grpId="0"/>
      <p:bldP spid="13323" grpId="0"/>
      <p:bldP spid="13324" grpId="0"/>
      <p:bldP spid="13325" grpId="0" animBg="1"/>
      <p:bldP spid="13326" grpId="0" animBg="1"/>
      <p:bldP spid="13327" grpId="0"/>
      <p:bldP spid="13328" grpId="0"/>
      <p:bldP spid="13329" grpId="0" animBg="1"/>
      <p:bldP spid="13330" grpId="0" animBg="1"/>
      <p:bldP spid="13331" grpId="0"/>
      <p:bldP spid="13332" grpId="0"/>
      <p:bldP spid="13333" grpId="0" animBg="1"/>
      <p:bldP spid="13334" grpId="0" animBg="1"/>
      <p:bldP spid="2" grpId="0" animBg="1"/>
      <p:bldP spid="13338" grpId="0"/>
      <p:bldP spid="13339" grpId="0"/>
      <p:bldP spid="13340" grpId="0"/>
      <p:bldP spid="13341" grpId="0"/>
      <p:bldP spid="13342" grpId="0" animBg="1"/>
      <p:bldP spid="13343" grpId="0" animBg="1"/>
      <p:bldP spid="13344" grpId="0"/>
      <p:bldP spid="13345" grpId="0"/>
      <p:bldP spid="13346" grpId="0" animBg="1"/>
      <p:bldP spid="13347" grpId="0" animBg="1"/>
      <p:bldP spid="13348" grpId="0"/>
      <p:bldP spid="13349" grpId="0"/>
      <p:bldP spid="13350" grpId="0" animBg="1"/>
      <p:bldP spid="13351" grpId="0" animBg="1"/>
      <p:bldP spid="3" grpId="0" animBg="1"/>
      <p:bldP spid="13355" grpId="0"/>
      <p:bldP spid="13356" grpId="0"/>
      <p:bldP spid="13357" grpId="0"/>
      <p:bldP spid="13358" grpId="0"/>
      <p:bldP spid="13359" grpId="0" animBg="1"/>
      <p:bldP spid="13360" grpId="0" animBg="1"/>
      <p:bldP spid="13361" grpId="0"/>
      <p:bldP spid="13362" grpId="0"/>
      <p:bldP spid="13363" grpId="0" animBg="1"/>
      <p:bldP spid="13364" grpId="0" animBg="1"/>
      <p:bldP spid="13365" grpId="0"/>
      <p:bldP spid="13366" grpId="0"/>
      <p:bldP spid="13367" grpId="0" animBg="1"/>
      <p:bldP spid="13368" grpId="0" animBg="1"/>
      <p:bldP spid="4" grpId="0" animBg="1"/>
      <p:bldP spid="13372" grpId="0"/>
      <p:bldP spid="13373" grpId="0"/>
      <p:bldP spid="13374" grpId="0"/>
      <p:bldP spid="13375" grpId="0"/>
      <p:bldP spid="13376" grpId="0" animBg="1"/>
      <p:bldP spid="13377" grpId="0" animBg="1"/>
      <p:bldP spid="13378" grpId="0"/>
      <p:bldP spid="13379" grpId="0"/>
      <p:bldP spid="13380" grpId="0" animBg="1"/>
      <p:bldP spid="13381" grpId="0" animBg="1"/>
      <p:bldP spid="13382" grpId="0"/>
      <p:bldP spid="13383" grpId="0"/>
      <p:bldP spid="13384" grpId="0" animBg="1"/>
      <p:bldP spid="13385" grpId="0" animBg="1"/>
      <p:bldP spid="77" grpId="0"/>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rot="4727359">
            <a:off x="6419695" y="2144414"/>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7" name="弧形 6"/>
          <p:cNvSpPr/>
          <p:nvPr/>
        </p:nvSpPr>
        <p:spPr>
          <a:xfrm rot="14755400">
            <a:off x="4355945" y="1982489"/>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8" name="矩形 7"/>
          <p:cNvSpPr>
            <a:spLocks noChangeArrowheads="1"/>
          </p:cNvSpPr>
          <p:nvPr/>
        </p:nvSpPr>
        <p:spPr bwMode="auto">
          <a:xfrm>
            <a:off x="4595657" y="2592090"/>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9" name="矩形 8"/>
          <p:cNvSpPr>
            <a:spLocks noChangeArrowheads="1"/>
          </p:cNvSpPr>
          <p:nvPr/>
        </p:nvSpPr>
        <p:spPr bwMode="auto">
          <a:xfrm>
            <a:off x="4595657" y="234285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p>
        </p:txBody>
      </p:sp>
      <p:sp>
        <p:nvSpPr>
          <p:cNvPr id="10" name="矩形 9"/>
          <p:cNvSpPr>
            <a:spLocks noChangeArrowheads="1"/>
          </p:cNvSpPr>
          <p:nvPr/>
        </p:nvSpPr>
        <p:spPr bwMode="auto">
          <a:xfrm>
            <a:off x="6554632" y="2679402"/>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tx1">
                    <a:lumMod val="95000"/>
                    <a:lumOff val="5000"/>
                  </a:schemeClr>
                </a:solidFill>
              </a:rPr>
              <a:t>Vestibulum ante ipsum primis in faucibus orci luctus et ultrices posuere cubilia Curae</a:t>
            </a:r>
          </a:p>
        </p:txBody>
      </p:sp>
      <p:sp>
        <p:nvSpPr>
          <p:cNvPr id="11" name="矩形 10"/>
          <p:cNvSpPr>
            <a:spLocks noChangeArrowheads="1"/>
          </p:cNvSpPr>
          <p:nvPr/>
        </p:nvSpPr>
        <p:spPr bwMode="auto">
          <a:xfrm>
            <a:off x="6386357" y="2428577"/>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600">
                <a:solidFill>
                  <a:schemeClr val="tx1">
                    <a:lumMod val="95000"/>
                    <a:lumOff val="5000"/>
                  </a:schemeClr>
                </a:solidFill>
              </a:rPr>
              <a:t>ADD YOUR TEXT</a:t>
            </a:r>
          </a:p>
        </p:txBody>
      </p:sp>
      <p:grpSp>
        <p:nvGrpSpPr>
          <p:cNvPr id="12" name="组合 11"/>
          <p:cNvGrpSpPr/>
          <p:nvPr/>
        </p:nvGrpSpPr>
        <p:grpSpPr>
          <a:xfrm>
            <a:off x="4936969" y="1358602"/>
            <a:ext cx="914400" cy="914400"/>
            <a:chOff x="5008976" y="1286594"/>
            <a:chExt cx="914400" cy="914400"/>
          </a:xfrm>
        </p:grpSpPr>
        <p:sp>
          <p:nvSpPr>
            <p:cNvPr id="13" name="椭圆 12"/>
            <p:cNvSpPr/>
            <p:nvPr/>
          </p:nvSpPr>
          <p:spPr>
            <a:xfrm>
              <a:off x="5008976" y="1286594"/>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4" name="KSO_Shape"/>
            <p:cNvSpPr/>
            <p:nvPr/>
          </p:nvSpPr>
          <p:spPr>
            <a:xfrm>
              <a:off x="5213764" y="1554882"/>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15" name="组合 14"/>
          <p:cNvGrpSpPr/>
          <p:nvPr/>
        </p:nvGrpSpPr>
        <p:grpSpPr>
          <a:xfrm>
            <a:off x="6694332" y="3801765"/>
            <a:ext cx="914400" cy="914400"/>
            <a:chOff x="6766339" y="3729757"/>
            <a:chExt cx="914400" cy="914400"/>
          </a:xfrm>
        </p:grpSpPr>
        <p:sp>
          <p:nvSpPr>
            <p:cNvPr id="16" name="椭圆 15"/>
            <p:cNvSpPr/>
            <p:nvPr/>
          </p:nvSpPr>
          <p:spPr>
            <a:xfrm>
              <a:off x="6766339" y="3729757"/>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7" name="Freeform 9"/>
            <p:cNvSpPr>
              <a:spLocks noEditPoints="1"/>
            </p:cNvSpPr>
            <p:nvPr/>
          </p:nvSpPr>
          <p:spPr bwMode="auto">
            <a:xfrm>
              <a:off x="7029864" y="3993282"/>
              <a:ext cx="385762" cy="385762"/>
            </a:xfrm>
            <a:custGeom>
              <a:avLst/>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grpSp>
      <p:sp>
        <p:nvSpPr>
          <p:cNvPr id="18" name="矩形 17"/>
          <p:cNvSpPr>
            <a:spLocks noChangeArrowheads="1"/>
          </p:cNvSpPr>
          <p:nvPr/>
        </p:nvSpPr>
        <p:spPr bwMode="auto">
          <a:xfrm>
            <a:off x="914203" y="1474207"/>
            <a:ext cx="3081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a:t>
            </a:r>
            <a:endParaRPr lang="zh-CN" altLang="en-US" sz="1400" dirty="0">
              <a:solidFill>
                <a:schemeClr val="tx1">
                  <a:lumMod val="95000"/>
                  <a:lumOff val="5000"/>
                </a:schemeClr>
              </a:solidFill>
            </a:endParaRPr>
          </a:p>
        </p:txBody>
      </p:sp>
      <p:sp>
        <p:nvSpPr>
          <p:cNvPr id="19" name="矩形 18"/>
          <p:cNvSpPr>
            <a:spLocks noChangeArrowheads="1"/>
          </p:cNvSpPr>
          <p:nvPr/>
        </p:nvSpPr>
        <p:spPr bwMode="auto">
          <a:xfrm>
            <a:off x="926902" y="11774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p>
        </p:txBody>
      </p:sp>
      <p:sp>
        <p:nvSpPr>
          <p:cNvPr id="20" name="矩形 19"/>
          <p:cNvSpPr>
            <a:spLocks noChangeArrowheads="1"/>
          </p:cNvSpPr>
          <p:nvPr/>
        </p:nvSpPr>
        <p:spPr bwMode="auto">
          <a:xfrm>
            <a:off x="914203" y="3419003"/>
            <a:ext cx="3225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CuraeCurae</a:t>
            </a:r>
            <a:endParaRPr lang="zh-CN" altLang="en-US" sz="1400" dirty="0">
              <a:solidFill>
                <a:schemeClr val="tx1">
                  <a:lumMod val="95000"/>
                  <a:lumOff val="5000"/>
                </a:schemeClr>
              </a:solidFill>
            </a:endParaRPr>
          </a:p>
          <a:p>
            <a:pPr eaLnBrk="1" hangingPunct="1"/>
            <a:endParaRPr lang="zh-CN" altLang="en-US" sz="1400" dirty="0">
              <a:solidFill>
                <a:schemeClr val="tx1">
                  <a:lumMod val="95000"/>
                  <a:lumOff val="5000"/>
                </a:schemeClr>
              </a:solidFill>
            </a:endParaRPr>
          </a:p>
        </p:txBody>
      </p:sp>
      <p:sp>
        <p:nvSpPr>
          <p:cNvPr id="25" name="矩形 24"/>
          <p:cNvSpPr>
            <a:spLocks noChangeArrowheads="1"/>
          </p:cNvSpPr>
          <p:nvPr/>
        </p:nvSpPr>
        <p:spPr bwMode="auto">
          <a:xfrm>
            <a:off x="926902" y="31459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p>
        </p:txBody>
      </p:sp>
      <p:sp>
        <p:nvSpPr>
          <p:cNvPr id="26" name="椭圆 25"/>
          <p:cNvSpPr/>
          <p:nvPr/>
        </p:nvSpPr>
        <p:spPr>
          <a:xfrm>
            <a:off x="539552" y="1229840"/>
            <a:ext cx="398463" cy="398463"/>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7" name="椭圆 26"/>
          <p:cNvSpPr/>
          <p:nvPr/>
        </p:nvSpPr>
        <p:spPr>
          <a:xfrm>
            <a:off x="539552" y="3222153"/>
            <a:ext cx="398463" cy="400050"/>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3"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8" grpId="0"/>
      <p:bldP spid="19" grpId="0"/>
      <p:bldP spid="20" grpId="0"/>
      <p:bldP spid="25" grpId="0"/>
      <p:bldP spid="26" grpId="0" animBg="1"/>
      <p:bldP spid="27" grpId="0" animBg="1"/>
      <p:bldP spid="23" grpId="0"/>
      <p:bldP spid="24"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03</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工作中的不足及原因分析</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0" y="1520825"/>
            <a:ext cx="3162300" cy="2232025"/>
          </a:xfrm>
          <a:prstGeom prst="rect">
            <a:avLst/>
          </a:prstGeom>
          <a:solidFill>
            <a:srgbClr val="1848C0"/>
          </a:solidFill>
          <a:ln>
            <a:noFill/>
          </a:ln>
          <a:effectLst/>
        </p:spPr>
        <p:txBody>
          <a:bodyPr wrap="none" anchor="ctr"/>
          <a:lstStyle/>
          <a:p>
            <a:endParaRPr lang="zh-CN" altLang="en-US">
              <a:solidFill>
                <a:schemeClr val="bg1"/>
              </a:solidFill>
            </a:endParaRPr>
          </a:p>
        </p:txBody>
      </p:sp>
      <p:sp>
        <p:nvSpPr>
          <p:cNvPr id="16391" name="Rectangle 7"/>
          <p:cNvSpPr>
            <a:spLocks noChangeArrowheads="1"/>
          </p:cNvSpPr>
          <p:nvPr/>
        </p:nvSpPr>
        <p:spPr bwMode="auto">
          <a:xfrm>
            <a:off x="3162300" y="1706563"/>
            <a:ext cx="1998663" cy="1905000"/>
          </a:xfrm>
          <a:prstGeom prst="rect">
            <a:avLst/>
          </a:prstGeom>
          <a:blipFill dpi="0" rotWithShape="1">
            <a:blip r:embed="rId3"/>
            <a:srcRect/>
            <a:stretch>
              <a:fillRect b="-404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2" name="Rectangle 8"/>
          <p:cNvSpPr>
            <a:spLocks noChangeArrowheads="1"/>
          </p:cNvSpPr>
          <p:nvPr/>
        </p:nvSpPr>
        <p:spPr bwMode="auto">
          <a:xfrm>
            <a:off x="5148263" y="1706563"/>
            <a:ext cx="1998662" cy="1905000"/>
          </a:xfrm>
          <a:prstGeom prst="rect">
            <a:avLst/>
          </a:prstGeom>
          <a:blipFill dpi="0" rotWithShape="1">
            <a:blip r:embed="rId4"/>
            <a:srcRect/>
            <a:stretch>
              <a:fillRect b="-45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3" name="Rectangle 9"/>
          <p:cNvSpPr>
            <a:spLocks noChangeArrowheads="1"/>
          </p:cNvSpPr>
          <p:nvPr/>
        </p:nvSpPr>
        <p:spPr bwMode="auto">
          <a:xfrm>
            <a:off x="7145338" y="1706563"/>
            <a:ext cx="1998662" cy="1905000"/>
          </a:xfrm>
          <a:prstGeom prst="rect">
            <a:avLst/>
          </a:prstGeom>
          <a:blipFill dpi="0" rotWithShape="1">
            <a:blip r:embed="rId5"/>
            <a:srcRect/>
            <a:stretch>
              <a:fillRect b="-42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400" name="Text Box 10"/>
          <p:cNvSpPr txBox="1">
            <a:spLocks noChangeArrowheads="1"/>
          </p:cNvSpPr>
          <p:nvPr/>
        </p:nvSpPr>
        <p:spPr bwMode="auto">
          <a:xfrm>
            <a:off x="1328738" y="4175125"/>
            <a:ext cx="64833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6401" name="Rectangle 11"/>
          <p:cNvSpPr>
            <a:spLocks noChangeArrowheads="1"/>
          </p:cNvSpPr>
          <p:nvPr/>
        </p:nvSpPr>
        <p:spPr bwMode="auto">
          <a:xfrm>
            <a:off x="611188" y="1811338"/>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1000" dirty="0">
                <a:solidFill>
                  <a:schemeClr val="bg1"/>
                </a:solidFill>
                <a:latin typeface="微软雅黑" panose="020B0503020204020204" pitchFamily="34" charset="-122"/>
                <a:ea typeface="微软雅黑" panose="020B0503020204020204" pitchFamily="34" charset="-122"/>
              </a:rPr>
              <a:t>WHAT MAKES US </a:t>
            </a:r>
            <a:r>
              <a:rPr lang="zh-CN" altLang="zh-CN" sz="2000" b="1" dirty="0">
                <a:solidFill>
                  <a:schemeClr val="bg1"/>
                </a:solidFill>
                <a:latin typeface="微软雅黑" panose="020B0503020204020204" pitchFamily="34" charset="-122"/>
                <a:ea typeface="微软雅黑" panose="020B0503020204020204" pitchFamily="34" charset="-122"/>
              </a:rPr>
              <a:t>DIFFERENT</a:t>
            </a:r>
            <a:r>
              <a:rPr lang="zh-CN" altLang="zh-CN" sz="2000" dirty="0">
                <a:solidFill>
                  <a:schemeClr val="bg1"/>
                </a:solidFill>
                <a:latin typeface="微软雅黑" panose="020B0503020204020204" pitchFamily="34" charset="-122"/>
                <a:ea typeface="微软雅黑" panose="020B0503020204020204" pitchFamily="34" charset="-122"/>
              </a:rPr>
              <a:t>?</a:t>
            </a:r>
          </a:p>
        </p:txBody>
      </p:sp>
      <p:sp>
        <p:nvSpPr>
          <p:cNvPr id="16402" name="Text Box 12"/>
          <p:cNvSpPr txBox="1">
            <a:spLocks noChangeArrowheads="1"/>
          </p:cNvSpPr>
          <p:nvPr/>
        </p:nvSpPr>
        <p:spPr bwMode="auto">
          <a:xfrm>
            <a:off x="644525" y="2459038"/>
            <a:ext cx="17303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p>
        </p:txBody>
      </p:sp>
      <p:sp>
        <p:nvSpPr>
          <p:cNvPr id="16403" name="Line 13"/>
          <p:cNvSpPr>
            <a:spLocks noChangeShapeType="1"/>
          </p:cNvSpPr>
          <p:nvPr/>
        </p:nvSpPr>
        <p:spPr bwMode="auto">
          <a:xfrm>
            <a:off x="719138" y="2413000"/>
            <a:ext cx="1604962"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13"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 fill="hold"/>
                                        <p:tgtEl>
                                          <p:spTgt spid="16390"/>
                                        </p:tgtEl>
                                        <p:attrNameLst>
                                          <p:attrName>ppt_x</p:attrName>
                                        </p:attrNameLst>
                                      </p:cBhvr>
                                      <p:tavLst>
                                        <p:tav tm="0">
                                          <p:val>
                                            <p:strVal val="0-#ppt_w/2"/>
                                          </p:val>
                                        </p:tav>
                                        <p:tav tm="100000">
                                          <p:val>
                                            <p:strVal val="#ppt_x"/>
                                          </p:val>
                                        </p:tav>
                                      </p:tavLst>
                                    </p:anim>
                                    <p:anim calcmode="lin" valueType="num">
                                      <p:cBhvr additive="base">
                                        <p:cTn id="23" dur="500" fill="hold"/>
                                        <p:tgtEl>
                                          <p:spTgt spid="1639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0-#ppt_w/2"/>
                                          </p:val>
                                        </p:tav>
                                        <p:tav tm="100000">
                                          <p:val>
                                            <p:strVal val="#ppt_x"/>
                                          </p:val>
                                        </p:tav>
                                      </p:tavLst>
                                    </p:anim>
                                    <p:anim calcmode="lin" valueType="num">
                                      <p:cBhvr additive="base">
                                        <p:cTn id="28" dur="500" fill="hold"/>
                                        <p:tgtEl>
                                          <p:spTgt spid="163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392"/>
                                        </p:tgtEl>
                                        <p:attrNameLst>
                                          <p:attrName>style.visibility</p:attrName>
                                        </p:attrNameLst>
                                      </p:cBhvr>
                                      <p:to>
                                        <p:strVal val="visible"/>
                                      </p:to>
                                    </p:set>
                                    <p:anim calcmode="lin" valueType="num">
                                      <p:cBhvr additive="base">
                                        <p:cTn id="32" dur="500" fill="hold"/>
                                        <p:tgtEl>
                                          <p:spTgt spid="16392"/>
                                        </p:tgtEl>
                                        <p:attrNameLst>
                                          <p:attrName>ppt_x</p:attrName>
                                        </p:attrNameLst>
                                      </p:cBhvr>
                                      <p:tavLst>
                                        <p:tav tm="0">
                                          <p:val>
                                            <p:strVal val="0-#ppt_w/2"/>
                                          </p:val>
                                        </p:tav>
                                        <p:tav tm="100000">
                                          <p:val>
                                            <p:strVal val="#ppt_x"/>
                                          </p:val>
                                        </p:tav>
                                      </p:tavLst>
                                    </p:anim>
                                    <p:anim calcmode="lin" valueType="num">
                                      <p:cBhvr additive="base">
                                        <p:cTn id="33" dur="500" fill="hold"/>
                                        <p:tgtEl>
                                          <p:spTgt spid="1639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additive="base">
                                        <p:cTn id="37" dur="500" fill="hold"/>
                                        <p:tgtEl>
                                          <p:spTgt spid="16393"/>
                                        </p:tgtEl>
                                        <p:attrNameLst>
                                          <p:attrName>ppt_x</p:attrName>
                                        </p:attrNameLst>
                                      </p:cBhvr>
                                      <p:tavLst>
                                        <p:tav tm="0">
                                          <p:val>
                                            <p:strVal val="0-#ppt_w/2"/>
                                          </p:val>
                                        </p:tav>
                                        <p:tav tm="100000">
                                          <p:val>
                                            <p:strVal val="#ppt_x"/>
                                          </p:val>
                                        </p:tav>
                                      </p:tavLst>
                                    </p:anim>
                                    <p:anim calcmode="lin" valueType="num">
                                      <p:cBhvr additive="base">
                                        <p:cTn id="38" dur="500" fill="hold"/>
                                        <p:tgtEl>
                                          <p:spTgt spid="1639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 calcmode="lin" valueType="num">
                                      <p:cBhvr additive="base">
                                        <p:cTn id="42" dur="500" fill="hold"/>
                                        <p:tgtEl>
                                          <p:spTgt spid="16401"/>
                                        </p:tgtEl>
                                        <p:attrNameLst>
                                          <p:attrName>ppt_x</p:attrName>
                                        </p:attrNameLst>
                                      </p:cBhvr>
                                      <p:tavLst>
                                        <p:tav tm="0">
                                          <p:val>
                                            <p:strVal val="#ppt_x"/>
                                          </p:val>
                                        </p:tav>
                                        <p:tav tm="100000">
                                          <p:val>
                                            <p:strVal val="#ppt_x"/>
                                          </p:val>
                                        </p:tav>
                                      </p:tavLst>
                                    </p:anim>
                                    <p:anim calcmode="lin" valueType="num">
                                      <p:cBhvr additive="base">
                                        <p:cTn id="43" dur="500" fill="hold"/>
                                        <p:tgtEl>
                                          <p:spTgt spid="1640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403"/>
                                        </p:tgtEl>
                                        <p:attrNameLst>
                                          <p:attrName>style.visibility</p:attrName>
                                        </p:attrNameLst>
                                      </p:cBhvr>
                                      <p:to>
                                        <p:strVal val="visible"/>
                                      </p:to>
                                    </p:set>
                                    <p:animEffect transition="in" filter="wipe(left)">
                                      <p:cBhvr>
                                        <p:cTn id="47" dur="500"/>
                                        <p:tgtEl>
                                          <p:spTgt spid="16403"/>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6402"/>
                                        </p:tgtEl>
                                        <p:attrNameLst>
                                          <p:attrName>style.visibility</p:attrName>
                                        </p:attrNameLst>
                                      </p:cBhvr>
                                      <p:to>
                                        <p:strVal val="visible"/>
                                      </p:to>
                                    </p:set>
                                    <p:animEffect transition="in" filter="randombar(horizontal)">
                                      <p:cBhvr>
                                        <p:cTn id="51" dur="500"/>
                                        <p:tgtEl>
                                          <p:spTgt spid="1640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fade">
                                      <p:cBhvr>
                                        <p:cTn id="55" dur="1000"/>
                                        <p:tgtEl>
                                          <p:spTgt spid="16400"/>
                                        </p:tgtEl>
                                      </p:cBhvr>
                                    </p:animEffect>
                                    <p:anim calcmode="lin" valueType="num">
                                      <p:cBhvr>
                                        <p:cTn id="56" dur="1000" fill="hold"/>
                                        <p:tgtEl>
                                          <p:spTgt spid="16400"/>
                                        </p:tgtEl>
                                        <p:attrNameLst>
                                          <p:attrName>ppt_x</p:attrName>
                                        </p:attrNameLst>
                                      </p:cBhvr>
                                      <p:tavLst>
                                        <p:tav tm="0">
                                          <p:val>
                                            <p:strVal val="#ppt_x"/>
                                          </p:val>
                                        </p:tav>
                                        <p:tav tm="100000">
                                          <p:val>
                                            <p:strVal val="#ppt_x"/>
                                          </p:val>
                                        </p:tav>
                                      </p:tavLst>
                                    </p:anim>
                                    <p:anim calcmode="lin" valueType="num">
                                      <p:cBhvr>
                                        <p:cTn id="57" dur="100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P spid="13"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938" y="2254042"/>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6112775" y="3492183"/>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5911061" y="949179"/>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9" name="六边形 8"/>
          <p:cNvSpPr/>
          <p:nvPr/>
        </p:nvSpPr>
        <p:spPr>
          <a:xfrm rot="16200000">
            <a:off x="7444266" y="2242630"/>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0" name="图片 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791697" y="2569923"/>
            <a:ext cx="452586" cy="421010"/>
          </a:xfrm>
          <a:prstGeom prst="rect">
            <a:avLst/>
          </a:prstGeom>
        </p:spPr>
      </p:pic>
      <p:pic>
        <p:nvPicPr>
          <p:cNvPr id="11" name="图片 10"/>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370898" y="3746602"/>
            <a:ext cx="600385" cy="626402"/>
          </a:xfrm>
          <a:prstGeom prst="rect">
            <a:avLst/>
          </a:prstGeom>
        </p:spPr>
      </p:pic>
      <p:pic>
        <p:nvPicPr>
          <p:cNvPr id="12" name="图片 11"/>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189771" y="1225102"/>
            <a:ext cx="585401" cy="573413"/>
          </a:xfrm>
          <a:prstGeom prst="rect">
            <a:avLst/>
          </a:prstGeom>
        </p:spPr>
      </p:pic>
      <p:pic>
        <p:nvPicPr>
          <p:cNvPr id="13" name="图片 12"/>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733297" y="2508245"/>
            <a:ext cx="564761" cy="585401"/>
          </a:xfrm>
          <a:prstGeom prst="rect">
            <a:avLst/>
          </a:prstGeom>
        </p:spPr>
      </p:pic>
      <p:sp>
        <p:nvSpPr>
          <p:cNvPr id="14" name="圆角右箭头 13"/>
          <p:cNvSpPr/>
          <p:nvPr/>
        </p:nvSpPr>
        <p:spPr>
          <a:xfrm>
            <a:off x="5017990" y="1318608"/>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右箭头 14"/>
          <p:cNvSpPr/>
          <p:nvPr/>
        </p:nvSpPr>
        <p:spPr>
          <a:xfrm rot="5400000">
            <a:off x="7394428" y="1330584"/>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0800000">
            <a:off x="7406404" y="3516193"/>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6200000">
            <a:off x="5029966" y="3470545"/>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6102681" y="2561008"/>
            <a:ext cx="1107996" cy="461665"/>
          </a:xfrm>
          <a:prstGeom prst="rect">
            <a:avLst/>
          </a:prstGeom>
          <a:noFill/>
        </p:spPr>
        <p:txBody>
          <a:bodyPr wrap="non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35691" y="134761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1925" y="3011092"/>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350"/>
                                        <p:tgtEl>
                                          <p:spTgt spid="20"/>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20"/>
                                        </p:tgtEl>
                                      </p:cBhvr>
                                    </p:animEffect>
                                    <p:animScale>
                                      <p:cBhvr>
                                        <p:cTn id="72" dur="200" autoRev="1" fill="hold"/>
                                        <p:tgtEl>
                                          <p:spTgt spid="20"/>
                                        </p:tgtEl>
                                      </p:cBhvr>
                                      <p:by x="105000" y="105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350"/>
                                        <p:tgtEl>
                                          <p:spTgt spid="26"/>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6"/>
                                        </p:tgtEl>
                                      </p:cBhvr>
                                    </p:animEffect>
                                    <p:animScale>
                                      <p:cBhvr>
                                        <p:cTn id="83" dur="200" autoRev="1" fill="hold"/>
                                        <p:tgtEl>
                                          <p:spTgt spid="26"/>
                                        </p:tgtEl>
                                      </p:cBhvr>
                                      <p:by x="105000" y="105000"/>
                                    </p:animScale>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P spid="22"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p:spPr>
        <p:txBody>
          <a:bodyPr wrap="none" anchor="ctr"/>
          <a:lstStyle/>
          <a:p>
            <a:endParaRPr lang="zh-CN" altLang="en-US"/>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Box 32"/>
          <p:cNvSpPr txBox="1"/>
          <p:nvPr/>
        </p:nvSpPr>
        <p:spPr>
          <a:xfrm>
            <a:off x="381110" y="2037570"/>
            <a:ext cx="1261884" cy="52322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t>目录页</a:t>
            </a:r>
          </a:p>
        </p:txBody>
      </p:sp>
      <p:sp>
        <p:nvSpPr>
          <p:cNvPr id="34" name="TextBox 33"/>
          <p:cNvSpPr txBox="1"/>
          <p:nvPr/>
        </p:nvSpPr>
        <p:spPr>
          <a:xfrm rot="21560070">
            <a:off x="383180"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bg1"/>
                </a:solidFill>
              </a:rPr>
              <a:t>CONTENTS </a:t>
            </a:r>
            <a:r>
              <a:rPr lang="en-US" altLang="zh-CN" sz="1400" b="1" dirty="0" smtClean="0">
                <a:solidFill>
                  <a:schemeClr val="bg1"/>
                </a:solidFill>
              </a:rPr>
              <a:t>  PAGE </a:t>
            </a:r>
            <a:endParaRPr lang="en-US" altLang="zh-CN" sz="1400" b="1" dirty="0">
              <a:solidFill>
                <a:schemeClr val="bg1"/>
              </a:solidFill>
            </a:endParaRPr>
          </a:p>
        </p:txBody>
      </p:sp>
      <p:grpSp>
        <p:nvGrpSpPr>
          <p:cNvPr id="28" name="组合 27"/>
          <p:cNvGrpSpPr/>
          <p:nvPr/>
        </p:nvGrpSpPr>
        <p:grpSpPr>
          <a:xfrm>
            <a:off x="4724396" y="112319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5337716" y="118598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上一年度工作总结</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724396" y="180798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02</a:t>
              </a:r>
              <a:endParaRPr lang="zh-CN" altLang="zh-CN" sz="2000" b="1" dirty="0">
                <a:solidFill>
                  <a:schemeClr val="bg1"/>
                </a:solidFill>
              </a:endParaRPr>
            </a:p>
          </p:txBody>
        </p:sp>
      </p:grpSp>
      <p:sp>
        <p:nvSpPr>
          <p:cNvPr id="46" name="TextBox 45"/>
          <p:cNvSpPr txBox="1"/>
          <p:nvPr/>
        </p:nvSpPr>
        <p:spPr>
          <a:xfrm>
            <a:off x="5337716" y="187077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具体工作完成情况</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724396" y="252888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smtClean="0">
                  <a:solidFill>
                    <a:schemeClr val="bg1"/>
                  </a:solidFill>
                </a:rPr>
                <a:t>0</a:t>
              </a:r>
              <a:r>
                <a:rPr lang="en-US" altLang="zh-CN" sz="2000" b="1" dirty="0" smtClean="0">
                  <a:solidFill>
                    <a:schemeClr val="bg1"/>
                  </a:solidFill>
                </a:rPr>
                <a:t>3</a:t>
              </a:r>
              <a:endParaRPr lang="zh-CN" altLang="zh-CN" sz="2000" b="1" dirty="0">
                <a:solidFill>
                  <a:schemeClr val="bg1"/>
                </a:solidFill>
              </a:endParaRPr>
            </a:p>
          </p:txBody>
        </p:sp>
      </p:grpSp>
      <p:sp>
        <p:nvSpPr>
          <p:cNvPr id="50" name="TextBox 49"/>
          <p:cNvSpPr txBox="1"/>
          <p:nvPr/>
        </p:nvSpPr>
        <p:spPr>
          <a:xfrm>
            <a:off x="5337716" y="2591678"/>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工作中的不足及原因分析</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4724396" y="324979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04</a:t>
              </a:r>
              <a:endParaRPr lang="zh-CN" altLang="zh-CN" sz="2000" b="1" dirty="0">
                <a:solidFill>
                  <a:schemeClr val="bg1"/>
                </a:solidFill>
              </a:endParaRPr>
            </a:p>
          </p:txBody>
        </p:sp>
      </p:grpSp>
      <p:sp>
        <p:nvSpPr>
          <p:cNvPr id="54" name="TextBox 53"/>
          <p:cNvSpPr txBox="1"/>
          <p:nvPr/>
        </p:nvSpPr>
        <p:spPr>
          <a:xfrm>
            <a:off x="5337716" y="3312582"/>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目前市场情况分析</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724396" y="3970696"/>
            <a:ext cx="470000" cy="464134"/>
            <a:chOff x="4965079" y="546100"/>
            <a:chExt cx="588369" cy="581025"/>
          </a:xfrm>
        </p:grpSpPr>
        <p:sp>
          <p:nvSpPr>
            <p:cNvPr id="56"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7"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05</a:t>
              </a:r>
              <a:endParaRPr lang="zh-CN" altLang="zh-CN" sz="2000" b="1" dirty="0">
                <a:solidFill>
                  <a:schemeClr val="bg1"/>
                </a:solidFill>
              </a:endParaRPr>
            </a:p>
          </p:txBody>
        </p:sp>
      </p:grpSp>
      <p:sp>
        <p:nvSpPr>
          <p:cNvPr id="58" name="TextBox 57"/>
          <p:cNvSpPr txBox="1"/>
          <p:nvPr/>
        </p:nvSpPr>
        <p:spPr>
          <a:xfrm>
            <a:off x="5337716" y="4033486"/>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下一年度工作总结</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1+#ppt_w/2"/>
                                          </p:val>
                                        </p:tav>
                                        <p:tav tm="100000">
                                          <p:val>
                                            <p:strVal val="#ppt_x"/>
                                          </p:val>
                                        </p:tav>
                                      </p:tavLst>
                                    </p:anim>
                                    <p:anim calcmode="lin" valueType="num">
                                      <p:cBhvr additive="base">
                                        <p:cTn id="13" dur="500" fill="hold"/>
                                        <p:tgtEl>
                                          <p:spTgt spid="51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 calcmode="lin" valueType="num">
                                      <p:cBhvr additive="base">
                                        <p:cTn id="16" dur="500" fill="hold"/>
                                        <p:tgtEl>
                                          <p:spTgt spid="5144"/>
                                        </p:tgtEl>
                                        <p:attrNameLst>
                                          <p:attrName>ppt_x</p:attrName>
                                        </p:attrNameLst>
                                      </p:cBhvr>
                                      <p:tavLst>
                                        <p:tav tm="0">
                                          <p:val>
                                            <p:strVal val="0-#ppt_w/2"/>
                                          </p:val>
                                        </p:tav>
                                        <p:tav tm="100000">
                                          <p:val>
                                            <p:strVal val="#ppt_x"/>
                                          </p:val>
                                        </p:tav>
                                      </p:tavLst>
                                    </p:anim>
                                    <p:anim calcmode="lin" valueType="num">
                                      <p:cBhvr additive="base">
                                        <p:cTn id="17" dur="500" fill="hold"/>
                                        <p:tgtEl>
                                          <p:spTgt spid="514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par>
                          <p:cTn id="23" fill="hold">
                            <p:stCondLst>
                              <p:cond delay="11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349"/>
                            </p:stCondLst>
                            <p:childTnLst>
                              <p:par>
                                <p:cTn id="29" presetID="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2849"/>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349"/>
                            </p:stCondLst>
                            <p:childTnLst>
                              <p:par>
                                <p:cTn id="39" presetID="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3849"/>
                            </p:stCondLst>
                            <p:childTnLst>
                              <p:par>
                                <p:cTn id="44" presetID="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1+#ppt_w/2"/>
                                          </p:val>
                                        </p:tav>
                                        <p:tav tm="100000">
                                          <p:val>
                                            <p:strVal val="#ppt_x"/>
                                          </p:val>
                                        </p:tav>
                                      </p:tavLst>
                                    </p:anim>
                                    <p:anim calcmode="lin" valueType="num">
                                      <p:cBhvr additive="base">
                                        <p:cTn id="47" dur="500" fill="hold"/>
                                        <p:tgtEl>
                                          <p:spTgt spid="46"/>
                                        </p:tgtEl>
                                        <p:attrNameLst>
                                          <p:attrName>ppt_y</p:attrName>
                                        </p:attrNameLst>
                                      </p:cBhvr>
                                      <p:tavLst>
                                        <p:tav tm="0">
                                          <p:val>
                                            <p:strVal val="#ppt_y"/>
                                          </p:val>
                                        </p:tav>
                                        <p:tav tm="100000">
                                          <p:val>
                                            <p:strVal val="#ppt_y"/>
                                          </p:val>
                                        </p:tav>
                                      </p:tavLst>
                                    </p:anim>
                                  </p:childTnLst>
                                </p:cTn>
                              </p:par>
                            </p:childTnLst>
                          </p:cTn>
                        </p:par>
                        <p:par>
                          <p:cTn id="48" fill="hold">
                            <p:stCondLst>
                              <p:cond delay="4349"/>
                            </p:stCondLst>
                            <p:childTnLst>
                              <p:par>
                                <p:cTn id="49" presetID="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4849"/>
                            </p:stCondLst>
                            <p:childTnLst>
                              <p:par>
                                <p:cTn id="54" presetID="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349"/>
                            </p:stCondLst>
                            <p:childTnLst>
                              <p:par>
                                <p:cTn id="59" presetID="2" presetClass="entr" presetSubtype="4"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par>
                          <p:cTn id="63" fill="hold">
                            <p:stCondLst>
                              <p:cond delay="5849"/>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par>
                          <p:cTn id="68" fill="hold">
                            <p:stCondLst>
                              <p:cond delay="6349"/>
                            </p:stCondLst>
                            <p:childTnLst>
                              <p:par>
                                <p:cTn id="69" presetID="2" presetClass="entr" presetSubtype="4"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6849"/>
                            </p:stCondLst>
                            <p:childTnLst>
                              <p:par>
                                <p:cTn id="74" presetID="2" presetClass="entr" presetSubtype="2"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1+#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41" grpId="0" animBg="1"/>
      <p:bldP spid="5144" grpId="0" animBg="1"/>
      <p:bldP spid="33" grpId="0"/>
      <p:bldP spid="34" grpId="0"/>
      <p:bldP spid="31" grpId="0"/>
      <p:bldP spid="46" grpId="0"/>
      <p:bldP spid="50" grpId="0"/>
      <p:bldP spid="54"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1848C0"/>
          </a:solidFill>
          <a:ln>
            <a:noFill/>
          </a:ln>
        </p:spPr>
        <p:txBody>
          <a:bodyPr/>
          <a:lstStyle/>
          <a:p>
            <a:endParaRPr lang="zh-CN" altLang="en-US"/>
          </a:p>
        </p:txBody>
      </p:sp>
      <p:sp>
        <p:nvSpPr>
          <p:cNvPr id="17415"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1848C0"/>
          </a:solidFill>
          <a:ln>
            <a:noFill/>
          </a:ln>
        </p:spPr>
        <p:txBody>
          <a:bodyPr/>
          <a:lstStyle/>
          <a:p>
            <a:endParaRPr lang="zh-CN" altLang="en-US"/>
          </a:p>
        </p:txBody>
      </p:sp>
      <p:sp>
        <p:nvSpPr>
          <p:cNvPr id="17416"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1848C0"/>
          </a:solidFill>
          <a:ln>
            <a:noFill/>
          </a:ln>
        </p:spPr>
        <p:txBody>
          <a:bodyPr/>
          <a:lstStyle/>
          <a:p>
            <a:endParaRPr lang="zh-CN" altLang="en-US"/>
          </a:p>
        </p:txBody>
      </p:sp>
      <p:sp>
        <p:nvSpPr>
          <p:cNvPr id="17417"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9"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0"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1848C0"/>
          </a:solidFill>
          <a:ln>
            <a:noFill/>
          </a:ln>
        </p:spPr>
        <p:txBody>
          <a:bodyPr/>
          <a:lstStyle/>
          <a:p>
            <a:endParaRPr lang="zh-CN" altLang="en-US"/>
          </a:p>
        </p:txBody>
      </p:sp>
      <p:sp>
        <p:nvSpPr>
          <p:cNvPr id="17422" name="Rectangle 14"/>
          <p:cNvSpPr>
            <a:spLocks noChangeArrowheads="1"/>
          </p:cNvSpPr>
          <p:nvPr/>
        </p:nvSpPr>
        <p:spPr bwMode="auto">
          <a:xfrm>
            <a:off x="1163638" y="234791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rgbClr val="4D4D4D"/>
                </a:solidFill>
              </a:rPr>
              <a:t>63%</a:t>
            </a:r>
          </a:p>
        </p:txBody>
      </p:sp>
      <p:sp>
        <p:nvSpPr>
          <p:cNvPr id="17423" name="Rectangle 15"/>
          <p:cNvSpPr>
            <a:spLocks noChangeArrowheads="1"/>
          </p:cNvSpPr>
          <p:nvPr/>
        </p:nvSpPr>
        <p:spPr bwMode="auto">
          <a:xfrm>
            <a:off x="2541588" y="315436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rgbClr val="4D4D4D"/>
                </a:solidFill>
              </a:rPr>
              <a:t>85%</a:t>
            </a:r>
          </a:p>
        </p:txBody>
      </p:sp>
      <p:sp>
        <p:nvSpPr>
          <p:cNvPr id="17424" name="Rectangle 16"/>
          <p:cNvSpPr>
            <a:spLocks noChangeArrowheads="1"/>
          </p:cNvSpPr>
          <p:nvPr/>
        </p:nvSpPr>
        <p:spPr bwMode="auto">
          <a:xfrm>
            <a:off x="2312988" y="1687513"/>
            <a:ext cx="663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a:solidFill>
                  <a:srgbClr val="4D4D4D"/>
                </a:solidFill>
              </a:rPr>
              <a:t>42%</a:t>
            </a:r>
          </a:p>
        </p:txBody>
      </p:sp>
      <p:sp>
        <p:nvSpPr>
          <p:cNvPr id="17425" name="Rectangle 17"/>
          <p:cNvSpPr>
            <a:spLocks noChangeArrowheads="1"/>
          </p:cNvSpPr>
          <p:nvPr/>
        </p:nvSpPr>
        <p:spPr bwMode="auto">
          <a:xfrm>
            <a:off x="1468438" y="3894138"/>
            <a:ext cx="6635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rgbClr val="4D4D4D"/>
                </a:solidFill>
              </a:rPr>
              <a:t>21%</a:t>
            </a:r>
          </a:p>
        </p:txBody>
      </p:sp>
      <p:sp>
        <p:nvSpPr>
          <p:cNvPr id="17426" name="Rectangle 18"/>
          <p:cNvSpPr>
            <a:spLocks noChangeArrowheads="1"/>
          </p:cNvSpPr>
          <p:nvPr/>
        </p:nvSpPr>
        <p:spPr bwMode="auto">
          <a:xfrm>
            <a:off x="5148263" y="1879600"/>
            <a:ext cx="1081087" cy="2143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800">
                <a:solidFill>
                  <a:schemeClr val="bg1"/>
                </a:solidFill>
              </a:rPr>
              <a:t>TECHNOLOGH</a:t>
            </a:r>
          </a:p>
        </p:txBody>
      </p:sp>
      <p:sp>
        <p:nvSpPr>
          <p:cNvPr id="17427" name="Line 19"/>
          <p:cNvSpPr>
            <a:spLocks noChangeShapeType="1"/>
          </p:cNvSpPr>
          <p:nvPr/>
        </p:nvSpPr>
        <p:spPr bwMode="auto">
          <a:xfrm>
            <a:off x="5148263" y="2587625"/>
            <a:ext cx="525462" cy="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8" name="Rectangle 20"/>
          <p:cNvSpPr>
            <a:spLocks noChangeArrowheads="1"/>
          </p:cNvSpPr>
          <p:nvPr/>
        </p:nvSpPr>
        <p:spPr bwMode="auto">
          <a:xfrm>
            <a:off x="5148263" y="2660650"/>
            <a:ext cx="320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a:t>
            </a:r>
            <a:r>
              <a:rPr lang="zh-CN" altLang="en-US" sz="800" dirty="0">
                <a:solidFill>
                  <a:schemeClr val="tx1">
                    <a:lumMod val="95000"/>
                    <a:lumOff val="5000"/>
                  </a:schemeClr>
                </a:solidFill>
              </a:rPr>
              <a:t> </a:t>
            </a: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a:p>
            <a:pPr>
              <a:lnSpc>
                <a:spcPct val="120000"/>
              </a:lnSpc>
            </a:pPr>
            <a:endParaRPr lang="zh-CN" altLang="en-US" sz="800" dirty="0">
              <a:solidFill>
                <a:schemeClr val="tx1">
                  <a:lumMod val="95000"/>
                  <a:lumOff val="5000"/>
                </a:schemeClr>
              </a:solidFill>
            </a:endParaRPr>
          </a:p>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p:txBody>
      </p:sp>
      <p:sp>
        <p:nvSpPr>
          <p:cNvPr id="17429" name="Rectangle 21"/>
          <p:cNvSpPr>
            <a:spLocks noChangeArrowheads="1"/>
          </p:cNvSpPr>
          <p:nvPr/>
        </p:nvSpPr>
        <p:spPr bwMode="auto">
          <a:xfrm>
            <a:off x="5148263" y="2155825"/>
            <a:ext cx="10810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rgbClr val="88714E"/>
                </a:solidFill>
              </a:rPr>
              <a:t>Marketing Information</a:t>
            </a:r>
          </a:p>
        </p:txBody>
      </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 calcmode="lin" valueType="num">
                                      <p:cBhvr additive="base">
                                        <p:cTn id="22" dur="500" fill="hold"/>
                                        <p:tgtEl>
                                          <p:spTgt spid="17416"/>
                                        </p:tgtEl>
                                        <p:attrNameLst>
                                          <p:attrName>ppt_x</p:attrName>
                                        </p:attrNameLst>
                                      </p:cBhvr>
                                      <p:tavLst>
                                        <p:tav tm="0">
                                          <p:val>
                                            <p:strVal val="0-#ppt_w/2"/>
                                          </p:val>
                                        </p:tav>
                                        <p:tav tm="100000">
                                          <p:val>
                                            <p:strVal val="#ppt_x"/>
                                          </p:val>
                                        </p:tav>
                                      </p:tavLst>
                                    </p:anim>
                                    <p:anim calcmode="lin" valueType="num">
                                      <p:cBhvr additive="base">
                                        <p:cTn id="23" dur="500" fill="hold"/>
                                        <p:tgtEl>
                                          <p:spTgt spid="174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17420"/>
                                        </p:tgtEl>
                                        <p:attrNameLst>
                                          <p:attrName>style.visibility</p:attrName>
                                        </p:attrNameLst>
                                      </p:cBhvr>
                                      <p:to>
                                        <p:strVal val="visible"/>
                                      </p:to>
                                    </p:set>
                                    <p:anim calcmode="lin" valueType="num">
                                      <p:cBhvr additive="base">
                                        <p:cTn id="26" dur="500" fill="hold"/>
                                        <p:tgtEl>
                                          <p:spTgt spid="17420"/>
                                        </p:tgtEl>
                                        <p:attrNameLst>
                                          <p:attrName>ppt_x</p:attrName>
                                        </p:attrNameLst>
                                      </p:cBhvr>
                                      <p:tavLst>
                                        <p:tav tm="0">
                                          <p:val>
                                            <p:strVal val="0-#ppt_w/2"/>
                                          </p:val>
                                        </p:tav>
                                        <p:tav tm="100000">
                                          <p:val>
                                            <p:strVal val="#ppt_x"/>
                                          </p:val>
                                        </p:tav>
                                      </p:tavLst>
                                    </p:anim>
                                    <p:anim calcmode="lin" valueType="num">
                                      <p:cBhvr additive="base">
                                        <p:cTn id="27" dur="500" fill="hold"/>
                                        <p:tgtEl>
                                          <p:spTgt spid="1742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3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600"/>
                                  </p:stCondLst>
                                  <p:childTnLst>
                                    <p:set>
                                      <p:cBhvr>
                                        <p:cTn id="33" dur="1" fill="hold">
                                          <p:stCondLst>
                                            <p:cond delay="0"/>
                                          </p:stCondLst>
                                        </p:cTn>
                                        <p:tgtEl>
                                          <p:spTgt spid="17419"/>
                                        </p:tgtEl>
                                        <p:attrNameLst>
                                          <p:attrName>style.visibility</p:attrName>
                                        </p:attrNameLst>
                                      </p:cBhvr>
                                      <p:to>
                                        <p:strVal val="visible"/>
                                      </p:to>
                                    </p:set>
                                    <p:anim calcmode="lin" valueType="num">
                                      <p:cBhvr additive="base">
                                        <p:cTn id="34" dur="500" fill="hold"/>
                                        <p:tgtEl>
                                          <p:spTgt spid="17419"/>
                                        </p:tgtEl>
                                        <p:attrNameLst>
                                          <p:attrName>ppt_x</p:attrName>
                                        </p:attrNameLst>
                                      </p:cBhvr>
                                      <p:tavLst>
                                        <p:tav tm="0">
                                          <p:val>
                                            <p:strVal val="0-#ppt_w/2"/>
                                          </p:val>
                                        </p:tav>
                                        <p:tav tm="100000">
                                          <p:val>
                                            <p:strVal val="#ppt_x"/>
                                          </p:val>
                                        </p:tav>
                                      </p:tavLst>
                                    </p:anim>
                                    <p:anim calcmode="lin" valueType="num">
                                      <p:cBhvr additive="base">
                                        <p:cTn id="35" dur="500" fill="hold"/>
                                        <p:tgtEl>
                                          <p:spTgt spid="1741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800"/>
                                  </p:stCondLst>
                                  <p:childTnLst>
                                    <p:set>
                                      <p:cBhvr>
                                        <p:cTn id="37" dur="1" fill="hold">
                                          <p:stCondLst>
                                            <p:cond delay="0"/>
                                          </p:stCondLst>
                                        </p:cTn>
                                        <p:tgtEl>
                                          <p:spTgt spid="17421"/>
                                        </p:tgtEl>
                                        <p:attrNameLst>
                                          <p:attrName>style.visibility</p:attrName>
                                        </p:attrNameLst>
                                      </p:cBhvr>
                                      <p:to>
                                        <p:strVal val="visible"/>
                                      </p:to>
                                    </p:set>
                                    <p:anim calcmode="lin" valueType="num">
                                      <p:cBhvr additive="base">
                                        <p:cTn id="38" dur="500" fill="hold"/>
                                        <p:tgtEl>
                                          <p:spTgt spid="17421"/>
                                        </p:tgtEl>
                                        <p:attrNameLst>
                                          <p:attrName>ppt_x</p:attrName>
                                        </p:attrNameLst>
                                      </p:cBhvr>
                                      <p:tavLst>
                                        <p:tav tm="0">
                                          <p:val>
                                            <p:strVal val="0-#ppt_w/2"/>
                                          </p:val>
                                        </p:tav>
                                        <p:tav tm="100000">
                                          <p:val>
                                            <p:strVal val="#ppt_x"/>
                                          </p:val>
                                        </p:tav>
                                      </p:tavLst>
                                    </p:anim>
                                    <p:anim calcmode="lin" valueType="num">
                                      <p:cBhvr additive="base">
                                        <p:cTn id="39" dur="500" fill="hold"/>
                                        <p:tgtEl>
                                          <p:spTgt spid="174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7417"/>
                                        </p:tgtEl>
                                        <p:attrNameLst>
                                          <p:attrName>style.visibility</p:attrName>
                                        </p:attrNameLst>
                                      </p:cBhvr>
                                      <p:to>
                                        <p:strVal val="visible"/>
                                      </p:to>
                                    </p:set>
                                    <p:anim calcmode="lin" valueType="num">
                                      <p:cBhvr additive="base">
                                        <p:cTn id="42" dur="500" fill="hold"/>
                                        <p:tgtEl>
                                          <p:spTgt spid="17417"/>
                                        </p:tgtEl>
                                        <p:attrNameLst>
                                          <p:attrName>ppt_x</p:attrName>
                                        </p:attrNameLst>
                                      </p:cBhvr>
                                      <p:tavLst>
                                        <p:tav tm="0">
                                          <p:val>
                                            <p:strVal val="0-#ppt_w/2"/>
                                          </p:val>
                                        </p:tav>
                                        <p:tav tm="100000">
                                          <p:val>
                                            <p:strVal val="#ppt_x"/>
                                          </p:val>
                                        </p:tav>
                                      </p:tavLst>
                                    </p:anim>
                                    <p:anim calcmode="lin" valueType="num">
                                      <p:cBhvr additive="base">
                                        <p:cTn id="43" dur="500" fill="hold"/>
                                        <p:tgtEl>
                                          <p:spTgt spid="1741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
                                  </p:stCondLst>
                                  <p:childTnLst>
                                    <p:set>
                                      <p:cBhvr>
                                        <p:cTn id="45" dur="1" fill="hold">
                                          <p:stCondLst>
                                            <p:cond delay="0"/>
                                          </p:stCondLst>
                                        </p:cTn>
                                        <p:tgtEl>
                                          <p:spTgt spid="17418"/>
                                        </p:tgtEl>
                                        <p:attrNameLst>
                                          <p:attrName>style.visibility</p:attrName>
                                        </p:attrNameLst>
                                      </p:cBhvr>
                                      <p:to>
                                        <p:strVal val="visible"/>
                                      </p:to>
                                    </p:set>
                                    <p:anim calcmode="lin" valueType="num">
                                      <p:cBhvr additive="base">
                                        <p:cTn id="46" dur="500" fill="hold"/>
                                        <p:tgtEl>
                                          <p:spTgt spid="17418"/>
                                        </p:tgtEl>
                                        <p:attrNameLst>
                                          <p:attrName>ppt_x</p:attrName>
                                        </p:attrNameLst>
                                      </p:cBhvr>
                                      <p:tavLst>
                                        <p:tav tm="0">
                                          <p:val>
                                            <p:strVal val="0-#ppt_w/2"/>
                                          </p:val>
                                        </p:tav>
                                        <p:tav tm="100000">
                                          <p:val>
                                            <p:strVal val="#ppt_x"/>
                                          </p:val>
                                        </p:tav>
                                      </p:tavLst>
                                    </p:anim>
                                    <p:anim calcmode="lin" valueType="num">
                                      <p:cBhvr additive="base">
                                        <p:cTn id="47" dur="500" fill="hold"/>
                                        <p:tgtEl>
                                          <p:spTgt spid="17418"/>
                                        </p:tgtEl>
                                        <p:attrNameLst>
                                          <p:attrName>ppt_y</p:attrName>
                                        </p:attrNameLst>
                                      </p:cBhvr>
                                      <p:tavLst>
                                        <p:tav tm="0">
                                          <p:val>
                                            <p:strVal val="#ppt_y"/>
                                          </p:val>
                                        </p:tav>
                                        <p:tav tm="100000">
                                          <p:val>
                                            <p:strVal val="#ppt_y"/>
                                          </p:val>
                                        </p:tav>
                                      </p:tavLst>
                                    </p:anim>
                                  </p:childTnLst>
                                </p:cTn>
                              </p:par>
                              <p:par>
                                <p:cTn id="48" presetID="2" presetClass="entr" presetSubtype="4" fill="hold" grpId="0" nodeType="withEffect">
                                  <p:stCondLst>
                                    <p:cond delay="700"/>
                                  </p:stCondLst>
                                  <p:childTnLst>
                                    <p:set>
                                      <p:cBhvr>
                                        <p:cTn id="49" dur="1" fill="hold">
                                          <p:stCondLst>
                                            <p:cond delay="0"/>
                                          </p:stCondLst>
                                        </p:cTn>
                                        <p:tgtEl>
                                          <p:spTgt spid="17415"/>
                                        </p:tgtEl>
                                        <p:attrNameLst>
                                          <p:attrName>style.visibility</p:attrName>
                                        </p:attrNameLst>
                                      </p:cBhvr>
                                      <p:to>
                                        <p:strVal val="visible"/>
                                      </p:to>
                                    </p:set>
                                    <p:anim calcmode="lin" valueType="num">
                                      <p:cBhvr additive="base">
                                        <p:cTn id="50" dur="500" fill="hold"/>
                                        <p:tgtEl>
                                          <p:spTgt spid="17415"/>
                                        </p:tgtEl>
                                        <p:attrNameLst>
                                          <p:attrName>ppt_x</p:attrName>
                                        </p:attrNameLst>
                                      </p:cBhvr>
                                      <p:tavLst>
                                        <p:tav tm="0">
                                          <p:val>
                                            <p:strVal val="#ppt_x"/>
                                          </p:val>
                                        </p:tav>
                                        <p:tav tm="100000">
                                          <p:val>
                                            <p:strVal val="#ppt_x"/>
                                          </p:val>
                                        </p:tav>
                                      </p:tavLst>
                                    </p:anim>
                                    <p:anim calcmode="lin" valueType="num">
                                      <p:cBhvr additive="base">
                                        <p:cTn id="51" dur="500" fill="hold"/>
                                        <p:tgtEl>
                                          <p:spTgt spid="17415"/>
                                        </p:tgtEl>
                                        <p:attrNameLst>
                                          <p:attrName>ppt_y</p:attrName>
                                        </p:attrNameLst>
                                      </p:cBhvr>
                                      <p:tavLst>
                                        <p:tav tm="0">
                                          <p:val>
                                            <p:strVal val="1+#ppt_h/2"/>
                                          </p:val>
                                        </p:tav>
                                        <p:tav tm="100000">
                                          <p:val>
                                            <p:strVal val="#ppt_y"/>
                                          </p:val>
                                        </p:tav>
                                      </p:tavLst>
                                    </p:anim>
                                  </p:childTnLst>
                                </p:cTn>
                              </p:par>
                              <p:par>
                                <p:cTn id="52" presetID="8" presetClass="emph" presetSubtype="0" fill="hold" grpId="1" nodeType="withEffect">
                                  <p:stCondLst>
                                    <p:cond delay="0"/>
                                  </p:stCondLst>
                                  <p:childTnLst>
                                    <p:animRot by="21600000">
                                      <p:cBhvr>
                                        <p:cTn id="53" dur="2700" fill="hold"/>
                                        <p:tgtEl>
                                          <p:spTgt spid="17415"/>
                                        </p:tgtEl>
                                        <p:attrNameLst>
                                          <p:attrName>r</p:attrName>
                                        </p:attrNameLst>
                                      </p:cBhvr>
                                    </p:animRot>
                                  </p:childTnLst>
                                </p:cTn>
                              </p:par>
                              <p:par>
                                <p:cTn id="54" presetID="8" presetClass="emph" presetSubtype="0" fill="hold" grpId="1" nodeType="withEffect">
                                  <p:stCondLst>
                                    <p:cond delay="0"/>
                                  </p:stCondLst>
                                  <p:childTnLst>
                                    <p:animRot by="21600000">
                                      <p:cBhvr>
                                        <p:cTn id="55" dur="2800" fill="hold"/>
                                        <p:tgtEl>
                                          <p:spTgt spid="17416"/>
                                        </p:tgtEl>
                                        <p:attrNameLst>
                                          <p:attrName>r</p:attrName>
                                        </p:attrNameLst>
                                      </p:cBhvr>
                                    </p:animRot>
                                  </p:childTnLst>
                                </p:cTn>
                              </p:par>
                              <p:par>
                                <p:cTn id="56" presetID="8" presetClass="emph" presetSubtype="0" fill="hold" grpId="1" nodeType="withEffect">
                                  <p:stCondLst>
                                    <p:cond delay="0"/>
                                  </p:stCondLst>
                                  <p:childTnLst>
                                    <p:animRot by="21600000">
                                      <p:cBhvr>
                                        <p:cTn id="57" dur="2700" fill="hold"/>
                                        <p:tgtEl>
                                          <p:spTgt spid="17414"/>
                                        </p:tgtEl>
                                        <p:attrNameLst>
                                          <p:attrName>r</p:attrName>
                                        </p:attrNameLst>
                                      </p:cBhvr>
                                    </p:animRot>
                                  </p:childTnLst>
                                </p:cTn>
                              </p:par>
                              <p:par>
                                <p:cTn id="58" presetID="8" presetClass="emph" presetSubtype="0" fill="hold" grpId="1" nodeType="withEffect">
                                  <p:stCondLst>
                                    <p:cond delay="0"/>
                                  </p:stCondLst>
                                  <p:childTnLst>
                                    <p:animRot by="21600000">
                                      <p:cBhvr>
                                        <p:cTn id="59" dur="2700" fill="hold"/>
                                        <p:tgtEl>
                                          <p:spTgt spid="17421"/>
                                        </p:tgtEl>
                                        <p:attrNameLst>
                                          <p:attrName>r</p:attrName>
                                        </p:attrNameLst>
                                      </p:cBhvr>
                                    </p:animRot>
                                  </p:childTnLst>
                                </p:cTn>
                              </p:par>
                              <p:par>
                                <p:cTn id="60" presetID="2" presetClass="entr" presetSubtype="8" fill="hold" grpId="0" nodeType="withEffect">
                                  <p:stCondLst>
                                    <p:cond delay="900"/>
                                  </p:stCondLst>
                                  <p:childTnLst>
                                    <p:set>
                                      <p:cBhvr>
                                        <p:cTn id="61" dur="1" fill="hold">
                                          <p:stCondLst>
                                            <p:cond delay="0"/>
                                          </p:stCondLst>
                                        </p:cTn>
                                        <p:tgtEl>
                                          <p:spTgt spid="17422"/>
                                        </p:tgtEl>
                                        <p:attrNameLst>
                                          <p:attrName>style.visibility</p:attrName>
                                        </p:attrNameLst>
                                      </p:cBhvr>
                                      <p:to>
                                        <p:strVal val="visible"/>
                                      </p:to>
                                    </p:set>
                                    <p:anim calcmode="lin" valueType="num">
                                      <p:cBhvr additive="base">
                                        <p:cTn id="62" dur="500" fill="hold"/>
                                        <p:tgtEl>
                                          <p:spTgt spid="17422"/>
                                        </p:tgtEl>
                                        <p:attrNameLst>
                                          <p:attrName>ppt_x</p:attrName>
                                        </p:attrNameLst>
                                      </p:cBhvr>
                                      <p:tavLst>
                                        <p:tav tm="0">
                                          <p:val>
                                            <p:strVal val="0-#ppt_w/2"/>
                                          </p:val>
                                        </p:tav>
                                        <p:tav tm="100000">
                                          <p:val>
                                            <p:strVal val="#ppt_x"/>
                                          </p:val>
                                        </p:tav>
                                      </p:tavLst>
                                    </p:anim>
                                    <p:anim calcmode="lin" valueType="num">
                                      <p:cBhvr additive="base">
                                        <p:cTn id="63" dur="500" fill="hold"/>
                                        <p:tgtEl>
                                          <p:spTgt spid="1742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400"/>
                                  </p:stCondLst>
                                  <p:childTnLst>
                                    <p:set>
                                      <p:cBhvr>
                                        <p:cTn id="65" dur="1" fill="hold">
                                          <p:stCondLst>
                                            <p:cond delay="0"/>
                                          </p:stCondLst>
                                        </p:cTn>
                                        <p:tgtEl>
                                          <p:spTgt spid="17424"/>
                                        </p:tgtEl>
                                        <p:attrNameLst>
                                          <p:attrName>style.visibility</p:attrName>
                                        </p:attrNameLst>
                                      </p:cBhvr>
                                      <p:to>
                                        <p:strVal val="visible"/>
                                      </p:to>
                                    </p:set>
                                    <p:anim calcmode="lin" valueType="num">
                                      <p:cBhvr additive="base">
                                        <p:cTn id="66" dur="500" fill="hold"/>
                                        <p:tgtEl>
                                          <p:spTgt spid="17424"/>
                                        </p:tgtEl>
                                        <p:attrNameLst>
                                          <p:attrName>ppt_x</p:attrName>
                                        </p:attrNameLst>
                                      </p:cBhvr>
                                      <p:tavLst>
                                        <p:tav tm="0">
                                          <p:val>
                                            <p:strVal val="0-#ppt_w/2"/>
                                          </p:val>
                                        </p:tav>
                                        <p:tav tm="100000">
                                          <p:val>
                                            <p:strVal val="#ppt_x"/>
                                          </p:val>
                                        </p:tav>
                                      </p:tavLst>
                                    </p:anim>
                                    <p:anim calcmode="lin" valueType="num">
                                      <p:cBhvr additive="base">
                                        <p:cTn id="67" dur="500" fill="hold"/>
                                        <p:tgtEl>
                                          <p:spTgt spid="1742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900"/>
                                  </p:stCondLst>
                                  <p:childTnLst>
                                    <p:set>
                                      <p:cBhvr>
                                        <p:cTn id="69" dur="1" fill="hold">
                                          <p:stCondLst>
                                            <p:cond delay="0"/>
                                          </p:stCondLst>
                                        </p:cTn>
                                        <p:tgtEl>
                                          <p:spTgt spid="17423"/>
                                        </p:tgtEl>
                                        <p:attrNameLst>
                                          <p:attrName>style.visibility</p:attrName>
                                        </p:attrNameLst>
                                      </p:cBhvr>
                                      <p:to>
                                        <p:strVal val="visible"/>
                                      </p:to>
                                    </p:set>
                                    <p:anim calcmode="lin" valueType="num">
                                      <p:cBhvr additive="base">
                                        <p:cTn id="70" dur="500" fill="hold"/>
                                        <p:tgtEl>
                                          <p:spTgt spid="17423"/>
                                        </p:tgtEl>
                                        <p:attrNameLst>
                                          <p:attrName>ppt_x</p:attrName>
                                        </p:attrNameLst>
                                      </p:cBhvr>
                                      <p:tavLst>
                                        <p:tav tm="0">
                                          <p:val>
                                            <p:strVal val="0-#ppt_w/2"/>
                                          </p:val>
                                        </p:tav>
                                        <p:tav tm="100000">
                                          <p:val>
                                            <p:strVal val="#ppt_x"/>
                                          </p:val>
                                        </p:tav>
                                      </p:tavLst>
                                    </p:anim>
                                    <p:anim calcmode="lin" valueType="num">
                                      <p:cBhvr additive="base">
                                        <p:cTn id="71" dur="500" fill="hold"/>
                                        <p:tgtEl>
                                          <p:spTgt spid="174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400"/>
                                  </p:stCondLst>
                                  <p:childTnLst>
                                    <p:set>
                                      <p:cBhvr>
                                        <p:cTn id="73" dur="1" fill="hold">
                                          <p:stCondLst>
                                            <p:cond delay="0"/>
                                          </p:stCondLst>
                                        </p:cTn>
                                        <p:tgtEl>
                                          <p:spTgt spid="17425"/>
                                        </p:tgtEl>
                                        <p:attrNameLst>
                                          <p:attrName>style.visibility</p:attrName>
                                        </p:attrNameLst>
                                      </p:cBhvr>
                                      <p:to>
                                        <p:strVal val="visible"/>
                                      </p:to>
                                    </p:set>
                                    <p:anim calcmode="lin" valueType="num">
                                      <p:cBhvr additive="base">
                                        <p:cTn id="74" dur="500" fill="hold"/>
                                        <p:tgtEl>
                                          <p:spTgt spid="17425"/>
                                        </p:tgtEl>
                                        <p:attrNameLst>
                                          <p:attrName>ppt_x</p:attrName>
                                        </p:attrNameLst>
                                      </p:cBhvr>
                                      <p:tavLst>
                                        <p:tav tm="0">
                                          <p:val>
                                            <p:strVal val="0-#ppt_w/2"/>
                                          </p:val>
                                        </p:tav>
                                        <p:tav tm="100000">
                                          <p:val>
                                            <p:strVal val="#ppt_x"/>
                                          </p:val>
                                        </p:tav>
                                      </p:tavLst>
                                    </p:anim>
                                    <p:anim calcmode="lin" valueType="num">
                                      <p:cBhvr additive="base">
                                        <p:cTn id="75" dur="500" fill="hold"/>
                                        <p:tgtEl>
                                          <p:spTgt spid="1742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1200"/>
                                  </p:stCondLst>
                                  <p:childTnLst>
                                    <p:set>
                                      <p:cBhvr>
                                        <p:cTn id="77" dur="1" fill="hold">
                                          <p:stCondLst>
                                            <p:cond delay="0"/>
                                          </p:stCondLst>
                                        </p:cTn>
                                        <p:tgtEl>
                                          <p:spTgt spid="17426"/>
                                        </p:tgtEl>
                                        <p:attrNameLst>
                                          <p:attrName>style.visibility</p:attrName>
                                        </p:attrNameLst>
                                      </p:cBhvr>
                                      <p:to>
                                        <p:strVal val="visible"/>
                                      </p:to>
                                    </p:set>
                                    <p:anim calcmode="lin" valueType="num">
                                      <p:cBhvr additive="base">
                                        <p:cTn id="78" dur="500" fill="hold"/>
                                        <p:tgtEl>
                                          <p:spTgt spid="17426"/>
                                        </p:tgtEl>
                                        <p:attrNameLst>
                                          <p:attrName>ppt_x</p:attrName>
                                        </p:attrNameLst>
                                      </p:cBhvr>
                                      <p:tavLst>
                                        <p:tav tm="0">
                                          <p:val>
                                            <p:strVal val="1+#ppt_w/2"/>
                                          </p:val>
                                        </p:tav>
                                        <p:tav tm="100000">
                                          <p:val>
                                            <p:strVal val="#ppt_x"/>
                                          </p:val>
                                        </p:tav>
                                      </p:tavLst>
                                    </p:anim>
                                    <p:anim calcmode="lin" valueType="num">
                                      <p:cBhvr additive="base">
                                        <p:cTn id="79" dur="500" fill="hold"/>
                                        <p:tgtEl>
                                          <p:spTgt spid="1742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500"/>
                                  </p:stCondLst>
                                  <p:childTnLst>
                                    <p:set>
                                      <p:cBhvr>
                                        <p:cTn id="81" dur="1" fill="hold">
                                          <p:stCondLst>
                                            <p:cond delay="0"/>
                                          </p:stCondLst>
                                        </p:cTn>
                                        <p:tgtEl>
                                          <p:spTgt spid="17427"/>
                                        </p:tgtEl>
                                        <p:attrNameLst>
                                          <p:attrName>style.visibility</p:attrName>
                                        </p:attrNameLst>
                                      </p:cBhvr>
                                      <p:to>
                                        <p:strVal val="visible"/>
                                      </p:to>
                                    </p:set>
                                    <p:anim calcmode="lin" valueType="num">
                                      <p:cBhvr additive="base">
                                        <p:cTn id="82" dur="500" fill="hold"/>
                                        <p:tgtEl>
                                          <p:spTgt spid="17427"/>
                                        </p:tgtEl>
                                        <p:attrNameLst>
                                          <p:attrName>ppt_x</p:attrName>
                                        </p:attrNameLst>
                                      </p:cBhvr>
                                      <p:tavLst>
                                        <p:tav tm="0">
                                          <p:val>
                                            <p:strVal val="1+#ppt_w/2"/>
                                          </p:val>
                                        </p:tav>
                                        <p:tav tm="100000">
                                          <p:val>
                                            <p:strVal val="#ppt_x"/>
                                          </p:val>
                                        </p:tav>
                                      </p:tavLst>
                                    </p:anim>
                                    <p:anim calcmode="lin" valueType="num">
                                      <p:cBhvr additive="base">
                                        <p:cTn id="83" dur="500" fill="hold"/>
                                        <p:tgtEl>
                                          <p:spTgt spid="174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17428"/>
                                        </p:tgtEl>
                                        <p:attrNameLst>
                                          <p:attrName>style.visibility</p:attrName>
                                        </p:attrNameLst>
                                      </p:cBhvr>
                                      <p:to>
                                        <p:strVal val="visible"/>
                                      </p:to>
                                    </p:set>
                                    <p:anim calcmode="lin" valueType="num">
                                      <p:cBhvr additive="base">
                                        <p:cTn id="86" dur="500" fill="hold"/>
                                        <p:tgtEl>
                                          <p:spTgt spid="17428"/>
                                        </p:tgtEl>
                                        <p:attrNameLst>
                                          <p:attrName>ppt_x</p:attrName>
                                        </p:attrNameLst>
                                      </p:cBhvr>
                                      <p:tavLst>
                                        <p:tav tm="0">
                                          <p:val>
                                            <p:strVal val="1+#ppt_w/2"/>
                                          </p:val>
                                        </p:tav>
                                        <p:tav tm="100000">
                                          <p:val>
                                            <p:strVal val="#ppt_x"/>
                                          </p:val>
                                        </p:tav>
                                      </p:tavLst>
                                    </p:anim>
                                    <p:anim calcmode="lin" valueType="num">
                                      <p:cBhvr additive="base">
                                        <p:cTn id="87" dur="500" fill="hold"/>
                                        <p:tgtEl>
                                          <p:spTgt spid="17428"/>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400"/>
                                  </p:stCondLst>
                                  <p:childTnLst>
                                    <p:set>
                                      <p:cBhvr>
                                        <p:cTn id="89" dur="1" fill="hold">
                                          <p:stCondLst>
                                            <p:cond delay="0"/>
                                          </p:stCondLst>
                                        </p:cTn>
                                        <p:tgtEl>
                                          <p:spTgt spid="17429"/>
                                        </p:tgtEl>
                                        <p:attrNameLst>
                                          <p:attrName>style.visibility</p:attrName>
                                        </p:attrNameLst>
                                      </p:cBhvr>
                                      <p:to>
                                        <p:strVal val="visible"/>
                                      </p:to>
                                    </p:set>
                                    <p:anim calcmode="lin" valueType="num">
                                      <p:cBhvr additive="base">
                                        <p:cTn id="90" dur="500" fill="hold"/>
                                        <p:tgtEl>
                                          <p:spTgt spid="17429"/>
                                        </p:tgtEl>
                                        <p:attrNameLst>
                                          <p:attrName>ppt_x</p:attrName>
                                        </p:attrNameLst>
                                      </p:cBhvr>
                                      <p:tavLst>
                                        <p:tav tm="0">
                                          <p:val>
                                            <p:strVal val="1+#ppt_w/2"/>
                                          </p:val>
                                        </p:tav>
                                        <p:tav tm="100000">
                                          <p:val>
                                            <p:strVal val="#ppt_x"/>
                                          </p:val>
                                        </p:tav>
                                      </p:tavLst>
                                    </p:anim>
                                    <p:anim calcmode="lin" valueType="num">
                                      <p:cBhvr additive="base">
                                        <p:cTn id="91"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5" grpId="1" animBg="1"/>
      <p:bldP spid="17416" grpId="0" animBg="1"/>
      <p:bldP spid="17416" grpId="1" animBg="1"/>
      <p:bldP spid="17417" grpId="0" animBg="1"/>
      <p:bldP spid="17418" grpId="0" animBg="1"/>
      <p:bldP spid="17419" grpId="0" animBg="1"/>
      <p:bldP spid="17420" grpId="0" animBg="1"/>
      <p:bldP spid="17421" grpId="0" animBg="1"/>
      <p:bldP spid="17421" grpId="1" animBg="1"/>
      <p:bldP spid="17422" grpId="0"/>
      <p:bldP spid="17423" grpId="0"/>
      <p:bldP spid="17424" grpId="0"/>
      <p:bldP spid="17425" grpId="0"/>
      <p:bldP spid="17426" grpId="0" animBg="1"/>
      <p:bldP spid="17427" grpId="0" animBg="1"/>
      <p:bldP spid="17428" grpId="0"/>
      <p:bldP spid="17429"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71" name="Freeform 11"/>
          <p:cNvSpPr/>
          <p:nvPr/>
        </p:nvSpPr>
        <p:spPr bwMode="auto">
          <a:xfrm>
            <a:off x="654050"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72" name="Freeform 12"/>
          <p:cNvSpPr/>
          <p:nvPr/>
        </p:nvSpPr>
        <p:spPr bwMode="auto">
          <a:xfrm>
            <a:off x="2170113" y="1519981"/>
            <a:ext cx="1765300" cy="887413"/>
          </a:xfrm>
          <a:custGeom>
            <a:avLst/>
            <a:gdLst>
              <a:gd name="T0" fmla="*/ 883962 w 673"/>
              <a:gd name="T1" fmla="*/ 0 h 337"/>
              <a:gd name="T2" fmla="*/ 0 w 673"/>
              <a:gd name="T3" fmla="*/ 887413 h 337"/>
              <a:gd name="T4" fmla="*/ 249188 w 673"/>
              <a:gd name="T5" fmla="*/ 887413 h 337"/>
              <a:gd name="T6" fmla="*/ 883962 w 673"/>
              <a:gd name="T7" fmla="*/ 250161 h 337"/>
              <a:gd name="T8" fmla="*/ 1516112 w 673"/>
              <a:gd name="T9" fmla="*/ 887413 h 337"/>
              <a:gd name="T10" fmla="*/ 1765300 w 673"/>
              <a:gd name="T11" fmla="*/ 887413 h 337"/>
              <a:gd name="T12" fmla="*/ 883962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1848C0"/>
          </a:solidFill>
          <a:ln>
            <a:noFill/>
          </a:ln>
        </p:spPr>
        <p:txBody>
          <a:bodyPr/>
          <a:lstStyle/>
          <a:p>
            <a:endParaRPr lang="zh-CN" altLang="en-US"/>
          </a:p>
        </p:txBody>
      </p:sp>
      <p:sp>
        <p:nvSpPr>
          <p:cNvPr id="15373" name="Freeform 13"/>
          <p:cNvSpPr/>
          <p:nvPr/>
        </p:nvSpPr>
        <p:spPr bwMode="auto">
          <a:xfrm>
            <a:off x="3686175" y="2407394"/>
            <a:ext cx="1766888" cy="885825"/>
          </a:xfrm>
          <a:custGeom>
            <a:avLst/>
            <a:gdLst>
              <a:gd name="T0" fmla="*/ 883444 w 674"/>
              <a:gd name="T1" fmla="*/ 635369 h 336"/>
              <a:gd name="T2" fmla="*/ 249042 w 674"/>
              <a:gd name="T3" fmla="*/ 0 h 336"/>
              <a:gd name="T4" fmla="*/ 0 w 674"/>
              <a:gd name="T5" fmla="*/ 0 h 336"/>
              <a:gd name="T6" fmla="*/ 883444 w 674"/>
              <a:gd name="T7" fmla="*/ 885825 h 336"/>
              <a:gd name="T8" fmla="*/ 1766888 w 674"/>
              <a:gd name="T9" fmla="*/ 0 h 336"/>
              <a:gd name="T10" fmla="*/ 1517846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1848C0"/>
          </a:solidFill>
          <a:ln>
            <a:noFill/>
          </a:ln>
        </p:spPr>
        <p:txBody>
          <a:bodyPr/>
          <a:lstStyle/>
          <a:p>
            <a:endParaRPr lang="zh-CN" altLang="en-US"/>
          </a:p>
        </p:txBody>
      </p:sp>
      <p:sp>
        <p:nvSpPr>
          <p:cNvPr id="15374" name="Freeform 14"/>
          <p:cNvSpPr/>
          <p:nvPr/>
        </p:nvSpPr>
        <p:spPr bwMode="auto">
          <a:xfrm>
            <a:off x="5203825" y="151998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5" name="Freeform 15"/>
          <p:cNvSpPr/>
          <p:nvPr/>
        </p:nvSpPr>
        <p:spPr bwMode="auto">
          <a:xfrm>
            <a:off x="6719888" y="2407394"/>
            <a:ext cx="1766887" cy="885825"/>
          </a:xfrm>
          <a:custGeom>
            <a:avLst/>
            <a:gdLst>
              <a:gd name="T0" fmla="*/ 883444 w 674"/>
              <a:gd name="T1" fmla="*/ 635369 h 336"/>
              <a:gd name="T2" fmla="*/ 249042 w 674"/>
              <a:gd name="T3" fmla="*/ 0 h 336"/>
              <a:gd name="T4" fmla="*/ 0 w 674"/>
              <a:gd name="T5" fmla="*/ 0 h 336"/>
              <a:gd name="T6" fmla="*/ 883444 w 674"/>
              <a:gd name="T7" fmla="*/ 885825 h 336"/>
              <a:gd name="T8" fmla="*/ 1766887 w 674"/>
              <a:gd name="T9" fmla="*/ 0 h 336"/>
              <a:gd name="T10" fmla="*/ 1517845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1848C0"/>
          </a:solidFill>
          <a:ln>
            <a:noFill/>
          </a:ln>
        </p:spPr>
        <p:txBody>
          <a:bodyPr/>
          <a:lstStyle/>
          <a:p>
            <a:endParaRPr lang="zh-CN" altLang="en-US"/>
          </a:p>
        </p:txBody>
      </p:sp>
      <p:sp>
        <p:nvSpPr>
          <p:cNvPr id="15376" name="Freeform 16"/>
          <p:cNvSpPr/>
          <p:nvPr/>
        </p:nvSpPr>
        <p:spPr bwMode="auto">
          <a:xfrm>
            <a:off x="654050" y="152633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7" name="Freeform 17"/>
          <p:cNvSpPr/>
          <p:nvPr/>
        </p:nvSpPr>
        <p:spPr bwMode="auto">
          <a:xfrm>
            <a:off x="2170113" y="2407394"/>
            <a:ext cx="1765300" cy="885825"/>
          </a:xfrm>
          <a:custGeom>
            <a:avLst/>
            <a:gdLst>
              <a:gd name="T0" fmla="*/ 883962 w 673"/>
              <a:gd name="T1" fmla="*/ 635369 h 336"/>
              <a:gd name="T2" fmla="*/ 249188 w 673"/>
              <a:gd name="T3" fmla="*/ 0 h 336"/>
              <a:gd name="T4" fmla="*/ 0 w 673"/>
              <a:gd name="T5" fmla="*/ 0 h 336"/>
              <a:gd name="T6" fmla="*/ 883962 w 673"/>
              <a:gd name="T7" fmla="*/ 885825 h 336"/>
              <a:gd name="T8" fmla="*/ 1765300 w 673"/>
              <a:gd name="T9" fmla="*/ 0 h 336"/>
              <a:gd name="T10" fmla="*/ 1516112 w 673"/>
              <a:gd name="T11" fmla="*/ 0 h 336"/>
              <a:gd name="T12" fmla="*/ 883962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1848C0"/>
          </a:solidFill>
          <a:ln>
            <a:noFill/>
          </a:ln>
        </p:spPr>
        <p:txBody>
          <a:bodyPr/>
          <a:lstStyle/>
          <a:p>
            <a:endParaRPr lang="zh-CN" altLang="en-US"/>
          </a:p>
        </p:txBody>
      </p:sp>
      <p:sp>
        <p:nvSpPr>
          <p:cNvPr id="15378" name="Freeform 18"/>
          <p:cNvSpPr/>
          <p:nvPr/>
        </p:nvSpPr>
        <p:spPr bwMode="auto">
          <a:xfrm>
            <a:off x="3686175" y="1526331"/>
            <a:ext cx="1766888"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6 w 674"/>
              <a:gd name="T9" fmla="*/ 887413 h 337"/>
              <a:gd name="T10" fmla="*/ 1766888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sp>
        <p:nvSpPr>
          <p:cNvPr id="15379" name="Freeform 19"/>
          <p:cNvSpPr/>
          <p:nvPr/>
        </p:nvSpPr>
        <p:spPr bwMode="auto">
          <a:xfrm>
            <a:off x="5203825"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80" name="Freeform 20"/>
          <p:cNvSpPr/>
          <p:nvPr/>
        </p:nvSpPr>
        <p:spPr bwMode="auto">
          <a:xfrm>
            <a:off x="6719888" y="1526331"/>
            <a:ext cx="1766887"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5 w 674"/>
              <a:gd name="T9" fmla="*/ 887413 h 337"/>
              <a:gd name="T10" fmla="*/ 1766887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grpSp>
        <p:nvGrpSpPr>
          <p:cNvPr id="5" name="组合 4"/>
          <p:cNvGrpSpPr/>
          <p:nvPr/>
        </p:nvGrpSpPr>
        <p:grpSpPr>
          <a:xfrm>
            <a:off x="7413625" y="2194669"/>
            <a:ext cx="396875" cy="396875"/>
            <a:chOff x="7413625" y="1862138"/>
            <a:chExt cx="396875" cy="396875"/>
          </a:xfrm>
        </p:grpSpPr>
        <p:sp>
          <p:nvSpPr>
            <p:cNvPr id="15365"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1" name="Group 21"/>
            <p:cNvGrpSpPr/>
            <p:nvPr/>
          </p:nvGrpSpPr>
          <p:grpSpPr bwMode="auto">
            <a:xfrm>
              <a:off x="7539038" y="2016125"/>
              <a:ext cx="141287" cy="103188"/>
              <a:chOff x="0" y="0"/>
              <a:chExt cx="89" cy="65"/>
            </a:xfrm>
          </p:grpSpPr>
          <p:sp>
            <p:nvSpPr>
              <p:cNvPr id="1540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3" name="Freeform 23"/>
              <p:cNvSpPr>
                <a:spLocks noEditPoints="1"/>
              </p:cNvSpPr>
              <p:nvPr/>
            </p:nvSpPr>
            <p:spPr bwMode="auto">
              <a:xfrm>
                <a:off x="0" y="0"/>
                <a:ext cx="89" cy="65"/>
              </a:xfrm>
              <a:custGeom>
                <a:avLst/>
                <a:gdLst>
                  <a:gd name="T0" fmla="*/ 84 w 54"/>
                  <a:gd name="T1" fmla="*/ 10 h 39"/>
                  <a:gd name="T2" fmla="*/ 63 w 54"/>
                  <a:gd name="T3" fmla="*/ 10 h 39"/>
                  <a:gd name="T4" fmla="*/ 61 w 54"/>
                  <a:gd name="T5" fmla="*/ 5 h 39"/>
                  <a:gd name="T6" fmla="*/ 56 w 54"/>
                  <a:gd name="T7" fmla="*/ 0 h 39"/>
                  <a:gd name="T8" fmla="*/ 33 w 54"/>
                  <a:gd name="T9" fmla="*/ 0 h 39"/>
                  <a:gd name="T10" fmla="*/ 26 w 54"/>
                  <a:gd name="T11" fmla="*/ 5 h 39"/>
                  <a:gd name="T12" fmla="*/ 26 w 54"/>
                  <a:gd name="T13" fmla="*/ 10 h 39"/>
                  <a:gd name="T14" fmla="*/ 3 w 54"/>
                  <a:gd name="T15" fmla="*/ 10 h 39"/>
                  <a:gd name="T16" fmla="*/ 0 w 54"/>
                  <a:gd name="T17" fmla="*/ 13 h 39"/>
                  <a:gd name="T18" fmla="*/ 0 w 54"/>
                  <a:gd name="T19" fmla="*/ 62 h 39"/>
                  <a:gd name="T20" fmla="*/ 3 w 54"/>
                  <a:gd name="T21" fmla="*/ 65 h 39"/>
                  <a:gd name="T22" fmla="*/ 84 w 54"/>
                  <a:gd name="T23" fmla="*/ 65 h 39"/>
                  <a:gd name="T24" fmla="*/ 89 w 54"/>
                  <a:gd name="T25" fmla="*/ 62 h 39"/>
                  <a:gd name="T26" fmla="*/ 89 w 54"/>
                  <a:gd name="T27" fmla="*/ 13 h 39"/>
                  <a:gd name="T28" fmla="*/ 84 w 54"/>
                  <a:gd name="T29" fmla="*/ 10 h 39"/>
                  <a:gd name="T30" fmla="*/ 45 w 54"/>
                  <a:gd name="T31" fmla="*/ 60 h 39"/>
                  <a:gd name="T32" fmla="*/ 21 w 54"/>
                  <a:gd name="T33" fmla="*/ 38 h 39"/>
                  <a:gd name="T34" fmla="*/ 45 w 54"/>
                  <a:gd name="T35" fmla="*/ 15 h 39"/>
                  <a:gd name="T36" fmla="*/ 68 w 54"/>
                  <a:gd name="T37" fmla="*/ 38 h 39"/>
                  <a:gd name="T38" fmla="*/ 45 w 54"/>
                  <a:gd name="T39" fmla="*/ 60 h 39"/>
                  <a:gd name="T40" fmla="*/ 84 w 54"/>
                  <a:gd name="T41" fmla="*/ 20 h 39"/>
                  <a:gd name="T42" fmla="*/ 64 w 54"/>
                  <a:gd name="T43" fmla="*/ 20 h 39"/>
                  <a:gd name="T44" fmla="*/ 64 w 54"/>
                  <a:gd name="T45" fmla="*/ 15 h 39"/>
                  <a:gd name="T46" fmla="*/ 84 w 54"/>
                  <a:gd name="T47" fmla="*/ 15 h 39"/>
                  <a:gd name="T48" fmla="*/ 84 w 54"/>
                  <a:gd name="T49" fmla="*/ 2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897563" y="2194669"/>
            <a:ext cx="396875" cy="396875"/>
            <a:chOff x="5897563" y="1862138"/>
            <a:chExt cx="396875" cy="396875"/>
          </a:xfrm>
        </p:grpSpPr>
        <p:sp>
          <p:nvSpPr>
            <p:cNvPr id="1536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2" name="Freeform 24"/>
            <p:cNvSpPr>
              <a:spLocks noEditPoints="1"/>
            </p:cNvSpPr>
            <p:nvPr/>
          </p:nvSpPr>
          <p:spPr bwMode="auto">
            <a:xfrm>
              <a:off x="6018213" y="2001838"/>
              <a:ext cx="147637" cy="144462"/>
            </a:xfrm>
            <a:custGeom>
              <a:avLst/>
              <a:gdLst>
                <a:gd name="T0" fmla="*/ 139728 w 56"/>
                <a:gd name="T1" fmla="*/ 0 h 55"/>
                <a:gd name="T2" fmla="*/ 10546 w 56"/>
                <a:gd name="T3" fmla="*/ 0 h 55"/>
                <a:gd name="T4" fmla="*/ 0 w 56"/>
                <a:gd name="T5" fmla="*/ 7880 h 55"/>
                <a:gd name="T6" fmla="*/ 0 w 56"/>
                <a:gd name="T7" fmla="*/ 105063 h 55"/>
                <a:gd name="T8" fmla="*/ 10546 w 56"/>
                <a:gd name="T9" fmla="*/ 112943 h 55"/>
                <a:gd name="T10" fmla="*/ 139728 w 56"/>
                <a:gd name="T11" fmla="*/ 112943 h 55"/>
                <a:gd name="T12" fmla="*/ 147637 w 56"/>
                <a:gd name="T13" fmla="*/ 105063 h 55"/>
                <a:gd name="T14" fmla="*/ 147637 w 56"/>
                <a:gd name="T15" fmla="*/ 7880 h 55"/>
                <a:gd name="T16" fmla="*/ 139728 w 56"/>
                <a:gd name="T17" fmla="*/ 0 h 55"/>
                <a:gd name="T18" fmla="*/ 139728 w 56"/>
                <a:gd name="T19" fmla="*/ 81424 h 55"/>
                <a:gd name="T20" fmla="*/ 129182 w 56"/>
                <a:gd name="T21" fmla="*/ 91930 h 55"/>
                <a:gd name="T22" fmla="*/ 18455 w 56"/>
                <a:gd name="T23" fmla="*/ 91930 h 55"/>
                <a:gd name="T24" fmla="*/ 10546 w 56"/>
                <a:gd name="T25" fmla="*/ 81424 h 55"/>
                <a:gd name="T26" fmla="*/ 10546 w 56"/>
                <a:gd name="T27" fmla="*/ 18386 h 55"/>
                <a:gd name="T28" fmla="*/ 18455 w 56"/>
                <a:gd name="T29" fmla="*/ 7880 h 55"/>
                <a:gd name="T30" fmla="*/ 129182 w 56"/>
                <a:gd name="T31" fmla="*/ 7880 h 55"/>
                <a:gd name="T32" fmla="*/ 139728 w 56"/>
                <a:gd name="T33" fmla="*/ 18386 h 55"/>
                <a:gd name="T34" fmla="*/ 139728 w 56"/>
                <a:gd name="T35" fmla="*/ 81424 h 55"/>
                <a:gd name="T36" fmla="*/ 84364 w 56"/>
                <a:gd name="T37" fmla="*/ 118196 h 55"/>
                <a:gd name="T38" fmla="*/ 89637 w 56"/>
                <a:gd name="T39" fmla="*/ 123449 h 55"/>
                <a:gd name="T40" fmla="*/ 89637 w 56"/>
                <a:gd name="T41" fmla="*/ 126076 h 55"/>
                <a:gd name="T42" fmla="*/ 92273 w 56"/>
                <a:gd name="T43" fmla="*/ 133956 h 55"/>
                <a:gd name="T44" fmla="*/ 102819 w 56"/>
                <a:gd name="T45" fmla="*/ 141835 h 55"/>
                <a:gd name="T46" fmla="*/ 102819 w 56"/>
                <a:gd name="T47" fmla="*/ 144462 h 55"/>
                <a:gd name="T48" fmla="*/ 47455 w 56"/>
                <a:gd name="T49" fmla="*/ 144462 h 55"/>
                <a:gd name="T50" fmla="*/ 47455 w 56"/>
                <a:gd name="T51" fmla="*/ 141835 h 55"/>
                <a:gd name="T52" fmla="*/ 58000 w 56"/>
                <a:gd name="T53" fmla="*/ 133956 h 55"/>
                <a:gd name="T54" fmla="*/ 60637 w 56"/>
                <a:gd name="T55" fmla="*/ 126076 h 55"/>
                <a:gd name="T56" fmla="*/ 60637 w 56"/>
                <a:gd name="T57" fmla="*/ 123449 h 55"/>
                <a:gd name="T58" fmla="*/ 65909 w 56"/>
                <a:gd name="T59" fmla="*/ 118196 h 55"/>
                <a:gd name="T60" fmla="*/ 84364 w 56"/>
                <a:gd name="T61" fmla="*/ 118196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4373563" y="2194669"/>
            <a:ext cx="396875" cy="396875"/>
            <a:chOff x="4373563" y="1862138"/>
            <a:chExt cx="396875" cy="396875"/>
          </a:xfrm>
        </p:grpSpPr>
        <p:sp>
          <p:nvSpPr>
            <p:cNvPr id="15363"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3" name="Group 25"/>
            <p:cNvGrpSpPr/>
            <p:nvPr/>
          </p:nvGrpSpPr>
          <p:grpSpPr bwMode="auto">
            <a:xfrm>
              <a:off x="4483100" y="2027238"/>
              <a:ext cx="173038" cy="92075"/>
              <a:chOff x="0" y="0"/>
              <a:chExt cx="109" cy="58"/>
            </a:xfrm>
          </p:grpSpPr>
          <p:sp>
            <p:nvSpPr>
              <p:cNvPr id="15400" name="Freeform 26"/>
              <p:cNvSpPr/>
              <p:nvPr/>
            </p:nvSpPr>
            <p:spPr bwMode="auto">
              <a:xfrm>
                <a:off x="36" y="0"/>
                <a:ext cx="73" cy="58"/>
              </a:xfrm>
              <a:custGeom>
                <a:avLst/>
                <a:gdLst>
                  <a:gd name="T0" fmla="*/ 0 w 44"/>
                  <a:gd name="T1" fmla="*/ 0 h 35"/>
                  <a:gd name="T2" fmla="*/ 53 w 44"/>
                  <a:gd name="T3" fmla="*/ 0 h 35"/>
                  <a:gd name="T4" fmla="*/ 56 w 44"/>
                  <a:gd name="T5" fmla="*/ 3 h 35"/>
                  <a:gd name="T6" fmla="*/ 56 w 44"/>
                  <a:gd name="T7" fmla="*/ 35 h 35"/>
                  <a:gd name="T8" fmla="*/ 73 w 44"/>
                  <a:gd name="T9" fmla="*/ 35 h 35"/>
                  <a:gd name="T10" fmla="*/ 51 w 44"/>
                  <a:gd name="T11" fmla="*/ 58 h 35"/>
                  <a:gd name="T12" fmla="*/ 50 w 44"/>
                  <a:gd name="T13" fmla="*/ 58 h 35"/>
                  <a:gd name="T14" fmla="*/ 28 w 44"/>
                  <a:gd name="T15" fmla="*/ 35 h 35"/>
                  <a:gd name="T16" fmla="*/ 45 w 44"/>
                  <a:gd name="T17" fmla="*/ 35 h 35"/>
                  <a:gd name="T18" fmla="*/ 45 w 44"/>
                  <a:gd name="T19" fmla="*/ 12 h 35"/>
                  <a:gd name="T20" fmla="*/ 12 w 44"/>
                  <a:gd name="T21" fmla="*/ 12 h 35"/>
                  <a:gd name="T22" fmla="*/ 0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1" name="Freeform 27"/>
              <p:cNvSpPr/>
              <p:nvPr/>
            </p:nvSpPr>
            <p:spPr bwMode="auto">
              <a:xfrm>
                <a:off x="0" y="0"/>
                <a:ext cx="73" cy="58"/>
              </a:xfrm>
              <a:custGeom>
                <a:avLst/>
                <a:gdLst>
                  <a:gd name="T0" fmla="*/ 22 w 44"/>
                  <a:gd name="T1" fmla="*/ 0 h 35"/>
                  <a:gd name="T2" fmla="*/ 23 w 44"/>
                  <a:gd name="T3" fmla="*/ 0 h 35"/>
                  <a:gd name="T4" fmla="*/ 45 w 44"/>
                  <a:gd name="T5" fmla="*/ 25 h 35"/>
                  <a:gd name="T6" fmla="*/ 28 w 44"/>
                  <a:gd name="T7" fmla="*/ 25 h 35"/>
                  <a:gd name="T8" fmla="*/ 28 w 44"/>
                  <a:gd name="T9" fmla="*/ 46 h 35"/>
                  <a:gd name="T10" fmla="*/ 61 w 44"/>
                  <a:gd name="T11" fmla="*/ 46 h 35"/>
                  <a:gd name="T12" fmla="*/ 73 w 44"/>
                  <a:gd name="T13" fmla="*/ 58 h 35"/>
                  <a:gd name="T14" fmla="*/ 20 w 44"/>
                  <a:gd name="T15" fmla="*/ 58 h 35"/>
                  <a:gd name="T16" fmla="*/ 17 w 44"/>
                  <a:gd name="T17" fmla="*/ 55 h 35"/>
                  <a:gd name="T18" fmla="*/ 17 w 44"/>
                  <a:gd name="T19" fmla="*/ 25 h 35"/>
                  <a:gd name="T20" fmla="*/ 0 w 44"/>
                  <a:gd name="T21" fmla="*/ 25 h 35"/>
                  <a:gd name="T22" fmla="*/ 22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862263" y="2194669"/>
            <a:ext cx="396875" cy="396875"/>
            <a:chOff x="2862263" y="1862138"/>
            <a:chExt cx="396875" cy="396875"/>
          </a:xfrm>
        </p:grpSpPr>
        <p:sp>
          <p:nvSpPr>
            <p:cNvPr id="1536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4" name="Group 28"/>
            <p:cNvGrpSpPr/>
            <p:nvPr/>
          </p:nvGrpSpPr>
          <p:grpSpPr bwMode="auto">
            <a:xfrm>
              <a:off x="2974975" y="1995488"/>
              <a:ext cx="157163" cy="158750"/>
              <a:chOff x="0" y="0"/>
              <a:chExt cx="99" cy="100"/>
            </a:xfrm>
          </p:grpSpPr>
          <p:sp>
            <p:nvSpPr>
              <p:cNvPr id="15397" name="Freeform 29"/>
              <p:cNvSpPr/>
              <p:nvPr/>
            </p:nvSpPr>
            <p:spPr bwMode="auto">
              <a:xfrm>
                <a:off x="60" y="60"/>
                <a:ext cx="39" cy="40"/>
              </a:xfrm>
              <a:custGeom>
                <a:avLst/>
                <a:gdLst>
                  <a:gd name="T0" fmla="*/ 36 w 24"/>
                  <a:gd name="T1" fmla="*/ 23 h 24"/>
                  <a:gd name="T2" fmla="*/ 13 w 24"/>
                  <a:gd name="T3" fmla="*/ 0 h 24"/>
                  <a:gd name="T4" fmla="*/ 0 w 24"/>
                  <a:gd name="T5" fmla="*/ 13 h 24"/>
                  <a:gd name="T6" fmla="*/ 23 w 24"/>
                  <a:gd name="T7" fmla="*/ 37 h 24"/>
                  <a:gd name="T8" fmla="*/ 36 w 24"/>
                  <a:gd name="T9" fmla="*/ 37 h 24"/>
                  <a:gd name="T10" fmla="*/ 36 w 24"/>
                  <a:gd name="T11" fmla="*/ 2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8" name="Freeform 30"/>
              <p:cNvSpPr>
                <a:spLocks noEditPoints="1"/>
              </p:cNvSpPr>
              <p:nvPr/>
            </p:nvSpPr>
            <p:spPr bwMode="auto">
              <a:xfrm>
                <a:off x="0" y="0"/>
                <a:ext cx="73" cy="73"/>
              </a:xfrm>
              <a:custGeom>
                <a:avLst/>
                <a:gdLst>
                  <a:gd name="T0" fmla="*/ 73 w 44"/>
                  <a:gd name="T1" fmla="*/ 37 h 44"/>
                  <a:gd name="T2" fmla="*/ 37 w 44"/>
                  <a:gd name="T3" fmla="*/ 0 h 44"/>
                  <a:gd name="T4" fmla="*/ 0 w 44"/>
                  <a:gd name="T5" fmla="*/ 37 h 44"/>
                  <a:gd name="T6" fmla="*/ 37 w 44"/>
                  <a:gd name="T7" fmla="*/ 73 h 44"/>
                  <a:gd name="T8" fmla="*/ 73 w 44"/>
                  <a:gd name="T9" fmla="*/ 37 h 44"/>
                  <a:gd name="T10" fmla="*/ 37 w 44"/>
                  <a:gd name="T11" fmla="*/ 65 h 44"/>
                  <a:gd name="T12" fmla="*/ 8 w 44"/>
                  <a:gd name="T13" fmla="*/ 37 h 44"/>
                  <a:gd name="T14" fmla="*/ 37 w 44"/>
                  <a:gd name="T15" fmla="*/ 8 h 44"/>
                  <a:gd name="T16" fmla="*/ 65 w 44"/>
                  <a:gd name="T17" fmla="*/ 37 h 44"/>
                  <a:gd name="T18" fmla="*/ 37 w 44"/>
                  <a:gd name="T19" fmla="*/ 6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9" name="Freeform 31"/>
              <p:cNvSpPr/>
              <p:nvPr/>
            </p:nvSpPr>
            <p:spPr bwMode="auto">
              <a:xfrm>
                <a:off x="15" y="15"/>
                <a:ext cx="21" cy="22"/>
              </a:xfrm>
              <a:custGeom>
                <a:avLst/>
                <a:gdLst>
                  <a:gd name="T0" fmla="*/ 0 w 13"/>
                  <a:gd name="T1" fmla="*/ 22 h 13"/>
                  <a:gd name="T2" fmla="*/ 6 w 13"/>
                  <a:gd name="T3" fmla="*/ 22 h 13"/>
                  <a:gd name="T4" fmla="*/ 21 w 13"/>
                  <a:gd name="T5" fmla="*/ 7 h 13"/>
                  <a:gd name="T6" fmla="*/ 21 w 13"/>
                  <a:gd name="T7" fmla="*/ 0 h 13"/>
                  <a:gd name="T8" fmla="*/ 0 w 13"/>
                  <a:gd name="T9" fmla="*/ 2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385" name="Freeform 32"/>
          <p:cNvSpPr/>
          <p:nvPr/>
        </p:nvSpPr>
        <p:spPr bwMode="auto">
          <a:xfrm>
            <a:off x="1462088" y="2334369"/>
            <a:ext cx="149225" cy="144462"/>
          </a:xfrm>
          <a:custGeom>
            <a:avLst/>
            <a:gdLst>
              <a:gd name="T0" fmla="*/ 75921 w 57"/>
              <a:gd name="T1" fmla="*/ 0 h 55"/>
              <a:gd name="T2" fmla="*/ 20944 w 57"/>
              <a:gd name="T3" fmla="*/ 28892 h 55"/>
              <a:gd name="T4" fmla="*/ 0 w 57"/>
              <a:gd name="T5" fmla="*/ 15759 h 55"/>
              <a:gd name="T6" fmla="*/ 0 w 57"/>
              <a:gd name="T7" fmla="*/ 84051 h 55"/>
              <a:gd name="T8" fmla="*/ 57596 w 57"/>
              <a:gd name="T9" fmla="*/ 49905 h 55"/>
              <a:gd name="T10" fmla="*/ 39270 w 57"/>
              <a:gd name="T11" fmla="*/ 39399 h 55"/>
              <a:gd name="T12" fmla="*/ 75921 w 57"/>
              <a:gd name="T13" fmla="*/ 23639 h 55"/>
              <a:gd name="T14" fmla="*/ 125663 w 57"/>
              <a:gd name="T15" fmla="*/ 73544 h 55"/>
              <a:gd name="T16" fmla="*/ 75921 w 57"/>
              <a:gd name="T17" fmla="*/ 123449 h 55"/>
              <a:gd name="T18" fmla="*/ 75921 w 57"/>
              <a:gd name="T19" fmla="*/ 144462 h 55"/>
              <a:gd name="T20" fmla="*/ 149225 w 57"/>
              <a:gd name="T21" fmla="*/ 73544 h 55"/>
              <a:gd name="T22" fmla="*/ 75921 w 5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Rectangle 33"/>
          <p:cNvSpPr>
            <a:spLocks noChangeArrowheads="1"/>
          </p:cNvSpPr>
          <p:nvPr/>
        </p:nvSpPr>
        <p:spPr bwMode="auto">
          <a:xfrm>
            <a:off x="788988"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7" name="Rectangle 34"/>
          <p:cNvSpPr>
            <a:spLocks noChangeArrowheads="1"/>
          </p:cNvSpPr>
          <p:nvPr/>
        </p:nvSpPr>
        <p:spPr bwMode="auto">
          <a:xfrm>
            <a:off x="23050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8" name="Rectangle 35"/>
          <p:cNvSpPr>
            <a:spLocks noChangeArrowheads="1"/>
          </p:cNvSpPr>
          <p:nvPr/>
        </p:nvSpPr>
        <p:spPr bwMode="auto">
          <a:xfrm>
            <a:off x="3816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9" name="Rectangle 36"/>
          <p:cNvSpPr>
            <a:spLocks noChangeArrowheads="1"/>
          </p:cNvSpPr>
          <p:nvPr/>
        </p:nvSpPr>
        <p:spPr bwMode="auto">
          <a:xfrm>
            <a:off x="5340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0" name="Rectangle 37"/>
          <p:cNvSpPr>
            <a:spLocks noChangeArrowheads="1"/>
          </p:cNvSpPr>
          <p:nvPr/>
        </p:nvSpPr>
        <p:spPr bwMode="auto">
          <a:xfrm>
            <a:off x="6856413"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1" name="Line 38"/>
          <p:cNvSpPr>
            <a:spLocks noChangeShapeType="1"/>
          </p:cNvSpPr>
          <p:nvPr/>
        </p:nvSpPr>
        <p:spPr bwMode="auto">
          <a:xfrm>
            <a:off x="1544638"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2" name="Line 39"/>
          <p:cNvSpPr>
            <a:spLocks noChangeShapeType="1"/>
          </p:cNvSpPr>
          <p:nvPr/>
        </p:nvSpPr>
        <p:spPr bwMode="auto">
          <a:xfrm>
            <a:off x="30607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3" name="Line 40"/>
          <p:cNvSpPr>
            <a:spLocks noChangeShapeType="1"/>
          </p:cNvSpPr>
          <p:nvPr/>
        </p:nvSpPr>
        <p:spPr bwMode="auto">
          <a:xfrm>
            <a:off x="4572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4" name="Line 41"/>
          <p:cNvSpPr>
            <a:spLocks noChangeShapeType="1"/>
          </p:cNvSpPr>
          <p:nvPr/>
        </p:nvSpPr>
        <p:spPr bwMode="auto">
          <a:xfrm>
            <a:off x="6096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5" name="Line 42"/>
          <p:cNvSpPr>
            <a:spLocks noChangeShapeType="1"/>
          </p:cNvSpPr>
          <p:nvPr/>
        </p:nvSpPr>
        <p:spPr bwMode="auto">
          <a:xfrm>
            <a:off x="7612063"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left)">
                                      <p:cBhvr>
                                        <p:cTn id="22" dur="500"/>
                                        <p:tgtEl>
                                          <p:spTgt spid="1537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wipe(left)">
                                      <p:cBhvr>
                                        <p:cTn id="25" dur="500"/>
                                        <p:tgtEl>
                                          <p:spTgt spid="15371"/>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wheel(1)">
                                      <p:cBhvr>
                                        <p:cTn id="29" dur="2000"/>
                                        <p:tgtEl>
                                          <p:spTgt spid="15366"/>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5391"/>
                                        </p:tgtEl>
                                        <p:attrNameLst>
                                          <p:attrName>style.visibility</p:attrName>
                                        </p:attrNameLst>
                                      </p:cBhvr>
                                      <p:to>
                                        <p:strVal val="visible"/>
                                      </p:to>
                                    </p:set>
                                    <p:animEffect transition="in" filter="wipe(up)">
                                      <p:cBhvr>
                                        <p:cTn id="33" dur="500"/>
                                        <p:tgtEl>
                                          <p:spTgt spid="15391"/>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15386"/>
                                        </p:tgtEl>
                                        <p:attrNameLst>
                                          <p:attrName>style.visibility</p:attrName>
                                        </p:attrNameLst>
                                      </p:cBhvr>
                                      <p:to>
                                        <p:strVal val="visible"/>
                                      </p:to>
                                    </p:set>
                                    <p:animEffect transition="in" filter="randombar(horizontal)">
                                      <p:cBhvr>
                                        <p:cTn id="37" dur="500"/>
                                        <p:tgtEl>
                                          <p:spTgt spid="1538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wipe(left)">
                                      <p:cBhvr>
                                        <p:cTn id="41" dur="500"/>
                                        <p:tgtEl>
                                          <p:spTgt spid="153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77"/>
                                        </p:tgtEl>
                                        <p:attrNameLst>
                                          <p:attrName>style.visibility</p:attrName>
                                        </p:attrNameLst>
                                      </p:cBhvr>
                                      <p:to>
                                        <p:strVal val="visible"/>
                                      </p:to>
                                    </p:set>
                                    <p:animEffect transition="in" filter="wipe(left)">
                                      <p:cBhvr>
                                        <p:cTn id="44" dur="500"/>
                                        <p:tgtEl>
                                          <p:spTgt spid="15377"/>
                                        </p:tgtEl>
                                      </p:cBhvr>
                                    </p:animEffect>
                                  </p:childTnLst>
                                </p:cTn>
                              </p:par>
                            </p:childTnLst>
                          </p:cTn>
                        </p:par>
                        <p:par>
                          <p:cTn id="45" fill="hold">
                            <p:stCondLst>
                              <p:cond delay="5500"/>
                            </p:stCondLst>
                            <p:childTnLst>
                              <p:par>
                                <p:cTn id="46" presetID="21" presetClass="entr" presetSubtype="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heel(1)">
                                      <p:cBhvr>
                                        <p:cTn id="48" dur="2000"/>
                                        <p:tgtEl>
                                          <p:spTgt spid="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5392"/>
                                        </p:tgtEl>
                                        <p:attrNameLst>
                                          <p:attrName>style.visibility</p:attrName>
                                        </p:attrNameLst>
                                      </p:cBhvr>
                                      <p:to>
                                        <p:strVal val="visible"/>
                                      </p:to>
                                    </p:set>
                                    <p:animEffect transition="in" filter="wipe(up)">
                                      <p:cBhvr>
                                        <p:cTn id="52" dur="500"/>
                                        <p:tgtEl>
                                          <p:spTgt spid="15392"/>
                                        </p:tgtEl>
                                      </p:cBhvr>
                                    </p:animEffect>
                                  </p:childTnLst>
                                </p:cTn>
                              </p:par>
                            </p:childTnLst>
                          </p:cTn>
                        </p:par>
                        <p:par>
                          <p:cTn id="53" fill="hold">
                            <p:stCondLst>
                              <p:cond delay="8000"/>
                            </p:stCondLst>
                            <p:childTnLst>
                              <p:par>
                                <p:cTn id="54" presetID="14" presetClass="entr" presetSubtype="10" fill="hold" grpId="0" nodeType="afterEffect">
                                  <p:stCondLst>
                                    <p:cond delay="0"/>
                                  </p:stCondLst>
                                  <p:childTnLst>
                                    <p:set>
                                      <p:cBhvr>
                                        <p:cTn id="55" dur="1" fill="hold">
                                          <p:stCondLst>
                                            <p:cond delay="0"/>
                                          </p:stCondLst>
                                        </p:cTn>
                                        <p:tgtEl>
                                          <p:spTgt spid="15387"/>
                                        </p:tgtEl>
                                        <p:attrNameLst>
                                          <p:attrName>style.visibility</p:attrName>
                                        </p:attrNameLst>
                                      </p:cBhvr>
                                      <p:to>
                                        <p:strVal val="visible"/>
                                      </p:to>
                                    </p:set>
                                    <p:animEffect transition="in" filter="randombar(horizontal)">
                                      <p:cBhvr>
                                        <p:cTn id="56" dur="500"/>
                                        <p:tgtEl>
                                          <p:spTgt spid="15387"/>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15378"/>
                                        </p:tgtEl>
                                        <p:attrNameLst>
                                          <p:attrName>style.visibility</p:attrName>
                                        </p:attrNameLst>
                                      </p:cBhvr>
                                      <p:to>
                                        <p:strVal val="visible"/>
                                      </p:to>
                                    </p:set>
                                    <p:animEffect transition="in" filter="wipe(left)">
                                      <p:cBhvr>
                                        <p:cTn id="60" dur="500"/>
                                        <p:tgtEl>
                                          <p:spTgt spid="153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373"/>
                                        </p:tgtEl>
                                        <p:attrNameLst>
                                          <p:attrName>style.visibility</p:attrName>
                                        </p:attrNameLst>
                                      </p:cBhvr>
                                      <p:to>
                                        <p:strVal val="visible"/>
                                      </p:to>
                                    </p:set>
                                    <p:animEffect transition="in" filter="wipe(left)">
                                      <p:cBhvr>
                                        <p:cTn id="63" dur="500"/>
                                        <p:tgtEl>
                                          <p:spTgt spid="15373"/>
                                        </p:tgtEl>
                                      </p:cBhvr>
                                    </p:animEffect>
                                  </p:childTnLst>
                                </p:cTn>
                              </p:par>
                            </p:childTnLst>
                          </p:cTn>
                        </p:par>
                        <p:par>
                          <p:cTn id="64" fill="hold">
                            <p:stCondLst>
                              <p:cond delay="9000"/>
                            </p:stCondLst>
                            <p:childTnLst>
                              <p:par>
                                <p:cTn id="65" presetID="21" presetClass="entr" presetSubtype="1"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heel(1)">
                                      <p:cBhvr>
                                        <p:cTn id="67" dur="2000"/>
                                        <p:tgtEl>
                                          <p:spTgt spid="3"/>
                                        </p:tgtEl>
                                      </p:cBhvr>
                                    </p:animEffect>
                                  </p:childTnLst>
                                </p:cTn>
                              </p:par>
                            </p:childTnLst>
                          </p:cTn>
                        </p:par>
                        <p:par>
                          <p:cTn id="68" fill="hold">
                            <p:stCondLst>
                              <p:cond delay="11000"/>
                            </p:stCondLst>
                            <p:childTnLst>
                              <p:par>
                                <p:cTn id="69" presetID="22" presetClass="entr" presetSubtype="1" fill="hold" grpId="0" nodeType="afterEffect">
                                  <p:stCondLst>
                                    <p:cond delay="0"/>
                                  </p:stCondLst>
                                  <p:childTnLst>
                                    <p:set>
                                      <p:cBhvr>
                                        <p:cTn id="70" dur="1" fill="hold">
                                          <p:stCondLst>
                                            <p:cond delay="0"/>
                                          </p:stCondLst>
                                        </p:cTn>
                                        <p:tgtEl>
                                          <p:spTgt spid="15393"/>
                                        </p:tgtEl>
                                        <p:attrNameLst>
                                          <p:attrName>style.visibility</p:attrName>
                                        </p:attrNameLst>
                                      </p:cBhvr>
                                      <p:to>
                                        <p:strVal val="visible"/>
                                      </p:to>
                                    </p:set>
                                    <p:animEffect transition="in" filter="wipe(up)">
                                      <p:cBhvr>
                                        <p:cTn id="71" dur="500"/>
                                        <p:tgtEl>
                                          <p:spTgt spid="15393"/>
                                        </p:tgtEl>
                                      </p:cBhvr>
                                    </p:animEffect>
                                  </p:childTnLst>
                                </p:cTn>
                              </p:par>
                            </p:childTnLst>
                          </p:cTn>
                        </p:par>
                        <p:par>
                          <p:cTn id="72" fill="hold">
                            <p:stCondLst>
                              <p:cond delay="11500"/>
                            </p:stCondLst>
                            <p:childTnLst>
                              <p:par>
                                <p:cTn id="73" presetID="42" presetClass="entr" presetSubtype="0" fill="hold" grpId="0" nodeType="afterEffect">
                                  <p:stCondLst>
                                    <p:cond delay="0"/>
                                  </p:stCondLst>
                                  <p:childTnLst>
                                    <p:set>
                                      <p:cBhvr>
                                        <p:cTn id="74" dur="1" fill="hold">
                                          <p:stCondLst>
                                            <p:cond delay="0"/>
                                          </p:stCondLst>
                                        </p:cTn>
                                        <p:tgtEl>
                                          <p:spTgt spid="15388"/>
                                        </p:tgtEl>
                                        <p:attrNameLst>
                                          <p:attrName>style.visibility</p:attrName>
                                        </p:attrNameLst>
                                      </p:cBhvr>
                                      <p:to>
                                        <p:strVal val="visible"/>
                                      </p:to>
                                    </p:set>
                                    <p:animEffect transition="in" filter="fade">
                                      <p:cBhvr>
                                        <p:cTn id="75" dur="1000"/>
                                        <p:tgtEl>
                                          <p:spTgt spid="15388"/>
                                        </p:tgtEl>
                                      </p:cBhvr>
                                    </p:animEffect>
                                    <p:anim calcmode="lin" valueType="num">
                                      <p:cBhvr>
                                        <p:cTn id="76" dur="1000" fill="hold"/>
                                        <p:tgtEl>
                                          <p:spTgt spid="15388"/>
                                        </p:tgtEl>
                                        <p:attrNameLst>
                                          <p:attrName>ppt_x</p:attrName>
                                        </p:attrNameLst>
                                      </p:cBhvr>
                                      <p:tavLst>
                                        <p:tav tm="0">
                                          <p:val>
                                            <p:strVal val="#ppt_x"/>
                                          </p:val>
                                        </p:tav>
                                        <p:tav tm="100000">
                                          <p:val>
                                            <p:strVal val="#ppt_x"/>
                                          </p:val>
                                        </p:tav>
                                      </p:tavLst>
                                    </p:anim>
                                    <p:anim calcmode="lin" valueType="num">
                                      <p:cBhvr>
                                        <p:cTn id="77" dur="1000" fill="hold"/>
                                        <p:tgtEl>
                                          <p:spTgt spid="15388"/>
                                        </p:tgtEl>
                                        <p:attrNameLst>
                                          <p:attrName>ppt_y</p:attrName>
                                        </p:attrNameLst>
                                      </p:cBhvr>
                                      <p:tavLst>
                                        <p:tav tm="0">
                                          <p:val>
                                            <p:strVal val="#ppt_y+.1"/>
                                          </p:val>
                                        </p:tav>
                                        <p:tav tm="100000">
                                          <p:val>
                                            <p:strVal val="#ppt_y"/>
                                          </p:val>
                                        </p:tav>
                                      </p:tavLst>
                                    </p:anim>
                                  </p:childTnLst>
                                </p:cTn>
                              </p:par>
                            </p:childTnLst>
                          </p:cTn>
                        </p:par>
                        <p:par>
                          <p:cTn id="78" fill="hold">
                            <p:stCondLst>
                              <p:cond delay="12500"/>
                            </p:stCondLst>
                            <p:childTnLst>
                              <p:par>
                                <p:cTn id="79" presetID="22" presetClass="entr" presetSubtype="8" fill="hold" grpId="0" nodeType="afterEffect">
                                  <p:stCondLst>
                                    <p:cond delay="0"/>
                                  </p:stCondLst>
                                  <p:childTnLst>
                                    <p:set>
                                      <p:cBhvr>
                                        <p:cTn id="80" dur="1" fill="hold">
                                          <p:stCondLst>
                                            <p:cond delay="0"/>
                                          </p:stCondLst>
                                        </p:cTn>
                                        <p:tgtEl>
                                          <p:spTgt spid="15374"/>
                                        </p:tgtEl>
                                        <p:attrNameLst>
                                          <p:attrName>style.visibility</p:attrName>
                                        </p:attrNameLst>
                                      </p:cBhvr>
                                      <p:to>
                                        <p:strVal val="visible"/>
                                      </p:to>
                                    </p:set>
                                    <p:animEffect transition="in" filter="wipe(left)">
                                      <p:cBhvr>
                                        <p:cTn id="81" dur="500"/>
                                        <p:tgtEl>
                                          <p:spTgt spid="1537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379"/>
                                        </p:tgtEl>
                                        <p:attrNameLst>
                                          <p:attrName>style.visibility</p:attrName>
                                        </p:attrNameLst>
                                      </p:cBhvr>
                                      <p:to>
                                        <p:strVal val="visible"/>
                                      </p:to>
                                    </p:set>
                                    <p:animEffect transition="in" filter="wipe(left)">
                                      <p:cBhvr>
                                        <p:cTn id="84" dur="500"/>
                                        <p:tgtEl>
                                          <p:spTgt spid="15379"/>
                                        </p:tgtEl>
                                      </p:cBhvr>
                                    </p:animEffect>
                                  </p:childTnLst>
                                </p:cTn>
                              </p:par>
                            </p:childTnLst>
                          </p:cTn>
                        </p:par>
                        <p:par>
                          <p:cTn id="85" fill="hold">
                            <p:stCondLst>
                              <p:cond delay="13000"/>
                            </p:stCondLst>
                            <p:childTnLst>
                              <p:par>
                                <p:cTn id="86" presetID="21" presetClass="entr" presetSubtype="1"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heel(1)">
                                      <p:cBhvr>
                                        <p:cTn id="88" dur="2000"/>
                                        <p:tgtEl>
                                          <p:spTgt spid="4"/>
                                        </p:tgtEl>
                                      </p:cBhvr>
                                    </p:animEffect>
                                  </p:childTnLst>
                                </p:cTn>
                              </p:par>
                            </p:childTnLst>
                          </p:cTn>
                        </p:par>
                        <p:par>
                          <p:cTn id="89" fill="hold">
                            <p:stCondLst>
                              <p:cond delay="15000"/>
                            </p:stCondLst>
                            <p:childTnLst>
                              <p:par>
                                <p:cTn id="90" presetID="22" presetClass="entr" presetSubtype="1" fill="hold" grpId="0" nodeType="afterEffect">
                                  <p:stCondLst>
                                    <p:cond delay="0"/>
                                  </p:stCondLst>
                                  <p:childTnLst>
                                    <p:set>
                                      <p:cBhvr>
                                        <p:cTn id="91" dur="1" fill="hold">
                                          <p:stCondLst>
                                            <p:cond delay="0"/>
                                          </p:stCondLst>
                                        </p:cTn>
                                        <p:tgtEl>
                                          <p:spTgt spid="15394"/>
                                        </p:tgtEl>
                                        <p:attrNameLst>
                                          <p:attrName>style.visibility</p:attrName>
                                        </p:attrNameLst>
                                      </p:cBhvr>
                                      <p:to>
                                        <p:strVal val="visible"/>
                                      </p:to>
                                    </p:set>
                                    <p:animEffect transition="in" filter="wipe(up)">
                                      <p:cBhvr>
                                        <p:cTn id="92" dur="500"/>
                                        <p:tgtEl>
                                          <p:spTgt spid="15394"/>
                                        </p:tgtEl>
                                      </p:cBhvr>
                                    </p:animEffect>
                                  </p:childTnLst>
                                </p:cTn>
                              </p:par>
                            </p:childTnLst>
                          </p:cTn>
                        </p:par>
                        <p:par>
                          <p:cTn id="93" fill="hold">
                            <p:stCondLst>
                              <p:cond delay="15500"/>
                            </p:stCondLst>
                            <p:childTnLst>
                              <p:par>
                                <p:cTn id="94" presetID="14" presetClass="entr" presetSubtype="10" fill="hold" grpId="0" nodeType="after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randombar(horizontal)">
                                      <p:cBhvr>
                                        <p:cTn id="96" dur="500"/>
                                        <p:tgtEl>
                                          <p:spTgt spid="15389"/>
                                        </p:tgtEl>
                                      </p:cBhvr>
                                    </p:animEffect>
                                  </p:childTnLst>
                                </p:cTn>
                              </p:par>
                            </p:childTnLst>
                          </p:cTn>
                        </p:par>
                        <p:par>
                          <p:cTn id="97" fill="hold">
                            <p:stCondLst>
                              <p:cond delay="16000"/>
                            </p:stCondLst>
                            <p:childTnLst>
                              <p:par>
                                <p:cTn id="98" presetID="22" presetClass="entr" presetSubtype="8" fill="hold" grpId="0" nodeType="afterEffect">
                                  <p:stCondLst>
                                    <p:cond delay="0"/>
                                  </p:stCondLst>
                                  <p:childTnLst>
                                    <p:set>
                                      <p:cBhvr>
                                        <p:cTn id="99" dur="1" fill="hold">
                                          <p:stCondLst>
                                            <p:cond delay="0"/>
                                          </p:stCondLst>
                                        </p:cTn>
                                        <p:tgtEl>
                                          <p:spTgt spid="15380"/>
                                        </p:tgtEl>
                                        <p:attrNameLst>
                                          <p:attrName>style.visibility</p:attrName>
                                        </p:attrNameLst>
                                      </p:cBhvr>
                                      <p:to>
                                        <p:strVal val="visible"/>
                                      </p:to>
                                    </p:set>
                                    <p:animEffect transition="in" filter="wipe(left)">
                                      <p:cBhvr>
                                        <p:cTn id="100" dur="500"/>
                                        <p:tgtEl>
                                          <p:spTgt spid="1538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5375"/>
                                        </p:tgtEl>
                                        <p:attrNameLst>
                                          <p:attrName>style.visibility</p:attrName>
                                        </p:attrNameLst>
                                      </p:cBhvr>
                                      <p:to>
                                        <p:strVal val="visible"/>
                                      </p:to>
                                    </p:set>
                                    <p:animEffect transition="in" filter="wipe(left)">
                                      <p:cBhvr>
                                        <p:cTn id="103" dur="500"/>
                                        <p:tgtEl>
                                          <p:spTgt spid="15375"/>
                                        </p:tgtEl>
                                      </p:cBhvr>
                                    </p:animEffect>
                                  </p:childTnLst>
                                </p:cTn>
                              </p:par>
                            </p:childTnLst>
                          </p:cTn>
                        </p:par>
                        <p:par>
                          <p:cTn id="104" fill="hold">
                            <p:stCondLst>
                              <p:cond delay="16500"/>
                            </p:stCondLst>
                            <p:childTnLst>
                              <p:par>
                                <p:cTn id="105" presetID="21" presetClass="entr" presetSubtype="1"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wheel(1)">
                                      <p:cBhvr>
                                        <p:cTn id="107" dur="2000"/>
                                        <p:tgtEl>
                                          <p:spTgt spid="5"/>
                                        </p:tgtEl>
                                      </p:cBhvr>
                                    </p:animEffect>
                                  </p:childTnLst>
                                </p:cTn>
                              </p:par>
                            </p:childTnLst>
                          </p:cTn>
                        </p:par>
                        <p:par>
                          <p:cTn id="108" fill="hold">
                            <p:stCondLst>
                              <p:cond delay="18500"/>
                            </p:stCondLst>
                            <p:childTnLst>
                              <p:par>
                                <p:cTn id="109" presetID="22" presetClass="entr" presetSubtype="1" fill="hold" grpId="0" nodeType="afterEffect">
                                  <p:stCondLst>
                                    <p:cond delay="0"/>
                                  </p:stCondLst>
                                  <p:childTnLst>
                                    <p:set>
                                      <p:cBhvr>
                                        <p:cTn id="110" dur="1" fill="hold">
                                          <p:stCondLst>
                                            <p:cond delay="0"/>
                                          </p:stCondLst>
                                        </p:cTn>
                                        <p:tgtEl>
                                          <p:spTgt spid="15395"/>
                                        </p:tgtEl>
                                        <p:attrNameLst>
                                          <p:attrName>style.visibility</p:attrName>
                                        </p:attrNameLst>
                                      </p:cBhvr>
                                      <p:to>
                                        <p:strVal val="visible"/>
                                      </p:to>
                                    </p:set>
                                    <p:animEffect transition="in" filter="wipe(up)">
                                      <p:cBhvr>
                                        <p:cTn id="111" dur="500"/>
                                        <p:tgtEl>
                                          <p:spTgt spid="15395"/>
                                        </p:tgtEl>
                                      </p:cBhvr>
                                    </p:animEffect>
                                  </p:childTnLst>
                                </p:cTn>
                              </p:par>
                            </p:childTnLst>
                          </p:cTn>
                        </p:par>
                        <p:par>
                          <p:cTn id="112" fill="hold">
                            <p:stCondLst>
                              <p:cond delay="19000"/>
                            </p:stCondLst>
                            <p:childTnLst>
                              <p:par>
                                <p:cTn id="113" presetID="42" presetClass="entr" presetSubtype="0" fill="hold" grpId="0" nodeType="afterEffect">
                                  <p:stCondLst>
                                    <p:cond delay="0"/>
                                  </p:stCondLst>
                                  <p:childTnLst>
                                    <p:set>
                                      <p:cBhvr>
                                        <p:cTn id="114" dur="1" fill="hold">
                                          <p:stCondLst>
                                            <p:cond delay="0"/>
                                          </p:stCondLst>
                                        </p:cTn>
                                        <p:tgtEl>
                                          <p:spTgt spid="15390"/>
                                        </p:tgtEl>
                                        <p:attrNameLst>
                                          <p:attrName>style.visibility</p:attrName>
                                        </p:attrNameLst>
                                      </p:cBhvr>
                                      <p:to>
                                        <p:strVal val="visible"/>
                                      </p:to>
                                    </p:set>
                                    <p:animEffect transition="in" filter="fade">
                                      <p:cBhvr>
                                        <p:cTn id="115" dur="1000"/>
                                        <p:tgtEl>
                                          <p:spTgt spid="15390"/>
                                        </p:tgtEl>
                                      </p:cBhvr>
                                    </p:animEffect>
                                    <p:anim calcmode="lin" valueType="num">
                                      <p:cBhvr>
                                        <p:cTn id="116" dur="1000" fill="hold"/>
                                        <p:tgtEl>
                                          <p:spTgt spid="15390"/>
                                        </p:tgtEl>
                                        <p:attrNameLst>
                                          <p:attrName>ppt_x</p:attrName>
                                        </p:attrNameLst>
                                      </p:cBhvr>
                                      <p:tavLst>
                                        <p:tav tm="0">
                                          <p:val>
                                            <p:strVal val="#ppt_x"/>
                                          </p:val>
                                        </p:tav>
                                        <p:tav tm="100000">
                                          <p:val>
                                            <p:strVal val="#ppt_x"/>
                                          </p:val>
                                        </p:tav>
                                      </p:tavLst>
                                    </p:anim>
                                    <p:anim calcmode="lin" valueType="num">
                                      <p:cBhvr>
                                        <p:cTn id="117" dur="1000" fill="hold"/>
                                        <p:tgtEl>
                                          <p:spTgt spid="15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6" grpId="0"/>
      <p:bldP spid="15387" grpId="0"/>
      <p:bldP spid="15388" grpId="0"/>
      <p:bldP spid="15389" grpId="0"/>
      <p:bldP spid="15390" grpId="0"/>
      <p:bldP spid="15391" grpId="0" animBg="1"/>
      <p:bldP spid="15392" grpId="0" animBg="1"/>
      <p:bldP spid="15393" grpId="0" animBg="1"/>
      <p:bldP spid="15394" grpId="0" animBg="1"/>
      <p:bldP spid="15395" grpId="0" animBg="1"/>
      <p:bldP spid="46" grpId="0"/>
      <p:bldP spid="47"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403648" y="-609344"/>
            <a:ext cx="6205430" cy="6205430"/>
          </a:xfrm>
          <a:prstGeom prst="ellipse">
            <a:avLst/>
          </a:prstGeom>
          <a:noFill/>
          <a:ln>
            <a:solidFill>
              <a:srgbClr val="1848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4146" y="974832"/>
            <a:ext cx="3075709" cy="3075709"/>
          </a:xfrm>
          <a:prstGeom prst="ellipse">
            <a:avLst/>
          </a:prstGeom>
          <a:solidFill>
            <a:srgbClr val="1848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36670"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948264"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9592" y="1864412"/>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1" name="矩形 10"/>
          <p:cNvSpPr/>
          <p:nvPr/>
        </p:nvSpPr>
        <p:spPr bwMode="auto">
          <a:xfrm>
            <a:off x="4139950" y="2328020"/>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2" name="矩形 11"/>
          <p:cNvSpPr/>
          <p:nvPr/>
        </p:nvSpPr>
        <p:spPr bwMode="auto">
          <a:xfrm>
            <a:off x="1066869" y="2295754"/>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3" name="矩形 12"/>
          <p:cNvSpPr/>
          <p:nvPr/>
        </p:nvSpPr>
        <p:spPr bwMode="auto">
          <a:xfrm>
            <a:off x="7141025" y="2315076"/>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4" name="TextBox 13"/>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5" name="TextBox 14"/>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6" name="TextBox 15"/>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20"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20"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flipV="1">
            <a:off x="7758126" y="4245708"/>
            <a:ext cx="1211408" cy="625252"/>
          </a:xfrm>
          <a:prstGeom prst="homePlat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bwMode="auto">
          <a:xfrm>
            <a:off x="236741" y="1889513"/>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8" name="矩形 7"/>
          <p:cNvSpPr/>
          <p:nvPr/>
        </p:nvSpPr>
        <p:spPr bwMode="auto">
          <a:xfrm>
            <a:off x="308748" y="1565499"/>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9" name="TextBox 8"/>
          <p:cNvSpPr txBox="1"/>
          <p:nvPr/>
        </p:nvSpPr>
        <p:spPr bwMode="auto">
          <a:xfrm>
            <a:off x="236741" y="2931866"/>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08748" y="2607852"/>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11" name="TextBox 10"/>
          <p:cNvSpPr txBox="1"/>
          <p:nvPr/>
        </p:nvSpPr>
        <p:spPr bwMode="auto">
          <a:xfrm>
            <a:off x="236741" y="3977745"/>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08748" y="3653731"/>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16" name="组合 15"/>
          <p:cNvGrpSpPr/>
          <p:nvPr/>
        </p:nvGrpSpPr>
        <p:grpSpPr>
          <a:xfrm>
            <a:off x="7265535" y="409221"/>
            <a:ext cx="625252" cy="4066685"/>
            <a:chOff x="7331124" y="625256"/>
            <a:chExt cx="625252" cy="4066685"/>
          </a:xfrm>
          <a:solidFill>
            <a:srgbClr val="1848C0"/>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7412916" y="941186"/>
              <a:ext cx="461665" cy="1938992"/>
            </a:xfrm>
            <a:prstGeom prst="rect">
              <a:avLst/>
            </a:prstGeom>
            <a:grpFill/>
          </p:spPr>
          <p:txBody>
            <a:bodyPr vert="eaVert" wrap="none" rtlCol="0">
              <a:spAutoFit/>
            </a:bodyPr>
            <a:lstStyle/>
            <a:p>
              <a:r>
                <a:rPr lang="zh-CN" altLang="en-US" dirty="0" smtClean="0">
                  <a:solidFill>
                    <a:schemeClr val="bg1">
                      <a:lumMod val="95000"/>
                    </a:schemeClr>
                  </a:solidFill>
                </a:rPr>
                <a:t>输入相关文字标题</a:t>
              </a:r>
              <a:endParaRPr lang="zh-CN" altLang="en-US" dirty="0">
                <a:solidFill>
                  <a:schemeClr val="bg1">
                    <a:lumMod val="95000"/>
                  </a:schemeClr>
                </a:solidFill>
              </a:endParaRPr>
            </a:p>
          </p:txBody>
        </p:sp>
      </p:grpSp>
      <p:grpSp>
        <p:nvGrpSpPr>
          <p:cNvPr id="19" name="组合 18"/>
          <p:cNvGrpSpPr/>
          <p:nvPr/>
        </p:nvGrpSpPr>
        <p:grpSpPr>
          <a:xfrm>
            <a:off x="6329431" y="2438013"/>
            <a:ext cx="625252" cy="2726025"/>
            <a:chOff x="6395020" y="2376256"/>
            <a:chExt cx="625252" cy="2726025"/>
          </a:xfrm>
          <a:solidFill>
            <a:srgbClr val="1848C0"/>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476813" y="2921377"/>
              <a:ext cx="461665" cy="1938992"/>
            </a:xfrm>
            <a:prstGeom prst="rect">
              <a:avLst/>
            </a:prstGeom>
            <a:grpFill/>
          </p:spPr>
          <p:txBody>
            <a:bodyPr vert="eaVert" wrap="none" rtlCol="0">
              <a:spAutoFit/>
            </a:bodyPr>
            <a:lstStyle/>
            <a:p>
              <a:r>
                <a:rPr lang="zh-CN" altLang="en-US" dirty="0" smtClean="0">
                  <a:solidFill>
                    <a:schemeClr val="bg1"/>
                  </a:solidFill>
                </a:rPr>
                <a:t>输入相关文字标题</a:t>
              </a:r>
              <a:endParaRPr lang="zh-CN" altLang="en-US" dirty="0">
                <a:solidFill>
                  <a:schemeClr val="bg1"/>
                </a:solidFill>
              </a:endParaRPr>
            </a:p>
          </p:txBody>
        </p:sp>
      </p:gr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04</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目前市场情况分析</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0" y="1482725"/>
            <a:ext cx="9144000" cy="2654300"/>
          </a:xfrm>
          <a:prstGeom prst="rect">
            <a:avLst/>
          </a:prstGeom>
          <a:blipFill dpi="0" rotWithShape="1">
            <a:blip r:embed="rId3"/>
            <a:srcRect/>
            <a:stretch>
              <a:fillRect b="-6848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9465" name="Rectangle 7"/>
          <p:cNvSpPr>
            <a:spLocks noChangeArrowheads="1"/>
          </p:cNvSpPr>
          <p:nvPr/>
        </p:nvSpPr>
        <p:spPr bwMode="auto">
          <a:xfrm>
            <a:off x="0" y="1485900"/>
            <a:ext cx="9144000" cy="2646363"/>
          </a:xfrm>
          <a:prstGeom prst="rect">
            <a:avLst/>
          </a:prstGeom>
          <a:solidFill>
            <a:srgbClr val="1848C0">
              <a:alpha val="89803"/>
            </a:srgbClr>
          </a:solidFill>
          <a:ln>
            <a:noFill/>
          </a:ln>
          <a:effectLst/>
        </p:spPr>
        <p:txBody>
          <a:bodyPr wrap="none" anchor="ctr"/>
          <a:lstStyle/>
          <a:p>
            <a:endParaRPr lang="zh-CN" altLang="en-US"/>
          </a:p>
        </p:txBody>
      </p:sp>
      <p:sp>
        <p:nvSpPr>
          <p:cNvPr id="19466" name="Text Box 8"/>
          <p:cNvSpPr txBox="1">
            <a:spLocks noChangeArrowheads="1"/>
          </p:cNvSpPr>
          <p:nvPr/>
        </p:nvSpPr>
        <p:spPr bwMode="auto">
          <a:xfrm>
            <a:off x="971550" y="2211388"/>
            <a:ext cx="28797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YOUR TITLE HERE</a:t>
            </a: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WHAT MAKES US</a:t>
            </a:r>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DIFFERENT</a:t>
            </a:r>
            <a:r>
              <a:rPr lang="zh-CN" altLang="en-US" sz="1400" dirty="0">
                <a:solidFill>
                  <a:schemeClr val="bg1"/>
                </a:solidFill>
                <a:latin typeface="微软雅黑" panose="020B0503020204020204" pitchFamily="34" charset="-122"/>
                <a:ea typeface="微软雅黑" panose="020B0503020204020204" pitchFamily="34" charset="-122"/>
              </a:rPr>
              <a:t>？</a:t>
            </a:r>
          </a:p>
          <a:p>
            <a:pPr algn="just"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19467" name="Oval 9"/>
          <p:cNvSpPr>
            <a:spLocks noChangeArrowheads="1"/>
          </p:cNvSpPr>
          <p:nvPr/>
        </p:nvSpPr>
        <p:spPr bwMode="auto">
          <a:xfrm>
            <a:off x="5715000" y="2038350"/>
            <a:ext cx="1616075" cy="1616075"/>
          </a:xfrm>
          <a:prstGeom prst="ellipse">
            <a:avLst/>
          </a:prstGeom>
          <a:solidFill>
            <a:srgbClr val="00B0F0"/>
          </a:solidFill>
          <a:ln>
            <a:noFill/>
          </a:ln>
          <a:effectLst/>
        </p:spPr>
        <p:txBody>
          <a:bodyPr wrap="none" anchor="ctr"/>
          <a:lstStyle/>
          <a:p>
            <a:endParaRPr lang="zh-CN" altLang="en-US"/>
          </a:p>
        </p:txBody>
      </p:sp>
      <p:grpSp>
        <p:nvGrpSpPr>
          <p:cNvPr id="19468" name="Group 10"/>
          <p:cNvGrpSpPr/>
          <p:nvPr/>
        </p:nvGrpSpPr>
        <p:grpSpPr bwMode="auto">
          <a:xfrm>
            <a:off x="6049963" y="2393950"/>
            <a:ext cx="898525" cy="869950"/>
            <a:chOff x="0" y="0"/>
            <a:chExt cx="484" cy="468"/>
          </a:xfrm>
        </p:grpSpPr>
        <p:sp>
          <p:nvSpPr>
            <p:cNvPr id="19471" name="Freeform 11"/>
            <p:cNvSpPr/>
            <p:nvPr/>
          </p:nvSpPr>
          <p:spPr bwMode="auto">
            <a:xfrm>
              <a:off x="156" y="71"/>
              <a:ext cx="215" cy="180"/>
            </a:xfrm>
            <a:custGeom>
              <a:avLst/>
              <a:gdLst>
                <a:gd name="T0" fmla="*/ 24 w 91"/>
                <a:gd name="T1" fmla="*/ 78 h 76"/>
                <a:gd name="T2" fmla="*/ 14 w 91"/>
                <a:gd name="T3" fmla="*/ 76 h 76"/>
                <a:gd name="T4" fmla="*/ 0 w 91"/>
                <a:gd name="T5" fmla="*/ 92 h 76"/>
                <a:gd name="T6" fmla="*/ 14 w 91"/>
                <a:gd name="T7" fmla="*/ 109 h 76"/>
                <a:gd name="T8" fmla="*/ 28 w 91"/>
                <a:gd name="T9" fmla="*/ 104 h 76"/>
                <a:gd name="T10" fmla="*/ 104 w 91"/>
                <a:gd name="T11" fmla="*/ 156 h 76"/>
                <a:gd name="T12" fmla="*/ 104 w 91"/>
                <a:gd name="T13" fmla="*/ 163 h 76"/>
                <a:gd name="T14" fmla="*/ 120 w 91"/>
                <a:gd name="T15" fmla="*/ 180 h 76"/>
                <a:gd name="T16" fmla="*/ 139 w 91"/>
                <a:gd name="T17" fmla="*/ 163 h 76"/>
                <a:gd name="T18" fmla="*/ 120 w 91"/>
                <a:gd name="T19" fmla="*/ 147 h 76"/>
                <a:gd name="T20" fmla="*/ 109 w 91"/>
                <a:gd name="T21" fmla="*/ 152 h 76"/>
                <a:gd name="T22" fmla="*/ 31 w 91"/>
                <a:gd name="T23" fmla="*/ 97 h 76"/>
                <a:gd name="T24" fmla="*/ 31 w 91"/>
                <a:gd name="T25" fmla="*/ 92 h 76"/>
                <a:gd name="T26" fmla="*/ 28 w 91"/>
                <a:gd name="T27" fmla="*/ 83 h 76"/>
                <a:gd name="T28" fmla="*/ 71 w 91"/>
                <a:gd name="T29" fmla="*/ 43 h 76"/>
                <a:gd name="T30" fmla="*/ 80 w 91"/>
                <a:gd name="T31" fmla="*/ 45 h 76"/>
                <a:gd name="T32" fmla="*/ 87 w 91"/>
                <a:gd name="T33" fmla="*/ 43 h 76"/>
                <a:gd name="T34" fmla="*/ 120 w 91"/>
                <a:gd name="T35" fmla="*/ 81 h 76"/>
                <a:gd name="T36" fmla="*/ 120 w 91"/>
                <a:gd name="T37" fmla="*/ 88 h 76"/>
                <a:gd name="T38" fmla="*/ 135 w 91"/>
                <a:gd name="T39" fmla="*/ 104 h 76"/>
                <a:gd name="T40" fmla="*/ 151 w 91"/>
                <a:gd name="T41" fmla="*/ 88 h 76"/>
                <a:gd name="T42" fmla="*/ 146 w 91"/>
                <a:gd name="T43" fmla="*/ 78 h 76"/>
                <a:gd name="T44" fmla="*/ 194 w 91"/>
                <a:gd name="T45" fmla="*/ 33 h 76"/>
                <a:gd name="T46" fmla="*/ 198 w 91"/>
                <a:gd name="T47" fmla="*/ 33 h 76"/>
                <a:gd name="T48" fmla="*/ 215 w 91"/>
                <a:gd name="T49" fmla="*/ 17 h 76"/>
                <a:gd name="T50" fmla="*/ 198 w 91"/>
                <a:gd name="T51" fmla="*/ 0 h 76"/>
                <a:gd name="T52" fmla="*/ 182 w 91"/>
                <a:gd name="T53" fmla="*/ 17 h 76"/>
                <a:gd name="T54" fmla="*/ 187 w 91"/>
                <a:gd name="T55" fmla="*/ 28 h 76"/>
                <a:gd name="T56" fmla="*/ 142 w 91"/>
                <a:gd name="T57" fmla="*/ 73 h 76"/>
                <a:gd name="T58" fmla="*/ 135 w 91"/>
                <a:gd name="T59" fmla="*/ 73 h 76"/>
                <a:gd name="T60" fmla="*/ 128 w 91"/>
                <a:gd name="T61" fmla="*/ 76 h 76"/>
                <a:gd name="T62" fmla="*/ 92 w 91"/>
                <a:gd name="T63" fmla="*/ 36 h 76"/>
                <a:gd name="T64" fmla="*/ 95 w 91"/>
                <a:gd name="T65" fmla="*/ 28 h 76"/>
                <a:gd name="T66" fmla="*/ 80 w 91"/>
                <a:gd name="T67" fmla="*/ 12 h 76"/>
                <a:gd name="T68" fmla="*/ 64 w 91"/>
                <a:gd name="T69" fmla="*/ 28 h 76"/>
                <a:gd name="T70" fmla="*/ 66 w 91"/>
                <a:gd name="T71" fmla="*/ 36 h 76"/>
                <a:gd name="T72" fmla="*/ 24 w 91"/>
                <a:gd name="T73" fmla="*/ 7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76">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12"/>
            <p:cNvSpPr/>
            <p:nvPr/>
          </p:nvSpPr>
          <p:spPr bwMode="auto">
            <a:xfrm>
              <a:off x="0" y="189"/>
              <a:ext cx="217" cy="161"/>
            </a:xfrm>
            <a:custGeom>
              <a:avLst/>
              <a:gdLst>
                <a:gd name="T0" fmla="*/ 167 w 92"/>
                <a:gd name="T1" fmla="*/ 0 h 68"/>
                <a:gd name="T2" fmla="*/ 120 w 92"/>
                <a:gd name="T3" fmla="*/ 78 h 68"/>
                <a:gd name="T4" fmla="*/ 116 w 92"/>
                <a:gd name="T5" fmla="*/ 43 h 68"/>
                <a:gd name="T6" fmla="*/ 123 w 92"/>
                <a:gd name="T7" fmla="*/ 31 h 68"/>
                <a:gd name="T8" fmla="*/ 109 w 92"/>
                <a:gd name="T9" fmla="*/ 17 h 68"/>
                <a:gd name="T10" fmla="*/ 94 w 92"/>
                <a:gd name="T11" fmla="*/ 31 h 68"/>
                <a:gd name="T12" fmla="*/ 101 w 92"/>
                <a:gd name="T13" fmla="*/ 43 h 68"/>
                <a:gd name="T14" fmla="*/ 97 w 92"/>
                <a:gd name="T15" fmla="*/ 78 h 68"/>
                <a:gd name="T16" fmla="*/ 50 w 92"/>
                <a:gd name="T17" fmla="*/ 0 h 68"/>
                <a:gd name="T18" fmla="*/ 2 w 92"/>
                <a:gd name="T19" fmla="*/ 50 h 68"/>
                <a:gd name="T20" fmla="*/ 0 w 92"/>
                <a:gd name="T21" fmla="*/ 149 h 68"/>
                <a:gd name="T22" fmla="*/ 109 w 92"/>
                <a:gd name="T23" fmla="*/ 161 h 68"/>
                <a:gd name="T24" fmla="*/ 217 w 92"/>
                <a:gd name="T25" fmla="*/ 149 h 68"/>
                <a:gd name="T26" fmla="*/ 217 w 92"/>
                <a:gd name="T27" fmla="*/ 50 h 68"/>
                <a:gd name="T28" fmla="*/ 167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68">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13"/>
            <p:cNvSpPr/>
            <p:nvPr/>
          </p:nvSpPr>
          <p:spPr bwMode="auto">
            <a:xfrm>
              <a:off x="31" y="29"/>
              <a:ext cx="156" cy="163"/>
            </a:xfrm>
            <a:custGeom>
              <a:avLst/>
              <a:gdLst>
                <a:gd name="T0" fmla="*/ 21 w 66"/>
                <a:gd name="T1" fmla="*/ 102 h 69"/>
                <a:gd name="T2" fmla="*/ 21 w 66"/>
                <a:gd name="T3" fmla="*/ 102 h 69"/>
                <a:gd name="T4" fmla="*/ 78 w 66"/>
                <a:gd name="T5" fmla="*/ 163 h 69"/>
                <a:gd name="T6" fmla="*/ 135 w 66"/>
                <a:gd name="T7" fmla="*/ 102 h 69"/>
                <a:gd name="T8" fmla="*/ 135 w 66"/>
                <a:gd name="T9" fmla="*/ 102 h 69"/>
                <a:gd name="T10" fmla="*/ 154 w 66"/>
                <a:gd name="T11" fmla="*/ 85 h 69"/>
                <a:gd name="T12" fmla="*/ 144 w 66"/>
                <a:gd name="T13" fmla="*/ 61 h 69"/>
                <a:gd name="T14" fmla="*/ 142 w 66"/>
                <a:gd name="T15" fmla="*/ 61 h 69"/>
                <a:gd name="T16" fmla="*/ 142 w 66"/>
                <a:gd name="T17" fmla="*/ 59 h 69"/>
                <a:gd name="T18" fmla="*/ 78 w 66"/>
                <a:gd name="T19" fmla="*/ 0 h 69"/>
                <a:gd name="T20" fmla="*/ 17 w 66"/>
                <a:gd name="T21" fmla="*/ 59 h 69"/>
                <a:gd name="T22" fmla="*/ 17 w 66"/>
                <a:gd name="T23" fmla="*/ 61 h 69"/>
                <a:gd name="T24" fmla="*/ 12 w 66"/>
                <a:gd name="T25" fmla="*/ 61 h 69"/>
                <a:gd name="T26" fmla="*/ 2 w 66"/>
                <a:gd name="T27" fmla="*/ 85 h 69"/>
                <a:gd name="T28" fmla="*/ 21 w 66"/>
                <a:gd name="T29" fmla="*/ 10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9">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Freeform 14"/>
            <p:cNvSpPr/>
            <p:nvPr/>
          </p:nvSpPr>
          <p:spPr bwMode="auto">
            <a:xfrm>
              <a:off x="340" y="109"/>
              <a:ext cx="144" cy="106"/>
            </a:xfrm>
            <a:custGeom>
              <a:avLst/>
              <a:gdLst>
                <a:gd name="T0" fmla="*/ 142 w 61"/>
                <a:gd name="T1" fmla="*/ 35 h 45"/>
                <a:gd name="T2" fmla="*/ 111 w 61"/>
                <a:gd name="T3" fmla="*/ 0 h 45"/>
                <a:gd name="T4" fmla="*/ 80 w 61"/>
                <a:gd name="T5" fmla="*/ 52 h 45"/>
                <a:gd name="T6" fmla="*/ 76 w 61"/>
                <a:gd name="T7" fmla="*/ 28 h 45"/>
                <a:gd name="T8" fmla="*/ 80 w 61"/>
                <a:gd name="T9" fmla="*/ 21 h 45"/>
                <a:gd name="T10" fmla="*/ 71 w 61"/>
                <a:gd name="T11" fmla="*/ 12 h 45"/>
                <a:gd name="T12" fmla="*/ 64 w 61"/>
                <a:gd name="T13" fmla="*/ 21 h 45"/>
                <a:gd name="T14" fmla="*/ 66 w 61"/>
                <a:gd name="T15" fmla="*/ 28 h 45"/>
                <a:gd name="T16" fmla="*/ 64 w 61"/>
                <a:gd name="T17" fmla="*/ 52 h 45"/>
                <a:gd name="T18" fmla="*/ 33 w 61"/>
                <a:gd name="T19" fmla="*/ 0 h 45"/>
                <a:gd name="T20" fmla="*/ 0 w 61"/>
                <a:gd name="T21" fmla="*/ 35 h 45"/>
                <a:gd name="T22" fmla="*/ 0 w 61"/>
                <a:gd name="T23" fmla="*/ 99 h 45"/>
                <a:gd name="T24" fmla="*/ 71 w 61"/>
                <a:gd name="T25" fmla="*/ 106 h 45"/>
                <a:gd name="T26" fmla="*/ 144 w 61"/>
                <a:gd name="T27" fmla="*/ 99 h 45"/>
                <a:gd name="T28" fmla="*/ 142 w 61"/>
                <a:gd name="T29" fmla="*/ 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45">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15"/>
            <p:cNvSpPr/>
            <p:nvPr/>
          </p:nvSpPr>
          <p:spPr bwMode="auto">
            <a:xfrm>
              <a:off x="359" y="0"/>
              <a:ext cx="104" cy="107"/>
            </a:xfrm>
            <a:custGeom>
              <a:avLst/>
              <a:gdLst>
                <a:gd name="T0" fmla="*/ 14 w 44"/>
                <a:gd name="T1" fmla="*/ 69 h 45"/>
                <a:gd name="T2" fmla="*/ 17 w 44"/>
                <a:gd name="T3" fmla="*/ 69 h 45"/>
                <a:gd name="T4" fmla="*/ 52 w 44"/>
                <a:gd name="T5" fmla="*/ 107 h 45"/>
                <a:gd name="T6" fmla="*/ 90 w 44"/>
                <a:gd name="T7" fmla="*/ 69 h 45"/>
                <a:gd name="T8" fmla="*/ 90 w 44"/>
                <a:gd name="T9" fmla="*/ 69 h 45"/>
                <a:gd name="T10" fmla="*/ 104 w 44"/>
                <a:gd name="T11" fmla="*/ 57 h 45"/>
                <a:gd name="T12" fmla="*/ 97 w 44"/>
                <a:gd name="T13" fmla="*/ 40 h 45"/>
                <a:gd name="T14" fmla="*/ 95 w 44"/>
                <a:gd name="T15" fmla="*/ 40 h 45"/>
                <a:gd name="T16" fmla="*/ 95 w 44"/>
                <a:gd name="T17" fmla="*/ 40 h 45"/>
                <a:gd name="T18" fmla="*/ 52 w 44"/>
                <a:gd name="T19" fmla="*/ 0 h 45"/>
                <a:gd name="T20" fmla="*/ 12 w 44"/>
                <a:gd name="T21" fmla="*/ 40 h 45"/>
                <a:gd name="T22" fmla="*/ 12 w 44"/>
                <a:gd name="T23" fmla="*/ 40 h 45"/>
                <a:gd name="T24" fmla="*/ 9 w 44"/>
                <a:gd name="T25" fmla="*/ 40 h 45"/>
                <a:gd name="T26" fmla="*/ 2 w 44"/>
                <a:gd name="T27" fmla="*/ 57 h 45"/>
                <a:gd name="T28" fmla="*/ 14 w 44"/>
                <a:gd name="T29" fmla="*/ 6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5">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16"/>
            <p:cNvSpPr/>
            <p:nvPr/>
          </p:nvSpPr>
          <p:spPr bwMode="auto">
            <a:xfrm>
              <a:off x="243" y="355"/>
              <a:ext cx="154" cy="113"/>
            </a:xfrm>
            <a:custGeom>
              <a:avLst/>
              <a:gdLst>
                <a:gd name="T0" fmla="*/ 118 w 65"/>
                <a:gd name="T1" fmla="*/ 0 h 48"/>
                <a:gd name="T2" fmla="*/ 85 w 65"/>
                <a:gd name="T3" fmla="*/ 54 h 48"/>
                <a:gd name="T4" fmla="*/ 83 w 65"/>
                <a:gd name="T5" fmla="*/ 31 h 48"/>
                <a:gd name="T6" fmla="*/ 85 w 65"/>
                <a:gd name="T7" fmla="*/ 21 h 48"/>
                <a:gd name="T8" fmla="*/ 76 w 65"/>
                <a:gd name="T9" fmla="*/ 14 h 48"/>
                <a:gd name="T10" fmla="*/ 66 w 65"/>
                <a:gd name="T11" fmla="*/ 21 h 48"/>
                <a:gd name="T12" fmla="*/ 71 w 65"/>
                <a:gd name="T13" fmla="*/ 31 h 48"/>
                <a:gd name="T14" fmla="*/ 69 w 65"/>
                <a:gd name="T15" fmla="*/ 54 h 48"/>
                <a:gd name="T16" fmla="*/ 36 w 65"/>
                <a:gd name="T17" fmla="*/ 0 h 48"/>
                <a:gd name="T18" fmla="*/ 2 w 65"/>
                <a:gd name="T19" fmla="*/ 35 h 48"/>
                <a:gd name="T20" fmla="*/ 0 w 65"/>
                <a:gd name="T21" fmla="*/ 104 h 48"/>
                <a:gd name="T22" fmla="*/ 76 w 65"/>
                <a:gd name="T23" fmla="*/ 113 h 48"/>
                <a:gd name="T24" fmla="*/ 154 w 65"/>
                <a:gd name="T25" fmla="*/ 104 h 48"/>
                <a:gd name="T26" fmla="*/ 152 w 65"/>
                <a:gd name="T27" fmla="*/ 35 h 48"/>
                <a:gd name="T28" fmla="*/ 118 w 65"/>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17"/>
            <p:cNvSpPr/>
            <p:nvPr/>
          </p:nvSpPr>
          <p:spPr bwMode="auto">
            <a:xfrm>
              <a:off x="264" y="239"/>
              <a:ext cx="112" cy="114"/>
            </a:xfrm>
            <a:custGeom>
              <a:avLst/>
              <a:gdLst>
                <a:gd name="T0" fmla="*/ 57 w 47"/>
                <a:gd name="T1" fmla="*/ 0 h 48"/>
                <a:gd name="T2" fmla="*/ 12 w 47"/>
                <a:gd name="T3" fmla="*/ 43 h 48"/>
                <a:gd name="T4" fmla="*/ 12 w 47"/>
                <a:gd name="T5" fmla="*/ 43 h 48"/>
                <a:gd name="T6" fmla="*/ 10 w 47"/>
                <a:gd name="T7" fmla="*/ 43 h 48"/>
                <a:gd name="T8" fmla="*/ 2 w 47"/>
                <a:gd name="T9" fmla="*/ 59 h 48"/>
                <a:gd name="T10" fmla="*/ 14 w 47"/>
                <a:gd name="T11" fmla="*/ 71 h 48"/>
                <a:gd name="T12" fmla="*/ 17 w 47"/>
                <a:gd name="T13" fmla="*/ 71 h 48"/>
                <a:gd name="T14" fmla="*/ 57 w 47"/>
                <a:gd name="T15" fmla="*/ 114 h 48"/>
                <a:gd name="T16" fmla="*/ 95 w 47"/>
                <a:gd name="T17" fmla="*/ 71 h 48"/>
                <a:gd name="T18" fmla="*/ 95 w 47"/>
                <a:gd name="T19" fmla="*/ 71 h 48"/>
                <a:gd name="T20" fmla="*/ 110 w 47"/>
                <a:gd name="T21" fmla="*/ 59 h 48"/>
                <a:gd name="T22" fmla="*/ 102 w 47"/>
                <a:gd name="T23" fmla="*/ 43 h 48"/>
                <a:gd name="T24" fmla="*/ 100 w 47"/>
                <a:gd name="T25" fmla="*/ 43 h 48"/>
                <a:gd name="T26" fmla="*/ 100 w 47"/>
                <a:gd name="T27" fmla="*/ 43 h 48"/>
                <a:gd name="T28" fmla="*/ 57 w 4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69" name="Freeform 18"/>
          <p:cNvSpPr/>
          <p:nvPr/>
        </p:nvSpPr>
        <p:spPr bwMode="auto">
          <a:xfrm>
            <a:off x="7019925" y="2019300"/>
            <a:ext cx="719138" cy="608013"/>
          </a:xfrm>
          <a:custGeom>
            <a:avLst/>
            <a:gdLst>
              <a:gd name="T0" fmla="*/ 685690 w 258"/>
              <a:gd name="T1" fmla="*/ 0 h 218"/>
              <a:gd name="T2" fmla="*/ 33448 w 258"/>
              <a:gd name="T3" fmla="*/ 0 h 218"/>
              <a:gd name="T4" fmla="*/ 0 w 258"/>
              <a:gd name="T5" fmla="*/ 33469 h 218"/>
              <a:gd name="T6" fmla="*/ 0 w 258"/>
              <a:gd name="T7" fmla="*/ 437881 h 218"/>
              <a:gd name="T8" fmla="*/ 33448 w 258"/>
              <a:gd name="T9" fmla="*/ 468560 h 218"/>
              <a:gd name="T10" fmla="*/ 103132 w 258"/>
              <a:gd name="T11" fmla="*/ 468560 h 218"/>
              <a:gd name="T12" fmla="*/ 103132 w 258"/>
              <a:gd name="T13" fmla="*/ 608013 h 218"/>
              <a:gd name="T14" fmla="*/ 264799 w 258"/>
              <a:gd name="T15" fmla="*/ 468560 h 218"/>
              <a:gd name="T16" fmla="*/ 685690 w 258"/>
              <a:gd name="T17" fmla="*/ 468560 h 218"/>
              <a:gd name="T18" fmla="*/ 719138 w 258"/>
              <a:gd name="T19" fmla="*/ 437881 h 218"/>
              <a:gd name="T20" fmla="*/ 719138 w 258"/>
              <a:gd name="T21" fmla="*/ 33469 h 218"/>
              <a:gd name="T22" fmla="*/ 685690 w 258"/>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8" h="21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70C0"/>
          </a:solidFill>
          <a:ln w="12700" cmpd="sng">
            <a:solidFill>
              <a:srgbClr val="FFFFFF"/>
            </a:solidFill>
            <a:round/>
          </a:ln>
        </p:spPr>
        <p:txBody>
          <a:bodyPr/>
          <a:lstStyle/>
          <a:p>
            <a:endParaRPr lang="zh-CN" altLang="en-US"/>
          </a:p>
        </p:txBody>
      </p:sp>
      <p:sp>
        <p:nvSpPr>
          <p:cNvPr id="19470" name="Rectangle 19"/>
          <p:cNvSpPr>
            <a:spLocks noChangeArrowheads="1"/>
          </p:cNvSpPr>
          <p:nvPr/>
        </p:nvSpPr>
        <p:spPr bwMode="auto">
          <a:xfrm>
            <a:off x="7099300" y="2106613"/>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rPr>
              <a:t>30%</a:t>
            </a:r>
          </a:p>
        </p:txBody>
      </p:sp>
      <p:sp>
        <p:nvSpPr>
          <p:cNvPr id="1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500"/>
                                        <p:tgtEl>
                                          <p:spTgt spid="194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wipe(left)">
                                      <p:cBhvr>
                                        <p:cTn id="25" dur="500"/>
                                        <p:tgtEl>
                                          <p:spTgt spid="19465"/>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9467"/>
                                        </p:tgtEl>
                                        <p:attrNameLst>
                                          <p:attrName>style.visibility</p:attrName>
                                        </p:attrNameLst>
                                      </p:cBhvr>
                                      <p:to>
                                        <p:strVal val="visible"/>
                                      </p:to>
                                    </p:set>
                                    <p:anim calcmode="lin" valueType="num">
                                      <p:cBhvr additive="base">
                                        <p:cTn id="29" dur="500" fill="hold"/>
                                        <p:tgtEl>
                                          <p:spTgt spid="19467"/>
                                        </p:tgtEl>
                                        <p:attrNameLst>
                                          <p:attrName>ppt_x</p:attrName>
                                        </p:attrNameLst>
                                      </p:cBhvr>
                                      <p:tavLst>
                                        <p:tav tm="0">
                                          <p:val>
                                            <p:strVal val="0-#ppt_w/2"/>
                                          </p:val>
                                        </p:tav>
                                        <p:tav tm="100000">
                                          <p:val>
                                            <p:strVal val="#ppt_x"/>
                                          </p:val>
                                        </p:tav>
                                      </p:tavLst>
                                    </p:anim>
                                    <p:anim calcmode="lin" valueType="num">
                                      <p:cBhvr additive="base">
                                        <p:cTn id="30" dur="500" fill="hold"/>
                                        <p:tgtEl>
                                          <p:spTgt spid="1946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468"/>
                                        </p:tgtEl>
                                        <p:attrNameLst>
                                          <p:attrName>style.visibility</p:attrName>
                                        </p:attrNameLst>
                                      </p:cBhvr>
                                      <p:to>
                                        <p:strVal val="visible"/>
                                      </p:to>
                                    </p:set>
                                    <p:anim calcmode="lin" valueType="num">
                                      <p:cBhvr>
                                        <p:cTn id="34" dur="500" fill="hold"/>
                                        <p:tgtEl>
                                          <p:spTgt spid="19468"/>
                                        </p:tgtEl>
                                        <p:attrNameLst>
                                          <p:attrName>ppt_w</p:attrName>
                                        </p:attrNameLst>
                                      </p:cBhvr>
                                      <p:tavLst>
                                        <p:tav tm="0">
                                          <p:val>
                                            <p:fltVal val="0"/>
                                          </p:val>
                                        </p:tav>
                                        <p:tav tm="100000">
                                          <p:val>
                                            <p:strVal val="#ppt_w"/>
                                          </p:val>
                                        </p:tav>
                                      </p:tavLst>
                                    </p:anim>
                                    <p:anim calcmode="lin" valueType="num">
                                      <p:cBhvr>
                                        <p:cTn id="35" dur="500" fill="hold"/>
                                        <p:tgtEl>
                                          <p:spTgt spid="19468"/>
                                        </p:tgtEl>
                                        <p:attrNameLst>
                                          <p:attrName>ppt_h</p:attrName>
                                        </p:attrNameLst>
                                      </p:cBhvr>
                                      <p:tavLst>
                                        <p:tav tm="0">
                                          <p:val>
                                            <p:fltVal val="0"/>
                                          </p:val>
                                        </p:tav>
                                        <p:tav tm="100000">
                                          <p:val>
                                            <p:strVal val="#ppt_h"/>
                                          </p:val>
                                        </p:tav>
                                      </p:tavLst>
                                    </p:anim>
                                    <p:animEffect transition="in" filter="fade">
                                      <p:cBhvr>
                                        <p:cTn id="36" dur="500"/>
                                        <p:tgtEl>
                                          <p:spTgt spid="19468"/>
                                        </p:tgtEl>
                                      </p:cBhvr>
                                    </p:animEffect>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fade">
                                      <p:cBhvr>
                                        <p:cTn id="40" dur="1000"/>
                                        <p:tgtEl>
                                          <p:spTgt spid="19469"/>
                                        </p:tgtEl>
                                      </p:cBhvr>
                                    </p:animEffect>
                                    <p:anim calcmode="lin" valueType="num">
                                      <p:cBhvr>
                                        <p:cTn id="41" dur="1000" fill="hold"/>
                                        <p:tgtEl>
                                          <p:spTgt spid="19469"/>
                                        </p:tgtEl>
                                        <p:attrNameLst>
                                          <p:attrName>ppt_x</p:attrName>
                                        </p:attrNameLst>
                                      </p:cBhvr>
                                      <p:tavLst>
                                        <p:tav tm="0">
                                          <p:val>
                                            <p:strVal val="#ppt_x"/>
                                          </p:val>
                                        </p:tav>
                                        <p:tav tm="100000">
                                          <p:val>
                                            <p:strVal val="#ppt_x"/>
                                          </p:val>
                                        </p:tav>
                                      </p:tavLst>
                                    </p:anim>
                                    <p:anim calcmode="lin" valueType="num">
                                      <p:cBhvr>
                                        <p:cTn id="42" dur="1000" fill="hold"/>
                                        <p:tgtEl>
                                          <p:spTgt spid="1946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9470"/>
                                        </p:tgtEl>
                                        <p:attrNameLst>
                                          <p:attrName>style.visibility</p:attrName>
                                        </p:attrNameLst>
                                      </p:cBhvr>
                                      <p:to>
                                        <p:strVal val="visible"/>
                                      </p:to>
                                    </p:set>
                                    <p:anim calcmode="lin" valueType="num">
                                      <p:cBhvr>
                                        <p:cTn id="46" dur="500" fill="hold"/>
                                        <p:tgtEl>
                                          <p:spTgt spid="19470"/>
                                        </p:tgtEl>
                                        <p:attrNameLst>
                                          <p:attrName>ppt_w</p:attrName>
                                        </p:attrNameLst>
                                      </p:cBhvr>
                                      <p:tavLst>
                                        <p:tav tm="0">
                                          <p:val>
                                            <p:fltVal val="0"/>
                                          </p:val>
                                        </p:tav>
                                        <p:tav tm="100000">
                                          <p:val>
                                            <p:strVal val="#ppt_w"/>
                                          </p:val>
                                        </p:tav>
                                      </p:tavLst>
                                    </p:anim>
                                    <p:anim calcmode="lin" valueType="num">
                                      <p:cBhvr>
                                        <p:cTn id="47" dur="500" fill="hold"/>
                                        <p:tgtEl>
                                          <p:spTgt spid="19470"/>
                                        </p:tgtEl>
                                        <p:attrNameLst>
                                          <p:attrName>ppt_h</p:attrName>
                                        </p:attrNameLst>
                                      </p:cBhvr>
                                      <p:tavLst>
                                        <p:tav tm="0">
                                          <p:val>
                                            <p:fltVal val="0"/>
                                          </p:val>
                                        </p:tav>
                                        <p:tav tm="100000">
                                          <p:val>
                                            <p:strVal val="#ppt_h"/>
                                          </p:val>
                                        </p:tav>
                                      </p:tavLst>
                                    </p:anim>
                                    <p:animEffect transition="in" filter="fade">
                                      <p:cBhvr>
                                        <p:cTn id="48" dur="500"/>
                                        <p:tgtEl>
                                          <p:spTgt spid="19470"/>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randombar(horizontal)">
                                      <p:cBhvr>
                                        <p:cTn id="5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5" grpId="0" animBg="1"/>
      <p:bldP spid="19466" grpId="0"/>
      <p:bldP spid="19467" grpId="0" animBg="1"/>
      <p:bldP spid="19469" grpId="0" animBg="1"/>
      <p:bldP spid="19470" grpId="0"/>
      <p:bldP spid="19" grpId="0"/>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4517993" y="1524099"/>
            <a:ext cx="0" cy="2880321"/>
          </a:xfrm>
          <a:prstGeom prst="line">
            <a:avLst/>
          </a:prstGeom>
          <a:ln>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11959" y="1167594"/>
            <a:ext cx="612068" cy="612068"/>
            <a:chOff x="3714631" y="870654"/>
            <a:chExt cx="612068" cy="612068"/>
          </a:xfrm>
        </p:grpSpPr>
        <p:sp>
          <p:nvSpPr>
            <p:cNvPr id="44" name="椭圆 43"/>
            <p:cNvSpPr/>
            <p:nvPr/>
          </p:nvSpPr>
          <p:spPr>
            <a:xfrm>
              <a:off x="3714631" y="870654"/>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3745589" y="1022799"/>
              <a:ext cx="550151" cy="307777"/>
            </a:xfrm>
            <a:prstGeom prst="rect">
              <a:avLst/>
            </a:prstGeom>
            <a:noFill/>
          </p:spPr>
          <p:txBody>
            <a:bodyPr wrap="none" rtlCol="0">
              <a:spAutoFit/>
            </a:bodyPr>
            <a:lstStyle/>
            <a:p>
              <a:pPr algn="ctr"/>
              <a:r>
                <a:rPr lang="en-US" altLang="zh-CN" sz="1400" smtClean="0">
                  <a:solidFill>
                    <a:schemeClr val="bg1"/>
                  </a:solidFill>
                </a:rPr>
                <a:t>2012</a:t>
              </a:r>
              <a:endParaRPr lang="zh-CN" altLang="en-US" sz="1400">
                <a:solidFill>
                  <a:schemeClr val="bg1"/>
                </a:solidFill>
              </a:endParaRPr>
            </a:p>
          </p:txBody>
        </p:sp>
      </p:grpSp>
      <p:grpSp>
        <p:nvGrpSpPr>
          <p:cNvPr id="46" name="组合 45"/>
          <p:cNvGrpSpPr/>
          <p:nvPr/>
        </p:nvGrpSpPr>
        <p:grpSpPr>
          <a:xfrm>
            <a:off x="4211959" y="2127701"/>
            <a:ext cx="612068" cy="612068"/>
            <a:chOff x="3707904" y="1851670"/>
            <a:chExt cx="612068" cy="612068"/>
          </a:xfrm>
        </p:grpSpPr>
        <p:sp>
          <p:nvSpPr>
            <p:cNvPr id="47" name="椭圆 46"/>
            <p:cNvSpPr/>
            <p:nvPr/>
          </p:nvSpPr>
          <p:spPr>
            <a:xfrm>
              <a:off x="3707904" y="1851670"/>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47"/>
            <p:cNvSpPr txBox="1"/>
            <p:nvPr/>
          </p:nvSpPr>
          <p:spPr>
            <a:xfrm>
              <a:off x="3738862" y="2003815"/>
              <a:ext cx="550151" cy="307777"/>
            </a:xfrm>
            <a:prstGeom prst="rect">
              <a:avLst/>
            </a:prstGeom>
            <a:noFill/>
          </p:spPr>
          <p:txBody>
            <a:bodyPr wrap="none" rtlCol="0">
              <a:spAutoFit/>
            </a:bodyPr>
            <a:lstStyle/>
            <a:p>
              <a:pPr algn="ctr"/>
              <a:r>
                <a:rPr lang="en-US" altLang="zh-CN" sz="1400" smtClean="0">
                  <a:solidFill>
                    <a:schemeClr val="bg1"/>
                  </a:solidFill>
                </a:rPr>
                <a:t>2013</a:t>
              </a:r>
              <a:endParaRPr lang="zh-CN" altLang="en-US" sz="1400">
                <a:solidFill>
                  <a:schemeClr val="bg1"/>
                </a:solidFill>
              </a:endParaRPr>
            </a:p>
          </p:txBody>
        </p:sp>
      </p:grpSp>
      <p:grpSp>
        <p:nvGrpSpPr>
          <p:cNvPr id="49" name="组合 48"/>
          <p:cNvGrpSpPr/>
          <p:nvPr/>
        </p:nvGrpSpPr>
        <p:grpSpPr>
          <a:xfrm>
            <a:off x="4211959" y="3087808"/>
            <a:ext cx="612068" cy="612068"/>
            <a:chOff x="3701177" y="2832686"/>
            <a:chExt cx="612068" cy="612068"/>
          </a:xfrm>
        </p:grpSpPr>
        <p:sp>
          <p:nvSpPr>
            <p:cNvPr id="50" name="椭圆 49"/>
            <p:cNvSpPr/>
            <p:nvPr/>
          </p:nvSpPr>
          <p:spPr>
            <a:xfrm>
              <a:off x="3701177" y="2832686"/>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732135" y="2984831"/>
              <a:ext cx="550151" cy="307777"/>
            </a:xfrm>
            <a:prstGeom prst="rect">
              <a:avLst/>
            </a:prstGeom>
            <a:noFill/>
          </p:spPr>
          <p:txBody>
            <a:bodyPr wrap="none" rtlCol="0">
              <a:spAutoFit/>
            </a:bodyPr>
            <a:lstStyle/>
            <a:p>
              <a:pPr algn="ctr"/>
              <a:r>
                <a:rPr lang="en-US" altLang="zh-CN" sz="1400" smtClean="0">
                  <a:solidFill>
                    <a:schemeClr val="bg1"/>
                  </a:solidFill>
                </a:rPr>
                <a:t>2014</a:t>
              </a:r>
              <a:endParaRPr lang="zh-CN" altLang="en-US" sz="1400">
                <a:solidFill>
                  <a:schemeClr val="bg1"/>
                </a:solidFill>
              </a:endParaRPr>
            </a:p>
          </p:txBody>
        </p:sp>
      </p:grpSp>
      <p:grpSp>
        <p:nvGrpSpPr>
          <p:cNvPr id="52" name="组合 51"/>
          <p:cNvGrpSpPr/>
          <p:nvPr/>
        </p:nvGrpSpPr>
        <p:grpSpPr>
          <a:xfrm>
            <a:off x="4211959" y="4047914"/>
            <a:ext cx="612068" cy="612068"/>
            <a:chOff x="3694450" y="3813702"/>
            <a:chExt cx="612068" cy="612068"/>
          </a:xfrm>
        </p:grpSpPr>
        <p:sp>
          <p:nvSpPr>
            <p:cNvPr id="53" name="椭圆 52"/>
            <p:cNvSpPr/>
            <p:nvPr/>
          </p:nvSpPr>
          <p:spPr>
            <a:xfrm>
              <a:off x="3694450" y="3813702"/>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TextBox 53"/>
            <p:cNvSpPr txBox="1"/>
            <p:nvPr/>
          </p:nvSpPr>
          <p:spPr>
            <a:xfrm>
              <a:off x="3725408" y="3965847"/>
              <a:ext cx="550151" cy="307777"/>
            </a:xfrm>
            <a:prstGeom prst="rect">
              <a:avLst/>
            </a:prstGeom>
            <a:noFill/>
          </p:spPr>
          <p:txBody>
            <a:bodyPr wrap="none" rtlCol="0">
              <a:spAutoFit/>
            </a:bodyPr>
            <a:lstStyle/>
            <a:p>
              <a:pPr algn="ctr"/>
              <a:r>
                <a:rPr lang="en-US" altLang="zh-CN" sz="1400" smtClean="0">
                  <a:solidFill>
                    <a:schemeClr val="bg1"/>
                  </a:solidFill>
                </a:rPr>
                <a:t>2015</a:t>
              </a:r>
              <a:endParaRPr lang="zh-CN" altLang="en-US" sz="1400">
                <a:solidFill>
                  <a:schemeClr val="bg1"/>
                </a:solidFill>
              </a:endParaRPr>
            </a:p>
          </p:txBody>
        </p:sp>
      </p:grpSp>
      <p:sp>
        <p:nvSpPr>
          <p:cNvPr id="55" name="矩形 54"/>
          <p:cNvSpPr/>
          <p:nvPr/>
        </p:nvSpPr>
        <p:spPr>
          <a:xfrm>
            <a:off x="4968043" y="1059582"/>
            <a:ext cx="2916325" cy="307777"/>
          </a:xfrm>
          <a:prstGeom prst="rect">
            <a:avLst/>
          </a:prstGeom>
        </p:spPr>
        <p:txBody>
          <a:bodyPr wrap="square">
            <a:spAutoFit/>
          </a:bodyPr>
          <a:lstStyle/>
          <a:p>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6" name="TextBox 55"/>
          <p:cNvSpPr txBox="1"/>
          <p:nvPr/>
        </p:nvSpPr>
        <p:spPr>
          <a:xfrm>
            <a:off x="4968042" y="1381875"/>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7" name="矩形 56"/>
          <p:cNvSpPr/>
          <p:nvPr/>
        </p:nvSpPr>
        <p:spPr>
          <a:xfrm>
            <a:off x="4968043" y="2962451"/>
            <a:ext cx="2916325" cy="307777"/>
          </a:xfrm>
          <a:prstGeom prst="rect">
            <a:avLst/>
          </a:prstGeom>
        </p:spPr>
        <p:txBody>
          <a:bodyPr wrap="square">
            <a:spAutoFit/>
          </a:bodyPr>
          <a:lstStyle/>
          <a:p>
            <a:r>
              <a:rPr lang="en-US" altLang="zh-CN" sz="1400" b="1">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8" name="TextBox 57"/>
          <p:cNvSpPr txBox="1"/>
          <p:nvPr/>
        </p:nvSpPr>
        <p:spPr>
          <a:xfrm>
            <a:off x="4968042" y="3284744"/>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9" name="矩形 58"/>
          <p:cNvSpPr/>
          <p:nvPr/>
        </p:nvSpPr>
        <p:spPr>
          <a:xfrm>
            <a:off x="1115615" y="2067318"/>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0" name="TextBox 59"/>
          <p:cNvSpPr txBox="1"/>
          <p:nvPr/>
        </p:nvSpPr>
        <p:spPr>
          <a:xfrm>
            <a:off x="323528" y="2389611"/>
            <a:ext cx="3708411"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61" name="矩形 60"/>
          <p:cNvSpPr/>
          <p:nvPr/>
        </p:nvSpPr>
        <p:spPr>
          <a:xfrm>
            <a:off x="1115615" y="3970187"/>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2" name="TextBox 61"/>
          <p:cNvSpPr txBox="1"/>
          <p:nvPr/>
        </p:nvSpPr>
        <p:spPr>
          <a:xfrm>
            <a:off x="404287" y="4292480"/>
            <a:ext cx="3627652"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fltVal val="0"/>
                                          </p:val>
                                        </p:tav>
                                        <p:tav tm="100000">
                                          <p:val>
                                            <p:strVal val="#ppt_w"/>
                                          </p:val>
                                        </p:tav>
                                      </p:tavLst>
                                    </p:anim>
                                    <p:anim calcmode="lin" valueType="num">
                                      <p:cBhvr>
                                        <p:cTn id="27" dur="1000" fill="hold"/>
                                        <p:tgtEl>
                                          <p:spTgt spid="43"/>
                                        </p:tgtEl>
                                        <p:attrNameLst>
                                          <p:attrName>ppt_h</p:attrName>
                                        </p:attrNameLst>
                                      </p:cBhvr>
                                      <p:tavLst>
                                        <p:tav tm="0">
                                          <p:val>
                                            <p:fltVal val="0"/>
                                          </p:val>
                                        </p:tav>
                                        <p:tav tm="100000">
                                          <p:val>
                                            <p:strVal val="#ppt_h"/>
                                          </p:val>
                                        </p:tav>
                                      </p:tavLst>
                                    </p:anim>
                                    <p:anim calcmode="lin" valueType="num">
                                      <p:cBhvr>
                                        <p:cTn id="28"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1000" fill="hold"/>
                                        <p:tgtEl>
                                          <p:spTgt spid="46"/>
                                        </p:tgtEl>
                                        <p:attrNameLst>
                                          <p:attrName>ppt_w</p:attrName>
                                        </p:attrNameLst>
                                      </p:cBhvr>
                                      <p:tavLst>
                                        <p:tav tm="0">
                                          <p:val>
                                            <p:fltVal val="0"/>
                                          </p:val>
                                        </p:tav>
                                        <p:tav tm="100000">
                                          <p:val>
                                            <p:strVal val="#ppt_w"/>
                                          </p:val>
                                        </p:tav>
                                      </p:tavLst>
                                    </p:anim>
                                    <p:anim calcmode="lin" valueType="num">
                                      <p:cBhvr>
                                        <p:cTn id="45" dur="1000" fill="hold"/>
                                        <p:tgtEl>
                                          <p:spTgt spid="46"/>
                                        </p:tgtEl>
                                        <p:attrNameLst>
                                          <p:attrName>ppt_h</p:attrName>
                                        </p:attrNameLst>
                                      </p:cBhvr>
                                      <p:tavLst>
                                        <p:tav tm="0">
                                          <p:val>
                                            <p:fltVal val="0"/>
                                          </p:val>
                                        </p:tav>
                                        <p:tav tm="100000">
                                          <p:val>
                                            <p:strVal val="#ppt_h"/>
                                          </p:val>
                                        </p:tav>
                                      </p:tavLst>
                                    </p:anim>
                                    <p:anim calcmode="lin" valueType="num">
                                      <p:cBhvr>
                                        <p:cTn id="46"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anim calcmode="lin" valueType="num">
                                      <p:cBhvr>
                                        <p:cTn id="52" dur="1000" fill="hold"/>
                                        <p:tgtEl>
                                          <p:spTgt spid="59"/>
                                        </p:tgtEl>
                                        <p:attrNameLst>
                                          <p:attrName>ppt_x</p:attrName>
                                        </p:attrNameLst>
                                      </p:cBhvr>
                                      <p:tavLst>
                                        <p:tav tm="0">
                                          <p:val>
                                            <p:strVal val="#ppt_x"/>
                                          </p:val>
                                        </p:tav>
                                        <p:tav tm="100000">
                                          <p:val>
                                            <p:strVal val="#ppt_x"/>
                                          </p:val>
                                        </p:tav>
                                      </p:tavLst>
                                    </p:anim>
                                    <p:anim calcmode="lin" valueType="num">
                                      <p:cBhvr>
                                        <p:cTn id="53" dur="1000" fill="hold"/>
                                        <p:tgtEl>
                                          <p:spTgt spid="5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5" presetClass="entr" presetSubtype="0"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fltVal val="0"/>
                                          </p:val>
                                        </p:tav>
                                        <p:tav tm="100000">
                                          <p:val>
                                            <p:strVal val="#ppt_w"/>
                                          </p:val>
                                        </p:tav>
                                      </p:tavLst>
                                    </p:anim>
                                    <p:anim calcmode="lin" valueType="num">
                                      <p:cBhvr>
                                        <p:cTn id="63" dur="1000" fill="hold"/>
                                        <p:tgtEl>
                                          <p:spTgt spid="49"/>
                                        </p:tgtEl>
                                        <p:attrNameLst>
                                          <p:attrName>ppt_h</p:attrName>
                                        </p:attrNameLst>
                                      </p:cBhvr>
                                      <p:tavLst>
                                        <p:tav tm="0">
                                          <p:val>
                                            <p:fltVal val="0"/>
                                          </p:val>
                                        </p:tav>
                                        <p:tav tm="100000">
                                          <p:val>
                                            <p:strVal val="#ppt_h"/>
                                          </p:val>
                                        </p:tav>
                                      </p:tavLst>
                                    </p:anim>
                                    <p:anim calcmode="lin" valueType="num">
                                      <p:cBhvr>
                                        <p:cTn id="6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15"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1000" fill="hold"/>
                                        <p:tgtEl>
                                          <p:spTgt spid="52"/>
                                        </p:tgtEl>
                                        <p:attrNameLst>
                                          <p:attrName>ppt_w</p:attrName>
                                        </p:attrNameLst>
                                      </p:cBhvr>
                                      <p:tavLst>
                                        <p:tav tm="0">
                                          <p:val>
                                            <p:fltVal val="0"/>
                                          </p:val>
                                        </p:tav>
                                        <p:tav tm="100000">
                                          <p:val>
                                            <p:strVal val="#ppt_w"/>
                                          </p:val>
                                        </p:tav>
                                      </p:tavLst>
                                    </p:anim>
                                    <p:anim calcmode="lin" valueType="num">
                                      <p:cBhvr>
                                        <p:cTn id="81" dur="1000" fill="hold"/>
                                        <p:tgtEl>
                                          <p:spTgt spid="52"/>
                                        </p:tgtEl>
                                        <p:attrNameLst>
                                          <p:attrName>ppt_h</p:attrName>
                                        </p:attrNameLst>
                                      </p:cBhvr>
                                      <p:tavLst>
                                        <p:tav tm="0">
                                          <p:val>
                                            <p:fltVal val="0"/>
                                          </p:val>
                                        </p:tav>
                                        <p:tav tm="100000">
                                          <p:val>
                                            <p:strVal val="#ppt_h"/>
                                          </p:val>
                                        </p:tav>
                                      </p:tavLst>
                                    </p:anim>
                                    <p:anim calcmode="lin" valueType="num">
                                      <p:cBhvr>
                                        <p:cTn id="82"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26"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9463"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97574" y="1965156"/>
            <a:ext cx="1046234" cy="93610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61471"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915566"/>
            <a:ext cx="7560839" cy="701795"/>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a:t>
            </a:r>
            <a:r>
              <a:rPr lang="zh-CN" altLang="en-US" sz="1400" dirty="0">
                <a:solidFill>
                  <a:schemeClr val="tx1">
                    <a:lumMod val="95000"/>
                    <a:lumOff val="5000"/>
                  </a:schemeClr>
                </a:solidFill>
              </a:rPr>
              <a:t>这里输入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输入简单的文字</a:t>
            </a:r>
            <a:r>
              <a:rPr lang="zh-CN" altLang="en-US" sz="1400" dirty="0" smtClean="0">
                <a:solidFill>
                  <a:schemeClr val="tx1">
                    <a:lumMod val="95000"/>
                    <a:lumOff val="5000"/>
                  </a:schemeClr>
                </a:solidFill>
              </a:rPr>
              <a:t>概述这里入简单</a:t>
            </a:r>
            <a:r>
              <a:rPr lang="zh-CN" altLang="en-US" sz="1400" dirty="0">
                <a:solidFill>
                  <a:schemeClr val="tx1">
                    <a:lumMod val="95000"/>
                    <a:lumOff val="5000"/>
                  </a:schemeClr>
                </a:solidFill>
              </a:rPr>
              <a:t>的文字</a:t>
            </a:r>
            <a:r>
              <a:rPr lang="zh-CN" altLang="en-US" sz="1400" dirty="0" smtClean="0">
                <a:solidFill>
                  <a:schemeClr val="tx1">
                    <a:lumMod val="95000"/>
                    <a:lumOff val="5000"/>
                  </a:schemeClr>
                </a:solidFill>
              </a:rPr>
              <a:t>概述这里输入述简单的文字概述这里输入简单文字概述这里输入简单</a:t>
            </a:r>
            <a:endParaRPr lang="zh-CN" altLang="en-US" sz="1400" dirty="0">
              <a:solidFill>
                <a:schemeClr val="tx1">
                  <a:lumMod val="95000"/>
                  <a:lumOff val="5000"/>
                </a:schemeClr>
              </a:solidFill>
            </a:endParaRPr>
          </a:p>
        </p:txBody>
      </p:sp>
      <p:sp>
        <p:nvSpPr>
          <p:cNvPr id="10" name="矩形 9"/>
          <p:cNvSpPr/>
          <p:nvPr/>
        </p:nvSpPr>
        <p:spPr>
          <a:xfrm>
            <a:off x="3453759"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61870" y="1965156"/>
            <a:ext cx="1046234" cy="93610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25767"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262070"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270181" y="1965156"/>
            <a:ext cx="1046234" cy="93610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334078"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83568" y="3147814"/>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7" name="TextBox 16"/>
          <p:cNvSpPr txBox="1"/>
          <p:nvPr/>
        </p:nvSpPr>
        <p:spPr>
          <a:xfrm>
            <a:off x="3347864"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8" name="TextBox 17"/>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P spid="18" grpId="0"/>
      <p:bldP spid="2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2289" y="1456405"/>
            <a:ext cx="3535655" cy="2664783"/>
          </a:xfrm>
          <a:prstGeom prst="rect">
            <a:avLst/>
          </a:prstGeom>
          <a:noFill/>
          <a:ln w="254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pic>
        <p:nvPicPr>
          <p:cNvPr id="7" name="图片 6"/>
          <p:cNvPicPr>
            <a:picLocks noChangeAspect="1"/>
          </p:cNvPicPr>
          <p:nvPr/>
        </p:nvPicPr>
        <p:blipFill rotWithShape="1">
          <a:blip r:embed="rId3" cstate="print">
            <a:grayscl/>
            <a:extLst>
              <a:ext uri="{28A0092B-C50C-407E-A947-70E740481C1C}">
                <a14:useLocalDpi xmlns:a14="http://schemas.microsoft.com/office/drawing/2010/main" val="0"/>
              </a:ext>
            </a:extLst>
          </a:blip>
          <a:srcRect l="21907" t="8329" r="1914" b="6951"/>
          <a:stretch>
            <a:fillRect/>
          </a:stretch>
        </p:blipFill>
        <p:spPr>
          <a:xfrm>
            <a:off x="612014" y="1553924"/>
            <a:ext cx="3342230" cy="2456285"/>
          </a:xfrm>
          <a:prstGeom prst="rect">
            <a:avLst/>
          </a:prstGeom>
          <a:ln>
            <a:solidFill>
              <a:srgbClr val="1848C0"/>
            </a:solidFill>
          </a:ln>
          <a:effectLst/>
        </p:spPr>
      </p:pic>
      <p:sp>
        <p:nvSpPr>
          <p:cNvPr id="8" name="文本框 5"/>
          <p:cNvSpPr txBox="1"/>
          <p:nvPr/>
        </p:nvSpPr>
        <p:spPr>
          <a:xfrm>
            <a:off x="4170665" y="1405873"/>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veniam,quis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9" name="文本框 6"/>
          <p:cNvSpPr txBox="1"/>
          <p:nvPr/>
        </p:nvSpPr>
        <p:spPr>
          <a:xfrm>
            <a:off x="4170665" y="2872982"/>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a:t>
            </a:r>
            <a:r>
              <a:rPr lang="en-US" altLang="zh-CN" sz="1600" dirty="0" err="1">
                <a:solidFill>
                  <a:schemeClr val="tx1">
                    <a:lumMod val="95000"/>
                    <a:lumOff val="5000"/>
                  </a:schemeClr>
                </a:solidFill>
              </a:rPr>
              <a:t>veniam,quis</a:t>
            </a:r>
            <a:r>
              <a:rPr lang="en-US" altLang="zh-CN" sz="1600" dirty="0">
                <a:solidFill>
                  <a:schemeClr val="tx1">
                    <a:lumMod val="95000"/>
                    <a:lumOff val="5000"/>
                  </a:schemeClr>
                </a:solidFill>
              </a:rPr>
              <a:t>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10" name="等腰三角形 9"/>
          <p:cNvSpPr/>
          <p:nvPr/>
        </p:nvSpPr>
        <p:spPr>
          <a:xfrm rot="5400000">
            <a:off x="8300112" y="4445926"/>
            <a:ext cx="303789" cy="2618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sp>
        <p:nvSpPr>
          <p:cNvPr id="1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3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4" grpId="0"/>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Freeform 6"/>
          <p:cNvSpPr>
            <a:spLocks noEditPoints="1"/>
          </p:cNvSpPr>
          <p:nvPr/>
        </p:nvSpPr>
        <p:spPr bwMode="auto">
          <a:xfrm>
            <a:off x="3041650" y="1457325"/>
            <a:ext cx="3060700" cy="3057525"/>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70C0"/>
          </a:solidFill>
          <a:ln>
            <a:noFill/>
          </a:ln>
        </p:spPr>
        <p:txBody>
          <a:bodyPr/>
          <a:lstStyle/>
          <a:p>
            <a:endParaRPr lang="zh-CN" altLang="en-US"/>
          </a:p>
        </p:txBody>
      </p:sp>
      <p:grpSp>
        <p:nvGrpSpPr>
          <p:cNvPr id="2" name="组合 1"/>
          <p:cNvGrpSpPr/>
          <p:nvPr/>
        </p:nvGrpSpPr>
        <p:grpSpPr>
          <a:xfrm>
            <a:off x="3208338" y="1631950"/>
            <a:ext cx="884237" cy="882650"/>
            <a:chOff x="3208338" y="1631950"/>
            <a:chExt cx="884237" cy="882650"/>
          </a:xfrm>
          <a:solidFill>
            <a:srgbClr val="00B0F0"/>
          </a:solidFill>
        </p:grpSpPr>
        <p:sp>
          <p:nvSpPr>
            <p:cNvPr id="20488" name="Oval 8"/>
            <p:cNvSpPr>
              <a:spLocks noChangeArrowheads="1"/>
            </p:cNvSpPr>
            <p:nvPr/>
          </p:nvSpPr>
          <p:spPr bwMode="auto">
            <a:xfrm>
              <a:off x="3208338" y="1631950"/>
              <a:ext cx="884237"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1" name="Text Box 11"/>
            <p:cNvSpPr txBox="1">
              <a:spLocks noChangeArrowheads="1"/>
            </p:cNvSpPr>
            <p:nvPr/>
          </p:nvSpPr>
          <p:spPr bwMode="auto">
            <a:xfrm>
              <a:off x="3441700" y="1825625"/>
              <a:ext cx="42068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S</a:t>
              </a:r>
            </a:p>
          </p:txBody>
        </p:sp>
      </p:grpSp>
      <p:grpSp>
        <p:nvGrpSpPr>
          <p:cNvPr id="3" name="组合 2"/>
          <p:cNvGrpSpPr/>
          <p:nvPr/>
        </p:nvGrpSpPr>
        <p:grpSpPr>
          <a:xfrm>
            <a:off x="5051425" y="1631950"/>
            <a:ext cx="887413" cy="882650"/>
            <a:chOff x="5051425" y="1631950"/>
            <a:chExt cx="887413" cy="882650"/>
          </a:xfrm>
          <a:solidFill>
            <a:srgbClr val="00B0F0"/>
          </a:solidFill>
        </p:grpSpPr>
        <p:sp>
          <p:nvSpPr>
            <p:cNvPr id="20489" name="Oval 9"/>
            <p:cNvSpPr>
              <a:spLocks noChangeArrowheads="1"/>
            </p:cNvSpPr>
            <p:nvPr/>
          </p:nvSpPr>
          <p:spPr bwMode="auto">
            <a:xfrm>
              <a:off x="5051425" y="1631950"/>
              <a:ext cx="887413"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2" name="Text Box 12"/>
            <p:cNvSpPr txBox="1">
              <a:spLocks noChangeArrowheads="1"/>
            </p:cNvSpPr>
            <p:nvPr/>
          </p:nvSpPr>
          <p:spPr bwMode="auto">
            <a:xfrm>
              <a:off x="5283200" y="1782763"/>
              <a:ext cx="460375" cy="51911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w</a:t>
              </a:r>
            </a:p>
          </p:txBody>
        </p:sp>
      </p:grpSp>
      <p:grpSp>
        <p:nvGrpSpPr>
          <p:cNvPr id="4" name="组合 3"/>
          <p:cNvGrpSpPr/>
          <p:nvPr/>
        </p:nvGrpSpPr>
        <p:grpSpPr>
          <a:xfrm>
            <a:off x="3208338" y="3473450"/>
            <a:ext cx="884237" cy="885825"/>
            <a:chOff x="3208338" y="3473450"/>
            <a:chExt cx="884237" cy="885825"/>
          </a:xfrm>
          <a:solidFill>
            <a:srgbClr val="00B0F0"/>
          </a:solidFill>
        </p:grpSpPr>
        <p:sp>
          <p:nvSpPr>
            <p:cNvPr id="20490" name="Oval 10"/>
            <p:cNvSpPr>
              <a:spLocks noChangeArrowheads="1"/>
            </p:cNvSpPr>
            <p:nvPr/>
          </p:nvSpPr>
          <p:spPr bwMode="auto">
            <a:xfrm>
              <a:off x="3208338" y="3473450"/>
              <a:ext cx="884237"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3" name="Text Box 13"/>
            <p:cNvSpPr txBox="1">
              <a:spLocks noChangeArrowheads="1"/>
            </p:cNvSpPr>
            <p:nvPr/>
          </p:nvSpPr>
          <p:spPr bwMode="auto">
            <a:xfrm>
              <a:off x="3422650" y="3654425"/>
              <a:ext cx="460375"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O</a:t>
              </a:r>
            </a:p>
          </p:txBody>
        </p:sp>
      </p:grpSp>
      <p:grpSp>
        <p:nvGrpSpPr>
          <p:cNvPr id="5" name="组合 4"/>
          <p:cNvGrpSpPr/>
          <p:nvPr/>
        </p:nvGrpSpPr>
        <p:grpSpPr>
          <a:xfrm>
            <a:off x="5051425" y="3473450"/>
            <a:ext cx="887413" cy="885825"/>
            <a:chOff x="5051425" y="3473450"/>
            <a:chExt cx="887413" cy="885825"/>
          </a:xfrm>
          <a:solidFill>
            <a:srgbClr val="00B0F0"/>
          </a:solidFill>
        </p:grpSpPr>
        <p:sp>
          <p:nvSpPr>
            <p:cNvPr id="20487" name="Oval 7"/>
            <p:cNvSpPr>
              <a:spLocks noChangeArrowheads="1"/>
            </p:cNvSpPr>
            <p:nvPr/>
          </p:nvSpPr>
          <p:spPr bwMode="auto">
            <a:xfrm>
              <a:off x="5051425" y="3473450"/>
              <a:ext cx="887413"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4" name="Text Box 14"/>
            <p:cNvSpPr txBox="1">
              <a:spLocks noChangeArrowheads="1"/>
            </p:cNvSpPr>
            <p:nvPr/>
          </p:nvSpPr>
          <p:spPr bwMode="auto">
            <a:xfrm>
              <a:off x="5292725" y="3654425"/>
              <a:ext cx="40163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T</a:t>
              </a:r>
            </a:p>
          </p:txBody>
        </p:sp>
      </p:grpSp>
      <p:grpSp>
        <p:nvGrpSpPr>
          <p:cNvPr id="20495" name="Group 15"/>
          <p:cNvGrpSpPr/>
          <p:nvPr/>
        </p:nvGrpSpPr>
        <p:grpSpPr bwMode="auto">
          <a:xfrm>
            <a:off x="6292850" y="3759200"/>
            <a:ext cx="219075" cy="219075"/>
            <a:chOff x="0" y="0"/>
            <a:chExt cx="205" cy="206"/>
          </a:xfrm>
          <a:solidFill>
            <a:srgbClr val="0070C0"/>
          </a:solidFill>
        </p:grpSpPr>
        <p:sp>
          <p:nvSpPr>
            <p:cNvPr id="20509"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0" name="Freeform 17"/>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1"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2" name="Freeform 19"/>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6" name="Group 20"/>
          <p:cNvGrpSpPr/>
          <p:nvPr/>
        </p:nvGrpSpPr>
        <p:grpSpPr bwMode="auto">
          <a:xfrm>
            <a:off x="2641600" y="1881188"/>
            <a:ext cx="219075" cy="219075"/>
            <a:chOff x="0" y="0"/>
            <a:chExt cx="205" cy="206"/>
          </a:xfrm>
          <a:solidFill>
            <a:srgbClr val="0070C0"/>
          </a:solidFill>
        </p:grpSpPr>
        <p:sp>
          <p:nvSpPr>
            <p:cNvPr id="20507"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8" name="Freeform 22"/>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7" name="Group 23"/>
          <p:cNvGrpSpPr/>
          <p:nvPr/>
        </p:nvGrpSpPr>
        <p:grpSpPr bwMode="auto">
          <a:xfrm>
            <a:off x="2641600" y="3743325"/>
            <a:ext cx="219075" cy="222250"/>
            <a:chOff x="0" y="0"/>
            <a:chExt cx="205" cy="208"/>
          </a:xfrm>
          <a:solidFill>
            <a:srgbClr val="0070C0"/>
          </a:solidFill>
        </p:grpSpPr>
        <p:sp>
          <p:nvSpPr>
            <p:cNvPr id="20505"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6"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8" name="Group 26"/>
          <p:cNvGrpSpPr/>
          <p:nvPr/>
        </p:nvGrpSpPr>
        <p:grpSpPr bwMode="auto">
          <a:xfrm>
            <a:off x="6292850" y="1881188"/>
            <a:ext cx="219075" cy="219075"/>
            <a:chOff x="0" y="0"/>
            <a:chExt cx="205" cy="207"/>
          </a:xfrm>
          <a:solidFill>
            <a:srgbClr val="0070C0"/>
          </a:solidFill>
        </p:grpSpPr>
        <p:sp>
          <p:nvSpPr>
            <p:cNvPr id="20503"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4" name="Freeform 28"/>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sp>
        <p:nvSpPr>
          <p:cNvPr id="20499" name="Rectangle 29"/>
          <p:cNvSpPr>
            <a:spLocks noChangeArrowheads="1"/>
          </p:cNvSpPr>
          <p:nvPr/>
        </p:nvSpPr>
        <p:spPr bwMode="auto">
          <a:xfrm>
            <a:off x="6111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Strengths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0" name="Rectangle 30"/>
          <p:cNvSpPr>
            <a:spLocks noChangeArrowheads="1"/>
          </p:cNvSpPr>
          <p:nvPr/>
        </p:nvSpPr>
        <p:spPr bwMode="auto">
          <a:xfrm>
            <a:off x="66690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Weakness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20501" name="Rectangle 31"/>
          <p:cNvSpPr>
            <a:spLocks noChangeArrowheads="1"/>
          </p:cNvSpPr>
          <p:nvPr/>
        </p:nvSpPr>
        <p:spPr bwMode="auto">
          <a:xfrm>
            <a:off x="611188" y="371157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Opportunities</a:t>
            </a: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p>
        </p:txBody>
      </p:sp>
      <p:sp>
        <p:nvSpPr>
          <p:cNvPr id="20502" name="Rectangle 32"/>
          <p:cNvSpPr>
            <a:spLocks noChangeArrowheads="1"/>
          </p:cNvSpPr>
          <p:nvPr/>
        </p:nvSpPr>
        <p:spPr bwMode="auto">
          <a:xfrm>
            <a:off x="6669088" y="37306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Threats</a:t>
            </a: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p>
        </p:txBody>
      </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500"/>
                                        <p:tgtEl>
                                          <p:spTgt spid="20486"/>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0496"/>
                                        </p:tgtEl>
                                        <p:attrNameLst>
                                          <p:attrName>style.visibility</p:attrName>
                                        </p:attrNameLst>
                                      </p:cBhvr>
                                      <p:to>
                                        <p:strVal val="visible"/>
                                      </p:to>
                                    </p:set>
                                    <p:animEffect transition="in" filter="fade">
                                      <p:cBhvr>
                                        <p:cTn id="33" dur="1000"/>
                                        <p:tgtEl>
                                          <p:spTgt spid="20496"/>
                                        </p:tgtEl>
                                      </p:cBhvr>
                                    </p:animEffect>
                                    <p:anim calcmode="lin" valueType="num">
                                      <p:cBhvr>
                                        <p:cTn id="34" dur="1000" fill="hold"/>
                                        <p:tgtEl>
                                          <p:spTgt spid="20496"/>
                                        </p:tgtEl>
                                        <p:attrNameLst>
                                          <p:attrName>ppt_x</p:attrName>
                                        </p:attrNameLst>
                                      </p:cBhvr>
                                      <p:tavLst>
                                        <p:tav tm="0">
                                          <p:val>
                                            <p:strVal val="#ppt_x"/>
                                          </p:val>
                                        </p:tav>
                                        <p:tav tm="100000">
                                          <p:val>
                                            <p:strVal val="#ppt_x"/>
                                          </p:val>
                                        </p:tav>
                                      </p:tavLst>
                                    </p:anim>
                                    <p:anim calcmode="lin" valueType="num">
                                      <p:cBhvr>
                                        <p:cTn id="35" dur="1000" fill="hold"/>
                                        <p:tgtEl>
                                          <p:spTgt spid="2049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499"/>
                                        </p:tgtEl>
                                        <p:attrNameLst>
                                          <p:attrName>style.visibility</p:attrName>
                                        </p:attrNameLst>
                                      </p:cBhvr>
                                      <p:to>
                                        <p:strVal val="visible"/>
                                      </p:to>
                                    </p:set>
                                    <p:animEffect transition="in" filter="fade">
                                      <p:cBhvr>
                                        <p:cTn id="38" dur="1000"/>
                                        <p:tgtEl>
                                          <p:spTgt spid="20499"/>
                                        </p:tgtEl>
                                      </p:cBhvr>
                                    </p:animEffect>
                                    <p:anim calcmode="lin" valueType="num">
                                      <p:cBhvr>
                                        <p:cTn id="39" dur="1000" fill="hold"/>
                                        <p:tgtEl>
                                          <p:spTgt spid="20499"/>
                                        </p:tgtEl>
                                        <p:attrNameLst>
                                          <p:attrName>ppt_x</p:attrName>
                                        </p:attrNameLst>
                                      </p:cBhvr>
                                      <p:tavLst>
                                        <p:tav tm="0">
                                          <p:val>
                                            <p:strVal val="#ppt_x"/>
                                          </p:val>
                                        </p:tav>
                                        <p:tav tm="100000">
                                          <p:val>
                                            <p:strVal val="#ppt_x"/>
                                          </p:val>
                                        </p:tav>
                                      </p:tavLst>
                                    </p:anim>
                                    <p:anim calcmode="lin" valueType="num">
                                      <p:cBhvr>
                                        <p:cTn id="40" dur="1000" fill="hold"/>
                                        <p:tgtEl>
                                          <p:spTgt spid="20499"/>
                                        </p:tgtEl>
                                        <p:attrNameLst>
                                          <p:attrName>ppt_y</p:attrName>
                                        </p:attrNameLst>
                                      </p:cBhvr>
                                      <p:tavLst>
                                        <p:tav tm="0">
                                          <p:val>
                                            <p:strVal val="#ppt_y+.1"/>
                                          </p:val>
                                        </p:tav>
                                        <p:tav tm="100000">
                                          <p:val>
                                            <p:strVal val="#ppt_y"/>
                                          </p:val>
                                        </p:tav>
                                      </p:tavLst>
                                    </p:anim>
                                  </p:childTnLst>
                                </p:cTn>
                              </p:par>
                              <p:par>
                                <p:cTn id="41" presetID="1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fade">
                                      <p:cBhvr>
                                        <p:cTn id="50" dur="1000"/>
                                        <p:tgtEl>
                                          <p:spTgt spid="20498"/>
                                        </p:tgtEl>
                                      </p:cBhvr>
                                    </p:animEffect>
                                    <p:anim calcmode="lin" valueType="num">
                                      <p:cBhvr>
                                        <p:cTn id="51" dur="1000" fill="hold"/>
                                        <p:tgtEl>
                                          <p:spTgt spid="20498"/>
                                        </p:tgtEl>
                                        <p:attrNameLst>
                                          <p:attrName>ppt_x</p:attrName>
                                        </p:attrNameLst>
                                      </p:cBhvr>
                                      <p:tavLst>
                                        <p:tav tm="0">
                                          <p:val>
                                            <p:strVal val="#ppt_x"/>
                                          </p:val>
                                        </p:tav>
                                        <p:tav tm="100000">
                                          <p:val>
                                            <p:strVal val="#ppt_x"/>
                                          </p:val>
                                        </p:tav>
                                      </p:tavLst>
                                    </p:anim>
                                    <p:anim calcmode="lin" valueType="num">
                                      <p:cBhvr>
                                        <p:cTn id="52" dur="1000" fill="hold"/>
                                        <p:tgtEl>
                                          <p:spTgt spid="2049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500"/>
                                        </p:tgtEl>
                                        <p:attrNameLst>
                                          <p:attrName>style.visibility</p:attrName>
                                        </p:attrNameLst>
                                      </p:cBhvr>
                                      <p:to>
                                        <p:strVal val="visible"/>
                                      </p:to>
                                    </p:set>
                                    <p:animEffect transition="in" filter="fade">
                                      <p:cBhvr>
                                        <p:cTn id="55" dur="1000"/>
                                        <p:tgtEl>
                                          <p:spTgt spid="20500"/>
                                        </p:tgtEl>
                                      </p:cBhvr>
                                    </p:animEffect>
                                    <p:anim calcmode="lin" valueType="num">
                                      <p:cBhvr>
                                        <p:cTn id="56" dur="1000" fill="hold"/>
                                        <p:tgtEl>
                                          <p:spTgt spid="20500"/>
                                        </p:tgtEl>
                                        <p:attrNameLst>
                                          <p:attrName>ppt_x</p:attrName>
                                        </p:attrNameLst>
                                      </p:cBhvr>
                                      <p:tavLst>
                                        <p:tav tm="0">
                                          <p:val>
                                            <p:strVal val="#ppt_x"/>
                                          </p:val>
                                        </p:tav>
                                        <p:tav tm="100000">
                                          <p:val>
                                            <p:strVal val="#ppt_x"/>
                                          </p:val>
                                        </p:tav>
                                      </p:tavLst>
                                    </p:anim>
                                    <p:anim calcmode="lin" valueType="num">
                                      <p:cBhvr>
                                        <p:cTn id="57" dur="1000" fill="hold"/>
                                        <p:tgtEl>
                                          <p:spTgt spid="20500"/>
                                        </p:tgtEl>
                                        <p:attrNameLst>
                                          <p:attrName>ppt_y</p:attrName>
                                        </p:attrNameLst>
                                      </p:cBhvr>
                                      <p:tavLst>
                                        <p:tav tm="0">
                                          <p:val>
                                            <p:strVal val="#ppt_y+.1"/>
                                          </p:val>
                                        </p:tav>
                                        <p:tav tm="100000">
                                          <p:val>
                                            <p:strVal val="#ppt_y"/>
                                          </p:val>
                                        </p:tav>
                                      </p:tavLst>
                                    </p:anim>
                                  </p:childTnLst>
                                </p:cTn>
                              </p:par>
                              <p:par>
                                <p:cTn id="58" presetID="15"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0501"/>
                                        </p:tgtEl>
                                        <p:attrNameLst>
                                          <p:attrName>style.visibility</p:attrName>
                                        </p:attrNameLst>
                                      </p:cBhvr>
                                      <p:to>
                                        <p:strVal val="visible"/>
                                      </p:to>
                                    </p:set>
                                    <p:animEffect transition="in" filter="fade">
                                      <p:cBhvr>
                                        <p:cTn id="67" dur="1000"/>
                                        <p:tgtEl>
                                          <p:spTgt spid="20501"/>
                                        </p:tgtEl>
                                      </p:cBhvr>
                                    </p:animEffect>
                                    <p:anim calcmode="lin" valueType="num">
                                      <p:cBhvr>
                                        <p:cTn id="68" dur="1000" fill="hold"/>
                                        <p:tgtEl>
                                          <p:spTgt spid="20501"/>
                                        </p:tgtEl>
                                        <p:attrNameLst>
                                          <p:attrName>ppt_x</p:attrName>
                                        </p:attrNameLst>
                                      </p:cBhvr>
                                      <p:tavLst>
                                        <p:tav tm="0">
                                          <p:val>
                                            <p:strVal val="#ppt_x"/>
                                          </p:val>
                                        </p:tav>
                                        <p:tav tm="100000">
                                          <p:val>
                                            <p:strVal val="#ppt_x"/>
                                          </p:val>
                                        </p:tav>
                                      </p:tavLst>
                                    </p:anim>
                                    <p:anim calcmode="lin" valueType="num">
                                      <p:cBhvr>
                                        <p:cTn id="69" dur="1000" fill="hold"/>
                                        <p:tgtEl>
                                          <p:spTgt spid="2050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497"/>
                                        </p:tgtEl>
                                        <p:attrNameLst>
                                          <p:attrName>style.visibility</p:attrName>
                                        </p:attrNameLst>
                                      </p:cBhvr>
                                      <p:to>
                                        <p:strVal val="visible"/>
                                      </p:to>
                                    </p:set>
                                    <p:animEffect transition="in" filter="fade">
                                      <p:cBhvr>
                                        <p:cTn id="72" dur="1000"/>
                                        <p:tgtEl>
                                          <p:spTgt spid="20497"/>
                                        </p:tgtEl>
                                      </p:cBhvr>
                                    </p:animEffect>
                                    <p:anim calcmode="lin" valueType="num">
                                      <p:cBhvr>
                                        <p:cTn id="73" dur="1000" fill="hold"/>
                                        <p:tgtEl>
                                          <p:spTgt spid="20497"/>
                                        </p:tgtEl>
                                        <p:attrNameLst>
                                          <p:attrName>ppt_x</p:attrName>
                                        </p:attrNameLst>
                                      </p:cBhvr>
                                      <p:tavLst>
                                        <p:tav tm="0">
                                          <p:val>
                                            <p:strVal val="#ppt_x"/>
                                          </p:val>
                                        </p:tav>
                                        <p:tav tm="100000">
                                          <p:val>
                                            <p:strVal val="#ppt_x"/>
                                          </p:val>
                                        </p:tav>
                                      </p:tavLst>
                                    </p:anim>
                                    <p:anim calcmode="lin" valueType="num">
                                      <p:cBhvr>
                                        <p:cTn id="74" dur="1000" fill="hold"/>
                                        <p:tgtEl>
                                          <p:spTgt spid="20497"/>
                                        </p:tgtEl>
                                        <p:attrNameLst>
                                          <p:attrName>ppt_y</p:attrName>
                                        </p:attrNameLst>
                                      </p:cBhvr>
                                      <p:tavLst>
                                        <p:tav tm="0">
                                          <p:val>
                                            <p:strVal val="#ppt_y+.1"/>
                                          </p:val>
                                        </p:tav>
                                        <p:tav tm="100000">
                                          <p:val>
                                            <p:strVal val="#ppt_y"/>
                                          </p:val>
                                        </p:tav>
                                      </p:tavLst>
                                    </p:anim>
                                  </p:childTnLst>
                                </p:cTn>
                              </p:par>
                              <p:par>
                                <p:cTn id="75" presetID="15"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anim calcmode="lin" valueType="num">
                                      <p:cBhvr>
                                        <p:cTn id="7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20495"/>
                                        </p:tgtEl>
                                        <p:attrNameLst>
                                          <p:attrName>style.visibility</p:attrName>
                                        </p:attrNameLst>
                                      </p:cBhvr>
                                      <p:to>
                                        <p:strVal val="visible"/>
                                      </p:to>
                                    </p:set>
                                    <p:animEffect transition="in" filter="fade">
                                      <p:cBhvr>
                                        <p:cTn id="84" dur="1000"/>
                                        <p:tgtEl>
                                          <p:spTgt spid="20495"/>
                                        </p:tgtEl>
                                      </p:cBhvr>
                                    </p:animEffect>
                                    <p:anim calcmode="lin" valueType="num">
                                      <p:cBhvr>
                                        <p:cTn id="85" dur="1000" fill="hold"/>
                                        <p:tgtEl>
                                          <p:spTgt spid="20495"/>
                                        </p:tgtEl>
                                        <p:attrNameLst>
                                          <p:attrName>ppt_x</p:attrName>
                                        </p:attrNameLst>
                                      </p:cBhvr>
                                      <p:tavLst>
                                        <p:tav tm="0">
                                          <p:val>
                                            <p:strVal val="#ppt_x"/>
                                          </p:val>
                                        </p:tav>
                                        <p:tav tm="100000">
                                          <p:val>
                                            <p:strVal val="#ppt_x"/>
                                          </p:val>
                                        </p:tav>
                                      </p:tavLst>
                                    </p:anim>
                                    <p:anim calcmode="lin" valueType="num">
                                      <p:cBhvr>
                                        <p:cTn id="86" dur="1000" fill="hold"/>
                                        <p:tgtEl>
                                          <p:spTgt spid="204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502"/>
                                        </p:tgtEl>
                                        <p:attrNameLst>
                                          <p:attrName>style.visibility</p:attrName>
                                        </p:attrNameLst>
                                      </p:cBhvr>
                                      <p:to>
                                        <p:strVal val="visible"/>
                                      </p:to>
                                    </p:set>
                                    <p:animEffect transition="in" filter="fade">
                                      <p:cBhvr>
                                        <p:cTn id="89" dur="1000"/>
                                        <p:tgtEl>
                                          <p:spTgt spid="20502"/>
                                        </p:tgtEl>
                                      </p:cBhvr>
                                    </p:animEffect>
                                    <p:anim calcmode="lin" valueType="num">
                                      <p:cBhvr>
                                        <p:cTn id="90" dur="1000" fill="hold"/>
                                        <p:tgtEl>
                                          <p:spTgt spid="20502"/>
                                        </p:tgtEl>
                                        <p:attrNameLst>
                                          <p:attrName>ppt_x</p:attrName>
                                        </p:attrNameLst>
                                      </p:cBhvr>
                                      <p:tavLst>
                                        <p:tav tm="0">
                                          <p:val>
                                            <p:strVal val="#ppt_x"/>
                                          </p:val>
                                        </p:tav>
                                        <p:tav tm="100000">
                                          <p:val>
                                            <p:strVal val="#ppt_x"/>
                                          </p:val>
                                        </p:tav>
                                      </p:tavLst>
                                    </p:anim>
                                    <p:anim calcmode="lin" valueType="num">
                                      <p:cBhvr>
                                        <p:cTn id="91" dur="1000" fill="hold"/>
                                        <p:tgtEl>
                                          <p:spTgt spid="20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99" grpId="0"/>
      <p:bldP spid="20500" grpId="0"/>
      <p:bldP spid="20501" grpId="0"/>
      <p:bldP spid="20502" grpId="0"/>
      <p:bldP spid="36" grpId="0"/>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11" name="矩形 10"/>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12" name="TextBox 11"/>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01</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3"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上一年度工作总结</a:t>
            </a:r>
            <a:endParaRPr lang="zh-CN" altLang="en-US" sz="2800" dirty="0">
              <a:solidFill>
                <a:schemeClr val="tx1">
                  <a:lumMod val="75000"/>
                  <a:lumOff val="25000"/>
                </a:schemeClr>
              </a:solidFill>
              <a:ea typeface="微软雅黑" panose="020B0503020204020204" pitchFamily="34" charset="-122"/>
            </a:endParaRPr>
          </a:p>
        </p:txBody>
      </p:sp>
      <p:sp>
        <p:nvSpPr>
          <p:cNvPr id="14" name="矩形 13"/>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5" name="矩形 14"/>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400"/>
                                        <p:tgtEl>
                                          <p:spTgt spid="11"/>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400"/>
                                        <p:tgtEl>
                                          <p:spTgt spid="1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flipH="1">
            <a:off x="4427984" y="2654564"/>
            <a:ext cx="2149434" cy="214943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7" name="椭圆 6"/>
          <p:cNvSpPr/>
          <p:nvPr/>
        </p:nvSpPr>
        <p:spPr>
          <a:xfrm>
            <a:off x="5917846" y="3053500"/>
            <a:ext cx="1750498" cy="1750498"/>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7147376" y="3349916"/>
            <a:ext cx="1454082" cy="1454082"/>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TextBox 8"/>
          <p:cNvSpPr txBox="1"/>
          <p:nvPr/>
        </p:nvSpPr>
        <p:spPr bwMode="auto">
          <a:xfrm>
            <a:off x="400373" y="150243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90873" y="1142396"/>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00373" y="2654564"/>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90873" y="2294524"/>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400373" y="398406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4" name="矩形 13"/>
          <p:cNvSpPr/>
          <p:nvPr/>
        </p:nvSpPr>
        <p:spPr bwMode="auto">
          <a:xfrm>
            <a:off x="395536" y="3590668"/>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5153065" y="207850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6432297" y="262489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7529329" y="2868833"/>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4*#ppt_w"/>
                                          </p:val>
                                        </p:tav>
                                        <p:tav tm="100000">
                                          <p:val>
                                            <p:strVal val="#ppt_w"/>
                                          </p:val>
                                        </p:tav>
                                      </p:tavLst>
                                    </p:anim>
                                    <p:anim calcmode="lin" valueType="num">
                                      <p:cBhvr>
                                        <p:cTn id="23" dur="500" fill="hold"/>
                                        <p:tgtEl>
                                          <p:spTgt spid="6"/>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4*#ppt_w"/>
                                          </p:val>
                                        </p:tav>
                                        <p:tav tm="100000">
                                          <p:val>
                                            <p:strVal val="#ppt_w"/>
                                          </p:val>
                                        </p:tav>
                                      </p:tavLst>
                                    </p:anim>
                                    <p:anim calcmode="lin" valueType="num">
                                      <p:cBhvr>
                                        <p:cTn id="33" dur="500" fill="hold"/>
                                        <p:tgtEl>
                                          <p:spTgt spid="8"/>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p:bldP spid="16" grpId="0"/>
      <p:bldP spid="17" grpId="0"/>
      <p:bldP spid="2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05</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下一年度工作计划</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Freeform 6"/>
          <p:cNvSpPr>
            <a:spLocks noEditPoints="1"/>
          </p:cNvSpPr>
          <p:nvPr/>
        </p:nvSpPr>
        <p:spPr bwMode="auto">
          <a:xfrm>
            <a:off x="5648325" y="706438"/>
            <a:ext cx="3495675" cy="1927225"/>
          </a:xfrm>
          <a:custGeom>
            <a:avLst/>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1848C0"/>
          </a:solidFill>
          <a:ln>
            <a:noFill/>
          </a:ln>
        </p:spPr>
        <p:txBody>
          <a:bodyPr/>
          <a:lstStyle/>
          <a:p>
            <a:endParaRPr lang="zh-CN" altLang="en-US"/>
          </a:p>
        </p:txBody>
      </p:sp>
      <p:sp>
        <p:nvSpPr>
          <p:cNvPr id="23559" name="Freeform 7"/>
          <p:cNvSpPr>
            <a:spLocks noEditPoints="1"/>
          </p:cNvSpPr>
          <p:nvPr/>
        </p:nvSpPr>
        <p:spPr bwMode="auto">
          <a:xfrm>
            <a:off x="3413125" y="1227138"/>
            <a:ext cx="5730875" cy="1573212"/>
          </a:xfrm>
          <a:custGeom>
            <a:avLst/>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B0F0"/>
          </a:solidFill>
          <a:ln>
            <a:noFill/>
          </a:ln>
        </p:spPr>
        <p:txBody>
          <a:bodyPr/>
          <a:lstStyle/>
          <a:p>
            <a:endParaRPr lang="zh-CN" altLang="en-US"/>
          </a:p>
        </p:txBody>
      </p:sp>
      <p:sp>
        <p:nvSpPr>
          <p:cNvPr id="23560" name="Freeform 8"/>
          <p:cNvSpPr>
            <a:spLocks noEditPoints="1"/>
          </p:cNvSpPr>
          <p:nvPr/>
        </p:nvSpPr>
        <p:spPr bwMode="auto">
          <a:xfrm>
            <a:off x="2305050" y="2643188"/>
            <a:ext cx="6838950" cy="561975"/>
          </a:xfrm>
          <a:custGeom>
            <a:avLst/>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1848C0"/>
          </a:solidFill>
          <a:ln>
            <a:noFill/>
          </a:ln>
        </p:spPr>
        <p:txBody>
          <a:bodyPr/>
          <a:lstStyle/>
          <a:p>
            <a:endParaRPr lang="zh-CN" altLang="en-US"/>
          </a:p>
        </p:txBody>
      </p:sp>
      <p:sp>
        <p:nvSpPr>
          <p:cNvPr id="23561" name="Freeform 9"/>
          <p:cNvSpPr>
            <a:spLocks noEditPoints="1"/>
          </p:cNvSpPr>
          <p:nvPr/>
        </p:nvSpPr>
        <p:spPr bwMode="auto">
          <a:xfrm>
            <a:off x="3413125" y="3044825"/>
            <a:ext cx="5730875" cy="1573213"/>
          </a:xfrm>
          <a:custGeom>
            <a:avLst/>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B0F0"/>
          </a:solidFill>
          <a:ln>
            <a:noFill/>
          </a:ln>
        </p:spPr>
        <p:txBody>
          <a:bodyPr/>
          <a:lstStyle/>
          <a:p>
            <a:endParaRPr lang="zh-CN" altLang="en-US"/>
          </a:p>
        </p:txBody>
      </p:sp>
      <p:sp>
        <p:nvSpPr>
          <p:cNvPr id="23562" name="Freeform 10"/>
          <p:cNvSpPr>
            <a:spLocks noEditPoints="1"/>
          </p:cNvSpPr>
          <p:nvPr/>
        </p:nvSpPr>
        <p:spPr bwMode="auto">
          <a:xfrm>
            <a:off x="5648325" y="3214688"/>
            <a:ext cx="3495675" cy="1927225"/>
          </a:xfrm>
          <a:custGeom>
            <a:avLst/>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1848C0"/>
          </a:solidFill>
          <a:ln>
            <a:noFill/>
          </a:ln>
        </p:spPr>
        <p:txBody>
          <a:bodyPr/>
          <a:lstStyle/>
          <a:p>
            <a:endParaRPr lang="zh-CN" altLang="en-US"/>
          </a:p>
        </p:txBody>
      </p:sp>
      <p:sp>
        <p:nvSpPr>
          <p:cNvPr id="23563" name="Rectangle 11"/>
          <p:cNvSpPr>
            <a:spLocks noChangeArrowheads="1"/>
          </p:cNvSpPr>
          <p:nvPr/>
        </p:nvSpPr>
        <p:spPr bwMode="auto">
          <a:xfrm>
            <a:off x="6372225" y="12049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4" name="Rectangle 12"/>
          <p:cNvSpPr>
            <a:spLocks noChangeArrowheads="1"/>
          </p:cNvSpPr>
          <p:nvPr/>
        </p:nvSpPr>
        <p:spPr bwMode="auto">
          <a:xfrm>
            <a:off x="6372225" y="37703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rgbClr val="88714E"/>
                </a:solidFill>
              </a:rPr>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5" name="Rectangle 13"/>
          <p:cNvSpPr>
            <a:spLocks noChangeArrowheads="1"/>
          </p:cNvSpPr>
          <p:nvPr/>
        </p:nvSpPr>
        <p:spPr bwMode="auto">
          <a:xfrm>
            <a:off x="4140200" y="1277938"/>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6" name="Rectangle 14"/>
          <p:cNvSpPr>
            <a:spLocks noChangeArrowheads="1"/>
          </p:cNvSpPr>
          <p:nvPr/>
        </p:nvSpPr>
        <p:spPr bwMode="auto">
          <a:xfrm>
            <a:off x="4140200" y="36544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t>TOPIC HEADER</a:t>
            </a: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7" name="Rectangle 15"/>
          <p:cNvSpPr>
            <a:spLocks noChangeArrowheads="1"/>
          </p:cNvSpPr>
          <p:nvPr/>
        </p:nvSpPr>
        <p:spPr bwMode="auto">
          <a:xfrm>
            <a:off x="827088" y="24098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8" name="Text Box 16"/>
          <p:cNvSpPr txBox="1">
            <a:spLocks noChangeArrowheads="1"/>
          </p:cNvSpPr>
          <p:nvPr/>
        </p:nvSpPr>
        <p:spPr bwMode="auto">
          <a:xfrm>
            <a:off x="3530600" y="1316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2</a:t>
            </a:r>
          </a:p>
        </p:txBody>
      </p:sp>
      <p:sp>
        <p:nvSpPr>
          <p:cNvPr id="23569" name="Text Box 17"/>
          <p:cNvSpPr txBox="1">
            <a:spLocks noChangeArrowheads="1"/>
          </p:cNvSpPr>
          <p:nvPr/>
        </p:nvSpPr>
        <p:spPr bwMode="auto">
          <a:xfrm>
            <a:off x="3530600" y="4154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4</a:t>
            </a:r>
          </a:p>
        </p:txBody>
      </p:sp>
      <p:sp>
        <p:nvSpPr>
          <p:cNvPr id="23570" name="Text Box 18"/>
          <p:cNvSpPr txBox="1">
            <a:spLocks noChangeArrowheads="1"/>
          </p:cNvSpPr>
          <p:nvPr/>
        </p:nvSpPr>
        <p:spPr bwMode="auto">
          <a:xfrm>
            <a:off x="5772150" y="1152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1</a:t>
            </a:r>
          </a:p>
        </p:txBody>
      </p:sp>
      <p:sp>
        <p:nvSpPr>
          <p:cNvPr id="23571" name="Text Box 19"/>
          <p:cNvSpPr txBox="1">
            <a:spLocks noChangeArrowheads="1"/>
          </p:cNvSpPr>
          <p:nvPr/>
        </p:nvSpPr>
        <p:spPr bwMode="auto">
          <a:xfrm>
            <a:off x="5772150" y="4332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rgbClr val="3F1655"/>
                </a:solidFill>
              </a:rPr>
              <a:t>5</a:t>
            </a:r>
          </a:p>
        </p:txBody>
      </p:sp>
      <p:sp>
        <p:nvSpPr>
          <p:cNvPr id="23572" name="Text Box 20"/>
          <p:cNvSpPr txBox="1">
            <a:spLocks noChangeArrowheads="1"/>
          </p:cNvSpPr>
          <p:nvPr/>
        </p:nvSpPr>
        <p:spPr bwMode="auto">
          <a:xfrm>
            <a:off x="2419350" y="27400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3</a:t>
            </a: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right)">
                                      <p:cBhvr>
                                        <p:cTn id="22" dur="500"/>
                                        <p:tgtEl>
                                          <p:spTgt spid="2355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3570"/>
                                        </p:tgtEl>
                                        <p:attrNameLst>
                                          <p:attrName>style.visibility</p:attrName>
                                        </p:attrNameLst>
                                      </p:cBhvr>
                                      <p:to>
                                        <p:strVal val="visible"/>
                                      </p:to>
                                    </p:set>
                                    <p:anim calcmode="lin" valueType="num">
                                      <p:cBhvr>
                                        <p:cTn id="26" dur="500" fill="hold"/>
                                        <p:tgtEl>
                                          <p:spTgt spid="23570"/>
                                        </p:tgtEl>
                                        <p:attrNameLst>
                                          <p:attrName>ppt_w</p:attrName>
                                        </p:attrNameLst>
                                      </p:cBhvr>
                                      <p:tavLst>
                                        <p:tav tm="0">
                                          <p:val>
                                            <p:fltVal val="0"/>
                                          </p:val>
                                        </p:tav>
                                        <p:tav tm="100000">
                                          <p:val>
                                            <p:strVal val="#ppt_w"/>
                                          </p:val>
                                        </p:tav>
                                      </p:tavLst>
                                    </p:anim>
                                    <p:anim calcmode="lin" valueType="num">
                                      <p:cBhvr>
                                        <p:cTn id="27" dur="500" fill="hold"/>
                                        <p:tgtEl>
                                          <p:spTgt spid="23570"/>
                                        </p:tgtEl>
                                        <p:attrNameLst>
                                          <p:attrName>ppt_h</p:attrName>
                                        </p:attrNameLst>
                                      </p:cBhvr>
                                      <p:tavLst>
                                        <p:tav tm="0">
                                          <p:val>
                                            <p:fltVal val="0"/>
                                          </p:val>
                                        </p:tav>
                                        <p:tav tm="100000">
                                          <p:val>
                                            <p:strVal val="#ppt_h"/>
                                          </p:val>
                                        </p:tav>
                                      </p:tavLst>
                                    </p:anim>
                                    <p:animEffect transition="in" filter="fade">
                                      <p:cBhvr>
                                        <p:cTn id="28" dur="500"/>
                                        <p:tgtEl>
                                          <p:spTgt spid="2357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3563"/>
                                        </p:tgtEl>
                                        <p:attrNameLst>
                                          <p:attrName>style.visibility</p:attrName>
                                        </p:attrNameLst>
                                      </p:cBhvr>
                                      <p:to>
                                        <p:strVal val="visible"/>
                                      </p:to>
                                    </p:set>
                                    <p:animEffect transition="in" filter="fade">
                                      <p:cBhvr>
                                        <p:cTn id="32" dur="1000"/>
                                        <p:tgtEl>
                                          <p:spTgt spid="23563"/>
                                        </p:tgtEl>
                                      </p:cBhvr>
                                    </p:animEffect>
                                    <p:anim calcmode="lin" valueType="num">
                                      <p:cBhvr>
                                        <p:cTn id="33" dur="1000" fill="hold"/>
                                        <p:tgtEl>
                                          <p:spTgt spid="23563"/>
                                        </p:tgtEl>
                                        <p:attrNameLst>
                                          <p:attrName>ppt_x</p:attrName>
                                        </p:attrNameLst>
                                      </p:cBhvr>
                                      <p:tavLst>
                                        <p:tav tm="0">
                                          <p:val>
                                            <p:strVal val="#ppt_x"/>
                                          </p:val>
                                        </p:tav>
                                        <p:tav tm="100000">
                                          <p:val>
                                            <p:strVal val="#ppt_x"/>
                                          </p:val>
                                        </p:tav>
                                      </p:tavLst>
                                    </p:anim>
                                    <p:anim calcmode="lin" valueType="num">
                                      <p:cBhvr>
                                        <p:cTn id="34" dur="1000" fill="hold"/>
                                        <p:tgtEl>
                                          <p:spTgt spid="2356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wipe(down)">
                                      <p:cBhvr>
                                        <p:cTn id="38" dur="500"/>
                                        <p:tgtEl>
                                          <p:spTgt spid="2355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3568"/>
                                        </p:tgtEl>
                                        <p:attrNameLst>
                                          <p:attrName>style.visibility</p:attrName>
                                        </p:attrNameLst>
                                      </p:cBhvr>
                                      <p:to>
                                        <p:strVal val="visible"/>
                                      </p:to>
                                    </p:set>
                                    <p:anim calcmode="lin" valueType="num">
                                      <p:cBhvr>
                                        <p:cTn id="42" dur="500" fill="hold"/>
                                        <p:tgtEl>
                                          <p:spTgt spid="23568"/>
                                        </p:tgtEl>
                                        <p:attrNameLst>
                                          <p:attrName>ppt_w</p:attrName>
                                        </p:attrNameLst>
                                      </p:cBhvr>
                                      <p:tavLst>
                                        <p:tav tm="0">
                                          <p:val>
                                            <p:fltVal val="0"/>
                                          </p:val>
                                        </p:tav>
                                        <p:tav tm="100000">
                                          <p:val>
                                            <p:strVal val="#ppt_w"/>
                                          </p:val>
                                        </p:tav>
                                      </p:tavLst>
                                    </p:anim>
                                    <p:anim calcmode="lin" valueType="num">
                                      <p:cBhvr>
                                        <p:cTn id="43" dur="500" fill="hold"/>
                                        <p:tgtEl>
                                          <p:spTgt spid="23568"/>
                                        </p:tgtEl>
                                        <p:attrNameLst>
                                          <p:attrName>ppt_h</p:attrName>
                                        </p:attrNameLst>
                                      </p:cBhvr>
                                      <p:tavLst>
                                        <p:tav tm="0">
                                          <p:val>
                                            <p:fltVal val="0"/>
                                          </p:val>
                                        </p:tav>
                                        <p:tav tm="100000">
                                          <p:val>
                                            <p:strVal val="#ppt_h"/>
                                          </p:val>
                                        </p:tav>
                                      </p:tavLst>
                                    </p:anim>
                                    <p:animEffect transition="in" filter="fade">
                                      <p:cBhvr>
                                        <p:cTn id="44" dur="500"/>
                                        <p:tgtEl>
                                          <p:spTgt spid="2356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23565"/>
                                        </p:tgtEl>
                                        <p:attrNameLst>
                                          <p:attrName>style.visibility</p:attrName>
                                        </p:attrNameLst>
                                      </p:cBhvr>
                                      <p:to>
                                        <p:strVal val="visible"/>
                                      </p:to>
                                    </p:set>
                                    <p:animEffect transition="in" filter="fade">
                                      <p:cBhvr>
                                        <p:cTn id="48" dur="1000"/>
                                        <p:tgtEl>
                                          <p:spTgt spid="23565"/>
                                        </p:tgtEl>
                                      </p:cBhvr>
                                    </p:animEffect>
                                    <p:anim calcmode="lin" valueType="num">
                                      <p:cBhvr>
                                        <p:cTn id="49" dur="1000" fill="hold"/>
                                        <p:tgtEl>
                                          <p:spTgt spid="23565"/>
                                        </p:tgtEl>
                                        <p:attrNameLst>
                                          <p:attrName>ppt_x</p:attrName>
                                        </p:attrNameLst>
                                      </p:cBhvr>
                                      <p:tavLst>
                                        <p:tav tm="0">
                                          <p:val>
                                            <p:strVal val="#ppt_x"/>
                                          </p:val>
                                        </p:tav>
                                        <p:tav tm="100000">
                                          <p:val>
                                            <p:strVal val="#ppt_x"/>
                                          </p:val>
                                        </p:tav>
                                      </p:tavLst>
                                    </p:anim>
                                    <p:anim calcmode="lin" valueType="num">
                                      <p:cBhvr>
                                        <p:cTn id="50" dur="1000" fill="hold"/>
                                        <p:tgtEl>
                                          <p:spTgt spid="23565"/>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3560"/>
                                        </p:tgtEl>
                                        <p:attrNameLst>
                                          <p:attrName>style.visibility</p:attrName>
                                        </p:attrNameLst>
                                      </p:cBhvr>
                                      <p:to>
                                        <p:strVal val="visible"/>
                                      </p:to>
                                    </p:set>
                                    <p:animEffect transition="in" filter="wipe(right)">
                                      <p:cBhvr>
                                        <p:cTn id="54" dur="500"/>
                                        <p:tgtEl>
                                          <p:spTgt spid="23560"/>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23572"/>
                                        </p:tgtEl>
                                        <p:attrNameLst>
                                          <p:attrName>style.visibility</p:attrName>
                                        </p:attrNameLst>
                                      </p:cBhvr>
                                      <p:to>
                                        <p:strVal val="visible"/>
                                      </p:to>
                                    </p:set>
                                    <p:anim calcmode="lin" valueType="num">
                                      <p:cBhvr>
                                        <p:cTn id="58" dur="500" fill="hold"/>
                                        <p:tgtEl>
                                          <p:spTgt spid="23572"/>
                                        </p:tgtEl>
                                        <p:attrNameLst>
                                          <p:attrName>ppt_w</p:attrName>
                                        </p:attrNameLst>
                                      </p:cBhvr>
                                      <p:tavLst>
                                        <p:tav tm="0">
                                          <p:val>
                                            <p:fltVal val="0"/>
                                          </p:val>
                                        </p:tav>
                                        <p:tav tm="100000">
                                          <p:val>
                                            <p:strVal val="#ppt_w"/>
                                          </p:val>
                                        </p:tav>
                                      </p:tavLst>
                                    </p:anim>
                                    <p:anim calcmode="lin" valueType="num">
                                      <p:cBhvr>
                                        <p:cTn id="59" dur="500" fill="hold"/>
                                        <p:tgtEl>
                                          <p:spTgt spid="23572"/>
                                        </p:tgtEl>
                                        <p:attrNameLst>
                                          <p:attrName>ppt_h</p:attrName>
                                        </p:attrNameLst>
                                      </p:cBhvr>
                                      <p:tavLst>
                                        <p:tav tm="0">
                                          <p:val>
                                            <p:fltVal val="0"/>
                                          </p:val>
                                        </p:tav>
                                        <p:tav tm="100000">
                                          <p:val>
                                            <p:strVal val="#ppt_h"/>
                                          </p:val>
                                        </p:tav>
                                      </p:tavLst>
                                    </p:anim>
                                    <p:animEffect transition="in" filter="fade">
                                      <p:cBhvr>
                                        <p:cTn id="60" dur="500"/>
                                        <p:tgtEl>
                                          <p:spTgt spid="23572"/>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fade">
                                      <p:cBhvr>
                                        <p:cTn id="64" dur="1000"/>
                                        <p:tgtEl>
                                          <p:spTgt spid="23567"/>
                                        </p:tgtEl>
                                      </p:cBhvr>
                                    </p:animEffect>
                                    <p:anim calcmode="lin" valueType="num">
                                      <p:cBhvr>
                                        <p:cTn id="65" dur="1000" fill="hold"/>
                                        <p:tgtEl>
                                          <p:spTgt spid="23567"/>
                                        </p:tgtEl>
                                        <p:attrNameLst>
                                          <p:attrName>ppt_x</p:attrName>
                                        </p:attrNameLst>
                                      </p:cBhvr>
                                      <p:tavLst>
                                        <p:tav tm="0">
                                          <p:val>
                                            <p:strVal val="#ppt_x"/>
                                          </p:val>
                                        </p:tav>
                                        <p:tav tm="100000">
                                          <p:val>
                                            <p:strVal val="#ppt_x"/>
                                          </p:val>
                                        </p:tav>
                                      </p:tavLst>
                                    </p:anim>
                                    <p:anim calcmode="lin" valueType="num">
                                      <p:cBhvr>
                                        <p:cTn id="66" dur="1000" fill="hold"/>
                                        <p:tgtEl>
                                          <p:spTgt spid="23567"/>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2" fill="hold" grpId="0" nodeType="afterEffect">
                                  <p:stCondLst>
                                    <p:cond delay="0"/>
                                  </p:stCondLst>
                                  <p:childTnLst>
                                    <p:set>
                                      <p:cBhvr>
                                        <p:cTn id="69" dur="1" fill="hold">
                                          <p:stCondLst>
                                            <p:cond delay="0"/>
                                          </p:stCondLst>
                                        </p:cTn>
                                        <p:tgtEl>
                                          <p:spTgt spid="23561"/>
                                        </p:tgtEl>
                                        <p:attrNameLst>
                                          <p:attrName>style.visibility</p:attrName>
                                        </p:attrNameLst>
                                      </p:cBhvr>
                                      <p:to>
                                        <p:strVal val="visible"/>
                                      </p:to>
                                    </p:set>
                                    <p:animEffect transition="in" filter="wipe(right)">
                                      <p:cBhvr>
                                        <p:cTn id="70" dur="500"/>
                                        <p:tgtEl>
                                          <p:spTgt spid="23561"/>
                                        </p:tgtEl>
                                      </p:cBhvr>
                                    </p:animEffect>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23569"/>
                                        </p:tgtEl>
                                        <p:attrNameLst>
                                          <p:attrName>style.visibility</p:attrName>
                                        </p:attrNameLst>
                                      </p:cBhvr>
                                      <p:to>
                                        <p:strVal val="visible"/>
                                      </p:to>
                                    </p:set>
                                    <p:anim calcmode="lin" valueType="num">
                                      <p:cBhvr>
                                        <p:cTn id="74" dur="500" fill="hold"/>
                                        <p:tgtEl>
                                          <p:spTgt spid="23569"/>
                                        </p:tgtEl>
                                        <p:attrNameLst>
                                          <p:attrName>ppt_w</p:attrName>
                                        </p:attrNameLst>
                                      </p:cBhvr>
                                      <p:tavLst>
                                        <p:tav tm="0">
                                          <p:val>
                                            <p:fltVal val="0"/>
                                          </p:val>
                                        </p:tav>
                                        <p:tav tm="100000">
                                          <p:val>
                                            <p:strVal val="#ppt_w"/>
                                          </p:val>
                                        </p:tav>
                                      </p:tavLst>
                                    </p:anim>
                                    <p:anim calcmode="lin" valueType="num">
                                      <p:cBhvr>
                                        <p:cTn id="75" dur="500" fill="hold"/>
                                        <p:tgtEl>
                                          <p:spTgt spid="23569"/>
                                        </p:tgtEl>
                                        <p:attrNameLst>
                                          <p:attrName>ppt_h</p:attrName>
                                        </p:attrNameLst>
                                      </p:cBhvr>
                                      <p:tavLst>
                                        <p:tav tm="0">
                                          <p:val>
                                            <p:fltVal val="0"/>
                                          </p:val>
                                        </p:tav>
                                        <p:tav tm="100000">
                                          <p:val>
                                            <p:strVal val="#ppt_h"/>
                                          </p:val>
                                        </p:tav>
                                      </p:tavLst>
                                    </p:anim>
                                    <p:animEffect transition="in" filter="fade">
                                      <p:cBhvr>
                                        <p:cTn id="76" dur="500"/>
                                        <p:tgtEl>
                                          <p:spTgt spid="23569"/>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23566"/>
                                        </p:tgtEl>
                                        <p:attrNameLst>
                                          <p:attrName>style.visibility</p:attrName>
                                        </p:attrNameLst>
                                      </p:cBhvr>
                                      <p:to>
                                        <p:strVal val="visible"/>
                                      </p:to>
                                    </p:set>
                                    <p:animEffect transition="in" filter="fade">
                                      <p:cBhvr>
                                        <p:cTn id="80" dur="1000"/>
                                        <p:tgtEl>
                                          <p:spTgt spid="23566"/>
                                        </p:tgtEl>
                                      </p:cBhvr>
                                    </p:animEffect>
                                    <p:anim calcmode="lin" valueType="num">
                                      <p:cBhvr>
                                        <p:cTn id="81" dur="1000" fill="hold"/>
                                        <p:tgtEl>
                                          <p:spTgt spid="23566"/>
                                        </p:tgtEl>
                                        <p:attrNameLst>
                                          <p:attrName>ppt_x</p:attrName>
                                        </p:attrNameLst>
                                      </p:cBhvr>
                                      <p:tavLst>
                                        <p:tav tm="0">
                                          <p:val>
                                            <p:strVal val="#ppt_x"/>
                                          </p:val>
                                        </p:tav>
                                        <p:tav tm="100000">
                                          <p:val>
                                            <p:strVal val="#ppt_x"/>
                                          </p:val>
                                        </p:tav>
                                      </p:tavLst>
                                    </p:anim>
                                    <p:anim calcmode="lin" valueType="num">
                                      <p:cBhvr>
                                        <p:cTn id="82" dur="1000" fill="hold"/>
                                        <p:tgtEl>
                                          <p:spTgt spid="2356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22" presetClass="entr" presetSubtype="2" fill="hold" grpId="0" nodeType="afterEffect">
                                  <p:stCondLst>
                                    <p:cond delay="0"/>
                                  </p:stCondLst>
                                  <p:childTnLst>
                                    <p:set>
                                      <p:cBhvr>
                                        <p:cTn id="85" dur="1" fill="hold">
                                          <p:stCondLst>
                                            <p:cond delay="0"/>
                                          </p:stCondLst>
                                        </p:cTn>
                                        <p:tgtEl>
                                          <p:spTgt spid="23562"/>
                                        </p:tgtEl>
                                        <p:attrNameLst>
                                          <p:attrName>style.visibility</p:attrName>
                                        </p:attrNameLst>
                                      </p:cBhvr>
                                      <p:to>
                                        <p:strVal val="visible"/>
                                      </p:to>
                                    </p:set>
                                    <p:animEffect transition="in" filter="wipe(right)">
                                      <p:cBhvr>
                                        <p:cTn id="86" dur="500"/>
                                        <p:tgtEl>
                                          <p:spTgt spid="23562"/>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3571"/>
                                        </p:tgtEl>
                                        <p:attrNameLst>
                                          <p:attrName>style.visibility</p:attrName>
                                        </p:attrNameLst>
                                      </p:cBhvr>
                                      <p:to>
                                        <p:strVal val="visible"/>
                                      </p:to>
                                    </p:set>
                                    <p:anim calcmode="lin" valueType="num">
                                      <p:cBhvr>
                                        <p:cTn id="90" dur="500" fill="hold"/>
                                        <p:tgtEl>
                                          <p:spTgt spid="23571"/>
                                        </p:tgtEl>
                                        <p:attrNameLst>
                                          <p:attrName>ppt_w</p:attrName>
                                        </p:attrNameLst>
                                      </p:cBhvr>
                                      <p:tavLst>
                                        <p:tav tm="0">
                                          <p:val>
                                            <p:fltVal val="0"/>
                                          </p:val>
                                        </p:tav>
                                        <p:tav tm="100000">
                                          <p:val>
                                            <p:strVal val="#ppt_w"/>
                                          </p:val>
                                        </p:tav>
                                      </p:tavLst>
                                    </p:anim>
                                    <p:anim calcmode="lin" valueType="num">
                                      <p:cBhvr>
                                        <p:cTn id="91" dur="500" fill="hold"/>
                                        <p:tgtEl>
                                          <p:spTgt spid="23571"/>
                                        </p:tgtEl>
                                        <p:attrNameLst>
                                          <p:attrName>ppt_h</p:attrName>
                                        </p:attrNameLst>
                                      </p:cBhvr>
                                      <p:tavLst>
                                        <p:tav tm="0">
                                          <p:val>
                                            <p:fltVal val="0"/>
                                          </p:val>
                                        </p:tav>
                                        <p:tav tm="100000">
                                          <p:val>
                                            <p:strVal val="#ppt_h"/>
                                          </p:val>
                                        </p:tav>
                                      </p:tavLst>
                                    </p:anim>
                                    <p:animEffect transition="in" filter="fade">
                                      <p:cBhvr>
                                        <p:cTn id="92" dur="500"/>
                                        <p:tgtEl>
                                          <p:spTgt spid="23571"/>
                                        </p:tgtEl>
                                      </p:cBhvr>
                                    </p:animEffect>
                                  </p:childTnLst>
                                </p:cTn>
                              </p:par>
                            </p:childTnLst>
                          </p:cTn>
                        </p:par>
                        <p:par>
                          <p:cTn id="93" fill="hold">
                            <p:stCondLst>
                              <p:cond delay="10500"/>
                            </p:stCondLst>
                            <p:childTnLst>
                              <p:par>
                                <p:cTn id="94" presetID="42" presetClass="entr" presetSubtype="0" fill="hold" grpId="0" nodeType="afterEffect">
                                  <p:stCondLst>
                                    <p:cond delay="0"/>
                                  </p:stCondLst>
                                  <p:childTnLst>
                                    <p:set>
                                      <p:cBhvr>
                                        <p:cTn id="95" dur="1" fill="hold">
                                          <p:stCondLst>
                                            <p:cond delay="0"/>
                                          </p:stCondLst>
                                        </p:cTn>
                                        <p:tgtEl>
                                          <p:spTgt spid="23564"/>
                                        </p:tgtEl>
                                        <p:attrNameLst>
                                          <p:attrName>style.visibility</p:attrName>
                                        </p:attrNameLst>
                                      </p:cBhvr>
                                      <p:to>
                                        <p:strVal val="visible"/>
                                      </p:to>
                                    </p:set>
                                    <p:animEffect transition="in" filter="fade">
                                      <p:cBhvr>
                                        <p:cTn id="96" dur="1000"/>
                                        <p:tgtEl>
                                          <p:spTgt spid="23564"/>
                                        </p:tgtEl>
                                      </p:cBhvr>
                                    </p:animEffect>
                                    <p:anim calcmode="lin" valueType="num">
                                      <p:cBhvr>
                                        <p:cTn id="97" dur="1000" fill="hold"/>
                                        <p:tgtEl>
                                          <p:spTgt spid="23564"/>
                                        </p:tgtEl>
                                        <p:attrNameLst>
                                          <p:attrName>ppt_x</p:attrName>
                                        </p:attrNameLst>
                                      </p:cBhvr>
                                      <p:tavLst>
                                        <p:tav tm="0">
                                          <p:val>
                                            <p:strVal val="#ppt_x"/>
                                          </p:val>
                                        </p:tav>
                                        <p:tav tm="100000">
                                          <p:val>
                                            <p:strVal val="#ppt_x"/>
                                          </p:val>
                                        </p:tav>
                                      </p:tavLst>
                                    </p:anim>
                                    <p:anim calcmode="lin" valueType="num">
                                      <p:cBhvr>
                                        <p:cTn id="98" dur="1000" fill="hold"/>
                                        <p:tgtEl>
                                          <p:spTgt spid="23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P spid="23562" grpId="0" animBg="1"/>
      <p:bldP spid="23563" grpId="0"/>
      <p:bldP spid="23564" grpId="0"/>
      <p:bldP spid="23565" grpId="0"/>
      <p:bldP spid="23566" grpId="0"/>
      <p:bldP spid="23567" grpId="0"/>
      <p:bldP spid="23568" grpId="0"/>
      <p:bldP spid="23569" grpId="0"/>
      <p:bldP spid="23570" grpId="0"/>
      <p:bldP spid="23571" grpId="0"/>
      <p:bldP spid="23572" grpId="0"/>
      <p:bldP spid="20" grpId="0"/>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050" y="1620838"/>
            <a:ext cx="3889375" cy="2135187"/>
            <a:chOff x="654050" y="1620838"/>
            <a:chExt cx="3889375" cy="2135187"/>
          </a:xfrm>
        </p:grpSpPr>
        <p:sp>
          <p:nvSpPr>
            <p:cNvPr id="25605" name="Freeform 5"/>
            <p:cNvSpPr/>
            <p:nvPr/>
          </p:nvSpPr>
          <p:spPr bwMode="auto">
            <a:xfrm>
              <a:off x="65405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6"/>
            <p:cNvSpPr/>
            <p:nvPr/>
          </p:nvSpPr>
          <p:spPr bwMode="auto">
            <a:xfrm>
              <a:off x="65405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7"/>
            <p:cNvSpPr/>
            <p:nvPr/>
          </p:nvSpPr>
          <p:spPr bwMode="auto">
            <a:xfrm>
              <a:off x="65405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8"/>
            <p:cNvSpPr/>
            <p:nvPr/>
          </p:nvSpPr>
          <p:spPr bwMode="auto">
            <a:xfrm>
              <a:off x="65405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9"/>
            <p:cNvSpPr/>
            <p:nvPr/>
          </p:nvSpPr>
          <p:spPr bwMode="auto">
            <a:xfrm>
              <a:off x="65405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0"/>
            <p:cNvSpPr/>
            <p:nvPr/>
          </p:nvSpPr>
          <p:spPr bwMode="auto">
            <a:xfrm>
              <a:off x="65405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1" name="Freeform 11"/>
            <p:cNvSpPr/>
            <p:nvPr/>
          </p:nvSpPr>
          <p:spPr bwMode="auto">
            <a:xfrm>
              <a:off x="65405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2" name="Freeform 12"/>
            <p:cNvSpPr/>
            <p:nvPr/>
          </p:nvSpPr>
          <p:spPr bwMode="auto">
            <a:xfrm>
              <a:off x="65405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3"/>
            <p:cNvSpPr/>
            <p:nvPr/>
          </p:nvSpPr>
          <p:spPr bwMode="auto">
            <a:xfrm>
              <a:off x="65405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4"/>
            <p:cNvSpPr/>
            <p:nvPr/>
          </p:nvSpPr>
          <p:spPr bwMode="auto">
            <a:xfrm>
              <a:off x="65405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15"/>
            <p:cNvSpPr/>
            <p:nvPr/>
          </p:nvSpPr>
          <p:spPr bwMode="auto">
            <a:xfrm>
              <a:off x="12271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Freeform 16"/>
            <p:cNvSpPr/>
            <p:nvPr/>
          </p:nvSpPr>
          <p:spPr bwMode="auto">
            <a:xfrm>
              <a:off x="12271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17"/>
            <p:cNvSpPr/>
            <p:nvPr/>
          </p:nvSpPr>
          <p:spPr bwMode="auto">
            <a:xfrm>
              <a:off x="12271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18"/>
            <p:cNvSpPr/>
            <p:nvPr/>
          </p:nvSpPr>
          <p:spPr bwMode="auto">
            <a:xfrm>
              <a:off x="12271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Freeform 19"/>
            <p:cNvSpPr/>
            <p:nvPr/>
          </p:nvSpPr>
          <p:spPr bwMode="auto">
            <a:xfrm>
              <a:off x="12271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Freeform 20"/>
            <p:cNvSpPr/>
            <p:nvPr/>
          </p:nvSpPr>
          <p:spPr bwMode="auto">
            <a:xfrm>
              <a:off x="12271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1" name="Freeform 21"/>
            <p:cNvSpPr/>
            <p:nvPr/>
          </p:nvSpPr>
          <p:spPr bwMode="auto">
            <a:xfrm>
              <a:off x="12271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2" name="Freeform 22"/>
            <p:cNvSpPr/>
            <p:nvPr/>
          </p:nvSpPr>
          <p:spPr bwMode="auto">
            <a:xfrm>
              <a:off x="12271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23"/>
            <p:cNvSpPr/>
            <p:nvPr/>
          </p:nvSpPr>
          <p:spPr bwMode="auto">
            <a:xfrm>
              <a:off x="12271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24"/>
            <p:cNvSpPr/>
            <p:nvPr/>
          </p:nvSpPr>
          <p:spPr bwMode="auto">
            <a:xfrm>
              <a:off x="12271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25"/>
            <p:cNvSpPr/>
            <p:nvPr/>
          </p:nvSpPr>
          <p:spPr bwMode="auto">
            <a:xfrm>
              <a:off x="180181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26"/>
            <p:cNvSpPr/>
            <p:nvPr/>
          </p:nvSpPr>
          <p:spPr bwMode="auto">
            <a:xfrm>
              <a:off x="180181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7" name="Freeform 27"/>
            <p:cNvSpPr/>
            <p:nvPr/>
          </p:nvSpPr>
          <p:spPr bwMode="auto">
            <a:xfrm>
              <a:off x="180181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8" name="Freeform 28"/>
            <p:cNvSpPr/>
            <p:nvPr/>
          </p:nvSpPr>
          <p:spPr bwMode="auto">
            <a:xfrm>
              <a:off x="180181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9" name="Freeform 29"/>
            <p:cNvSpPr/>
            <p:nvPr/>
          </p:nvSpPr>
          <p:spPr bwMode="auto">
            <a:xfrm>
              <a:off x="180181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30"/>
            <p:cNvSpPr/>
            <p:nvPr/>
          </p:nvSpPr>
          <p:spPr bwMode="auto">
            <a:xfrm>
              <a:off x="180181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Freeform 31"/>
            <p:cNvSpPr/>
            <p:nvPr/>
          </p:nvSpPr>
          <p:spPr bwMode="auto">
            <a:xfrm>
              <a:off x="180181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32"/>
            <p:cNvSpPr/>
            <p:nvPr/>
          </p:nvSpPr>
          <p:spPr bwMode="auto">
            <a:xfrm>
              <a:off x="180181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3" name="Freeform 33"/>
            <p:cNvSpPr/>
            <p:nvPr/>
          </p:nvSpPr>
          <p:spPr bwMode="auto">
            <a:xfrm>
              <a:off x="180181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4" name="Freeform 34"/>
            <p:cNvSpPr/>
            <p:nvPr/>
          </p:nvSpPr>
          <p:spPr bwMode="auto">
            <a:xfrm>
              <a:off x="180181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5" name="Freeform 35"/>
            <p:cNvSpPr/>
            <p:nvPr/>
          </p:nvSpPr>
          <p:spPr bwMode="auto">
            <a:xfrm>
              <a:off x="237490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36"/>
            <p:cNvSpPr/>
            <p:nvPr/>
          </p:nvSpPr>
          <p:spPr bwMode="auto">
            <a:xfrm>
              <a:off x="237490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7" name="Freeform 37"/>
            <p:cNvSpPr/>
            <p:nvPr/>
          </p:nvSpPr>
          <p:spPr bwMode="auto">
            <a:xfrm>
              <a:off x="237490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38"/>
            <p:cNvSpPr/>
            <p:nvPr/>
          </p:nvSpPr>
          <p:spPr bwMode="auto">
            <a:xfrm>
              <a:off x="237490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9" name="Freeform 39"/>
            <p:cNvSpPr/>
            <p:nvPr/>
          </p:nvSpPr>
          <p:spPr bwMode="auto">
            <a:xfrm>
              <a:off x="237490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0" name="Freeform 40"/>
            <p:cNvSpPr/>
            <p:nvPr/>
          </p:nvSpPr>
          <p:spPr bwMode="auto">
            <a:xfrm>
              <a:off x="237490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1" name="Freeform 41"/>
            <p:cNvSpPr/>
            <p:nvPr/>
          </p:nvSpPr>
          <p:spPr bwMode="auto">
            <a:xfrm>
              <a:off x="237490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2" name="Freeform 42"/>
            <p:cNvSpPr/>
            <p:nvPr/>
          </p:nvSpPr>
          <p:spPr bwMode="auto">
            <a:xfrm>
              <a:off x="237490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3" name="Freeform 43"/>
            <p:cNvSpPr/>
            <p:nvPr/>
          </p:nvSpPr>
          <p:spPr bwMode="auto">
            <a:xfrm>
              <a:off x="237490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4" name="Freeform 44"/>
            <p:cNvSpPr/>
            <p:nvPr/>
          </p:nvSpPr>
          <p:spPr bwMode="auto">
            <a:xfrm>
              <a:off x="237490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5" name="Freeform 45"/>
            <p:cNvSpPr/>
            <p:nvPr/>
          </p:nvSpPr>
          <p:spPr bwMode="auto">
            <a:xfrm>
              <a:off x="2949575"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6" name="Freeform 46"/>
            <p:cNvSpPr/>
            <p:nvPr/>
          </p:nvSpPr>
          <p:spPr bwMode="auto">
            <a:xfrm>
              <a:off x="2949575"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7" name="Freeform 47"/>
            <p:cNvSpPr/>
            <p:nvPr/>
          </p:nvSpPr>
          <p:spPr bwMode="auto">
            <a:xfrm>
              <a:off x="2949575"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8" name="Freeform 48"/>
            <p:cNvSpPr/>
            <p:nvPr/>
          </p:nvSpPr>
          <p:spPr bwMode="auto">
            <a:xfrm>
              <a:off x="2949575"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9" name="Freeform 49"/>
            <p:cNvSpPr/>
            <p:nvPr/>
          </p:nvSpPr>
          <p:spPr bwMode="auto">
            <a:xfrm>
              <a:off x="2949575"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0" name="Freeform 50"/>
            <p:cNvSpPr/>
            <p:nvPr/>
          </p:nvSpPr>
          <p:spPr bwMode="auto">
            <a:xfrm>
              <a:off x="2949575"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1" name="Freeform 51"/>
            <p:cNvSpPr/>
            <p:nvPr/>
          </p:nvSpPr>
          <p:spPr bwMode="auto">
            <a:xfrm>
              <a:off x="2949575"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2" name="Freeform 52"/>
            <p:cNvSpPr/>
            <p:nvPr/>
          </p:nvSpPr>
          <p:spPr bwMode="auto">
            <a:xfrm>
              <a:off x="2949575"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3" name="Freeform 53"/>
            <p:cNvSpPr/>
            <p:nvPr/>
          </p:nvSpPr>
          <p:spPr bwMode="auto">
            <a:xfrm>
              <a:off x="2949575"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4" name="Freeform 54"/>
            <p:cNvSpPr/>
            <p:nvPr/>
          </p:nvSpPr>
          <p:spPr bwMode="auto">
            <a:xfrm>
              <a:off x="2949575"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5" name="Freeform 55"/>
            <p:cNvSpPr/>
            <p:nvPr/>
          </p:nvSpPr>
          <p:spPr bwMode="auto">
            <a:xfrm>
              <a:off x="352266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6" name="Freeform 56"/>
            <p:cNvSpPr/>
            <p:nvPr/>
          </p:nvSpPr>
          <p:spPr bwMode="auto">
            <a:xfrm>
              <a:off x="352266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7" name="Freeform 57"/>
            <p:cNvSpPr/>
            <p:nvPr/>
          </p:nvSpPr>
          <p:spPr bwMode="auto">
            <a:xfrm>
              <a:off x="352266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8" name="Freeform 58"/>
            <p:cNvSpPr/>
            <p:nvPr/>
          </p:nvSpPr>
          <p:spPr bwMode="auto">
            <a:xfrm>
              <a:off x="352266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9" name="Freeform 59"/>
            <p:cNvSpPr/>
            <p:nvPr/>
          </p:nvSpPr>
          <p:spPr bwMode="auto">
            <a:xfrm>
              <a:off x="352266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0" name="Freeform 60"/>
            <p:cNvSpPr/>
            <p:nvPr/>
          </p:nvSpPr>
          <p:spPr bwMode="auto">
            <a:xfrm>
              <a:off x="352266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1" name="Freeform 61"/>
            <p:cNvSpPr/>
            <p:nvPr/>
          </p:nvSpPr>
          <p:spPr bwMode="auto">
            <a:xfrm>
              <a:off x="352266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2" name="Freeform 62"/>
            <p:cNvSpPr/>
            <p:nvPr/>
          </p:nvSpPr>
          <p:spPr bwMode="auto">
            <a:xfrm>
              <a:off x="352266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3" name="Freeform 63"/>
            <p:cNvSpPr/>
            <p:nvPr/>
          </p:nvSpPr>
          <p:spPr bwMode="auto">
            <a:xfrm>
              <a:off x="352266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4" name="Freeform 64"/>
            <p:cNvSpPr/>
            <p:nvPr/>
          </p:nvSpPr>
          <p:spPr bwMode="auto">
            <a:xfrm>
              <a:off x="352266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5" name="Freeform 65"/>
            <p:cNvSpPr/>
            <p:nvPr/>
          </p:nvSpPr>
          <p:spPr bwMode="auto">
            <a:xfrm>
              <a:off x="40973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6" name="Freeform 66"/>
            <p:cNvSpPr/>
            <p:nvPr/>
          </p:nvSpPr>
          <p:spPr bwMode="auto">
            <a:xfrm>
              <a:off x="40973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7" name="Freeform 67"/>
            <p:cNvSpPr/>
            <p:nvPr/>
          </p:nvSpPr>
          <p:spPr bwMode="auto">
            <a:xfrm>
              <a:off x="40973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8" name="Freeform 68"/>
            <p:cNvSpPr/>
            <p:nvPr/>
          </p:nvSpPr>
          <p:spPr bwMode="auto">
            <a:xfrm>
              <a:off x="40973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9" name="Freeform 69"/>
            <p:cNvSpPr/>
            <p:nvPr/>
          </p:nvSpPr>
          <p:spPr bwMode="auto">
            <a:xfrm>
              <a:off x="40973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0" name="Freeform 70"/>
            <p:cNvSpPr/>
            <p:nvPr/>
          </p:nvSpPr>
          <p:spPr bwMode="auto">
            <a:xfrm>
              <a:off x="40973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1" name="Freeform 71"/>
            <p:cNvSpPr/>
            <p:nvPr/>
          </p:nvSpPr>
          <p:spPr bwMode="auto">
            <a:xfrm>
              <a:off x="40973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2" name="Freeform 72"/>
            <p:cNvSpPr/>
            <p:nvPr/>
          </p:nvSpPr>
          <p:spPr bwMode="auto">
            <a:xfrm>
              <a:off x="40973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3" name="Freeform 73"/>
            <p:cNvSpPr/>
            <p:nvPr/>
          </p:nvSpPr>
          <p:spPr bwMode="auto">
            <a:xfrm>
              <a:off x="40973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4" name="Freeform 74"/>
            <p:cNvSpPr/>
            <p:nvPr/>
          </p:nvSpPr>
          <p:spPr bwMode="auto">
            <a:xfrm>
              <a:off x="40973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5" name="Rectangle 75"/>
            <p:cNvSpPr>
              <a:spLocks noChangeArrowheads="1"/>
            </p:cNvSpPr>
            <p:nvPr/>
          </p:nvSpPr>
          <p:spPr bwMode="auto">
            <a:xfrm>
              <a:off x="769938" y="3633788"/>
              <a:ext cx="2174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SUN</a:t>
              </a:r>
              <a:endParaRPr lang="zh-CN" altLang="zh-CN" sz="800">
                <a:solidFill>
                  <a:schemeClr val="bg2"/>
                </a:solidFill>
              </a:endParaRPr>
            </a:p>
          </p:txBody>
        </p:sp>
        <p:sp>
          <p:nvSpPr>
            <p:cNvPr id="25676" name="Rectangle 76"/>
            <p:cNvSpPr>
              <a:spLocks noChangeArrowheads="1"/>
            </p:cNvSpPr>
            <p:nvPr/>
          </p:nvSpPr>
          <p:spPr bwMode="auto">
            <a:xfrm>
              <a:off x="1338263" y="3633788"/>
              <a:ext cx="2651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MON</a:t>
              </a:r>
              <a:endParaRPr lang="zh-CN" altLang="zh-CN" sz="800">
                <a:solidFill>
                  <a:schemeClr val="bg2"/>
                </a:solidFill>
              </a:endParaRPr>
            </a:p>
          </p:txBody>
        </p:sp>
        <p:sp>
          <p:nvSpPr>
            <p:cNvPr id="25677" name="Rectangle 77"/>
            <p:cNvSpPr>
              <a:spLocks noChangeArrowheads="1"/>
            </p:cNvSpPr>
            <p:nvPr/>
          </p:nvSpPr>
          <p:spPr bwMode="auto">
            <a:xfrm>
              <a:off x="1930400" y="3633788"/>
              <a:ext cx="1905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TUE</a:t>
              </a:r>
              <a:endParaRPr lang="zh-CN" altLang="zh-CN" sz="800">
                <a:solidFill>
                  <a:schemeClr val="bg2"/>
                </a:solidFill>
              </a:endParaRPr>
            </a:p>
          </p:txBody>
        </p:sp>
        <p:sp>
          <p:nvSpPr>
            <p:cNvPr id="25678" name="Rectangle 78"/>
            <p:cNvSpPr>
              <a:spLocks noChangeArrowheads="1"/>
            </p:cNvSpPr>
            <p:nvPr/>
          </p:nvSpPr>
          <p:spPr bwMode="auto">
            <a:xfrm>
              <a:off x="2482850" y="3633788"/>
              <a:ext cx="2365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WED</a:t>
              </a:r>
              <a:endParaRPr lang="zh-CN" altLang="zh-CN" sz="800">
                <a:solidFill>
                  <a:schemeClr val="bg2"/>
                </a:solidFill>
              </a:endParaRPr>
            </a:p>
          </p:txBody>
        </p:sp>
        <p:sp>
          <p:nvSpPr>
            <p:cNvPr id="25679" name="Rectangle 79"/>
            <p:cNvSpPr>
              <a:spLocks noChangeArrowheads="1"/>
            </p:cNvSpPr>
            <p:nvPr/>
          </p:nvSpPr>
          <p:spPr bwMode="auto">
            <a:xfrm>
              <a:off x="3090863" y="3633788"/>
              <a:ext cx="2143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THU</a:t>
              </a:r>
              <a:endParaRPr lang="zh-CN" altLang="zh-CN" sz="800">
                <a:solidFill>
                  <a:schemeClr val="bg2"/>
                </a:solidFill>
              </a:endParaRPr>
            </a:p>
          </p:txBody>
        </p:sp>
        <p:sp>
          <p:nvSpPr>
            <p:cNvPr id="25680" name="Rectangle 80"/>
            <p:cNvSpPr>
              <a:spLocks noChangeArrowheads="1"/>
            </p:cNvSpPr>
            <p:nvPr/>
          </p:nvSpPr>
          <p:spPr bwMode="auto">
            <a:xfrm>
              <a:off x="3659188" y="3633788"/>
              <a:ext cx="1508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FRI</a:t>
              </a:r>
              <a:endParaRPr lang="zh-CN" altLang="zh-CN" sz="800">
                <a:solidFill>
                  <a:schemeClr val="bg2"/>
                </a:solidFill>
              </a:endParaRPr>
            </a:p>
          </p:txBody>
        </p:sp>
        <p:sp>
          <p:nvSpPr>
            <p:cNvPr id="25681" name="Rectangle 81"/>
            <p:cNvSpPr>
              <a:spLocks noChangeArrowheads="1"/>
            </p:cNvSpPr>
            <p:nvPr/>
          </p:nvSpPr>
          <p:spPr bwMode="auto">
            <a:xfrm>
              <a:off x="4229100" y="3633788"/>
              <a:ext cx="1889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SAT</a:t>
              </a:r>
              <a:endParaRPr lang="zh-CN" altLang="zh-CN" sz="800">
                <a:solidFill>
                  <a:schemeClr val="bg2"/>
                </a:solidFill>
              </a:endParaRPr>
            </a:p>
          </p:txBody>
        </p:sp>
      </p:grpSp>
      <p:grpSp>
        <p:nvGrpSpPr>
          <p:cNvPr id="25682" name="Group 82"/>
          <p:cNvGrpSpPr/>
          <p:nvPr/>
        </p:nvGrpSpPr>
        <p:grpSpPr bwMode="auto">
          <a:xfrm>
            <a:off x="5105400" y="1581150"/>
            <a:ext cx="3479800" cy="2344738"/>
            <a:chOff x="0" y="0"/>
            <a:chExt cx="2724" cy="1835"/>
          </a:xfrm>
        </p:grpSpPr>
        <p:sp>
          <p:nvSpPr>
            <p:cNvPr id="2"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25685" name="Group 84"/>
            <p:cNvGrpSpPr/>
            <p:nvPr/>
          </p:nvGrpSpPr>
          <p:grpSpPr bwMode="auto">
            <a:xfrm>
              <a:off x="240" y="0"/>
              <a:ext cx="2246" cy="1810"/>
              <a:chOff x="0" y="0"/>
              <a:chExt cx="2556" cy="1958"/>
            </a:xfrm>
          </p:grpSpPr>
          <p:pic>
            <p:nvPicPr>
              <p:cNvPr id="25686" name="Picture 85" descr="apple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6"/>
              <p:cNvSpPr>
                <a:spLocks noChangeArrowheads="1"/>
              </p:cNvSpPr>
              <p:nvPr/>
            </p:nvSpPr>
            <p:spPr bwMode="auto">
              <a:xfrm>
                <a:off x="99" y="100"/>
                <a:ext cx="2358" cy="1336"/>
              </a:xfrm>
              <a:prstGeom prst="rect">
                <a:avLst/>
              </a:prstGeom>
              <a:blipFill dpi="0" rotWithShape="1">
                <a:blip r:embed="rId4"/>
                <a:srcRect/>
                <a:stretch>
                  <a:fillRect b="-191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sp>
        <p:nvSpPr>
          <p:cNvPr id="25683" name="Rectangle 87"/>
          <p:cNvSpPr>
            <a:spLocks noChangeArrowheads="1"/>
          </p:cNvSpPr>
          <p:nvPr/>
        </p:nvSpPr>
        <p:spPr bwMode="auto">
          <a:xfrm>
            <a:off x="568325" y="41544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sp>
        <p:nvSpPr>
          <p:cNvPr id="8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1000"/>
                                        <p:tgtEl>
                                          <p:spTgt spid="89"/>
                                        </p:tgtEl>
                                      </p:cBhvr>
                                    </p:animEffect>
                                    <p:anim calcmode="lin" valueType="num">
                                      <p:cBhvr>
                                        <p:cTn id="17" dur="1000" fill="hold"/>
                                        <p:tgtEl>
                                          <p:spTgt spid="89"/>
                                        </p:tgtEl>
                                        <p:attrNameLst>
                                          <p:attrName>ppt_x</p:attrName>
                                        </p:attrNameLst>
                                      </p:cBhvr>
                                      <p:tavLst>
                                        <p:tav tm="0">
                                          <p:val>
                                            <p:strVal val="#ppt_x"/>
                                          </p:val>
                                        </p:tav>
                                        <p:tav tm="100000">
                                          <p:val>
                                            <p:strVal val="#ppt_x"/>
                                          </p:val>
                                        </p:tav>
                                      </p:tavLst>
                                    </p:anim>
                                    <p:anim calcmode="lin" valueType="num">
                                      <p:cBhvr>
                                        <p:cTn id="18" dur="1000" fill="hold"/>
                                        <p:tgtEl>
                                          <p:spTgt spid="8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682"/>
                                        </p:tgtEl>
                                        <p:attrNameLst>
                                          <p:attrName>style.visibility</p:attrName>
                                        </p:attrNameLst>
                                      </p:cBhvr>
                                      <p:to>
                                        <p:strVal val="visible"/>
                                      </p:to>
                                    </p:set>
                                    <p:anim calcmode="lin" valueType="num">
                                      <p:cBhvr additive="base">
                                        <p:cTn id="28" dur="500" fill="hold"/>
                                        <p:tgtEl>
                                          <p:spTgt spid="25682"/>
                                        </p:tgtEl>
                                        <p:attrNameLst>
                                          <p:attrName>ppt_x</p:attrName>
                                        </p:attrNameLst>
                                      </p:cBhvr>
                                      <p:tavLst>
                                        <p:tav tm="0">
                                          <p:val>
                                            <p:strVal val="1+#ppt_w/2"/>
                                          </p:val>
                                        </p:tav>
                                        <p:tav tm="100000">
                                          <p:val>
                                            <p:strVal val="#ppt_x"/>
                                          </p:val>
                                        </p:tav>
                                      </p:tavLst>
                                    </p:anim>
                                    <p:anim calcmode="lin" valueType="num">
                                      <p:cBhvr additive="base">
                                        <p:cTn id="29" dur="500" fill="hold"/>
                                        <p:tgtEl>
                                          <p:spTgt spid="2568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5683"/>
                                        </p:tgtEl>
                                        <p:attrNameLst>
                                          <p:attrName>style.visibility</p:attrName>
                                        </p:attrNameLst>
                                      </p:cBhvr>
                                      <p:to>
                                        <p:strVal val="visible"/>
                                      </p:to>
                                    </p:set>
                                    <p:animEffect transition="in" filter="fade">
                                      <p:cBhvr>
                                        <p:cTn id="33" dur="1000"/>
                                        <p:tgtEl>
                                          <p:spTgt spid="25683"/>
                                        </p:tgtEl>
                                      </p:cBhvr>
                                    </p:animEffect>
                                    <p:anim calcmode="lin" valueType="num">
                                      <p:cBhvr>
                                        <p:cTn id="34" dur="1000" fill="hold"/>
                                        <p:tgtEl>
                                          <p:spTgt spid="25683"/>
                                        </p:tgtEl>
                                        <p:attrNameLst>
                                          <p:attrName>ppt_x</p:attrName>
                                        </p:attrNameLst>
                                      </p:cBhvr>
                                      <p:tavLst>
                                        <p:tav tm="0">
                                          <p:val>
                                            <p:strVal val="#ppt_x"/>
                                          </p:val>
                                        </p:tav>
                                        <p:tav tm="100000">
                                          <p:val>
                                            <p:strVal val="#ppt_x"/>
                                          </p:val>
                                        </p:tav>
                                      </p:tavLst>
                                    </p:anim>
                                    <p:anim calcmode="lin" valueType="num">
                                      <p:cBhvr>
                                        <p:cTn id="35" dur="1000" fill="hold"/>
                                        <p:tgtEl>
                                          <p:spTgt spid="25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3" grpId="0"/>
      <p:bldP spid="89" grpId="0"/>
      <p:bldP spid="90" grpId="0" animBg="1"/>
      <p:bldP spid="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0640000">
            <a:off x="3208756" y="2633092"/>
            <a:ext cx="1537327"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rot="900000">
            <a:off x="3202507" y="3038760"/>
            <a:ext cx="1517846"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19320000">
            <a:off x="3077989" y="2092164"/>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2400000">
            <a:off x="3059591" y="3474087"/>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0" name="组合 56"/>
          <p:cNvGrpSpPr/>
          <p:nvPr/>
        </p:nvGrpSpPr>
        <p:grpSpPr bwMode="auto">
          <a:xfrm>
            <a:off x="2688688" y="2129814"/>
            <a:ext cx="1450975" cy="1398588"/>
            <a:chOff x="3440653" y="2680764"/>
            <a:chExt cx="2329340" cy="2245772"/>
          </a:xfrm>
          <a:solidFill>
            <a:srgbClr val="0BA5BF"/>
          </a:solidFill>
        </p:grpSpPr>
        <p:sp>
          <p:nvSpPr>
            <p:cNvPr id="11" name="Oval 2"/>
            <p:cNvSpPr>
              <a:spLocks noChangeAspect="1" noChangeArrowheads="1"/>
            </p:cNvSpPr>
            <p:nvPr/>
          </p:nvSpPr>
          <p:spPr bwMode="auto">
            <a:xfrm>
              <a:off x="3440653" y="2680764"/>
              <a:ext cx="2245771" cy="2245772"/>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ts val="0"/>
                </a:spcBef>
                <a:spcAft>
                  <a:spcPts val="0"/>
                </a:spcAft>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13" name="圆角矩形 12"/>
          <p:cNvSpPr/>
          <p:nvPr/>
        </p:nvSpPr>
        <p:spPr bwMode="auto">
          <a:xfrm>
            <a:off x="4702019" y="2980733"/>
            <a:ext cx="3686405" cy="539690"/>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87"/>
          <p:cNvSpPr>
            <a:spLocks noChangeArrowheads="1"/>
          </p:cNvSpPr>
          <p:nvPr/>
        </p:nvSpPr>
        <p:spPr bwMode="auto">
          <a:xfrm>
            <a:off x="4838620" y="3083545"/>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本 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击添加文本</a:t>
            </a:r>
          </a:p>
        </p:txBody>
      </p:sp>
      <p:sp>
        <p:nvSpPr>
          <p:cNvPr id="15" name="圆角矩形 14"/>
          <p:cNvSpPr/>
          <p:nvPr/>
        </p:nvSpPr>
        <p:spPr bwMode="auto">
          <a:xfrm>
            <a:off x="4702019" y="3794327"/>
            <a:ext cx="3686405" cy="529183"/>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87"/>
          <p:cNvSpPr>
            <a:spLocks noChangeArrowheads="1"/>
          </p:cNvSpPr>
          <p:nvPr/>
        </p:nvSpPr>
        <p:spPr bwMode="auto">
          <a:xfrm>
            <a:off x="4762420" y="3913397"/>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本 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击添加文本</a:t>
            </a:r>
          </a:p>
        </p:txBody>
      </p:sp>
      <p:sp>
        <p:nvSpPr>
          <p:cNvPr id="17" name="圆角矩形 16"/>
          <p:cNvSpPr/>
          <p:nvPr/>
        </p:nvSpPr>
        <p:spPr bwMode="auto">
          <a:xfrm>
            <a:off x="4702018" y="2131858"/>
            <a:ext cx="3686405" cy="562147"/>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87"/>
          <p:cNvSpPr>
            <a:spLocks noChangeArrowheads="1"/>
          </p:cNvSpPr>
          <p:nvPr/>
        </p:nvSpPr>
        <p:spPr bwMode="auto">
          <a:xfrm>
            <a:off x="4891008" y="2291161"/>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19" name="AutoShape 3"/>
          <p:cNvSpPr>
            <a:spLocks noChangeAspect="1" noChangeArrowheads="1"/>
          </p:cNvSpPr>
          <p:nvPr/>
        </p:nvSpPr>
        <p:spPr bwMode="auto">
          <a:xfrm>
            <a:off x="4531776" y="2296020"/>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AutoShape 3"/>
          <p:cNvSpPr>
            <a:spLocks noChangeAspect="1" noChangeArrowheads="1"/>
          </p:cNvSpPr>
          <p:nvPr/>
        </p:nvSpPr>
        <p:spPr bwMode="auto">
          <a:xfrm>
            <a:off x="4531776" y="3076309"/>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bwMode="auto">
          <a:xfrm>
            <a:off x="4702019" y="1313125"/>
            <a:ext cx="3686405" cy="544194"/>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635"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87"/>
          <p:cNvSpPr>
            <a:spLocks noChangeArrowheads="1"/>
          </p:cNvSpPr>
          <p:nvPr/>
        </p:nvSpPr>
        <p:spPr bwMode="auto">
          <a:xfrm>
            <a:off x="4895354" y="1455467"/>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p>
        </p:txBody>
      </p:sp>
      <p:sp>
        <p:nvSpPr>
          <p:cNvPr id="27" name="AutoShape 3"/>
          <p:cNvSpPr>
            <a:spLocks noChangeAspect="1" noChangeArrowheads="1"/>
          </p:cNvSpPr>
          <p:nvPr/>
        </p:nvSpPr>
        <p:spPr bwMode="auto">
          <a:xfrm>
            <a:off x="4531776" y="1437491"/>
            <a:ext cx="324000" cy="324000"/>
          </a:xfrm>
          <a:prstGeom prst="ellipse">
            <a:avLst/>
          </a:prstGeom>
          <a:solidFill>
            <a:srgbClr val="1848C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AutoShape 3"/>
          <p:cNvSpPr>
            <a:spLocks noChangeAspect="1" noChangeArrowheads="1"/>
          </p:cNvSpPr>
          <p:nvPr/>
        </p:nvSpPr>
        <p:spPr bwMode="auto">
          <a:xfrm>
            <a:off x="4531776" y="3894066"/>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AutoShape 593"/>
          <p:cNvSpPr>
            <a:spLocks noChangeArrowheads="1"/>
          </p:cNvSpPr>
          <p:nvPr/>
        </p:nvSpPr>
        <p:spPr bwMode="auto">
          <a:xfrm rot="10800000" flipH="1" flipV="1">
            <a:off x="2159792" y="2627538"/>
            <a:ext cx="442025" cy="353620"/>
          </a:xfrm>
          <a:prstGeom prst="rightArrow">
            <a:avLst>
              <a:gd name="adj1" fmla="val 60857"/>
              <a:gd name="adj2" fmla="val 56907"/>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0" name="组合 57"/>
          <p:cNvGrpSpPr/>
          <p:nvPr/>
        </p:nvGrpSpPr>
        <p:grpSpPr bwMode="auto">
          <a:xfrm>
            <a:off x="723820" y="2259989"/>
            <a:ext cx="1417637" cy="1138238"/>
            <a:chOff x="995344" y="2329499"/>
            <a:chExt cx="1904726" cy="1529714"/>
          </a:xfrm>
          <a:solidFill>
            <a:srgbClr val="0BA5BF"/>
          </a:solidFill>
        </p:grpSpPr>
        <p:sp>
          <p:nvSpPr>
            <p:cNvPr id="31" name="Oval 2"/>
            <p:cNvSpPr>
              <a:spLocks noChangeAspect="1" noChangeArrowheads="1"/>
            </p:cNvSpPr>
            <p:nvPr/>
          </p:nvSpPr>
          <p:spPr bwMode="auto">
            <a:xfrm>
              <a:off x="1214411" y="2329499"/>
              <a:ext cx="1528794" cy="1529714"/>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1+#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lide(fromBottom)">
                                      <p:cBhvr>
                                        <p:cTn id="63" dur="500"/>
                                        <p:tgtEl>
                                          <p:spTgt spid="26"/>
                                        </p:tgtEl>
                                      </p:cBhvr>
                                    </p:animEffect>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1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Bottom)">
                                      <p:cBhvr>
                                        <p:cTn id="77" dur="500"/>
                                        <p:tgtEl>
                                          <p:spTgt spid="18"/>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slide(fromBottom)">
                                      <p:cBhvr>
                                        <p:cTn id="91" dur="500"/>
                                        <p:tgtEl>
                                          <p:spTgt spid="14"/>
                                        </p:tgtEl>
                                      </p:cBhvr>
                                    </p:animEffect>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1+#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2" presetClass="entr" presetSubtype="2"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1+#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2" presetClass="entr" presetSubtype="4"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slide(fromBottom)">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p:bldP spid="15" grpId="0" animBg="1"/>
      <p:bldP spid="16" grpId="0"/>
      <p:bldP spid="17" grpId="0" animBg="1"/>
      <p:bldP spid="18" grpId="0"/>
      <p:bldP spid="19" grpId="0" animBg="1"/>
      <p:bldP spid="20" grpId="0" animBg="1"/>
      <p:bldP spid="25" grpId="0" animBg="1"/>
      <p:bldP spid="26" grpId="0"/>
      <p:bldP spid="27" grpId="0" animBg="1"/>
      <p:bldP spid="28" grpId="0" animBg="1"/>
      <p:bldP spid="29" grpId="0" animBg="1"/>
      <p:bldP spid="36" grpId="0"/>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189522" y="1815074"/>
            <a:ext cx="6624736" cy="0"/>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72645"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32067" y="1671058"/>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20197"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01690"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rot="16200000" flipH="1">
            <a:off x="1995599" y="2657747"/>
            <a:ext cx="2574582" cy="853824"/>
          </a:xfrm>
          <a:prstGeom prst="bentConnector3">
            <a:avLst>
              <a:gd name="adj1" fmla="val 99299"/>
            </a:avLst>
          </a:prstGeom>
          <a:ln w="28575">
            <a:solidFill>
              <a:srgbClr val="1848C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977" y="3687282"/>
            <a:ext cx="1675074" cy="1116716"/>
          </a:xfrm>
          <a:prstGeom prst="rect">
            <a:avLst/>
          </a:prstGeom>
        </p:spPr>
      </p:pic>
      <p:sp>
        <p:nvSpPr>
          <p:cNvPr id="13" name="矩形 12"/>
          <p:cNvSpPr/>
          <p:nvPr/>
        </p:nvSpPr>
        <p:spPr>
          <a:xfrm>
            <a:off x="5648177" y="3687282"/>
            <a:ext cx="1878049"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2"/>
          <p:cNvSpPr/>
          <p:nvPr/>
        </p:nvSpPr>
        <p:spPr>
          <a:xfrm>
            <a:off x="986322" y="1125405"/>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5" name="圆角矩形 51"/>
          <p:cNvSpPr/>
          <p:nvPr/>
        </p:nvSpPr>
        <p:spPr>
          <a:xfrm flipH="1">
            <a:off x="4388066" y="1208525"/>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6" name="矩形 45"/>
          <p:cNvSpPr/>
          <p:nvPr/>
        </p:nvSpPr>
        <p:spPr>
          <a:xfrm>
            <a:off x="7485765" y="1208423"/>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7" name="矩形 16"/>
          <p:cNvSpPr/>
          <p:nvPr/>
        </p:nvSpPr>
        <p:spPr>
          <a:xfrm flipH="1">
            <a:off x="467544" y="254258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02976" y="221752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3484074" y="255431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719506" y="222925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501626" y="253937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737058" y="2214318"/>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5510002" y="4124947"/>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722949" y="3719055"/>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000"/>
                            </p:stCondLst>
                            <p:childTnLst>
                              <p:par>
                                <p:cTn id="38" presetID="1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50"/>
                                        <p:tgtEl>
                                          <p:spTgt spid="18"/>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8"/>
                                        </p:tgtEl>
                                      </p:cBhvr>
                                    </p:animEffect>
                                    <p:animScale>
                                      <p:cBhvr>
                                        <p:cTn id="68" dur="200" autoRev="1" fill="hold"/>
                                        <p:tgtEl>
                                          <p:spTgt spid="18"/>
                                        </p:tgtEl>
                                      </p:cBhvr>
                                      <p:by x="105000" y="105000"/>
                                    </p:animScale>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9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50"/>
                                        <p:tgtEl>
                                          <p:spTgt spid="20"/>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0"/>
                                        </p:tgtEl>
                                      </p:cBhvr>
                                    </p:animEffect>
                                    <p:animScale>
                                      <p:cBhvr>
                                        <p:cTn id="79" dur="200" autoRev="1" fill="hold"/>
                                        <p:tgtEl>
                                          <p:spTgt spid="20"/>
                                        </p:tgtEl>
                                      </p:cBhvr>
                                      <p:by x="105000" y="105000"/>
                                    </p:animScale>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350"/>
                                        <p:tgtEl>
                                          <p:spTgt spid="26"/>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6"/>
                                        </p:tgtEl>
                                      </p:cBhvr>
                                    </p:animEffect>
                                    <p:animScale>
                                      <p:cBhvr>
                                        <p:cTn id="90" dur="200" autoRev="1" fill="hold"/>
                                        <p:tgtEl>
                                          <p:spTgt spid="26"/>
                                        </p:tgtEl>
                                      </p:cBhvr>
                                      <p:by x="105000" y="105000"/>
                                    </p:animScale>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11000"/>
                            </p:stCondLst>
                            <p:childTnLst>
                              <p:par>
                                <p:cTn id="96" presetID="15"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2000"/>
                            </p:stCondLst>
                            <p:childTnLst>
                              <p:par>
                                <p:cTn id="103" presetID="22" presetClass="entr" presetSubtype="1"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up)">
                                      <p:cBhvr>
                                        <p:cTn id="105" dur="500"/>
                                        <p:tgtEl>
                                          <p:spTgt spid="11"/>
                                        </p:tgtEl>
                                      </p:cBhvr>
                                    </p:animEffect>
                                  </p:childTnLst>
                                </p:cTn>
                              </p:par>
                            </p:childTnLst>
                          </p:cTn>
                        </p:par>
                        <p:par>
                          <p:cTn id="106" fill="hold">
                            <p:stCondLst>
                              <p:cond delay="12500"/>
                            </p:stCondLst>
                            <p:childTnLst>
                              <p:par>
                                <p:cTn id="107" presetID="21" presetClass="entr" presetSubtype="4"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heel(4)">
                                      <p:cBhvr>
                                        <p:cTn id="109" dur="2000"/>
                                        <p:tgtEl>
                                          <p:spTgt spid="12"/>
                                        </p:tgtEl>
                                      </p:cBhvr>
                                    </p:animEffect>
                                  </p:childTnLst>
                                </p:cTn>
                              </p:par>
                            </p:childTnLst>
                          </p:cTn>
                        </p:par>
                        <p:par>
                          <p:cTn id="110" fill="hold">
                            <p:stCondLst>
                              <p:cond delay="14500"/>
                            </p:stCondLst>
                            <p:childTnLst>
                              <p:par>
                                <p:cTn id="111" presetID="16" presetClass="entr" presetSubtype="37"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barn(outVertical)">
                                      <p:cBhvr>
                                        <p:cTn id="113" dur="500"/>
                                        <p:tgtEl>
                                          <p:spTgt spid="13"/>
                                        </p:tgtEl>
                                      </p:cBhvr>
                                    </p:animEffect>
                                  </p:childTnLst>
                                </p:cTn>
                              </p:par>
                            </p:childTnLst>
                          </p:cTn>
                        </p:par>
                        <p:par>
                          <p:cTn id="114" fill="hold">
                            <p:stCondLst>
                              <p:cond delay="15000"/>
                            </p:stCondLst>
                            <p:childTnLst>
                              <p:par>
                                <p:cTn id="115" presetID="10"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par>
                          <p:cTn id="118" fill="hold">
                            <p:stCondLst>
                              <p:cond delay="155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350"/>
                                        <p:tgtEl>
                                          <p:spTgt spid="28"/>
                                        </p:tgtEl>
                                      </p:cBhvr>
                                    </p:animEffect>
                                  </p:childTnLst>
                                </p:cTn>
                              </p:par>
                              <p:par>
                                <p:cTn id="122" presetID="26" presetClass="emph" presetSubtype="0" fill="hold" grpId="1" nodeType="withEffect">
                                  <p:stCondLst>
                                    <p:cond delay="0"/>
                                  </p:stCondLst>
                                  <p:childTnLst>
                                    <p:animEffect transition="out" filter="fade">
                                      <p:cBhvr>
                                        <p:cTn id="123" dur="400" tmFilter="0, 0; .2, .5; .8, .5; 1, 0"/>
                                        <p:tgtEl>
                                          <p:spTgt spid="28"/>
                                        </p:tgtEl>
                                      </p:cBhvr>
                                    </p:animEffect>
                                    <p:animScale>
                                      <p:cBhvr>
                                        <p:cTn id="124" dur="2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7" grpId="0"/>
      <p:bldP spid="18" grpId="0"/>
      <p:bldP spid="18" grpId="1"/>
      <p:bldP spid="19" grpId="0"/>
      <p:bldP spid="20" grpId="0"/>
      <p:bldP spid="20" grpId="1"/>
      <p:bldP spid="25" grpId="0"/>
      <p:bldP spid="26" grpId="0"/>
      <p:bldP spid="26" grpId="1"/>
      <p:bldP spid="27" grpId="0"/>
      <p:bldP spid="28" grpId="0"/>
      <p:bldP spid="28" grpId="1"/>
      <p:bldP spid="24" grpId="0"/>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3927982" y="2351419"/>
            <a:ext cx="1142824" cy="1075598"/>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3" cstate="print">
            <a:biLevel thresh="50000"/>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279741" y="2651512"/>
            <a:ext cx="452586" cy="452586"/>
          </a:xfrm>
          <a:prstGeom prst="rect">
            <a:avLst/>
          </a:prstGeom>
        </p:spPr>
      </p:pic>
      <p:sp>
        <p:nvSpPr>
          <p:cNvPr id="8" name="六边形 7"/>
          <p:cNvSpPr/>
          <p:nvPr/>
        </p:nvSpPr>
        <p:spPr>
          <a:xfrm rot="16200000">
            <a:off x="3351256" y="139983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4" cstate="print">
            <a:lum bright="70000" contrast="-70000"/>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tretch>
            <a:fillRect/>
          </a:stretch>
        </p:blipFill>
        <p:spPr>
          <a:xfrm>
            <a:off x="3703015" y="1699928"/>
            <a:ext cx="452586" cy="452586"/>
          </a:xfrm>
          <a:prstGeom prst="rect">
            <a:avLst/>
          </a:prstGeom>
        </p:spPr>
      </p:pic>
      <p:sp>
        <p:nvSpPr>
          <p:cNvPr id="10" name="六边形 9"/>
          <p:cNvSpPr/>
          <p:nvPr/>
        </p:nvSpPr>
        <p:spPr>
          <a:xfrm rot="16200000">
            <a:off x="2770671" y="2351418"/>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122430" y="2651511"/>
            <a:ext cx="452586" cy="452586"/>
          </a:xfrm>
          <a:prstGeom prst="rect">
            <a:avLst/>
          </a:prstGeom>
        </p:spPr>
      </p:pic>
      <p:sp>
        <p:nvSpPr>
          <p:cNvPr id="12" name="六边形 11"/>
          <p:cNvSpPr/>
          <p:nvPr/>
        </p:nvSpPr>
        <p:spPr>
          <a:xfrm rot="16200000">
            <a:off x="3351256" y="3334747"/>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3703015" y="3634840"/>
            <a:ext cx="452586" cy="452586"/>
          </a:xfrm>
          <a:prstGeom prst="rect">
            <a:avLst/>
          </a:prstGeom>
        </p:spPr>
      </p:pic>
      <p:sp>
        <p:nvSpPr>
          <p:cNvPr id="14" name="六边形 13"/>
          <p:cNvSpPr/>
          <p:nvPr/>
        </p:nvSpPr>
        <p:spPr>
          <a:xfrm rot="16200000">
            <a:off x="4550734" y="328555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902493" y="3581213"/>
            <a:ext cx="452586" cy="484284"/>
          </a:xfrm>
          <a:prstGeom prst="rect">
            <a:avLst/>
          </a:prstGeom>
        </p:spPr>
      </p:pic>
      <p:sp>
        <p:nvSpPr>
          <p:cNvPr id="16" name="六边形 15"/>
          <p:cNvSpPr/>
          <p:nvPr/>
        </p:nvSpPr>
        <p:spPr>
          <a:xfrm rot="16200000">
            <a:off x="5081893" y="232611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7" name="图片 16"/>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5427087" y="2750025"/>
            <a:ext cx="473540" cy="263077"/>
          </a:xfrm>
          <a:prstGeom prst="rect">
            <a:avLst/>
          </a:prstGeom>
        </p:spPr>
      </p:pic>
      <p:sp>
        <p:nvSpPr>
          <p:cNvPr id="18" name="六边形 17"/>
          <p:cNvSpPr/>
          <p:nvPr/>
        </p:nvSpPr>
        <p:spPr>
          <a:xfrm rot="16200000">
            <a:off x="4530777" y="136952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a:blip r:embed="rId9">
            <a:biLevel thresh="75000"/>
            <a:extLst>
              <a:ext uri="{28A0092B-C50C-407E-A947-70E740481C1C}">
                <a14:useLocalDpi xmlns:a14="http://schemas.microsoft.com/office/drawing/2010/main" val="0"/>
              </a:ext>
            </a:extLst>
          </a:blip>
          <a:stretch>
            <a:fillRect/>
          </a:stretch>
        </p:blipFill>
        <p:spPr>
          <a:xfrm>
            <a:off x="4786480" y="1578297"/>
            <a:ext cx="658051" cy="658051"/>
          </a:xfrm>
          <a:prstGeom prst="rect">
            <a:avLst/>
          </a:prstGeom>
        </p:spPr>
      </p:pic>
      <p:sp>
        <p:nvSpPr>
          <p:cNvPr id="20" name="矩形 19"/>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38985" y="146069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446368" y="246843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874822" y="3559058"/>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30213" y="358916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53975" y="247873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429326" y="1460699"/>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350"/>
                                        <p:tgtEl>
                                          <p:spTgt spid="25"/>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25"/>
                                        </p:tgtEl>
                                      </p:cBhvr>
                                    </p:animEffect>
                                    <p:animScale>
                                      <p:cBhvr>
                                        <p:cTn id="78" dur="200" autoRev="1" fill="hold"/>
                                        <p:tgtEl>
                                          <p:spTgt spid="25"/>
                                        </p:tgtEl>
                                      </p:cBhvr>
                                      <p:by x="105000" y="105000"/>
                                    </p:animScale>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50"/>
                                        <p:tgtEl>
                                          <p:spTgt spid="27"/>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7"/>
                                        </p:tgtEl>
                                      </p:cBhvr>
                                    </p:animEffect>
                                    <p:animScale>
                                      <p:cBhvr>
                                        <p:cTn id="89" dur="200" autoRev="1" fill="hold"/>
                                        <p:tgtEl>
                                          <p:spTgt spid="27"/>
                                        </p:tgtEl>
                                      </p:cBhvr>
                                      <p:by x="105000" y="105000"/>
                                    </p:animScale>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par>
                          <p:cTn id="94" fill="hold">
                            <p:stCondLst>
                              <p:cond delay="7000"/>
                            </p:stCondLst>
                            <p:childTnLst>
                              <p:par>
                                <p:cTn id="95" presetID="10"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50"/>
                                        <p:tgtEl>
                                          <p:spTgt spid="29"/>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29"/>
                                        </p:tgtEl>
                                      </p:cBhvr>
                                    </p:animEffect>
                                    <p:animScale>
                                      <p:cBhvr>
                                        <p:cTn id="100" dur="200" autoRev="1" fill="hold"/>
                                        <p:tgtEl>
                                          <p:spTgt spid="29"/>
                                        </p:tgtEl>
                                      </p:cBhvr>
                                      <p:by x="105000" y="105000"/>
                                    </p:animScale>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par>
                          <p:cTn id="105" fill="hold">
                            <p:stCondLst>
                              <p:cond delay="80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350"/>
                                        <p:tgtEl>
                                          <p:spTgt spid="31"/>
                                        </p:tgtEl>
                                      </p:cBhvr>
                                    </p:animEffect>
                                  </p:childTnLst>
                                </p:cTn>
                              </p:par>
                              <p:par>
                                <p:cTn id="109" presetID="26" presetClass="emph" presetSubtype="0" fill="hold" grpId="1" nodeType="withEffect">
                                  <p:stCondLst>
                                    <p:cond delay="0"/>
                                  </p:stCondLst>
                                  <p:childTnLst>
                                    <p:animEffect transition="out" filter="fade">
                                      <p:cBhvr>
                                        <p:cTn id="110" dur="400" tmFilter="0, 0; .2, .5; .8, .5; 1, 0"/>
                                        <p:tgtEl>
                                          <p:spTgt spid="31"/>
                                        </p:tgtEl>
                                      </p:cBhvr>
                                    </p:animEffect>
                                    <p:animScale>
                                      <p:cBhvr>
                                        <p:cTn id="111" dur="200" autoRev="1" fill="hold"/>
                                        <p:tgtEl>
                                          <p:spTgt spid="31"/>
                                        </p:tgtEl>
                                      </p:cBhvr>
                                      <p:by x="105000" y="105000"/>
                                    </p:animScale>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childTnLst>
                          </p:cTn>
                        </p:par>
                        <p:par>
                          <p:cTn id="116" fill="hold">
                            <p:stCondLst>
                              <p:cond delay="9000"/>
                            </p:stCondLst>
                            <p:childTnLst>
                              <p:par>
                                <p:cTn id="117" presetID="10"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350"/>
                                        <p:tgtEl>
                                          <p:spTgt spid="33"/>
                                        </p:tgtEl>
                                      </p:cBhvr>
                                    </p:animEffect>
                                  </p:childTnLst>
                                </p:cTn>
                              </p:par>
                              <p:par>
                                <p:cTn id="120" presetID="26" presetClass="emph" presetSubtype="0" fill="hold" grpId="1" nodeType="withEffect">
                                  <p:stCondLst>
                                    <p:cond delay="0"/>
                                  </p:stCondLst>
                                  <p:childTnLst>
                                    <p:animEffect transition="out" filter="fade">
                                      <p:cBhvr>
                                        <p:cTn id="121" dur="400" tmFilter="0, 0; .2, .5; .8, .5; 1, 0"/>
                                        <p:tgtEl>
                                          <p:spTgt spid="33"/>
                                        </p:tgtEl>
                                      </p:cBhvr>
                                    </p:animEffect>
                                    <p:animScale>
                                      <p:cBhvr>
                                        <p:cTn id="122" dur="200" autoRev="1" fill="hold"/>
                                        <p:tgtEl>
                                          <p:spTgt spid="33"/>
                                        </p:tgtEl>
                                      </p:cBhvr>
                                      <p:by x="105000" y="105000"/>
                                    </p:animScale>
                                  </p:childTnLst>
                                </p:cTn>
                              </p:par>
                            </p:childTnLst>
                          </p:cTn>
                        </p:par>
                        <p:par>
                          <p:cTn id="123" fill="hold">
                            <p:stCondLst>
                              <p:cond delay="9500"/>
                            </p:stCondLst>
                            <p:childTnLst>
                              <p:par>
                                <p:cTn id="124" presetID="10" presetClass="entr" presetSubtype="0"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par>
                          <p:cTn id="127" fill="hold">
                            <p:stCondLst>
                              <p:cond delay="100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350"/>
                                        <p:tgtEl>
                                          <p:spTgt spid="35"/>
                                        </p:tgtEl>
                                      </p:cBhvr>
                                    </p:animEffect>
                                  </p:childTnLst>
                                </p:cTn>
                              </p:par>
                              <p:par>
                                <p:cTn id="131" presetID="26" presetClass="emph" presetSubtype="0" fill="hold" grpId="1" nodeType="withEffect">
                                  <p:stCondLst>
                                    <p:cond delay="0"/>
                                  </p:stCondLst>
                                  <p:childTnLst>
                                    <p:animEffect transition="out" filter="fade">
                                      <p:cBhvr>
                                        <p:cTn id="132" dur="400" tmFilter="0, 0; .2, .5; .8, .5; 1, 0"/>
                                        <p:tgtEl>
                                          <p:spTgt spid="35"/>
                                        </p:tgtEl>
                                      </p:cBhvr>
                                    </p:animEffect>
                                    <p:animScale>
                                      <p:cBhvr>
                                        <p:cTn id="133" dur="200" autoRev="1" fill="hold"/>
                                        <p:tgtEl>
                                          <p:spTgt spid="35"/>
                                        </p:tgtEl>
                                      </p:cBhvr>
                                      <p:by x="105000" y="105000"/>
                                    </p:animScale>
                                  </p:childTnLst>
                                </p:cTn>
                              </p:par>
                            </p:childTnLst>
                          </p:cTn>
                        </p:par>
                        <p:par>
                          <p:cTn id="134" fill="hold">
                            <p:stCondLst>
                              <p:cond delay="10500"/>
                            </p:stCondLst>
                            <p:childTnLst>
                              <p:par>
                                <p:cTn id="135" presetID="10"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P spid="39" grpId="0"/>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3600" b="1" dirty="0">
                <a:solidFill>
                  <a:schemeClr val="tx1">
                    <a:lumMod val="85000"/>
                    <a:lumOff val="15000"/>
                  </a:schemeClr>
                </a:solidFill>
              </a:rPr>
              <a:t>THANKS FOR COMING</a:t>
            </a:r>
            <a:endParaRPr lang="zh-CN" altLang="zh-CN" sz="3600" dirty="0">
              <a:solidFill>
                <a:schemeClr val="tx1">
                  <a:lumMod val="85000"/>
                  <a:lumOff val="15000"/>
                </a:schemeClr>
              </a:solidFill>
            </a:endParaRPr>
          </a:p>
        </p:txBody>
      </p:sp>
      <p:sp>
        <p:nvSpPr>
          <p:cNvPr id="13" name="Rectangle 8"/>
          <p:cNvSpPr>
            <a:spLocks noChangeArrowheads="1"/>
          </p:cNvSpPr>
          <p:nvPr/>
        </p:nvSpPr>
        <p:spPr bwMode="auto">
          <a:xfrm>
            <a:off x="3033820" y="2583360"/>
            <a:ext cx="29883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900" dirty="0">
                <a:solidFill>
                  <a:schemeClr val="tx1">
                    <a:lumMod val="85000"/>
                    <a:lumOff val="15000"/>
                  </a:schemeClr>
                </a:solidFill>
              </a:rPr>
              <a:t>POWERPOINT TEMPLATE</a:t>
            </a:r>
            <a:endParaRPr lang="zh-CN" altLang="zh-CN"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2780" y="2209012"/>
            <a:ext cx="447537" cy="49244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 name="矩形 3"/>
          <p:cNvSpPr/>
          <p:nvPr/>
        </p:nvSpPr>
        <p:spPr>
          <a:xfrm>
            <a:off x="2124831" y="2211716"/>
            <a:ext cx="7017758" cy="4927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58" tIns="0" rIns="134958" bIns="0" anchor="ctr"/>
          <a:lstStyle/>
          <a:p>
            <a:pPr algn="ctr" fontAlgn="auto">
              <a:spcBef>
                <a:spcPts val="0"/>
              </a:spcBef>
              <a:spcAft>
                <a:spcPts val="0"/>
              </a:spcAft>
              <a:defRPr/>
            </a:pPr>
            <a:r>
              <a:rPr lang="en-US" altLang="zh-CN" sz="2099">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099"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412" y="1636064"/>
            <a:ext cx="6982051" cy="5812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zh-CN" altLang="en-US" sz="2399"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99"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3462" y="1633035"/>
            <a:ext cx="640078" cy="58430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2" name="矩形 11"/>
          <p:cNvSpPr/>
          <p:nvPr/>
        </p:nvSpPr>
        <p:spPr>
          <a:xfrm>
            <a:off x="1937186" y="2939859"/>
            <a:ext cx="5178208" cy="1269186"/>
          </a:xfrm>
          <a:prstGeom prst="rect">
            <a:avLst/>
          </a:prstGeom>
          <a:noFill/>
          <a:ln w="25400" cap="flat" cmpd="sng" algn="ctr">
            <a:noFill/>
            <a:prstDash val="solid"/>
          </a:ln>
          <a:effectLst/>
        </p:spPr>
        <p:txBody>
          <a:bodyPr rtlCol="0" anchor="ctr"/>
          <a:lstStyle/>
          <a:p>
            <a:pPr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95459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3"/>
            <a:srcRect/>
            <a:stretch>
              <a:fillRect r="-33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173" name="Rectangle 3"/>
          <p:cNvSpPr>
            <a:spLocks noChangeArrowheads="1"/>
          </p:cNvSpPr>
          <p:nvPr/>
        </p:nvSpPr>
        <p:spPr bwMode="auto">
          <a:xfrm>
            <a:off x="0" y="2066925"/>
            <a:ext cx="9144000" cy="3074988"/>
          </a:xfrm>
          <a:prstGeom prst="rect">
            <a:avLst/>
          </a:prstGeom>
          <a:solidFill>
            <a:srgbClr val="1848C0">
              <a:alpha val="89803"/>
            </a:srgbClr>
          </a:solidFill>
          <a:ln>
            <a:noFill/>
          </a:ln>
          <a:effectLst/>
        </p:spPr>
        <p:txBody>
          <a:bodyPr wrap="none" anchor="ctr"/>
          <a:lstStyle/>
          <a:p>
            <a:endParaRPr lang="zh-CN" altLang="en-US"/>
          </a:p>
        </p:txBody>
      </p:sp>
      <p:sp>
        <p:nvSpPr>
          <p:cNvPr id="717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76"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7"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Text Box 8"/>
          <p:cNvSpPr txBox="1">
            <a:spLocks noChangeArrowheads="1"/>
          </p:cNvSpPr>
          <p:nvPr/>
        </p:nvSpPr>
        <p:spPr bwMode="auto">
          <a:xfrm>
            <a:off x="3449638"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7179" name="Text Box 9"/>
          <p:cNvSpPr txBox="1">
            <a:spLocks noChangeArrowheads="1"/>
          </p:cNvSpPr>
          <p:nvPr/>
        </p:nvSpPr>
        <p:spPr bwMode="auto">
          <a:xfrm>
            <a:off x="5935663" y="3562350"/>
            <a:ext cx="222567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grpSp>
        <p:nvGrpSpPr>
          <p:cNvPr id="2" name="组合 1"/>
          <p:cNvGrpSpPr/>
          <p:nvPr/>
        </p:nvGrpSpPr>
        <p:grpSpPr>
          <a:xfrm>
            <a:off x="1562100" y="1608138"/>
            <a:ext cx="914400" cy="914400"/>
            <a:chOff x="1562100" y="1608138"/>
            <a:chExt cx="914400" cy="914400"/>
          </a:xfrm>
        </p:grpSpPr>
        <p:sp>
          <p:nvSpPr>
            <p:cNvPr id="7180" name="Oval 10"/>
            <p:cNvSpPr>
              <a:spLocks noChangeArrowheads="1"/>
            </p:cNvSpPr>
            <p:nvPr/>
          </p:nvSpPr>
          <p:spPr bwMode="auto">
            <a:xfrm>
              <a:off x="15621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1" name="Group 11"/>
            <p:cNvGrpSpPr/>
            <p:nvPr/>
          </p:nvGrpSpPr>
          <p:grpSpPr bwMode="auto">
            <a:xfrm>
              <a:off x="1803400" y="1854200"/>
              <a:ext cx="457200" cy="419100"/>
              <a:chOff x="0" y="0"/>
              <a:chExt cx="378" cy="347"/>
            </a:xfrm>
          </p:grpSpPr>
          <p:sp>
            <p:nvSpPr>
              <p:cNvPr id="7212" name="Freeform 12"/>
              <p:cNvSpPr/>
              <p:nvPr/>
            </p:nvSpPr>
            <p:spPr bwMode="auto">
              <a:xfrm>
                <a:off x="330" y="0"/>
                <a:ext cx="48" cy="48"/>
              </a:xfrm>
              <a:custGeom>
                <a:avLst/>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3" name="Freeform 13"/>
              <p:cNvSpPr/>
              <p:nvPr/>
            </p:nvSpPr>
            <p:spPr bwMode="auto">
              <a:xfrm>
                <a:off x="158" y="123"/>
                <a:ext cx="108" cy="19"/>
              </a:xfrm>
              <a:custGeom>
                <a:avLst/>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4" name="Freeform 14"/>
              <p:cNvSpPr/>
              <p:nvPr/>
            </p:nvSpPr>
            <p:spPr bwMode="auto">
              <a:xfrm>
                <a:off x="158" y="162"/>
                <a:ext cx="85" cy="19"/>
              </a:xfrm>
              <a:custGeom>
                <a:avLst/>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5" name="Freeform 15"/>
              <p:cNvSpPr/>
              <p:nvPr/>
            </p:nvSpPr>
            <p:spPr bwMode="auto">
              <a:xfrm>
                <a:off x="237" y="173"/>
                <a:ext cx="41" cy="50"/>
              </a:xfrm>
              <a:custGeom>
                <a:avLst/>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6" name="Freeform 16"/>
              <p:cNvSpPr/>
              <p:nvPr/>
            </p:nvSpPr>
            <p:spPr bwMode="auto">
              <a:xfrm>
                <a:off x="245" y="206"/>
                <a:ext cx="42" cy="19"/>
              </a:xfrm>
              <a:custGeom>
                <a:avLst/>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7" name="Freeform 17"/>
              <p:cNvSpPr>
                <a:spLocks noEditPoints="1"/>
              </p:cNvSpPr>
              <p:nvPr/>
            </p:nvSpPr>
            <p:spPr bwMode="auto">
              <a:xfrm>
                <a:off x="245" y="31"/>
                <a:ext cx="116" cy="161"/>
              </a:xfrm>
              <a:custGeom>
                <a:avLst/>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8" name="Freeform 18"/>
              <p:cNvSpPr/>
              <p:nvPr/>
            </p:nvSpPr>
            <p:spPr bwMode="auto">
              <a:xfrm>
                <a:off x="112" y="81"/>
                <a:ext cx="179" cy="115"/>
              </a:xfrm>
              <a:custGeom>
                <a:avLst/>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9" name="Freeform 19"/>
              <p:cNvSpPr/>
              <p:nvPr/>
            </p:nvSpPr>
            <p:spPr bwMode="auto">
              <a:xfrm>
                <a:off x="226" y="115"/>
                <a:ext cx="104" cy="191"/>
              </a:xfrm>
              <a:custGeom>
                <a:avLst/>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21" name="Freeform 21"/>
              <p:cNvSpPr/>
              <p:nvPr/>
            </p:nvSpPr>
            <p:spPr bwMode="auto">
              <a:xfrm>
                <a:off x="0" y="202"/>
                <a:ext cx="220" cy="27"/>
              </a:xfrm>
              <a:custGeom>
                <a:avLst/>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2" name="Freeform 22"/>
              <p:cNvSpPr/>
              <p:nvPr/>
            </p:nvSpPr>
            <p:spPr bwMode="auto">
              <a:xfrm>
                <a:off x="224" y="206"/>
                <a:ext cx="11" cy="19"/>
              </a:xfrm>
              <a:custGeom>
                <a:avLst/>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3" name="Freeform 23"/>
              <p:cNvSpPr>
                <a:spLocks noEditPoints="1"/>
              </p:cNvSpPr>
              <p:nvPr/>
            </p:nvSpPr>
            <p:spPr bwMode="auto">
              <a:xfrm>
                <a:off x="0" y="241"/>
                <a:ext cx="220" cy="106"/>
              </a:xfrm>
              <a:custGeom>
                <a:avLst/>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2" name="Group 24"/>
          <p:cNvGrpSpPr/>
          <p:nvPr/>
        </p:nvGrpSpPr>
        <p:grpSpPr bwMode="auto">
          <a:xfrm>
            <a:off x="1670050" y="1554163"/>
            <a:ext cx="222250" cy="222250"/>
            <a:chOff x="0" y="0"/>
            <a:chExt cx="140" cy="140"/>
          </a:xfrm>
        </p:grpSpPr>
        <p:sp>
          <p:nvSpPr>
            <p:cNvPr id="7210"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lang="zh-CN" altLang="en-US"/>
            </a:p>
          </p:txBody>
        </p:sp>
        <p:sp>
          <p:nvSpPr>
            <p:cNvPr id="7211" name="Rectangle 26"/>
            <p:cNvSpPr>
              <a:spLocks noChangeArrowheads="1"/>
            </p:cNvSpPr>
            <p:nvPr/>
          </p:nvSpPr>
          <p:spPr bwMode="auto">
            <a:xfrm>
              <a:off x="43"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1</a:t>
              </a:r>
              <a:endParaRPr lang="zh-CN" altLang="zh-CN" dirty="0"/>
            </a:p>
          </p:txBody>
        </p:sp>
      </p:grpSp>
      <p:sp>
        <p:nvSpPr>
          <p:cNvPr id="7183" name="Text Box 27"/>
          <p:cNvSpPr txBox="1">
            <a:spLocks noChangeArrowheads="1"/>
          </p:cNvSpPr>
          <p:nvPr/>
        </p:nvSpPr>
        <p:spPr bwMode="auto">
          <a:xfrm>
            <a:off x="906463"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p>
        </p:txBody>
      </p:sp>
      <p:sp>
        <p:nvSpPr>
          <p:cNvPr id="7184" name="Line 28"/>
          <p:cNvSpPr>
            <a:spLocks noChangeShapeType="1"/>
          </p:cNvSpPr>
          <p:nvPr/>
        </p:nvSpPr>
        <p:spPr bwMode="auto">
          <a:xfrm>
            <a:off x="202565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5" name="Line 29"/>
          <p:cNvSpPr>
            <a:spLocks noChangeShapeType="1"/>
          </p:cNvSpPr>
          <p:nvPr/>
        </p:nvSpPr>
        <p:spPr bwMode="auto">
          <a:xfrm>
            <a:off x="4564063"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6" name="Line 30"/>
          <p:cNvSpPr>
            <a:spLocks noChangeShapeType="1"/>
          </p:cNvSpPr>
          <p:nvPr/>
        </p:nvSpPr>
        <p:spPr bwMode="auto">
          <a:xfrm>
            <a:off x="704850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 name="组合 2"/>
          <p:cNvGrpSpPr/>
          <p:nvPr/>
        </p:nvGrpSpPr>
        <p:grpSpPr>
          <a:xfrm>
            <a:off x="4114800" y="1608138"/>
            <a:ext cx="914400" cy="914400"/>
            <a:chOff x="4114800" y="1608138"/>
            <a:chExt cx="914400" cy="914400"/>
          </a:xfrm>
        </p:grpSpPr>
        <p:sp>
          <p:nvSpPr>
            <p:cNvPr id="7187" name="Oval 31"/>
            <p:cNvSpPr>
              <a:spLocks noChangeArrowheads="1"/>
            </p:cNvSpPr>
            <p:nvPr/>
          </p:nvSpPr>
          <p:spPr bwMode="auto">
            <a:xfrm>
              <a:off x="41148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8" name="Group 32"/>
            <p:cNvGrpSpPr/>
            <p:nvPr/>
          </p:nvGrpSpPr>
          <p:grpSpPr bwMode="auto">
            <a:xfrm>
              <a:off x="4351338" y="1895475"/>
              <a:ext cx="438150" cy="342900"/>
              <a:chOff x="0" y="0"/>
              <a:chExt cx="359" cy="282"/>
            </a:xfrm>
          </p:grpSpPr>
          <p:sp>
            <p:nvSpPr>
              <p:cNvPr id="7203" name="Freeform 33"/>
              <p:cNvSpPr>
                <a:spLocks noEditPoints="1"/>
              </p:cNvSpPr>
              <p:nvPr/>
            </p:nvSpPr>
            <p:spPr bwMode="auto">
              <a:xfrm>
                <a:off x="0" y="232"/>
                <a:ext cx="343" cy="50"/>
              </a:xfrm>
              <a:custGeom>
                <a:avLst/>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4" name="Freeform 34"/>
              <p:cNvSpPr/>
              <p:nvPr/>
            </p:nvSpPr>
            <p:spPr bwMode="auto">
              <a:xfrm>
                <a:off x="25" y="0"/>
                <a:ext cx="291" cy="226"/>
              </a:xfrm>
              <a:custGeom>
                <a:avLst/>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5" name="Freeform 35"/>
              <p:cNvSpPr/>
              <p:nvPr/>
            </p:nvSpPr>
            <p:spPr bwMode="auto">
              <a:xfrm>
                <a:off x="72" y="37"/>
                <a:ext cx="287" cy="145"/>
              </a:xfrm>
              <a:custGeom>
                <a:avLst/>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6" name="Freeform 36"/>
              <p:cNvSpPr/>
              <p:nvPr/>
            </p:nvSpPr>
            <p:spPr bwMode="auto">
              <a:xfrm>
                <a:off x="66" y="97"/>
                <a:ext cx="13" cy="31"/>
              </a:xfrm>
              <a:custGeom>
                <a:avLst/>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7" name="Freeform 37"/>
              <p:cNvSpPr/>
              <p:nvPr/>
            </p:nvSpPr>
            <p:spPr bwMode="auto">
              <a:xfrm>
                <a:off x="214" y="45"/>
                <a:ext cx="23" cy="31"/>
              </a:xfrm>
              <a:custGeom>
                <a:avLst/>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8" name="Freeform 38"/>
              <p:cNvSpPr/>
              <p:nvPr/>
            </p:nvSpPr>
            <p:spPr bwMode="auto">
              <a:xfrm>
                <a:off x="203" y="166"/>
                <a:ext cx="21" cy="31"/>
              </a:xfrm>
              <a:custGeom>
                <a:avLst/>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9" name="Freeform 39"/>
              <p:cNvSpPr>
                <a:spLocks noEditPoints="1"/>
              </p:cNvSpPr>
              <p:nvPr/>
            </p:nvSpPr>
            <p:spPr bwMode="auto">
              <a:xfrm>
                <a:off x="330" y="0"/>
                <a:ext cx="23" cy="29"/>
              </a:xfrm>
              <a:custGeom>
                <a:avLst/>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9" name="Group 40"/>
          <p:cNvGrpSpPr/>
          <p:nvPr/>
        </p:nvGrpSpPr>
        <p:grpSpPr bwMode="auto">
          <a:xfrm>
            <a:off x="4208463" y="1554163"/>
            <a:ext cx="220662" cy="222250"/>
            <a:chOff x="0" y="0"/>
            <a:chExt cx="139" cy="140"/>
          </a:xfrm>
        </p:grpSpPr>
        <p:sp>
          <p:nvSpPr>
            <p:cNvPr id="7201"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202" name="Rectangle 42"/>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2</a:t>
              </a:r>
              <a:endParaRPr lang="zh-CN" altLang="zh-CN" dirty="0"/>
            </a:p>
          </p:txBody>
        </p:sp>
      </p:grpSp>
      <p:grpSp>
        <p:nvGrpSpPr>
          <p:cNvPr id="4" name="组合 3"/>
          <p:cNvGrpSpPr/>
          <p:nvPr/>
        </p:nvGrpSpPr>
        <p:grpSpPr>
          <a:xfrm>
            <a:off x="6591300" y="1608138"/>
            <a:ext cx="914400" cy="914400"/>
            <a:chOff x="6591300" y="1608138"/>
            <a:chExt cx="914400" cy="914400"/>
          </a:xfrm>
        </p:grpSpPr>
        <p:sp>
          <p:nvSpPr>
            <p:cNvPr id="7190" name="Oval 43"/>
            <p:cNvSpPr>
              <a:spLocks noChangeArrowheads="1"/>
            </p:cNvSpPr>
            <p:nvPr/>
          </p:nvSpPr>
          <p:spPr bwMode="auto">
            <a:xfrm>
              <a:off x="65913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91" name="Group 44"/>
            <p:cNvGrpSpPr/>
            <p:nvPr/>
          </p:nvGrpSpPr>
          <p:grpSpPr bwMode="auto">
            <a:xfrm>
              <a:off x="6807200" y="1908175"/>
              <a:ext cx="574675" cy="317500"/>
              <a:chOff x="0" y="0"/>
              <a:chExt cx="474" cy="262"/>
            </a:xfrm>
          </p:grpSpPr>
          <p:sp>
            <p:nvSpPr>
              <p:cNvPr id="7195" name="Freeform 45"/>
              <p:cNvSpPr>
                <a:spLocks noEditPoints="1"/>
              </p:cNvSpPr>
              <p:nvPr/>
            </p:nvSpPr>
            <p:spPr bwMode="auto">
              <a:xfrm>
                <a:off x="0" y="214"/>
                <a:ext cx="318" cy="48"/>
              </a:xfrm>
              <a:custGeom>
                <a:avLst/>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9" name="Freeform 49"/>
              <p:cNvSpPr/>
              <p:nvPr/>
            </p:nvSpPr>
            <p:spPr bwMode="auto">
              <a:xfrm>
                <a:off x="23" y="0"/>
                <a:ext cx="270" cy="210"/>
              </a:xfrm>
              <a:custGeom>
                <a:avLst/>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1">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0" name="Freeform 50"/>
              <p:cNvSpPr>
                <a:spLocks noEditPoints="1"/>
              </p:cNvSpPr>
              <p:nvPr/>
            </p:nvSpPr>
            <p:spPr bwMode="auto">
              <a:xfrm>
                <a:off x="193" y="8"/>
                <a:ext cx="281" cy="239"/>
              </a:xfrm>
              <a:custGeom>
                <a:avLst/>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92" name="Group 51"/>
          <p:cNvGrpSpPr/>
          <p:nvPr/>
        </p:nvGrpSpPr>
        <p:grpSpPr bwMode="auto">
          <a:xfrm>
            <a:off x="6669088" y="1554163"/>
            <a:ext cx="220662" cy="222250"/>
            <a:chOff x="0" y="0"/>
            <a:chExt cx="139" cy="140"/>
          </a:xfrm>
        </p:grpSpPr>
        <p:sp>
          <p:nvSpPr>
            <p:cNvPr id="7193"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194" name="Rectangle 53"/>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3</a:t>
              </a:r>
              <a:endParaRPr lang="zh-CN" altLang="zh-CN" dirty="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1+#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0-#ppt_w/2"/>
                                          </p:val>
                                        </p:tav>
                                        <p:tav tm="100000">
                                          <p:val>
                                            <p:strVal val="#ppt_x"/>
                                          </p:val>
                                        </p:tav>
                                      </p:tavLst>
                                    </p:anim>
                                    <p:anim calcmode="lin" valueType="num">
                                      <p:cBhvr additive="base">
                                        <p:cTn id="12" dur="500" fill="hold"/>
                                        <p:tgtEl>
                                          <p:spTgt spid="71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fade">
                                      <p:cBhvr>
                                        <p:cTn id="16" dur="1000"/>
                                        <p:tgtEl>
                                          <p:spTgt spid="7174"/>
                                        </p:tgtEl>
                                      </p:cBhvr>
                                    </p:animEffect>
                                    <p:anim calcmode="lin" valueType="num">
                                      <p:cBhvr>
                                        <p:cTn id="17" dur="1000" fill="hold"/>
                                        <p:tgtEl>
                                          <p:spTgt spid="7174"/>
                                        </p:tgtEl>
                                        <p:attrNameLst>
                                          <p:attrName>ppt_x</p:attrName>
                                        </p:attrNameLst>
                                      </p:cBhvr>
                                      <p:tavLst>
                                        <p:tav tm="0">
                                          <p:val>
                                            <p:strVal val="#ppt_x"/>
                                          </p:val>
                                        </p:tav>
                                        <p:tav tm="100000">
                                          <p:val>
                                            <p:strVal val="#ppt_x"/>
                                          </p:val>
                                        </p:tav>
                                      </p:tavLst>
                                    </p:anim>
                                    <p:anim calcmode="lin" valueType="num">
                                      <p:cBhvr>
                                        <p:cTn id="18" dur="1000" fill="hold"/>
                                        <p:tgtEl>
                                          <p:spTgt spid="717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outVertical)">
                                      <p:cBhvr>
                                        <p:cTn id="22" dur="500"/>
                                        <p:tgtEl>
                                          <p:spTgt spid="7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barn(outVertical)">
                                      <p:cBhvr>
                                        <p:cTn id="25" dur="500"/>
                                        <p:tgtEl>
                                          <p:spTgt spid="7173"/>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7182"/>
                                        </p:tgtEl>
                                        <p:attrNameLst>
                                          <p:attrName>style.visibility</p:attrName>
                                        </p:attrNameLst>
                                      </p:cBhvr>
                                      <p:to>
                                        <p:strVal val="visible"/>
                                      </p:to>
                                    </p:set>
                                    <p:anim calcmode="lin" valueType="num">
                                      <p:cBhvr>
                                        <p:cTn id="33" dur="1000" fill="hold"/>
                                        <p:tgtEl>
                                          <p:spTgt spid="7182"/>
                                        </p:tgtEl>
                                        <p:attrNameLst>
                                          <p:attrName>ppt_w</p:attrName>
                                        </p:attrNameLst>
                                      </p:cBhvr>
                                      <p:tavLst>
                                        <p:tav tm="0">
                                          <p:val>
                                            <p:fltVal val="0"/>
                                          </p:val>
                                        </p:tav>
                                        <p:tav tm="100000">
                                          <p:val>
                                            <p:strVal val="#ppt_w"/>
                                          </p:val>
                                        </p:tav>
                                      </p:tavLst>
                                    </p:anim>
                                    <p:anim calcmode="lin" valueType="num">
                                      <p:cBhvr>
                                        <p:cTn id="34" dur="1000" fill="hold"/>
                                        <p:tgtEl>
                                          <p:spTgt spid="7182"/>
                                        </p:tgtEl>
                                        <p:attrNameLst>
                                          <p:attrName>ppt_h</p:attrName>
                                        </p:attrNameLst>
                                      </p:cBhvr>
                                      <p:tavLst>
                                        <p:tav tm="0">
                                          <p:val>
                                            <p:fltVal val="0"/>
                                          </p:val>
                                        </p:tav>
                                        <p:tav tm="100000">
                                          <p:val>
                                            <p:strVal val="#ppt_h"/>
                                          </p:val>
                                        </p:tav>
                                      </p:tavLst>
                                    </p:anim>
                                    <p:anim calcmode="lin" valueType="num">
                                      <p:cBhvr>
                                        <p:cTn id="35" dur="1000" fill="hold"/>
                                        <p:tgtEl>
                                          <p:spTgt spid="71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18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7184"/>
                                        </p:tgtEl>
                                        <p:attrNameLst>
                                          <p:attrName>style.visibility</p:attrName>
                                        </p:attrNameLst>
                                      </p:cBhvr>
                                      <p:to>
                                        <p:strVal val="visible"/>
                                      </p:to>
                                    </p:set>
                                    <p:animEffect transition="in" filter="wipe(up)">
                                      <p:cBhvr>
                                        <p:cTn id="40" dur="500"/>
                                        <p:tgtEl>
                                          <p:spTgt spid="7184"/>
                                        </p:tgtEl>
                                      </p:cBhvr>
                                    </p:animEffect>
                                  </p:childTnLst>
                                </p:cTn>
                              </p:par>
                            </p:childTnLst>
                          </p:cTn>
                        </p:par>
                        <p:par>
                          <p:cTn id="41" fill="hold">
                            <p:stCondLst>
                              <p:cond delay="5500"/>
                            </p:stCondLst>
                            <p:childTnLst>
                              <p:par>
                                <p:cTn id="42" presetID="14" presetClass="entr" presetSubtype="10" fill="hold" grpId="0" nodeType="after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randombar(horizontal)">
                                      <p:cBhvr>
                                        <p:cTn id="44" dur="500"/>
                                        <p:tgtEl>
                                          <p:spTgt spid="7183"/>
                                        </p:tgtEl>
                                      </p:cBhvr>
                                    </p:animEffect>
                                  </p:childTnLst>
                                </p:cTn>
                              </p:par>
                            </p:childTnLst>
                          </p:cTn>
                        </p:par>
                        <p:par>
                          <p:cTn id="45" fill="hold">
                            <p:stCondLst>
                              <p:cond delay="6000"/>
                            </p:stCondLst>
                            <p:childTnLst>
                              <p:par>
                                <p:cTn id="46" presetID="21"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par>
                          <p:cTn id="49" fill="hold">
                            <p:stCondLst>
                              <p:cond delay="8000"/>
                            </p:stCondLst>
                            <p:childTnLst>
                              <p:par>
                                <p:cTn id="50" presetID="15" presetClass="entr" presetSubtype="0" fill="hold" nodeType="afterEffect">
                                  <p:stCondLst>
                                    <p:cond delay="0"/>
                                  </p:stCondLst>
                                  <p:childTnLst>
                                    <p:set>
                                      <p:cBhvr>
                                        <p:cTn id="51" dur="1" fill="hold">
                                          <p:stCondLst>
                                            <p:cond delay="0"/>
                                          </p:stCondLst>
                                        </p:cTn>
                                        <p:tgtEl>
                                          <p:spTgt spid="7189"/>
                                        </p:tgtEl>
                                        <p:attrNameLst>
                                          <p:attrName>style.visibility</p:attrName>
                                        </p:attrNameLst>
                                      </p:cBhvr>
                                      <p:to>
                                        <p:strVal val="visible"/>
                                      </p:to>
                                    </p:set>
                                    <p:anim calcmode="lin" valueType="num">
                                      <p:cBhvr>
                                        <p:cTn id="52" dur="1000" fill="hold"/>
                                        <p:tgtEl>
                                          <p:spTgt spid="7189"/>
                                        </p:tgtEl>
                                        <p:attrNameLst>
                                          <p:attrName>ppt_w</p:attrName>
                                        </p:attrNameLst>
                                      </p:cBhvr>
                                      <p:tavLst>
                                        <p:tav tm="0">
                                          <p:val>
                                            <p:fltVal val="0"/>
                                          </p:val>
                                        </p:tav>
                                        <p:tav tm="100000">
                                          <p:val>
                                            <p:strVal val="#ppt_w"/>
                                          </p:val>
                                        </p:tav>
                                      </p:tavLst>
                                    </p:anim>
                                    <p:anim calcmode="lin" valueType="num">
                                      <p:cBhvr>
                                        <p:cTn id="53" dur="1000" fill="hold"/>
                                        <p:tgtEl>
                                          <p:spTgt spid="7189"/>
                                        </p:tgtEl>
                                        <p:attrNameLst>
                                          <p:attrName>ppt_h</p:attrName>
                                        </p:attrNameLst>
                                      </p:cBhvr>
                                      <p:tavLst>
                                        <p:tav tm="0">
                                          <p:val>
                                            <p:fltVal val="0"/>
                                          </p:val>
                                        </p:tav>
                                        <p:tav tm="100000">
                                          <p:val>
                                            <p:strVal val="#ppt_h"/>
                                          </p:val>
                                        </p:tav>
                                      </p:tavLst>
                                    </p:anim>
                                    <p:anim calcmode="lin" valueType="num">
                                      <p:cBhvr>
                                        <p:cTn id="54" dur="1000" fill="hold"/>
                                        <p:tgtEl>
                                          <p:spTgt spid="718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189"/>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9000"/>
                            </p:stCondLst>
                            <p:childTnLst>
                              <p:par>
                                <p:cTn id="57" presetID="22" presetClass="entr" presetSubtype="1" fill="hold" grpId="0" nodeType="afterEffect">
                                  <p:stCondLst>
                                    <p:cond delay="0"/>
                                  </p:stCondLst>
                                  <p:childTnLst>
                                    <p:set>
                                      <p:cBhvr>
                                        <p:cTn id="58" dur="1" fill="hold">
                                          <p:stCondLst>
                                            <p:cond delay="0"/>
                                          </p:stCondLst>
                                        </p:cTn>
                                        <p:tgtEl>
                                          <p:spTgt spid="7185"/>
                                        </p:tgtEl>
                                        <p:attrNameLst>
                                          <p:attrName>style.visibility</p:attrName>
                                        </p:attrNameLst>
                                      </p:cBhvr>
                                      <p:to>
                                        <p:strVal val="visible"/>
                                      </p:to>
                                    </p:set>
                                    <p:animEffect transition="in" filter="wipe(up)">
                                      <p:cBhvr>
                                        <p:cTn id="59" dur="500"/>
                                        <p:tgtEl>
                                          <p:spTgt spid="7185"/>
                                        </p:tgtEl>
                                      </p:cBhvr>
                                    </p:animEffect>
                                  </p:childTnLst>
                                </p:cTn>
                              </p:par>
                            </p:childTnLst>
                          </p:cTn>
                        </p:par>
                        <p:par>
                          <p:cTn id="60" fill="hold">
                            <p:stCondLst>
                              <p:cond delay="9500"/>
                            </p:stCondLst>
                            <p:childTnLst>
                              <p:par>
                                <p:cTn id="61" presetID="14" presetClass="entr" presetSubtype="10" fill="hold" grpId="0" nodeType="afterEffect">
                                  <p:stCondLst>
                                    <p:cond delay="0"/>
                                  </p:stCondLst>
                                  <p:childTnLst>
                                    <p:set>
                                      <p:cBhvr>
                                        <p:cTn id="62" dur="1" fill="hold">
                                          <p:stCondLst>
                                            <p:cond delay="0"/>
                                          </p:stCondLst>
                                        </p:cTn>
                                        <p:tgtEl>
                                          <p:spTgt spid="7178"/>
                                        </p:tgtEl>
                                        <p:attrNameLst>
                                          <p:attrName>style.visibility</p:attrName>
                                        </p:attrNameLst>
                                      </p:cBhvr>
                                      <p:to>
                                        <p:strVal val="visible"/>
                                      </p:to>
                                    </p:set>
                                    <p:animEffect transition="in" filter="randombar(horizontal)">
                                      <p:cBhvr>
                                        <p:cTn id="63" dur="500"/>
                                        <p:tgtEl>
                                          <p:spTgt spid="7178"/>
                                        </p:tgtEl>
                                      </p:cBhvr>
                                    </p:animEffect>
                                  </p:childTnLst>
                                </p:cTn>
                              </p:par>
                            </p:childTnLst>
                          </p:cTn>
                        </p:par>
                        <p:par>
                          <p:cTn id="64" fill="hold">
                            <p:stCondLst>
                              <p:cond delay="10000"/>
                            </p:stCondLst>
                            <p:childTnLst>
                              <p:par>
                                <p:cTn id="65" presetID="21" presetClass="entr" presetSubtype="1"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par>
                          <p:cTn id="68" fill="hold">
                            <p:stCondLst>
                              <p:cond delay="12000"/>
                            </p:stCondLst>
                            <p:childTnLst>
                              <p:par>
                                <p:cTn id="69" presetID="15" presetClass="entr" presetSubtype="0" fill="hold" nodeType="afterEffect">
                                  <p:stCondLst>
                                    <p:cond delay="0"/>
                                  </p:stCondLst>
                                  <p:childTnLst>
                                    <p:set>
                                      <p:cBhvr>
                                        <p:cTn id="70" dur="1" fill="hold">
                                          <p:stCondLst>
                                            <p:cond delay="0"/>
                                          </p:stCondLst>
                                        </p:cTn>
                                        <p:tgtEl>
                                          <p:spTgt spid="7192"/>
                                        </p:tgtEl>
                                        <p:attrNameLst>
                                          <p:attrName>style.visibility</p:attrName>
                                        </p:attrNameLst>
                                      </p:cBhvr>
                                      <p:to>
                                        <p:strVal val="visible"/>
                                      </p:to>
                                    </p:set>
                                    <p:anim calcmode="lin" valueType="num">
                                      <p:cBhvr>
                                        <p:cTn id="71" dur="1000" fill="hold"/>
                                        <p:tgtEl>
                                          <p:spTgt spid="7192"/>
                                        </p:tgtEl>
                                        <p:attrNameLst>
                                          <p:attrName>ppt_w</p:attrName>
                                        </p:attrNameLst>
                                      </p:cBhvr>
                                      <p:tavLst>
                                        <p:tav tm="0">
                                          <p:val>
                                            <p:fltVal val="0"/>
                                          </p:val>
                                        </p:tav>
                                        <p:tav tm="100000">
                                          <p:val>
                                            <p:strVal val="#ppt_w"/>
                                          </p:val>
                                        </p:tav>
                                      </p:tavLst>
                                    </p:anim>
                                    <p:anim calcmode="lin" valueType="num">
                                      <p:cBhvr>
                                        <p:cTn id="72" dur="1000" fill="hold"/>
                                        <p:tgtEl>
                                          <p:spTgt spid="7192"/>
                                        </p:tgtEl>
                                        <p:attrNameLst>
                                          <p:attrName>ppt_h</p:attrName>
                                        </p:attrNameLst>
                                      </p:cBhvr>
                                      <p:tavLst>
                                        <p:tav tm="0">
                                          <p:val>
                                            <p:fltVal val="0"/>
                                          </p:val>
                                        </p:tav>
                                        <p:tav tm="100000">
                                          <p:val>
                                            <p:strVal val="#ppt_h"/>
                                          </p:val>
                                        </p:tav>
                                      </p:tavLst>
                                    </p:anim>
                                    <p:anim calcmode="lin" valueType="num">
                                      <p:cBhvr>
                                        <p:cTn id="73" dur="1000" fill="hold"/>
                                        <p:tgtEl>
                                          <p:spTgt spid="71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192"/>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13000"/>
                            </p:stCondLst>
                            <p:childTnLst>
                              <p:par>
                                <p:cTn id="76" presetID="16" presetClass="entr" presetSubtype="37" fill="hold" grpId="0" nodeType="afterEffect">
                                  <p:stCondLst>
                                    <p:cond delay="0"/>
                                  </p:stCondLst>
                                  <p:childTnLst>
                                    <p:set>
                                      <p:cBhvr>
                                        <p:cTn id="77" dur="1" fill="hold">
                                          <p:stCondLst>
                                            <p:cond delay="0"/>
                                          </p:stCondLst>
                                        </p:cTn>
                                        <p:tgtEl>
                                          <p:spTgt spid="7186"/>
                                        </p:tgtEl>
                                        <p:attrNameLst>
                                          <p:attrName>style.visibility</p:attrName>
                                        </p:attrNameLst>
                                      </p:cBhvr>
                                      <p:to>
                                        <p:strVal val="visible"/>
                                      </p:to>
                                    </p:set>
                                    <p:animEffect transition="in" filter="barn(outVertical)">
                                      <p:cBhvr>
                                        <p:cTn id="78" dur="500"/>
                                        <p:tgtEl>
                                          <p:spTgt spid="7186"/>
                                        </p:tgtEl>
                                      </p:cBhvr>
                                    </p:animEffect>
                                  </p:childTnLst>
                                </p:cTn>
                              </p:par>
                            </p:childTnLst>
                          </p:cTn>
                        </p:par>
                        <p:par>
                          <p:cTn id="79" fill="hold">
                            <p:stCondLst>
                              <p:cond delay="13500"/>
                            </p:stCondLst>
                            <p:childTnLst>
                              <p:par>
                                <p:cTn id="80" presetID="14" presetClass="entr" presetSubtype="10" fill="hold" grpId="0" nodeType="afterEffect">
                                  <p:stCondLst>
                                    <p:cond delay="0"/>
                                  </p:stCondLst>
                                  <p:childTnLst>
                                    <p:set>
                                      <p:cBhvr>
                                        <p:cTn id="81" dur="1" fill="hold">
                                          <p:stCondLst>
                                            <p:cond delay="0"/>
                                          </p:stCondLst>
                                        </p:cTn>
                                        <p:tgtEl>
                                          <p:spTgt spid="7179"/>
                                        </p:tgtEl>
                                        <p:attrNameLst>
                                          <p:attrName>style.visibility</p:attrName>
                                        </p:attrNameLst>
                                      </p:cBhvr>
                                      <p:to>
                                        <p:strVal val="visible"/>
                                      </p:to>
                                    </p:set>
                                    <p:animEffect transition="in" filter="randombar(horizontal)">
                                      <p:cBhvr>
                                        <p:cTn id="8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3" grpId="0" animBg="1"/>
      <p:bldP spid="7174" grpId="0"/>
      <p:bldP spid="7176" grpId="0" animBg="1"/>
      <p:bldP spid="7177" grpId="0" animBg="1"/>
      <p:bldP spid="7178" grpId="0"/>
      <p:bldP spid="7179" grpId="0"/>
      <p:bldP spid="7183" grpId="0"/>
      <p:bldP spid="7184" grpId="0" animBg="1"/>
      <p:bldP spid="7185" grpId="0" animBg="1"/>
      <p:bldP spid="7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07012" y="1521142"/>
            <a:ext cx="1884362" cy="1884362"/>
            <a:chOff x="3449067" y="1305719"/>
            <a:chExt cx="1884362" cy="1884362"/>
          </a:xfrm>
          <a:solidFill>
            <a:srgbClr val="1848C0"/>
          </a:solidFill>
        </p:grpSpPr>
        <p:sp>
          <p:nvSpPr>
            <p:cNvPr id="7" name="椭圆 6"/>
            <p:cNvSpPr/>
            <p:nvPr/>
          </p:nvSpPr>
          <p:spPr>
            <a:xfrm>
              <a:off x="3449067" y="1305719"/>
              <a:ext cx="1884362" cy="18843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8" name="组合 7"/>
            <p:cNvGrpSpPr/>
            <p:nvPr/>
          </p:nvGrpSpPr>
          <p:grpSpPr bwMode="auto">
            <a:xfrm>
              <a:off x="3952304" y="1662906"/>
              <a:ext cx="877888" cy="1168400"/>
              <a:chOff x="2443163" y="2125663"/>
              <a:chExt cx="315913" cy="511175"/>
            </a:xfrm>
            <a:grpFill/>
          </p:grpSpPr>
          <p:sp>
            <p:nvSpPr>
              <p:cNvPr id="9" name="Freeform 78"/>
              <p:cNvSpPr/>
              <p:nvPr/>
            </p:nvSpPr>
            <p:spPr bwMode="auto">
              <a:xfrm>
                <a:off x="2443163" y="2125663"/>
                <a:ext cx="315913" cy="396875"/>
              </a:xfrm>
              <a:custGeom>
                <a:avLst/>
                <a:gdLst>
                  <a:gd name="T0" fmla="*/ 2147483647 w 362"/>
                  <a:gd name="T1" fmla="*/ 0 h 455"/>
                  <a:gd name="T2" fmla="*/ 664862471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a:solidFill>
                  <a:srgbClr val="FFFFFF"/>
                </a:solidFill>
                <a:prstDash val="solid"/>
                <a:round/>
              </a:ln>
            </p:spPr>
            <p:txBody>
              <a:bodyPr/>
              <a:lstStyle/>
              <a:p>
                <a:endParaRPr lang="zh-CN" altLang="en-US">
                  <a:solidFill>
                    <a:schemeClr val="tx1">
                      <a:lumMod val="95000"/>
                      <a:lumOff val="5000"/>
                    </a:schemeClr>
                  </a:solidFill>
                </a:endParaRPr>
              </a:p>
            </p:txBody>
          </p:sp>
          <p:sp>
            <p:nvSpPr>
              <p:cNvPr id="10" name="Freeform 79"/>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1" name="Freeform 80"/>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2" name="Freeform 81"/>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3" name="Freeform 82"/>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4" name="Freeform 83"/>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sp>
            <p:nvSpPr>
              <p:cNvPr id="15" name="Freeform 84"/>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a:solidFill>
                  <a:srgbClr val="FFFFFF"/>
                </a:solidFill>
                <a:prstDash val="solid"/>
                <a:round/>
              </a:ln>
            </p:spPr>
            <p:txBody>
              <a:bodyPr/>
              <a:lstStyle/>
              <a:p>
                <a:endParaRPr lang="zh-CN" altLang="en-US">
                  <a:solidFill>
                    <a:schemeClr val="tx1">
                      <a:lumMod val="95000"/>
                      <a:lumOff val="5000"/>
                    </a:schemeClr>
                  </a:solidFill>
                </a:endParaRPr>
              </a:p>
            </p:txBody>
          </p:sp>
        </p:grpSp>
      </p:grpSp>
      <p:sp>
        <p:nvSpPr>
          <p:cNvPr id="16" name="弧形 15"/>
          <p:cNvSpPr/>
          <p:nvPr/>
        </p:nvSpPr>
        <p:spPr>
          <a:xfrm>
            <a:off x="3092699" y="1305242"/>
            <a:ext cx="2312988" cy="2314575"/>
          </a:xfrm>
          <a:prstGeom prst="arc">
            <a:avLst>
              <a:gd name="adj1" fmla="val 6642635"/>
              <a:gd name="adj2" fmla="val 6509280"/>
            </a:avLst>
          </a:prstGeom>
          <a:ln w="12700">
            <a:solidFill>
              <a:srgbClr val="1848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17" name="组合 16"/>
          <p:cNvGrpSpPr/>
          <p:nvPr/>
        </p:nvGrpSpPr>
        <p:grpSpPr>
          <a:xfrm>
            <a:off x="3811837" y="3141979"/>
            <a:ext cx="914400" cy="914400"/>
            <a:chOff x="3953892" y="2926556"/>
            <a:chExt cx="914400" cy="914400"/>
          </a:xfrm>
        </p:grpSpPr>
        <p:sp>
          <p:nvSpPr>
            <p:cNvPr id="18" name="椭圆 17"/>
            <p:cNvSpPr/>
            <p:nvPr/>
          </p:nvSpPr>
          <p:spPr>
            <a:xfrm>
              <a:off x="3953892" y="29265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9" name="KSO_Shape"/>
            <p:cNvSpPr/>
            <p:nvPr/>
          </p:nvSpPr>
          <p:spPr>
            <a:xfrm>
              <a:off x="4166617" y="3221831"/>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0" name="组合 19"/>
          <p:cNvGrpSpPr/>
          <p:nvPr/>
        </p:nvGrpSpPr>
        <p:grpSpPr>
          <a:xfrm>
            <a:off x="4707187" y="1249679"/>
            <a:ext cx="914400" cy="914400"/>
            <a:chOff x="4849242" y="1034256"/>
            <a:chExt cx="914400" cy="914400"/>
          </a:xfrm>
        </p:grpSpPr>
        <p:sp>
          <p:nvSpPr>
            <p:cNvPr id="25" name="椭圆 24"/>
            <p:cNvSpPr/>
            <p:nvPr/>
          </p:nvSpPr>
          <p:spPr>
            <a:xfrm>
              <a:off x="4849242" y="10342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6" name="KSO_Shape"/>
            <p:cNvSpPr/>
            <p:nvPr/>
          </p:nvSpPr>
          <p:spPr>
            <a:xfrm>
              <a:off x="5079429" y="1321594"/>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7" name="组合 26"/>
          <p:cNvGrpSpPr/>
          <p:nvPr/>
        </p:nvGrpSpPr>
        <p:grpSpPr>
          <a:xfrm>
            <a:off x="4813549" y="2393586"/>
            <a:ext cx="914400" cy="914400"/>
            <a:chOff x="4955604" y="2220119"/>
            <a:chExt cx="914400" cy="914400"/>
          </a:xfrm>
        </p:grpSpPr>
        <p:sp>
          <p:nvSpPr>
            <p:cNvPr id="28" name="椭圆 27"/>
            <p:cNvSpPr/>
            <p:nvPr/>
          </p:nvSpPr>
          <p:spPr>
            <a:xfrm>
              <a:off x="4955604" y="2220119"/>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9" name="KSO_Shape"/>
            <p:cNvSpPr/>
            <p:nvPr/>
          </p:nvSpPr>
          <p:spPr>
            <a:xfrm>
              <a:off x="5203254" y="2520156"/>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95000"/>
                    <a:lumOff val="5000"/>
                  </a:schemeClr>
                </a:solidFill>
              </a:endParaRPr>
            </a:p>
          </p:txBody>
        </p:sp>
      </p:grpSp>
      <p:sp>
        <p:nvSpPr>
          <p:cNvPr id="30" name="矩形 29"/>
          <p:cNvSpPr>
            <a:spLocks noChangeArrowheads="1"/>
          </p:cNvSpPr>
          <p:nvPr/>
        </p:nvSpPr>
        <p:spPr bwMode="auto">
          <a:xfrm>
            <a:off x="5896224" y="130524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1" name="矩形 20"/>
          <p:cNvSpPr>
            <a:spLocks noChangeArrowheads="1"/>
          </p:cNvSpPr>
          <p:nvPr/>
        </p:nvSpPr>
        <p:spPr bwMode="auto">
          <a:xfrm>
            <a:off x="5896224" y="1057592"/>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p>
        </p:txBody>
      </p:sp>
      <p:sp>
        <p:nvSpPr>
          <p:cNvPr id="32" name="矩形 21"/>
          <p:cNvSpPr>
            <a:spLocks noChangeArrowheads="1"/>
          </p:cNvSpPr>
          <p:nvPr/>
        </p:nvSpPr>
        <p:spPr bwMode="auto">
          <a:xfrm>
            <a:off x="6086724" y="272129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p>
        </p:txBody>
      </p:sp>
      <p:sp>
        <p:nvSpPr>
          <p:cNvPr id="33" name="矩形 22"/>
          <p:cNvSpPr>
            <a:spLocks noChangeArrowheads="1"/>
          </p:cNvSpPr>
          <p:nvPr/>
        </p:nvSpPr>
        <p:spPr bwMode="auto">
          <a:xfrm>
            <a:off x="6086724" y="2472054"/>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p>
        </p:txBody>
      </p:sp>
      <p:sp>
        <p:nvSpPr>
          <p:cNvPr id="34" name="矩形 23"/>
          <p:cNvSpPr>
            <a:spLocks noChangeArrowheads="1"/>
          </p:cNvSpPr>
          <p:nvPr/>
        </p:nvSpPr>
        <p:spPr bwMode="auto">
          <a:xfrm>
            <a:off x="4861174" y="4137342"/>
            <a:ext cx="287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a:t>
            </a:r>
            <a:r>
              <a:rPr lang="zh-CN" altLang="en-US" sz="1400" dirty="0" smtClean="0">
                <a:solidFill>
                  <a:schemeClr val="tx1">
                    <a:lumMod val="95000"/>
                    <a:lumOff val="5000"/>
                  </a:schemeClr>
                </a:solidFill>
              </a:rPr>
              <a:t>cubilia</a:t>
            </a:r>
            <a:endParaRPr lang="zh-CN" altLang="en-US" sz="1400" dirty="0">
              <a:solidFill>
                <a:schemeClr val="tx1">
                  <a:lumMod val="95000"/>
                  <a:lumOff val="5000"/>
                </a:schemeClr>
              </a:solidFill>
            </a:endParaRPr>
          </a:p>
        </p:txBody>
      </p:sp>
      <p:sp>
        <p:nvSpPr>
          <p:cNvPr id="35" name="矩形 24"/>
          <p:cNvSpPr>
            <a:spLocks noChangeArrowheads="1"/>
          </p:cNvSpPr>
          <p:nvPr/>
        </p:nvSpPr>
        <p:spPr bwMode="auto">
          <a:xfrm>
            <a:off x="4861174" y="3888104"/>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p>
        </p:txBody>
      </p:sp>
      <p:sp>
        <p:nvSpPr>
          <p:cNvPr id="36" name="矩形 25"/>
          <p:cNvSpPr>
            <a:spLocks noChangeArrowheads="1"/>
          </p:cNvSpPr>
          <p:nvPr/>
        </p:nvSpPr>
        <p:spPr bwMode="auto">
          <a:xfrm>
            <a:off x="467544" y="1191959"/>
            <a:ext cx="21622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a:t>
            </a:r>
            <a:r>
              <a:rPr lang="zh-CN" altLang="en-US" sz="1400" dirty="0" smtClean="0">
                <a:solidFill>
                  <a:schemeClr val="tx1">
                    <a:lumMod val="95000"/>
                    <a:lumOff val="5000"/>
                  </a:schemeClr>
                </a:solidFill>
              </a:rPr>
              <a:t>in</a:t>
            </a:r>
            <a:endParaRPr lang="zh-CN" altLang="en-US" sz="1400" dirty="0">
              <a:solidFill>
                <a:schemeClr val="tx1">
                  <a:lumMod val="95000"/>
                  <a:lumOff val="5000"/>
                </a:schemeClr>
              </a:solidFill>
            </a:endParaRPr>
          </a:p>
        </p:txBody>
      </p:sp>
      <p:sp>
        <p:nvSpPr>
          <p:cNvPr id="4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2000"/>
                                        <p:tgtEl>
                                          <p:spTgt spid="16"/>
                                        </p:tgtEl>
                                      </p:cBhvr>
                                    </p:animEffect>
                                  </p:childTnLst>
                                </p:cTn>
                              </p:par>
                            </p:childTnLst>
                          </p:cTn>
                        </p:par>
                        <p:par>
                          <p:cTn id="34" fill="hold">
                            <p:stCondLst>
                              <p:cond delay="45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5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3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1+#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1+#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p:bldP spid="31" grpId="0"/>
      <p:bldP spid="32" grpId="0"/>
      <p:bldP spid="33" grpId="0"/>
      <p:bldP spid="34" grpId="0"/>
      <p:bldP spid="35" grpId="0"/>
      <p:bldP spid="36" grpId="0"/>
      <p:bldP spid="40" grpId="0"/>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a:off x="588110" y="140833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667798" y="152018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475659" y="189421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1475658" y="154755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9" name="六边形 28"/>
          <p:cNvSpPr/>
          <p:nvPr/>
        </p:nvSpPr>
        <p:spPr>
          <a:xfrm rot="16200000">
            <a:off x="588109" y="321380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29"/>
          <p:cNvSpPr txBox="1"/>
          <p:nvPr/>
        </p:nvSpPr>
        <p:spPr>
          <a:xfrm>
            <a:off x="667797" y="332566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bwMode="auto">
          <a:xfrm>
            <a:off x="1475658" y="369969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32" name="矩形 31"/>
          <p:cNvSpPr/>
          <p:nvPr/>
        </p:nvSpPr>
        <p:spPr bwMode="auto">
          <a:xfrm>
            <a:off x="1475657" y="335303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3" name="六边形 32"/>
          <p:cNvSpPr/>
          <p:nvPr/>
        </p:nvSpPr>
        <p:spPr>
          <a:xfrm rot="16200000">
            <a:off x="4764575" y="141361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844263" y="152546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bwMode="auto">
          <a:xfrm>
            <a:off x="5652124" y="189949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36" name="矩形 35"/>
          <p:cNvSpPr/>
          <p:nvPr/>
        </p:nvSpPr>
        <p:spPr bwMode="auto">
          <a:xfrm>
            <a:off x="5652123" y="155283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7" name="六边形 36"/>
          <p:cNvSpPr/>
          <p:nvPr/>
        </p:nvSpPr>
        <p:spPr>
          <a:xfrm rot="16200000">
            <a:off x="4764574" y="321908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4844262" y="333094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bwMode="auto">
          <a:xfrm>
            <a:off x="5652123" y="370497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40" name="矩形 39"/>
          <p:cNvSpPr/>
          <p:nvPr/>
        </p:nvSpPr>
        <p:spPr bwMode="auto">
          <a:xfrm>
            <a:off x="5652122" y="335831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fill="hold"/>
                                        <p:tgtEl>
                                          <p:spTgt spid="38"/>
                                        </p:tgtEl>
                                        <p:attrNameLst>
                                          <p:attrName>ppt_x</p:attrName>
                                        </p:attrNameLst>
                                      </p:cBhvr>
                                      <p:tavLst>
                                        <p:tav tm="0">
                                          <p:val>
                                            <p:strVal val="0-#ppt_w/2"/>
                                          </p:val>
                                        </p:tav>
                                        <p:tav tm="100000">
                                          <p:val>
                                            <p:strVal val="#ppt_x"/>
                                          </p:val>
                                        </p:tav>
                                      </p:tavLst>
                                    </p:anim>
                                    <p:anim calcmode="lin" valueType="num">
                                      <p:cBhvr additive="base">
                                        <p:cTn id="83" dur="5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0-#ppt_w/2"/>
                                          </p:val>
                                        </p:tav>
                                        <p:tav tm="100000">
                                          <p:val>
                                            <p:strVal val="#ppt_x"/>
                                          </p:val>
                                        </p:tav>
                                      </p:tavLst>
                                    </p:anim>
                                    <p:anim calcmode="lin" valueType="num">
                                      <p:cBhvr additive="base">
                                        <p:cTn id="87" dur="500" fill="hold"/>
                                        <p:tgtEl>
                                          <p:spTgt spid="37"/>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42"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P spid="30" grpId="0"/>
      <p:bldP spid="31" grpId="0"/>
      <p:bldP spid="32" grpId="0"/>
      <p:bldP spid="33" grpId="0" animBg="1"/>
      <p:bldP spid="34" grpId="0"/>
      <p:bldP spid="35" grpId="0"/>
      <p:bldP spid="36" grpId="0"/>
      <p:bldP spid="37" grpId="0" animBg="1"/>
      <p:bldP spid="38" grpId="0"/>
      <p:bldP spid="39" grpId="0"/>
      <p:bldP spid="40" grpId="0"/>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flipH="1">
            <a:off x="795646" y="3319807"/>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27584" y="27291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795646" y="200882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795646" y="13607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401" y="1298621"/>
            <a:ext cx="2192055" cy="1461370"/>
          </a:xfrm>
          <a:prstGeom prst="rect">
            <a:avLst/>
          </a:prstGeom>
          <a:solidFill>
            <a:srgbClr val="0E65AC"/>
          </a:solidFill>
          <a:ln w="19050">
            <a:solidFill>
              <a:srgbClr val="1848C0"/>
            </a:solidFill>
          </a:ln>
        </p:spPr>
      </p:pic>
      <p:pic>
        <p:nvPicPr>
          <p:cNvPr id="76" name="图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401" y="2984218"/>
            <a:ext cx="2192055" cy="1544890"/>
          </a:xfrm>
          <a:prstGeom prst="rect">
            <a:avLst/>
          </a:prstGeom>
          <a:solidFill>
            <a:srgbClr val="0E65AC"/>
          </a:solidFill>
          <a:ln w="19050">
            <a:solidFill>
              <a:srgbClr val="1848C0"/>
            </a:solidFill>
          </a:ln>
        </p:spPr>
      </p:pic>
      <p:cxnSp>
        <p:nvCxnSpPr>
          <p:cNvPr id="77" name="直接连接符 76"/>
          <p:cNvCxnSpPr/>
          <p:nvPr/>
        </p:nvCxnSpPr>
        <p:spPr>
          <a:xfrm>
            <a:off x="827584" y="3953044"/>
            <a:ext cx="5328592" cy="0"/>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27584" y="1144732"/>
            <a:ext cx="0" cy="2808312"/>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5536" y="1623735"/>
            <a:ext cx="400110" cy="2144177"/>
          </a:xfrm>
          <a:prstGeom prst="rect">
            <a:avLst/>
          </a:prstGeom>
          <a:noFill/>
        </p:spPr>
        <p:txBody>
          <a:bodyPr vert="eaVert" wrap="none" rtlCol="0">
            <a:spAutoFit/>
          </a:bodyPr>
          <a:lstStyle/>
          <a:p>
            <a:r>
              <a:rPr lang="zh-CN" altLang="en-US" sz="1400" spc="600" dirty="0" smtClean="0">
                <a:solidFill>
                  <a:schemeClr val="tx1">
                    <a:lumMod val="95000"/>
                    <a:lumOff val="5000"/>
                  </a:schemeClr>
                </a:solidFill>
              </a:rPr>
              <a:t>单击此处添加文本</a:t>
            </a:r>
            <a:endParaRPr lang="zh-CN" altLang="en-US" sz="1400" spc="600" dirty="0">
              <a:solidFill>
                <a:schemeClr val="tx1">
                  <a:lumMod val="95000"/>
                  <a:lumOff val="5000"/>
                </a:schemeClr>
              </a:solidFill>
            </a:endParaRPr>
          </a:p>
        </p:txBody>
      </p:sp>
      <p:grpSp>
        <p:nvGrpSpPr>
          <p:cNvPr id="80" name="组合 79"/>
          <p:cNvGrpSpPr/>
          <p:nvPr/>
        </p:nvGrpSpPr>
        <p:grpSpPr>
          <a:xfrm>
            <a:off x="1331640" y="3980254"/>
            <a:ext cx="4376633" cy="307777"/>
            <a:chOff x="1782738" y="4077220"/>
            <a:chExt cx="4376633" cy="307777"/>
          </a:xfrm>
        </p:grpSpPr>
        <p:sp>
          <p:nvSpPr>
            <p:cNvPr id="81" name="矩形 80"/>
            <p:cNvSpPr/>
            <p:nvPr/>
          </p:nvSpPr>
          <p:spPr>
            <a:xfrm>
              <a:off x="1782738"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工作一</a:t>
              </a:r>
              <a:endParaRPr lang="zh-CN" altLang="en-US" sz="1400" dirty="0">
                <a:solidFill>
                  <a:schemeClr val="tx1">
                    <a:lumMod val="95000"/>
                    <a:lumOff val="5000"/>
                  </a:schemeClr>
                </a:solidFill>
              </a:endParaRPr>
            </a:p>
          </p:txBody>
        </p:sp>
        <p:sp>
          <p:nvSpPr>
            <p:cNvPr id="82" name="矩形 81"/>
            <p:cNvSpPr/>
            <p:nvPr/>
          </p:nvSpPr>
          <p:spPr>
            <a:xfrm>
              <a:off x="2987824"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工作二</a:t>
              </a:r>
              <a:endParaRPr lang="zh-CN" altLang="en-US" sz="1400" dirty="0">
                <a:solidFill>
                  <a:schemeClr val="tx1">
                    <a:lumMod val="95000"/>
                    <a:lumOff val="5000"/>
                  </a:schemeClr>
                </a:solidFill>
              </a:endParaRPr>
            </a:p>
          </p:txBody>
        </p:sp>
        <p:sp>
          <p:nvSpPr>
            <p:cNvPr id="83" name="矩形 82"/>
            <p:cNvSpPr/>
            <p:nvPr/>
          </p:nvSpPr>
          <p:spPr>
            <a:xfrm>
              <a:off x="5436096"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工作四</a:t>
              </a:r>
              <a:endParaRPr lang="zh-CN" altLang="en-US" sz="1400" dirty="0">
                <a:solidFill>
                  <a:schemeClr val="tx1">
                    <a:lumMod val="95000"/>
                    <a:lumOff val="5000"/>
                  </a:schemeClr>
                </a:solidFill>
              </a:endParaRPr>
            </a:p>
          </p:txBody>
        </p:sp>
        <p:sp>
          <p:nvSpPr>
            <p:cNvPr id="84" name="矩形 83"/>
            <p:cNvSpPr/>
            <p:nvPr/>
          </p:nvSpPr>
          <p:spPr>
            <a:xfrm>
              <a:off x="4211960"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工作三</a:t>
              </a:r>
              <a:endParaRPr lang="zh-CN" altLang="en-US" sz="1400" dirty="0">
                <a:solidFill>
                  <a:schemeClr val="tx1">
                    <a:lumMod val="95000"/>
                    <a:lumOff val="5000"/>
                  </a:schemeClr>
                </a:solidFill>
              </a:endParaRPr>
            </a:p>
          </p:txBody>
        </p:sp>
      </p:grpSp>
      <p:sp>
        <p:nvSpPr>
          <p:cNvPr id="85" name="矩形 84"/>
          <p:cNvSpPr/>
          <p:nvPr/>
        </p:nvSpPr>
        <p:spPr>
          <a:xfrm>
            <a:off x="1259632" y="2799092"/>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6" name="矩形 85"/>
          <p:cNvSpPr/>
          <p:nvPr/>
        </p:nvSpPr>
        <p:spPr>
          <a:xfrm>
            <a:off x="1656861" y="2296859"/>
            <a:ext cx="288032" cy="1646311"/>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7" name="矩形 86"/>
          <p:cNvSpPr/>
          <p:nvPr/>
        </p:nvSpPr>
        <p:spPr>
          <a:xfrm>
            <a:off x="2567111" y="2174054"/>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8" name="矩形 87"/>
          <p:cNvSpPr/>
          <p:nvPr/>
        </p:nvSpPr>
        <p:spPr>
          <a:xfrm>
            <a:off x="2964340" y="1623735"/>
            <a:ext cx="288032" cy="2313844"/>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9" name="矩形 88"/>
          <p:cNvSpPr/>
          <p:nvPr/>
        </p:nvSpPr>
        <p:spPr>
          <a:xfrm>
            <a:off x="3791612" y="2712043"/>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0" name="矩形 89"/>
          <p:cNvSpPr/>
          <p:nvPr/>
        </p:nvSpPr>
        <p:spPr>
          <a:xfrm>
            <a:off x="4188841" y="2174053"/>
            <a:ext cx="288032" cy="1763525"/>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1" name="矩形 90"/>
          <p:cNvSpPr/>
          <p:nvPr/>
        </p:nvSpPr>
        <p:spPr>
          <a:xfrm>
            <a:off x="5023578" y="2447100"/>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2" name="矩形 91"/>
          <p:cNvSpPr/>
          <p:nvPr/>
        </p:nvSpPr>
        <p:spPr>
          <a:xfrm>
            <a:off x="5420807" y="1792804"/>
            <a:ext cx="288032" cy="214477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3" name="TextBox 92"/>
          <p:cNvSpPr txBox="1"/>
          <p:nvPr/>
        </p:nvSpPr>
        <p:spPr>
          <a:xfrm>
            <a:off x="1511176" y="1989082"/>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94" name="TextBox 93"/>
          <p:cNvSpPr txBox="1"/>
          <p:nvPr/>
        </p:nvSpPr>
        <p:spPr>
          <a:xfrm>
            <a:off x="2836486" y="1315958"/>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95" name="TextBox 94"/>
          <p:cNvSpPr txBox="1"/>
          <p:nvPr/>
        </p:nvSpPr>
        <p:spPr>
          <a:xfrm>
            <a:off x="4057450" y="1854939"/>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96" name="TextBox 95"/>
          <p:cNvSpPr txBox="1"/>
          <p:nvPr/>
        </p:nvSpPr>
        <p:spPr>
          <a:xfrm>
            <a:off x="5292953" y="1432764"/>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97" name="矩形 96"/>
          <p:cNvSpPr/>
          <p:nvPr/>
        </p:nvSpPr>
        <p:spPr>
          <a:xfrm>
            <a:off x="1008016" y="4530556"/>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8" name="矩形 97"/>
          <p:cNvSpPr/>
          <p:nvPr/>
        </p:nvSpPr>
        <p:spPr>
          <a:xfrm>
            <a:off x="2423095" y="4530554"/>
            <a:ext cx="288032" cy="192507"/>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9" name="矩形 98"/>
          <p:cNvSpPr/>
          <p:nvPr/>
        </p:nvSpPr>
        <p:spPr>
          <a:xfrm>
            <a:off x="1331640" y="4472920"/>
            <a:ext cx="723275" cy="307777"/>
          </a:xfrm>
          <a:prstGeom prst="rect">
            <a:avLst/>
          </a:prstGeom>
        </p:spPr>
        <p:txBody>
          <a:bodyPr wrap="none">
            <a:spAutoFit/>
          </a:bodyPr>
          <a:lstStyle/>
          <a:p>
            <a:r>
              <a:rPr lang="zh-CN" altLang="en-US" sz="1400" dirty="0" smtClean="0">
                <a:solidFill>
                  <a:schemeClr val="tx1">
                    <a:lumMod val="95000"/>
                    <a:lumOff val="5000"/>
                  </a:schemeClr>
                </a:solidFill>
              </a:rPr>
              <a:t>计划数</a:t>
            </a:r>
            <a:endParaRPr lang="zh-CN" altLang="en-US" sz="1400" dirty="0">
              <a:solidFill>
                <a:schemeClr val="tx1">
                  <a:lumMod val="95000"/>
                  <a:lumOff val="5000"/>
                </a:schemeClr>
              </a:solidFill>
            </a:endParaRPr>
          </a:p>
        </p:txBody>
      </p:sp>
      <p:sp>
        <p:nvSpPr>
          <p:cNvPr id="100" name="矩形 99"/>
          <p:cNvSpPr/>
          <p:nvPr/>
        </p:nvSpPr>
        <p:spPr>
          <a:xfrm>
            <a:off x="2809368" y="4472921"/>
            <a:ext cx="723275" cy="307777"/>
          </a:xfrm>
          <a:prstGeom prst="rect">
            <a:avLst/>
          </a:prstGeom>
        </p:spPr>
        <p:txBody>
          <a:bodyPr wrap="none">
            <a:spAutoFit/>
          </a:bodyPr>
          <a:lstStyle/>
          <a:p>
            <a:r>
              <a:rPr lang="zh-CN" altLang="en-US" sz="1400" dirty="0" smtClean="0">
                <a:solidFill>
                  <a:schemeClr val="tx1">
                    <a:lumMod val="95000"/>
                    <a:lumOff val="5000"/>
                  </a:schemeClr>
                </a:solidFill>
              </a:rPr>
              <a:t>实际数</a:t>
            </a:r>
            <a:endParaRPr lang="zh-CN" altLang="en-US" sz="1400" dirty="0">
              <a:solidFill>
                <a:schemeClr val="tx1">
                  <a:lumMod val="95000"/>
                  <a:lumOff val="5000"/>
                </a:schemeClr>
              </a:solidFill>
            </a:endParaRPr>
          </a:p>
        </p:txBody>
      </p:sp>
      <p:sp>
        <p:nvSpPr>
          <p:cNvPr id="35"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500" fill="hold"/>
                                        <p:tgtEl>
                                          <p:spTgt spid="76"/>
                                        </p:tgtEl>
                                        <p:attrNameLst>
                                          <p:attrName>ppt_x</p:attrName>
                                        </p:attrNameLst>
                                      </p:cBhvr>
                                      <p:tavLst>
                                        <p:tav tm="0">
                                          <p:val>
                                            <p:strVal val="0-#ppt_w/2"/>
                                          </p:val>
                                        </p:tav>
                                        <p:tav tm="100000">
                                          <p:val>
                                            <p:strVal val="#ppt_x"/>
                                          </p:val>
                                        </p:tav>
                                      </p:tavLst>
                                    </p:anim>
                                    <p:anim calcmode="lin" valueType="num">
                                      <p:cBhvr additive="base">
                                        <p:cTn id="27" dur="5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par>
                                <p:cTn id="32" presetID="22" presetClass="entr" presetSubtype="8"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22" presetClass="entr" presetSubtype="8" fill="hold" nodeType="withEffect">
                                  <p:stCondLst>
                                    <p:cond delay="25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par>
                                <p:cTn id="45" presetID="22" presetClass="entr" presetSubtype="8" fill="hold" nodeType="withEffect">
                                  <p:stCondLst>
                                    <p:cond delay="25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par>
                                <p:cTn id="48" presetID="22" presetClass="entr" presetSubtype="8" fill="hold" nodeType="withEffect">
                                  <p:stCondLst>
                                    <p:cond delay="25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8" fill="hold" nodeType="withEffect">
                                  <p:stCondLst>
                                    <p:cond delay="25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down)">
                                      <p:cBhvr>
                                        <p:cTn id="66" dur="500"/>
                                        <p:tgtEl>
                                          <p:spTgt spid="8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down)">
                                      <p:cBhvr>
                                        <p:cTn id="75" dur="500"/>
                                        <p:tgtEl>
                                          <p:spTgt spid="9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down)">
                                      <p:cBhvr>
                                        <p:cTn id="78" dur="500"/>
                                        <p:tgtEl>
                                          <p:spTgt spid="92"/>
                                        </p:tgtEl>
                                      </p:cBhvr>
                                    </p:animEffect>
                                  </p:childTnLst>
                                </p:cTn>
                              </p:par>
                            </p:childTnLst>
                          </p:cTn>
                        </p:par>
                        <p:par>
                          <p:cTn id="79" fill="hold">
                            <p:stCondLst>
                              <p:cond delay="3500"/>
                            </p:stCondLst>
                            <p:childTnLst>
                              <p:par>
                                <p:cTn id="80" presetID="2" presetClass="entr" presetSubtype="9"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0-#ppt_w/2"/>
                                          </p:val>
                                        </p:tav>
                                        <p:tav tm="100000">
                                          <p:val>
                                            <p:strVal val="#ppt_x"/>
                                          </p:val>
                                        </p:tav>
                                      </p:tavLst>
                                    </p:anim>
                                    <p:anim calcmode="lin" valueType="num">
                                      <p:cBhvr additive="base">
                                        <p:cTn id="83" dur="500" fill="hold"/>
                                        <p:tgtEl>
                                          <p:spTgt spid="93"/>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0-#ppt_w/2"/>
                                          </p:val>
                                        </p:tav>
                                        <p:tav tm="100000">
                                          <p:val>
                                            <p:strVal val="#ppt_x"/>
                                          </p:val>
                                        </p:tav>
                                      </p:tavLst>
                                    </p:anim>
                                    <p:anim calcmode="lin" valueType="num">
                                      <p:cBhvr additive="base">
                                        <p:cTn id="87" dur="500" fill="hold"/>
                                        <p:tgtEl>
                                          <p:spTgt spid="94"/>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0-#ppt_w/2"/>
                                          </p:val>
                                        </p:tav>
                                        <p:tav tm="100000">
                                          <p:val>
                                            <p:strVal val="#ppt_x"/>
                                          </p:val>
                                        </p:tav>
                                      </p:tavLst>
                                    </p:anim>
                                    <p:anim calcmode="lin" valueType="num">
                                      <p:cBhvr additive="base">
                                        <p:cTn id="91" dur="5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9"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0-#ppt_h/2"/>
                                          </p:val>
                                        </p:tav>
                                        <p:tav tm="100000">
                                          <p:val>
                                            <p:strVal val="#ppt_y"/>
                                          </p:val>
                                        </p:tav>
                                      </p:tavLst>
                                    </p:anim>
                                  </p:childTnLst>
                                </p:cTn>
                              </p:par>
                            </p:childTnLst>
                          </p:cTn>
                        </p:par>
                        <p:par>
                          <p:cTn id="96" fill="hold">
                            <p:stCondLst>
                              <p:cond delay="4000"/>
                            </p:stCondLst>
                            <p:childTnLst>
                              <p:par>
                                <p:cTn id="97" presetID="2" presetClass="entr" presetSubtype="4" fill="hold" grpId="0"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 calcmode="lin" valueType="num">
                                      <p:cBhvr additive="base">
                                        <p:cTn id="103" dur="500" fill="hold"/>
                                        <p:tgtEl>
                                          <p:spTgt spid="98"/>
                                        </p:tgtEl>
                                        <p:attrNameLst>
                                          <p:attrName>ppt_x</p:attrName>
                                        </p:attrNameLst>
                                      </p:cBhvr>
                                      <p:tavLst>
                                        <p:tav tm="0">
                                          <p:val>
                                            <p:strVal val="#ppt_x"/>
                                          </p:val>
                                        </p:tav>
                                        <p:tav tm="100000">
                                          <p:val>
                                            <p:strVal val="#ppt_x"/>
                                          </p:val>
                                        </p:tav>
                                      </p:tavLst>
                                    </p:anim>
                                    <p:anim calcmode="lin" valueType="num">
                                      <p:cBhvr additive="base">
                                        <p:cTn id="104" dur="500" fill="hold"/>
                                        <p:tgtEl>
                                          <p:spTgt spid="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500" fill="hold"/>
                                        <p:tgtEl>
                                          <p:spTgt spid="99"/>
                                        </p:tgtEl>
                                        <p:attrNameLst>
                                          <p:attrName>ppt_x</p:attrName>
                                        </p:attrNameLst>
                                      </p:cBhvr>
                                      <p:tavLst>
                                        <p:tav tm="0">
                                          <p:val>
                                            <p:strVal val="#ppt_x"/>
                                          </p:val>
                                        </p:tav>
                                        <p:tav tm="100000">
                                          <p:val>
                                            <p:strVal val="#ppt_x"/>
                                          </p:val>
                                        </p:tav>
                                      </p:tavLst>
                                    </p:anim>
                                    <p:anim calcmode="lin" valueType="num">
                                      <p:cBhvr additive="base">
                                        <p:cTn id="108" dur="500" fill="hold"/>
                                        <p:tgtEl>
                                          <p:spTgt spid="9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ppt_x"/>
                                          </p:val>
                                        </p:tav>
                                        <p:tav tm="100000">
                                          <p:val>
                                            <p:strVal val="#ppt_x"/>
                                          </p:val>
                                        </p:tav>
                                      </p:tavLst>
                                    </p:anim>
                                    <p:anim calcmode="lin" valueType="num">
                                      <p:cBhvr additive="base">
                                        <p:cTn id="11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5" grpId="0" animBg="1"/>
      <p:bldP spid="86" grpId="0" animBg="1"/>
      <p:bldP spid="87" grpId="0" animBg="1"/>
      <p:bldP spid="88" grpId="0" animBg="1"/>
      <p:bldP spid="89" grpId="0" animBg="1"/>
      <p:bldP spid="90" grpId="0" animBg="1"/>
      <p:bldP spid="91" grpId="0" animBg="1"/>
      <p:bldP spid="92" grpId="0" animBg="1"/>
      <p:bldP spid="93" grpId="0"/>
      <p:bldP spid="94" grpId="0"/>
      <p:bldP spid="95" grpId="0"/>
      <p:bldP spid="96" grpId="0"/>
      <p:bldP spid="97" grpId="0" animBg="1"/>
      <p:bldP spid="98" grpId="0" animBg="1"/>
      <p:bldP spid="99" grpId="0"/>
      <p:bldP spid="100" grpId="0"/>
      <p:bldP spid="35"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2" name="Group 6"/>
          <p:cNvGrpSpPr/>
          <p:nvPr/>
        </p:nvGrpSpPr>
        <p:grpSpPr bwMode="auto">
          <a:xfrm>
            <a:off x="2627313" y="1352550"/>
            <a:ext cx="3887787" cy="3409950"/>
            <a:chOff x="0" y="0"/>
            <a:chExt cx="2449" cy="2148"/>
          </a:xfrm>
        </p:grpSpPr>
        <p:pic>
          <p:nvPicPr>
            <p:cNvPr id="9235" name="Picture 7" descr="iPhone_5S_free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825" y="294"/>
              <a:ext cx="807" cy="1424"/>
            </a:xfrm>
            <a:prstGeom prst="rect">
              <a:avLst/>
            </a:prstGeom>
            <a:blipFill dpi="0" rotWithShape="1">
              <a:blip r:embed="rId4"/>
              <a:srcRect/>
              <a:stretch>
                <a:fillRect r="-7874"/>
              </a:stretch>
            </a:blipFill>
            <a:ln w="6350"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sp>
        <p:nvSpPr>
          <p:cNvPr id="9223" name="Oval 9"/>
          <p:cNvSpPr>
            <a:spLocks noChangeArrowheads="1"/>
          </p:cNvSpPr>
          <p:nvPr/>
        </p:nvSpPr>
        <p:spPr bwMode="auto">
          <a:xfrm>
            <a:off x="5665788" y="1712913"/>
            <a:ext cx="546100" cy="542925"/>
          </a:xfrm>
          <a:prstGeom prst="ellipse">
            <a:avLst/>
          </a:prstGeom>
          <a:solidFill>
            <a:srgbClr val="00B0F0"/>
          </a:solidFill>
          <a:ln>
            <a:noFill/>
          </a:ln>
        </p:spPr>
        <p:txBody>
          <a:bodyPr/>
          <a:lstStyle/>
          <a:p>
            <a:pPr algn="ctr"/>
            <a:r>
              <a:rPr lang="zh-CN" altLang="zh-CN" b="1">
                <a:solidFill>
                  <a:schemeClr val="bg1"/>
                </a:solidFill>
              </a:rPr>
              <a:t>4</a:t>
            </a:r>
          </a:p>
        </p:txBody>
      </p:sp>
      <p:sp>
        <p:nvSpPr>
          <p:cNvPr id="9224" name="Oval 10"/>
          <p:cNvSpPr>
            <a:spLocks noChangeArrowheads="1"/>
          </p:cNvSpPr>
          <p:nvPr/>
        </p:nvSpPr>
        <p:spPr bwMode="auto">
          <a:xfrm>
            <a:off x="5667375" y="2647950"/>
            <a:ext cx="546100" cy="542925"/>
          </a:xfrm>
          <a:prstGeom prst="ellipse">
            <a:avLst/>
          </a:prstGeom>
          <a:solidFill>
            <a:srgbClr val="1848C0"/>
          </a:solidFill>
          <a:ln>
            <a:noFill/>
          </a:ln>
        </p:spPr>
        <p:txBody>
          <a:bodyPr/>
          <a:lstStyle/>
          <a:p>
            <a:pPr algn="ctr"/>
            <a:r>
              <a:rPr lang="zh-CN" altLang="zh-CN" b="1">
                <a:solidFill>
                  <a:schemeClr val="bg1"/>
                </a:solidFill>
              </a:rPr>
              <a:t>5</a:t>
            </a:r>
          </a:p>
        </p:txBody>
      </p:sp>
      <p:sp>
        <p:nvSpPr>
          <p:cNvPr id="9225" name="Oval 11"/>
          <p:cNvSpPr>
            <a:spLocks noChangeArrowheads="1"/>
          </p:cNvSpPr>
          <p:nvPr/>
        </p:nvSpPr>
        <p:spPr bwMode="auto">
          <a:xfrm>
            <a:off x="5667375" y="3571875"/>
            <a:ext cx="546100" cy="542925"/>
          </a:xfrm>
          <a:prstGeom prst="ellipse">
            <a:avLst/>
          </a:prstGeom>
          <a:solidFill>
            <a:srgbClr val="00B0F0"/>
          </a:solidFill>
          <a:ln>
            <a:noFill/>
          </a:ln>
        </p:spPr>
        <p:txBody>
          <a:bodyPr/>
          <a:lstStyle/>
          <a:p>
            <a:pPr algn="ctr"/>
            <a:r>
              <a:rPr lang="zh-CN" altLang="zh-CN" b="1">
                <a:solidFill>
                  <a:schemeClr val="bg1"/>
                </a:solidFill>
              </a:rPr>
              <a:t>6</a:t>
            </a:r>
          </a:p>
        </p:txBody>
      </p:sp>
      <p:sp>
        <p:nvSpPr>
          <p:cNvPr id="9226" name="Rectangle 12"/>
          <p:cNvSpPr>
            <a:spLocks noChangeArrowheads="1"/>
          </p:cNvSpPr>
          <p:nvPr/>
        </p:nvSpPr>
        <p:spPr bwMode="auto">
          <a:xfrm>
            <a:off x="637222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85000"/>
                    <a:lumOff val="15000"/>
                  </a:schemeClr>
                </a:solidFill>
              </a:rPr>
              <a:t>Head Title</a:t>
            </a:r>
          </a:p>
          <a:p>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27" name="Rectangle 13"/>
          <p:cNvSpPr>
            <a:spLocks noChangeArrowheads="1"/>
          </p:cNvSpPr>
          <p:nvPr/>
        </p:nvSpPr>
        <p:spPr bwMode="auto">
          <a:xfrm>
            <a:off x="637222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8" name="Rectangle 14"/>
          <p:cNvSpPr>
            <a:spLocks noChangeArrowheads="1"/>
          </p:cNvSpPr>
          <p:nvPr/>
        </p:nvSpPr>
        <p:spPr bwMode="auto">
          <a:xfrm>
            <a:off x="637222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9" name="Oval 15"/>
          <p:cNvSpPr>
            <a:spLocks noChangeArrowheads="1"/>
          </p:cNvSpPr>
          <p:nvPr/>
        </p:nvSpPr>
        <p:spPr bwMode="auto">
          <a:xfrm>
            <a:off x="2941638" y="1712913"/>
            <a:ext cx="546100" cy="542925"/>
          </a:xfrm>
          <a:prstGeom prst="ellipse">
            <a:avLst/>
          </a:prstGeom>
          <a:solidFill>
            <a:srgbClr val="1848C0"/>
          </a:solidFill>
          <a:ln>
            <a:noFill/>
          </a:ln>
        </p:spPr>
        <p:txBody>
          <a:bodyPr/>
          <a:lstStyle/>
          <a:p>
            <a:pPr algn="ctr"/>
            <a:r>
              <a:rPr lang="zh-CN" altLang="zh-CN" b="1" dirty="0">
                <a:solidFill>
                  <a:schemeClr val="bg1"/>
                </a:solidFill>
              </a:rPr>
              <a:t>1</a:t>
            </a:r>
          </a:p>
        </p:txBody>
      </p:sp>
      <p:sp>
        <p:nvSpPr>
          <p:cNvPr id="9230" name="Oval 16"/>
          <p:cNvSpPr>
            <a:spLocks noChangeArrowheads="1"/>
          </p:cNvSpPr>
          <p:nvPr/>
        </p:nvSpPr>
        <p:spPr bwMode="auto">
          <a:xfrm>
            <a:off x="2943225" y="2647950"/>
            <a:ext cx="546100" cy="542925"/>
          </a:xfrm>
          <a:prstGeom prst="ellipse">
            <a:avLst/>
          </a:prstGeom>
          <a:solidFill>
            <a:srgbClr val="00B0F0"/>
          </a:solidFill>
          <a:ln>
            <a:noFill/>
          </a:ln>
        </p:spPr>
        <p:txBody>
          <a:bodyPr/>
          <a:lstStyle/>
          <a:p>
            <a:pPr algn="ctr"/>
            <a:r>
              <a:rPr lang="zh-CN" altLang="zh-CN" b="1">
                <a:solidFill>
                  <a:schemeClr val="bg1"/>
                </a:solidFill>
              </a:rPr>
              <a:t>2</a:t>
            </a:r>
          </a:p>
        </p:txBody>
      </p:sp>
      <p:sp>
        <p:nvSpPr>
          <p:cNvPr id="9231" name="Oval 17"/>
          <p:cNvSpPr>
            <a:spLocks noChangeArrowheads="1"/>
          </p:cNvSpPr>
          <p:nvPr/>
        </p:nvSpPr>
        <p:spPr bwMode="auto">
          <a:xfrm>
            <a:off x="2943225" y="3571875"/>
            <a:ext cx="546100" cy="542925"/>
          </a:xfrm>
          <a:prstGeom prst="ellipse">
            <a:avLst/>
          </a:prstGeom>
          <a:solidFill>
            <a:srgbClr val="1848C0"/>
          </a:solidFill>
          <a:ln>
            <a:noFill/>
          </a:ln>
        </p:spPr>
        <p:txBody>
          <a:bodyPr/>
          <a:lstStyle/>
          <a:p>
            <a:pPr algn="ctr"/>
            <a:r>
              <a:rPr lang="zh-CN" altLang="zh-CN" b="1">
                <a:solidFill>
                  <a:schemeClr val="bg1"/>
                </a:solidFill>
              </a:rPr>
              <a:t>3</a:t>
            </a:r>
          </a:p>
        </p:txBody>
      </p:sp>
      <p:sp>
        <p:nvSpPr>
          <p:cNvPr id="9232" name="Rectangle 18"/>
          <p:cNvSpPr>
            <a:spLocks noChangeArrowheads="1"/>
          </p:cNvSpPr>
          <p:nvPr/>
        </p:nvSpPr>
        <p:spPr bwMode="auto">
          <a:xfrm>
            <a:off x="33337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chemeClr val="tx1">
                    <a:lumMod val="85000"/>
                    <a:lumOff val="15000"/>
                  </a:schemeClr>
                </a:solidFill>
              </a:rPr>
              <a:t>Head Title</a:t>
            </a:r>
          </a:p>
          <a:p>
            <a:pPr algn="r"/>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33" name="Rectangle 19"/>
          <p:cNvSpPr>
            <a:spLocks noChangeArrowheads="1"/>
          </p:cNvSpPr>
          <p:nvPr/>
        </p:nvSpPr>
        <p:spPr bwMode="auto">
          <a:xfrm>
            <a:off x="33337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34" name="Rectangle 20"/>
          <p:cNvSpPr>
            <a:spLocks noChangeArrowheads="1"/>
          </p:cNvSpPr>
          <p:nvPr/>
        </p:nvSpPr>
        <p:spPr bwMode="auto">
          <a:xfrm>
            <a:off x="33337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1000"/>
                                        <p:tgtEl>
                                          <p:spTgt spid="9222"/>
                                        </p:tgtEl>
                                      </p:cBhvr>
                                    </p:animEffect>
                                    <p:anim calcmode="lin" valueType="num">
                                      <p:cBhvr>
                                        <p:cTn id="23" dur="1000" fill="hold"/>
                                        <p:tgtEl>
                                          <p:spTgt spid="9222"/>
                                        </p:tgtEl>
                                        <p:attrNameLst>
                                          <p:attrName>ppt_x</p:attrName>
                                        </p:attrNameLst>
                                      </p:cBhvr>
                                      <p:tavLst>
                                        <p:tav tm="0">
                                          <p:val>
                                            <p:strVal val="#ppt_x"/>
                                          </p:val>
                                        </p:tav>
                                        <p:tav tm="100000">
                                          <p:val>
                                            <p:strVal val="#ppt_x"/>
                                          </p:val>
                                        </p:tav>
                                      </p:tavLst>
                                    </p:anim>
                                    <p:anim calcmode="lin" valueType="num">
                                      <p:cBhvr>
                                        <p:cTn id="24" dur="1000" fill="hold"/>
                                        <p:tgtEl>
                                          <p:spTgt spid="922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229"/>
                                        </p:tgtEl>
                                        <p:attrNameLst>
                                          <p:attrName>style.visibility</p:attrName>
                                        </p:attrNameLst>
                                      </p:cBhvr>
                                      <p:to>
                                        <p:strVal val="visible"/>
                                      </p:to>
                                    </p:set>
                                    <p:anim calcmode="lin" valueType="num">
                                      <p:cBhvr>
                                        <p:cTn id="28" dur="500" fill="hold"/>
                                        <p:tgtEl>
                                          <p:spTgt spid="9229"/>
                                        </p:tgtEl>
                                        <p:attrNameLst>
                                          <p:attrName>ppt_w</p:attrName>
                                        </p:attrNameLst>
                                      </p:cBhvr>
                                      <p:tavLst>
                                        <p:tav tm="0">
                                          <p:val>
                                            <p:fltVal val="0"/>
                                          </p:val>
                                        </p:tav>
                                        <p:tav tm="100000">
                                          <p:val>
                                            <p:strVal val="#ppt_w"/>
                                          </p:val>
                                        </p:tav>
                                      </p:tavLst>
                                    </p:anim>
                                    <p:anim calcmode="lin" valueType="num">
                                      <p:cBhvr>
                                        <p:cTn id="29" dur="500" fill="hold"/>
                                        <p:tgtEl>
                                          <p:spTgt spid="9229"/>
                                        </p:tgtEl>
                                        <p:attrNameLst>
                                          <p:attrName>ppt_h</p:attrName>
                                        </p:attrNameLst>
                                      </p:cBhvr>
                                      <p:tavLst>
                                        <p:tav tm="0">
                                          <p:val>
                                            <p:fltVal val="0"/>
                                          </p:val>
                                        </p:tav>
                                        <p:tav tm="100000">
                                          <p:val>
                                            <p:strVal val="#ppt_h"/>
                                          </p:val>
                                        </p:tav>
                                      </p:tavLst>
                                    </p:anim>
                                    <p:animEffect transition="in" filter="fade">
                                      <p:cBhvr>
                                        <p:cTn id="30" dur="500"/>
                                        <p:tgtEl>
                                          <p:spTgt spid="9229"/>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0-#ppt_w/2"/>
                                          </p:val>
                                        </p:tav>
                                        <p:tav tm="100000">
                                          <p:val>
                                            <p:strVal val="#ppt_x"/>
                                          </p:val>
                                        </p:tav>
                                      </p:tavLst>
                                    </p:anim>
                                    <p:anim calcmode="lin" valueType="num">
                                      <p:cBhvr additive="base">
                                        <p:cTn id="35" dur="500" fill="hold"/>
                                        <p:tgtEl>
                                          <p:spTgt spid="923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230"/>
                                        </p:tgtEl>
                                        <p:attrNameLst>
                                          <p:attrName>style.visibility</p:attrName>
                                        </p:attrNameLst>
                                      </p:cBhvr>
                                      <p:to>
                                        <p:strVal val="visible"/>
                                      </p:to>
                                    </p:set>
                                    <p:anim calcmode="lin" valueType="num">
                                      <p:cBhvr>
                                        <p:cTn id="39" dur="500" fill="hold"/>
                                        <p:tgtEl>
                                          <p:spTgt spid="9230"/>
                                        </p:tgtEl>
                                        <p:attrNameLst>
                                          <p:attrName>ppt_w</p:attrName>
                                        </p:attrNameLst>
                                      </p:cBhvr>
                                      <p:tavLst>
                                        <p:tav tm="0">
                                          <p:val>
                                            <p:fltVal val="0"/>
                                          </p:val>
                                        </p:tav>
                                        <p:tav tm="100000">
                                          <p:val>
                                            <p:strVal val="#ppt_w"/>
                                          </p:val>
                                        </p:tav>
                                      </p:tavLst>
                                    </p:anim>
                                    <p:anim calcmode="lin" valueType="num">
                                      <p:cBhvr>
                                        <p:cTn id="40" dur="500" fill="hold"/>
                                        <p:tgtEl>
                                          <p:spTgt spid="9230"/>
                                        </p:tgtEl>
                                        <p:attrNameLst>
                                          <p:attrName>ppt_h</p:attrName>
                                        </p:attrNameLst>
                                      </p:cBhvr>
                                      <p:tavLst>
                                        <p:tav tm="0">
                                          <p:val>
                                            <p:fltVal val="0"/>
                                          </p:val>
                                        </p:tav>
                                        <p:tav tm="100000">
                                          <p:val>
                                            <p:strVal val="#ppt_h"/>
                                          </p:val>
                                        </p:tav>
                                      </p:tavLst>
                                    </p:anim>
                                    <p:animEffect transition="in" filter="fade">
                                      <p:cBhvr>
                                        <p:cTn id="41" dur="500"/>
                                        <p:tgtEl>
                                          <p:spTgt spid="9230"/>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9233"/>
                                        </p:tgtEl>
                                        <p:attrNameLst>
                                          <p:attrName>style.visibility</p:attrName>
                                        </p:attrNameLst>
                                      </p:cBhvr>
                                      <p:to>
                                        <p:strVal val="visible"/>
                                      </p:to>
                                    </p:set>
                                    <p:anim calcmode="lin" valueType="num">
                                      <p:cBhvr additive="base">
                                        <p:cTn id="45" dur="500" fill="hold"/>
                                        <p:tgtEl>
                                          <p:spTgt spid="9233"/>
                                        </p:tgtEl>
                                        <p:attrNameLst>
                                          <p:attrName>ppt_x</p:attrName>
                                        </p:attrNameLst>
                                      </p:cBhvr>
                                      <p:tavLst>
                                        <p:tav tm="0">
                                          <p:val>
                                            <p:strVal val="0-#ppt_w/2"/>
                                          </p:val>
                                        </p:tav>
                                        <p:tav tm="100000">
                                          <p:val>
                                            <p:strVal val="#ppt_x"/>
                                          </p:val>
                                        </p:tav>
                                      </p:tavLst>
                                    </p:anim>
                                    <p:anim calcmode="lin" valueType="num">
                                      <p:cBhvr additive="base">
                                        <p:cTn id="46" dur="500" fill="hold"/>
                                        <p:tgtEl>
                                          <p:spTgt spid="923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500" fill="hold"/>
                                        <p:tgtEl>
                                          <p:spTgt spid="9231"/>
                                        </p:tgtEl>
                                        <p:attrNameLst>
                                          <p:attrName>ppt_w</p:attrName>
                                        </p:attrNameLst>
                                      </p:cBhvr>
                                      <p:tavLst>
                                        <p:tav tm="0">
                                          <p:val>
                                            <p:fltVal val="0"/>
                                          </p:val>
                                        </p:tav>
                                        <p:tav tm="100000">
                                          <p:val>
                                            <p:strVal val="#ppt_w"/>
                                          </p:val>
                                        </p:tav>
                                      </p:tavLst>
                                    </p:anim>
                                    <p:anim calcmode="lin" valueType="num">
                                      <p:cBhvr>
                                        <p:cTn id="51" dur="500" fill="hold"/>
                                        <p:tgtEl>
                                          <p:spTgt spid="9231"/>
                                        </p:tgtEl>
                                        <p:attrNameLst>
                                          <p:attrName>ppt_h</p:attrName>
                                        </p:attrNameLst>
                                      </p:cBhvr>
                                      <p:tavLst>
                                        <p:tav tm="0">
                                          <p:val>
                                            <p:fltVal val="0"/>
                                          </p:val>
                                        </p:tav>
                                        <p:tav tm="100000">
                                          <p:val>
                                            <p:strVal val="#ppt_h"/>
                                          </p:val>
                                        </p:tav>
                                      </p:tavLst>
                                    </p:anim>
                                    <p:animEffect transition="in" filter="fade">
                                      <p:cBhvr>
                                        <p:cTn id="52" dur="500"/>
                                        <p:tgtEl>
                                          <p:spTgt spid="9231"/>
                                        </p:tgtEl>
                                      </p:cBhvr>
                                    </p:animEffect>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234"/>
                                        </p:tgtEl>
                                        <p:attrNameLst>
                                          <p:attrName>style.visibility</p:attrName>
                                        </p:attrNameLst>
                                      </p:cBhvr>
                                      <p:to>
                                        <p:strVal val="visible"/>
                                      </p:to>
                                    </p:set>
                                    <p:anim calcmode="lin" valueType="num">
                                      <p:cBhvr additive="base">
                                        <p:cTn id="56" dur="500" fill="hold"/>
                                        <p:tgtEl>
                                          <p:spTgt spid="9234"/>
                                        </p:tgtEl>
                                        <p:attrNameLst>
                                          <p:attrName>ppt_x</p:attrName>
                                        </p:attrNameLst>
                                      </p:cBhvr>
                                      <p:tavLst>
                                        <p:tav tm="0">
                                          <p:val>
                                            <p:strVal val="0-#ppt_w/2"/>
                                          </p:val>
                                        </p:tav>
                                        <p:tav tm="100000">
                                          <p:val>
                                            <p:strVal val="#ppt_x"/>
                                          </p:val>
                                        </p:tav>
                                      </p:tavLst>
                                    </p:anim>
                                    <p:anim calcmode="lin" valueType="num">
                                      <p:cBhvr additive="base">
                                        <p:cTn id="57" dur="500" fill="hold"/>
                                        <p:tgtEl>
                                          <p:spTgt spid="923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223"/>
                                        </p:tgtEl>
                                        <p:attrNameLst>
                                          <p:attrName>style.visibility</p:attrName>
                                        </p:attrNameLst>
                                      </p:cBhvr>
                                      <p:to>
                                        <p:strVal val="visible"/>
                                      </p:to>
                                    </p:set>
                                    <p:anim calcmode="lin" valueType="num">
                                      <p:cBhvr>
                                        <p:cTn id="61" dur="500" fill="hold"/>
                                        <p:tgtEl>
                                          <p:spTgt spid="9223"/>
                                        </p:tgtEl>
                                        <p:attrNameLst>
                                          <p:attrName>ppt_w</p:attrName>
                                        </p:attrNameLst>
                                      </p:cBhvr>
                                      <p:tavLst>
                                        <p:tav tm="0">
                                          <p:val>
                                            <p:fltVal val="0"/>
                                          </p:val>
                                        </p:tav>
                                        <p:tav tm="100000">
                                          <p:val>
                                            <p:strVal val="#ppt_w"/>
                                          </p:val>
                                        </p:tav>
                                      </p:tavLst>
                                    </p:anim>
                                    <p:anim calcmode="lin" valueType="num">
                                      <p:cBhvr>
                                        <p:cTn id="62" dur="500" fill="hold"/>
                                        <p:tgtEl>
                                          <p:spTgt spid="9223"/>
                                        </p:tgtEl>
                                        <p:attrNameLst>
                                          <p:attrName>ppt_h</p:attrName>
                                        </p:attrNameLst>
                                      </p:cBhvr>
                                      <p:tavLst>
                                        <p:tav tm="0">
                                          <p:val>
                                            <p:fltVal val="0"/>
                                          </p:val>
                                        </p:tav>
                                        <p:tav tm="100000">
                                          <p:val>
                                            <p:strVal val="#ppt_h"/>
                                          </p:val>
                                        </p:tav>
                                      </p:tavLst>
                                    </p:anim>
                                    <p:animEffect transition="in" filter="fade">
                                      <p:cBhvr>
                                        <p:cTn id="63" dur="500"/>
                                        <p:tgtEl>
                                          <p:spTgt spid="9223"/>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additive="base">
                                        <p:cTn id="67" dur="500" fill="hold"/>
                                        <p:tgtEl>
                                          <p:spTgt spid="9226"/>
                                        </p:tgtEl>
                                        <p:attrNameLst>
                                          <p:attrName>ppt_x</p:attrName>
                                        </p:attrNameLst>
                                      </p:cBhvr>
                                      <p:tavLst>
                                        <p:tav tm="0">
                                          <p:val>
                                            <p:strVal val="1+#ppt_w/2"/>
                                          </p:val>
                                        </p:tav>
                                        <p:tav tm="100000">
                                          <p:val>
                                            <p:strVal val="#ppt_x"/>
                                          </p:val>
                                        </p:tav>
                                      </p:tavLst>
                                    </p:anim>
                                    <p:anim calcmode="lin" valueType="num">
                                      <p:cBhvr additive="base">
                                        <p:cTn id="68" dur="500" fill="hold"/>
                                        <p:tgtEl>
                                          <p:spTgt spid="922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9227"/>
                                        </p:tgtEl>
                                        <p:attrNameLst>
                                          <p:attrName>style.visibility</p:attrName>
                                        </p:attrNameLst>
                                      </p:cBhvr>
                                      <p:to>
                                        <p:strVal val="visible"/>
                                      </p:to>
                                    </p:set>
                                    <p:anim calcmode="lin" valueType="num">
                                      <p:cBhvr additive="base">
                                        <p:cTn id="78" dur="500" fill="hold"/>
                                        <p:tgtEl>
                                          <p:spTgt spid="9227"/>
                                        </p:tgtEl>
                                        <p:attrNameLst>
                                          <p:attrName>ppt_x</p:attrName>
                                        </p:attrNameLst>
                                      </p:cBhvr>
                                      <p:tavLst>
                                        <p:tav tm="0">
                                          <p:val>
                                            <p:strVal val="1+#ppt_w/2"/>
                                          </p:val>
                                        </p:tav>
                                        <p:tav tm="100000">
                                          <p:val>
                                            <p:strVal val="#ppt_x"/>
                                          </p:val>
                                        </p:tav>
                                      </p:tavLst>
                                    </p:anim>
                                    <p:anim calcmode="lin" valueType="num">
                                      <p:cBhvr additive="base">
                                        <p:cTn id="79" dur="500" fill="hold"/>
                                        <p:tgtEl>
                                          <p:spTgt spid="9227"/>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9225"/>
                                        </p:tgtEl>
                                        <p:attrNameLst>
                                          <p:attrName>style.visibility</p:attrName>
                                        </p:attrNameLst>
                                      </p:cBhvr>
                                      <p:to>
                                        <p:strVal val="visible"/>
                                      </p:to>
                                    </p:set>
                                    <p:anim calcmode="lin" valueType="num">
                                      <p:cBhvr>
                                        <p:cTn id="83" dur="500" fill="hold"/>
                                        <p:tgtEl>
                                          <p:spTgt spid="9225"/>
                                        </p:tgtEl>
                                        <p:attrNameLst>
                                          <p:attrName>ppt_w</p:attrName>
                                        </p:attrNameLst>
                                      </p:cBhvr>
                                      <p:tavLst>
                                        <p:tav tm="0">
                                          <p:val>
                                            <p:fltVal val="0"/>
                                          </p:val>
                                        </p:tav>
                                        <p:tav tm="100000">
                                          <p:val>
                                            <p:strVal val="#ppt_w"/>
                                          </p:val>
                                        </p:tav>
                                      </p:tavLst>
                                    </p:anim>
                                    <p:anim calcmode="lin" valueType="num">
                                      <p:cBhvr>
                                        <p:cTn id="84" dur="500" fill="hold"/>
                                        <p:tgtEl>
                                          <p:spTgt spid="9225"/>
                                        </p:tgtEl>
                                        <p:attrNameLst>
                                          <p:attrName>ppt_h</p:attrName>
                                        </p:attrNameLst>
                                      </p:cBhvr>
                                      <p:tavLst>
                                        <p:tav tm="0">
                                          <p:val>
                                            <p:fltVal val="0"/>
                                          </p:val>
                                        </p:tav>
                                        <p:tav tm="100000">
                                          <p:val>
                                            <p:strVal val="#ppt_h"/>
                                          </p:val>
                                        </p:tav>
                                      </p:tavLst>
                                    </p:anim>
                                    <p:animEffect transition="in" filter="fade">
                                      <p:cBhvr>
                                        <p:cTn id="85" dur="500"/>
                                        <p:tgtEl>
                                          <p:spTgt spid="9225"/>
                                        </p:tgtEl>
                                      </p:cBhvr>
                                    </p:animEffect>
                                  </p:childTnLst>
                                </p:cTn>
                              </p:par>
                            </p:childTnLst>
                          </p:cTn>
                        </p:par>
                        <p:par>
                          <p:cTn id="86" fill="hold">
                            <p:stCondLst>
                              <p:cond delay="8000"/>
                            </p:stCondLst>
                            <p:childTnLst>
                              <p:par>
                                <p:cTn id="87" presetID="2" presetClass="entr" presetSubtype="2" fill="hold" grpId="0" nodeType="afterEffect">
                                  <p:stCondLst>
                                    <p:cond delay="0"/>
                                  </p:stCondLst>
                                  <p:childTnLst>
                                    <p:set>
                                      <p:cBhvr>
                                        <p:cTn id="88" dur="1" fill="hold">
                                          <p:stCondLst>
                                            <p:cond delay="0"/>
                                          </p:stCondLst>
                                        </p:cTn>
                                        <p:tgtEl>
                                          <p:spTgt spid="9228"/>
                                        </p:tgtEl>
                                        <p:attrNameLst>
                                          <p:attrName>style.visibility</p:attrName>
                                        </p:attrNameLst>
                                      </p:cBhvr>
                                      <p:to>
                                        <p:strVal val="visible"/>
                                      </p:to>
                                    </p:set>
                                    <p:anim calcmode="lin" valueType="num">
                                      <p:cBhvr additive="base">
                                        <p:cTn id="89" dur="500" fill="hold"/>
                                        <p:tgtEl>
                                          <p:spTgt spid="9228"/>
                                        </p:tgtEl>
                                        <p:attrNameLst>
                                          <p:attrName>ppt_x</p:attrName>
                                        </p:attrNameLst>
                                      </p:cBhvr>
                                      <p:tavLst>
                                        <p:tav tm="0">
                                          <p:val>
                                            <p:strVal val="1+#ppt_w/2"/>
                                          </p:val>
                                        </p:tav>
                                        <p:tav tm="100000">
                                          <p:val>
                                            <p:strVal val="#ppt_x"/>
                                          </p:val>
                                        </p:tav>
                                      </p:tavLst>
                                    </p:anim>
                                    <p:anim calcmode="lin" valueType="num">
                                      <p:cBhvr additive="base">
                                        <p:cTn id="90"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p:bldP spid="9227" grpId="0"/>
      <p:bldP spid="9228" grpId="0"/>
      <p:bldP spid="9229" grpId="0" animBg="1"/>
      <p:bldP spid="9230" grpId="0" animBg="1"/>
      <p:bldP spid="9231" grpId="0" animBg="1"/>
      <p:bldP spid="9232" grpId="0"/>
      <p:bldP spid="9233" grpId="0"/>
      <p:bldP spid="9234" grpId="0"/>
      <p:bldP spid="20"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2075" y="1145141"/>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2075" y="2449242"/>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1066545" y="2456234"/>
            <a:ext cx="877163" cy="369332"/>
          </a:xfrm>
          <a:prstGeom prst="rect">
            <a:avLst/>
          </a:prstGeom>
          <a:noFill/>
        </p:spPr>
        <p:txBody>
          <a:bodyPr wrap="none" rtlCol="0">
            <a:spAutoFit/>
          </a:bodyPr>
          <a:lstStyle/>
          <a:p>
            <a:r>
              <a:rPr lang="zh-CN" altLang="en-US" dirty="0" smtClean="0">
                <a:solidFill>
                  <a:schemeClr val="bg1"/>
                </a:solidFill>
              </a:rPr>
              <a:t>标题一</a:t>
            </a:r>
            <a:endParaRPr lang="zh-CN" altLang="en-US" dirty="0">
              <a:solidFill>
                <a:schemeClr val="bg1"/>
              </a:solidFill>
            </a:endParaRPr>
          </a:p>
        </p:txBody>
      </p:sp>
      <p:sp>
        <p:nvSpPr>
          <p:cNvPr id="9" name="TextBox 8"/>
          <p:cNvSpPr txBox="1"/>
          <p:nvPr/>
        </p:nvSpPr>
        <p:spPr>
          <a:xfrm>
            <a:off x="467544"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10" name="矩形 9"/>
          <p:cNvSpPr/>
          <p:nvPr/>
        </p:nvSpPr>
        <p:spPr>
          <a:xfrm>
            <a:off x="2652830" y="1145141"/>
            <a:ext cx="1859685" cy="129614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52830" y="2441285"/>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3203848" y="2436254"/>
            <a:ext cx="877163" cy="369332"/>
          </a:xfrm>
          <a:prstGeom prst="rect">
            <a:avLst/>
          </a:prstGeom>
          <a:noFill/>
        </p:spPr>
        <p:txBody>
          <a:bodyPr wrap="none" rtlCol="0">
            <a:spAutoFit/>
          </a:bodyPr>
          <a:lstStyle/>
          <a:p>
            <a:r>
              <a:rPr lang="zh-CN" altLang="en-US" dirty="0" smtClean="0">
                <a:solidFill>
                  <a:schemeClr val="bg1"/>
                </a:solidFill>
              </a:rPr>
              <a:t>标题二</a:t>
            </a:r>
            <a:endParaRPr lang="zh-CN" altLang="en-US" dirty="0">
              <a:solidFill>
                <a:schemeClr val="bg1"/>
              </a:solidFill>
            </a:endParaRPr>
          </a:p>
        </p:txBody>
      </p:sp>
      <p:sp>
        <p:nvSpPr>
          <p:cNvPr id="13" name="矩形 12"/>
          <p:cNvSpPr/>
          <p:nvPr/>
        </p:nvSpPr>
        <p:spPr>
          <a:xfrm>
            <a:off x="4728539" y="1145141"/>
            <a:ext cx="1859685" cy="129614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28539" y="2436254"/>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5220072" y="2438605"/>
            <a:ext cx="877163" cy="369332"/>
          </a:xfrm>
          <a:prstGeom prst="rect">
            <a:avLst/>
          </a:prstGeom>
          <a:noFill/>
        </p:spPr>
        <p:txBody>
          <a:bodyPr wrap="none" rtlCol="0">
            <a:spAutoFit/>
          </a:bodyPr>
          <a:lstStyle/>
          <a:p>
            <a:r>
              <a:rPr lang="zh-CN" altLang="en-US" dirty="0" smtClean="0">
                <a:solidFill>
                  <a:schemeClr val="bg1"/>
                </a:solidFill>
              </a:rPr>
              <a:t>标题三</a:t>
            </a:r>
            <a:endParaRPr lang="zh-CN" altLang="en-US" dirty="0">
              <a:solidFill>
                <a:schemeClr val="bg1"/>
              </a:solidFill>
            </a:endParaRPr>
          </a:p>
        </p:txBody>
      </p:sp>
      <p:sp>
        <p:nvSpPr>
          <p:cNvPr id="16" name="矩形 15"/>
          <p:cNvSpPr/>
          <p:nvPr/>
        </p:nvSpPr>
        <p:spPr>
          <a:xfrm>
            <a:off x="6816771" y="1153098"/>
            <a:ext cx="1859685" cy="129614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16770" y="2460880"/>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7367245" y="2463231"/>
            <a:ext cx="877163" cy="369332"/>
          </a:xfrm>
          <a:prstGeom prst="rect">
            <a:avLst/>
          </a:prstGeom>
          <a:noFill/>
        </p:spPr>
        <p:txBody>
          <a:bodyPr wrap="none" rtlCol="0">
            <a:spAutoFit/>
          </a:bodyPr>
          <a:lstStyle/>
          <a:p>
            <a:r>
              <a:rPr lang="zh-CN" altLang="en-US" dirty="0" smtClean="0">
                <a:solidFill>
                  <a:schemeClr val="bg1"/>
                </a:solidFill>
              </a:rPr>
              <a:t>标题四</a:t>
            </a:r>
            <a:endParaRPr lang="zh-CN" altLang="en-US" dirty="0">
              <a:solidFill>
                <a:schemeClr val="bg1"/>
              </a:solidFill>
            </a:endParaRPr>
          </a:p>
        </p:txBody>
      </p:sp>
      <p:sp>
        <p:nvSpPr>
          <p:cNvPr id="19" name="TextBox 18"/>
          <p:cNvSpPr txBox="1"/>
          <p:nvPr/>
        </p:nvSpPr>
        <p:spPr>
          <a:xfrm>
            <a:off x="2555776" y="2951822"/>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0" name="TextBox 19"/>
          <p:cNvSpPr txBox="1"/>
          <p:nvPr/>
        </p:nvSpPr>
        <p:spPr>
          <a:xfrm>
            <a:off x="4635345" y="2928733"/>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5" name="TextBox 24"/>
          <p:cNvSpPr txBox="1"/>
          <p:nvPr/>
        </p:nvSpPr>
        <p:spPr>
          <a:xfrm>
            <a:off x="6732240"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5000"/>
                            </p:stCondLst>
                            <p:childTnLst>
                              <p:par>
                                <p:cTn id="54" presetID="16" presetClass="entr" presetSubtype="37"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Vertical)">
                                      <p:cBhvr>
                                        <p:cTn id="56" dur="500"/>
                                        <p:tgtEl>
                                          <p:spTgt spid="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6500"/>
                            </p:stCondLst>
                            <p:childTnLst>
                              <p:par>
                                <p:cTn id="68" presetID="16" presetClass="entr" presetSubtype="37"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outVertical)">
                                      <p:cBhvr>
                                        <p:cTn id="70" dur="500"/>
                                        <p:tgtEl>
                                          <p:spTgt spid="17"/>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3" grpId="0" animBg="1"/>
      <p:bldP spid="14" grpId="0" animBg="1"/>
      <p:bldP spid="16" grpId="0" animBg="1"/>
      <p:bldP spid="17" grpId="0" animBg="1"/>
      <p:bldP spid="19" grpId="0"/>
      <p:bldP spid="20" grpId="0"/>
      <p:bldP spid="25" grpId="0"/>
      <p:bldP spid="21" grpId="0"/>
      <p:bldP spid="22" grpId="0" animBg="1"/>
      <p:bldP spid="23"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2837</Words>
  <Application>Microsoft Office PowerPoint</Application>
  <PresentationFormat>自定义</PresentationFormat>
  <Paragraphs>414</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38</vt:i4>
      </vt:variant>
    </vt:vector>
  </HeadingPairs>
  <TitlesOfParts>
    <vt:vector size="49" baseType="lpstr">
      <vt:lpstr>Meiryo</vt:lpstr>
      <vt:lpstr>方正中等线简体</vt:lpstr>
      <vt:lpstr>宋体</vt:lpstr>
      <vt:lpstr>微软雅黑</vt:lpstr>
      <vt:lpstr>Arial</vt:lpstr>
      <vt:lpstr>Calibri</vt:lpstr>
      <vt:lpstr>Calibri Light</vt:lpstr>
      <vt:lpstr>Wingdings</vt:lpstr>
      <vt:lpstr>默认设计模板</vt:lpstr>
      <vt:lpstr>1_默认设计模板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哎呀小小草</dc:subject>
  <dc:creator>ypppt</dc:creator>
  <cp:keywords>http:/www.ypppt.com</cp:keywords>
  <cp:lastModifiedBy>kan</cp:lastModifiedBy>
  <cp:revision>61</cp:revision>
  <dcterms:created xsi:type="dcterms:W3CDTF">2015-06-22T07:54:00Z</dcterms:created>
  <dcterms:modified xsi:type="dcterms:W3CDTF">2023-02-08T02:35:49Z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2052-10.1.0.6029</vt:lpwstr>
  </property>
</Properties>
</file>