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30"/>
  </p:notesMasterIdLst>
  <p:sldIdLst>
    <p:sldId id="259" r:id="rId4"/>
    <p:sldId id="256" r:id="rId5"/>
    <p:sldId id="257" r:id="rId6"/>
    <p:sldId id="258" r:id="rId7"/>
    <p:sldId id="280" r:id="rId8"/>
    <p:sldId id="282" r:id="rId9"/>
    <p:sldId id="283" r:id="rId10"/>
    <p:sldId id="284" r:id="rId11"/>
    <p:sldId id="287" r:id="rId12"/>
    <p:sldId id="288" r:id="rId13"/>
    <p:sldId id="285" r:id="rId14"/>
    <p:sldId id="291" r:id="rId15"/>
    <p:sldId id="289" r:id="rId16"/>
    <p:sldId id="292" r:id="rId17"/>
    <p:sldId id="293" r:id="rId18"/>
    <p:sldId id="294" r:id="rId19"/>
    <p:sldId id="295" r:id="rId20"/>
    <p:sldId id="296" r:id="rId21"/>
    <p:sldId id="297" r:id="rId22"/>
    <p:sldId id="299" r:id="rId23"/>
    <p:sldId id="300" r:id="rId24"/>
    <p:sldId id="301" r:id="rId25"/>
    <p:sldId id="302" r:id="rId26"/>
    <p:sldId id="303" r:id="rId27"/>
    <p:sldId id="261" r:id="rId28"/>
    <p:sldId id="304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4C7E7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6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5A91-FE42-40E4-B0CF-2BF368D20428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6CAE5-C272-4525-8CC0-668B7713F3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8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5BFB2-3E1E-424C-BE2C-CAAE3E4E3A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41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CAE5-C272-4525-8CC0-668B7713F3D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251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CAE5-C272-4525-8CC0-668B7713F3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6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5BFB2-3E1E-424C-BE2C-CAAE3E4E3A2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46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490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4C4AA61-9C65-452B-BCFF-120283A8F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4B01EE1-9660-403F-ACC8-8455D0560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15A1452-131B-4EB9-88B9-FDB1682D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34D6548-1443-4845-8700-6135BC57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3447F94-9728-4307-89AE-99017070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1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D8BCEEB-2973-4599-904E-4B7ED2DF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03D5AFF-6DF0-47BA-9A2A-F94A1C220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F2F2644-9458-4502-8373-BEDCC280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7CF954B-725C-48BF-9894-9F0D7E48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2E75820-1282-4807-B22D-619DF17F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4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FE9592A-F730-4B1C-BF2F-480050BE6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95B02EC-4DE9-4F13-BBB8-8603C5573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F081FFF-C945-4715-87D1-F8171585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A522B8F-DE35-4B4E-968F-8EFEA4676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3BDF73A-571E-4931-8FBA-8813A114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5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77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49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4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81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35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42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0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395E994-6F33-4C6D-A975-D5AEEE33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8500331-64B5-4EA1-B245-99FF222E8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87C1196-337D-4941-BD6C-2A1F7C90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B669E88-7B21-4643-AA18-4741E5F8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35A9639-8488-4069-B57D-F1A8BEC8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2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09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8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26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91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05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7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526D4A4-51C1-40C9-A131-856D2933B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DCB33AD-D0DC-48DD-A26C-045AA0E72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FD9F1F1-C610-4C30-B848-6642BA67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3A53928-9CD0-4E03-B806-BD5EC709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2F6AF72-1834-4FA7-8788-22ABB600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2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761A82D-8E35-40F6-9474-1580737C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E771B2D-3B9C-4139-AA6B-01B0BDCCD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3EE630F-113D-413C-ADC0-293CA8034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B818756-ECEE-4142-BF2B-725AE3158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AD14F45-6532-48B0-B415-C204F44F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B7D215F-3972-4332-BF72-78ACF409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77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2950650-9000-43D7-A6FD-6C4CAE69E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BD81252-44E3-4D33-91B7-0EA77735C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28A7083-A68C-488D-95CC-3E75DA52E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0AB2717-3F9E-4F4D-BC43-E25B3042A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65A682E-F809-4B9C-A92C-81143D4F2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EDF1192-1B28-4E62-A646-E58BD4EF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83ACB9E-5248-4CC7-9479-D2CA0F3A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623A3A1-7E89-4480-B886-587F9EF0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93454" y="702688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79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BAA8B52-4BDC-42B2-8CFC-0ACB0EC5B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3634863-46FC-466E-933B-D68167FB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CA5E415-37DD-409F-BDDB-B88F68EA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46DFDBA-6748-4FD7-95CF-C8CD62DD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73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C7B23AE-598C-485F-8139-C0E5AA19F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A77A030-242A-428C-9883-A4E4CB2D3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29B8A6F-B304-423D-86D9-F5F0AD1A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2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5056A39-3489-434B-A201-76517033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2AC8C25-BBA7-4BF1-890A-4DD698EFD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62719B4-B2D6-4FCB-A55A-6A615FF20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514C968-D5D0-4B86-BB2F-B1432DD2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6575860-E672-4DCC-846A-385FB8EF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3A162F1-3A98-486F-BF36-816227BC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70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1C16FDF-ABC3-4772-B1E7-21E0507ED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6497C05-9439-4267-9492-7B99BC9DC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F04A458-259C-4D67-B912-A06D284E0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11CCF88-F697-4B8F-9716-60418AE0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626CFD3-9397-4840-99B7-1B73EAD3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B09BED1-56EC-473B-8C4F-6114C08E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6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E8286C-43C0-49D2-AEBD-BC0E8273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770878-B6F6-4931-B0B1-17EEB7D05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A6FE08-3F37-44CD-9A8D-2A304EAFD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03293-FED6-4D83-9A65-7159993CCED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E9F1D89-D94A-46BD-BF48-65AF38526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D62C84-853E-4581-8E5A-B3543BCC2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7A472-D33C-4504-818E-11937F5B1E5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E68854-87ED-4323-BB37-F09DC9F541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535"/>
            <a:ext cx="11167073" cy="6858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8D6CAE-1B58-46FE-A25B-499E008FDC1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80" y="5768359"/>
            <a:ext cx="1686339" cy="9004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F8721C-EDF1-471B-9DDD-6A8DB4CAF6B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408" y="2810015"/>
            <a:ext cx="2292592" cy="40479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7F94E59-3CAE-412E-91CF-9507D65918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0" b="9933"/>
          <a:stretch/>
        </p:blipFill>
        <p:spPr>
          <a:xfrm>
            <a:off x="6507750" y="2132856"/>
            <a:ext cx="5684250" cy="512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7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35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20.xml"/><Relationship Id="rId7" Type="http://schemas.openxmlformats.org/officeDocument/2006/relationships/image" Target="../media/image42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12.png"/><Relationship Id="rId4" Type="http://schemas.openxmlformats.org/officeDocument/2006/relationships/tags" Target="../tags/tag14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0FBB19-B51E-42CC-BEA0-29F8A35EC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50" y="3910712"/>
            <a:ext cx="2891220" cy="167863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4590C47-4699-4A97-8518-B72ECE391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54" y="4250928"/>
            <a:ext cx="2504230" cy="23918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DCDEB1-D35A-4AF5-B040-D18C17CAC5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54" y="5124483"/>
            <a:ext cx="2937910" cy="117216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72A442-1189-4E01-9542-B67EE56672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59" y="551065"/>
            <a:ext cx="1937355" cy="170882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18DA4AE-EC14-439C-ABB5-59D5B2CF98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" y="-28041"/>
            <a:ext cx="2318273" cy="455156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1A2510-BEDE-4576-9588-89B977FDF896}"/>
              </a:ext>
            </a:extLst>
          </p:cNvPr>
          <p:cNvSpPr/>
          <p:nvPr/>
        </p:nvSpPr>
        <p:spPr>
          <a:xfrm>
            <a:off x="-772668" y="1267807"/>
            <a:ext cx="11405687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7ABD2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大班</a:t>
            </a:r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幼小</a:t>
            </a:r>
            <a:endParaRPr lang="en-US" altLang="zh-CN" sz="10500" dirty="0">
              <a:ln w="6600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EB0B09">
                      <a:shade val="30000"/>
                      <a:satMod val="115000"/>
                    </a:srgbClr>
                  </a:gs>
                  <a:gs pos="50000">
                    <a:srgbClr val="EB0B09">
                      <a:shade val="67500"/>
                      <a:satMod val="115000"/>
                    </a:srgbClr>
                  </a:gs>
                  <a:gs pos="100000">
                    <a:srgbClr val="EB0B0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华康海报体W12(P)" panose="040B0C00000000000000" pitchFamily="82" charset="-122"/>
              <a:ea typeface="华康海报体W12(P)" panose="040B0C00000000000000" pitchFamily="82" charset="-122"/>
              <a:cs typeface="+mn-ea"/>
              <a:sym typeface="+mn-lt"/>
            </a:endParaRPr>
          </a:p>
          <a:p>
            <a:pPr algn="ctr"/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65C1D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          衔接</a:t>
            </a:r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EB0B0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家长会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122BB6-44FB-473D-B5E5-20F45DADDB8D}"/>
              </a:ext>
            </a:extLst>
          </p:cNvPr>
          <p:cNvSpPr txBox="1"/>
          <p:nvPr/>
        </p:nvSpPr>
        <p:spPr>
          <a:xfrm>
            <a:off x="4695202" y="4748325"/>
            <a:ext cx="2801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  <a:cs typeface="+mn-ea"/>
                <a:sym typeface="+mn-lt"/>
              </a:rPr>
              <a:t>优品幼儿园</a:t>
            </a:r>
            <a:endParaRPr lang="zh-CN" altLang="en-US" sz="20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C50B13-8476-4BD9-97D6-FCEDCE97F4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450" y="252448"/>
            <a:ext cx="1137438" cy="9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3F1BF5-A906-4E28-A882-0A1323878A2C}"/>
              </a:ext>
            </a:extLst>
          </p:cNvPr>
          <p:cNvGrpSpPr/>
          <p:nvPr/>
        </p:nvGrpSpPr>
        <p:grpSpPr>
          <a:xfrm>
            <a:off x="1047750" y="2125663"/>
            <a:ext cx="3225622" cy="3254766"/>
            <a:chOff x="4252218" y="1936410"/>
            <a:chExt cx="3761626" cy="3795613"/>
          </a:xfrm>
        </p:grpSpPr>
        <p:pic>
          <p:nvPicPr>
            <p:cNvPr id="3" name="图片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CB8466C-66A3-4B8A-93D3-B1206BFA3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218" y="1936410"/>
              <a:ext cx="3761626" cy="3761626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7F44F1-6A0F-4F26-92F0-B4C8455F9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80" r="7072"/>
            <a:stretch/>
          </p:blipFill>
          <p:spPr>
            <a:xfrm>
              <a:off x="4310461" y="2194504"/>
              <a:ext cx="3549269" cy="3537519"/>
            </a:xfrm>
            <a:prstGeom prst="rect">
              <a:avLst/>
            </a:prstGeom>
          </p:spPr>
        </p:pic>
      </p:grpSp>
      <p:sp>
        <p:nvSpPr>
          <p:cNvPr id="5" name="Rectangle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40B8DF-8B0C-4737-9045-071AC4A77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948" y="1587228"/>
            <a:ext cx="8229600" cy="11509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端正指导思想，增强衔接意识</a:t>
            </a:r>
            <a:endParaRPr lang="zh-CN" altLang="en-US" sz="2800" dirty="0">
              <a:solidFill>
                <a:srgbClr val="FFC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209D25-46D5-4A69-A11B-E5E0EF86F4A5}"/>
              </a:ext>
            </a:extLst>
          </p:cNvPr>
          <p:cNvSpPr txBox="1">
            <a:spLocks noChangeArrowheads="1"/>
          </p:cNvSpPr>
          <p:nvPr/>
        </p:nvSpPr>
        <p:spPr>
          <a:xfrm>
            <a:off x="4323316" y="2738166"/>
            <a:ext cx="5315984" cy="225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50000"/>
              </a:lnSpc>
              <a:buFontTx/>
              <a:buNone/>
              <a:defRPr/>
            </a:pPr>
            <a:r>
              <a:rPr lang="en-US" altLang="zh-CN" sz="2000" dirty="0">
                <a:cs typeface="+mn-ea"/>
                <a:sym typeface="+mn-lt"/>
              </a:rPr>
              <a:t>      </a:t>
            </a:r>
            <a:r>
              <a:rPr lang="zh-CN" altLang="en-US" sz="2000" dirty="0">
                <a:cs typeface="+mn-ea"/>
                <a:sym typeface="+mn-lt"/>
              </a:rPr>
              <a:t>每学期初各班制定出详细的幼小衔接计划、方案，期末有总结。学期初定本期所开展的活动，每个活动有具体的方案，活动中有图片，活动后都有总结。</a:t>
            </a:r>
          </a:p>
          <a:p>
            <a:pPr fontAlgn="t">
              <a:lnSpc>
                <a:spcPct val="150000"/>
              </a:lnSpc>
              <a:defRPr/>
            </a:pP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9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23D3AC-69E6-4182-A2A7-7835D08F6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幼儿园会怎样做呢？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2CB398-5886-4D08-9F23-479B33580D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4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1EBA81-CEBA-4EA6-9B83-BF45C0442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3" y="723462"/>
            <a:ext cx="5132246" cy="522811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0B24906-5B39-477B-958F-12DEC7A16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7" y="4854889"/>
            <a:ext cx="1921128" cy="1834904"/>
          </a:xfrm>
          <a:prstGeom prst="rect">
            <a:avLst/>
          </a:prstGeom>
        </p:spPr>
      </p:pic>
      <p:sp>
        <p:nvSpPr>
          <p:cNvPr id="6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83873B-BBD6-424B-987A-0673F2EB8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大班幼小衔接实践活动计划表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ACAB4A-9236-4FCD-828C-5B382F3982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382194-C3CB-46B5-84F2-51B8B32B8122}"/>
              </a:ext>
            </a:extLst>
          </p:cNvPr>
          <p:cNvSpPr txBox="1"/>
          <p:nvPr/>
        </p:nvSpPr>
        <p:spPr>
          <a:xfrm>
            <a:off x="1576213" y="2300432"/>
            <a:ext cx="34163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+mn-ea"/>
                <a:sym typeface="+mn-lt"/>
              </a:rPr>
              <a:t>良好的握笔姿势、倾听习惯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en-US" altLang="zh-CN" dirty="0">
                <a:latin typeface="+mn-ea"/>
                <a:sym typeface="+mn-lt"/>
              </a:rPr>
              <a:t>1——10</a:t>
            </a:r>
            <a:r>
              <a:rPr lang="zh-CN" altLang="en-US" dirty="0">
                <a:latin typeface="+mn-ea"/>
                <a:sym typeface="+mn-lt"/>
              </a:rPr>
              <a:t>数字练习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数的分解和组合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数的分解和组合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学习当值日生、班长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有事情要说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学习叠衣服、根据温度穿脱衣服</a:t>
            </a:r>
            <a:endParaRPr lang="zh-CN" altLang="en-US" b="1" dirty="0">
              <a:latin typeface="+mn-ea"/>
              <a:cs typeface="+mn-ea"/>
              <a:sym typeface="+mn-lt"/>
            </a:endParaRPr>
          </a:p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89F672-E918-4737-8AFF-5870D1BDF34D}"/>
              </a:ext>
            </a:extLst>
          </p:cNvPr>
          <p:cNvSpPr/>
          <p:nvPr/>
        </p:nvSpPr>
        <p:spPr>
          <a:xfrm>
            <a:off x="2805687" y="1814919"/>
            <a:ext cx="110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B0F0"/>
                </a:solidFill>
                <a:latin typeface="+mn-ea"/>
                <a:sym typeface="+mn-lt"/>
              </a:rPr>
              <a:t>上学期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3160DF8-4F05-4F13-990A-25D4B4D1D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18" y="723462"/>
            <a:ext cx="5228117" cy="522811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8DDB40F-081B-49FB-9AC3-6B6B23AF44C0}"/>
              </a:ext>
            </a:extLst>
          </p:cNvPr>
          <p:cNvSpPr txBox="1"/>
          <p:nvPr/>
        </p:nvSpPr>
        <p:spPr>
          <a:xfrm>
            <a:off x="6269754" y="2597268"/>
            <a:ext cx="34547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+mn-ea"/>
                <a:sym typeface="+mn-lt"/>
              </a:rPr>
              <a:t>会写自己的名字，</a:t>
            </a:r>
            <a:r>
              <a:rPr lang="en-US" altLang="zh-CN" dirty="0">
                <a:latin typeface="+mn-ea"/>
                <a:sym typeface="+mn-lt"/>
              </a:rPr>
              <a:t>10</a:t>
            </a:r>
            <a:r>
              <a:rPr lang="zh-CN" altLang="en-US" dirty="0">
                <a:latin typeface="+mn-ea"/>
                <a:sym typeface="+mn-lt"/>
              </a:rPr>
              <a:t>以内加减法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汉字基本笔画练习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拼音的初步认识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参观小学、大班毕业典礼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下课时自由选择游戏注重合作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自己按需要喝水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整理书包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83B03A-9416-4132-B482-9DA267E52012}"/>
              </a:ext>
            </a:extLst>
          </p:cNvPr>
          <p:cNvSpPr/>
          <p:nvPr/>
        </p:nvSpPr>
        <p:spPr>
          <a:xfrm>
            <a:off x="7334740" y="197325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C000"/>
                </a:solidFill>
                <a:latin typeface="+mn-ea"/>
                <a:sym typeface="+mn-lt"/>
              </a:rPr>
              <a:t>下学期</a:t>
            </a:r>
          </a:p>
        </p:txBody>
      </p:sp>
    </p:spTree>
    <p:extLst>
      <p:ext uri="{BB962C8B-B14F-4D97-AF65-F5344CB8AC3E}">
        <p14:creationId xmlns:p14="http://schemas.microsoft.com/office/powerpoint/2010/main" val="35766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5F653AD-3D61-486E-AA8F-91F3E836094F}"/>
              </a:ext>
            </a:extLst>
          </p:cNvPr>
          <p:cNvGrpSpPr/>
          <p:nvPr/>
        </p:nvGrpSpPr>
        <p:grpSpPr>
          <a:xfrm>
            <a:off x="3890568" y="2333130"/>
            <a:ext cx="2811332" cy="2817433"/>
            <a:chOff x="3938531" y="1501700"/>
            <a:chExt cx="3657600" cy="3665538"/>
          </a:xfrm>
        </p:grpSpPr>
        <p:sp>
          <p:nvSpPr>
            <p:cNvPr id="30" name="MH_Other_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A1B6383-1A23-4938-85C5-4F7211C429A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859281" y="2430388"/>
              <a:ext cx="1816100" cy="1816100"/>
            </a:xfrm>
            <a:custGeom>
              <a:avLst/>
              <a:gdLst>
                <a:gd name="T0" fmla="*/ 2147483647 w 211"/>
                <a:gd name="T1" fmla="*/ 2147483647 h 211"/>
                <a:gd name="T2" fmla="*/ 2147483647 w 211"/>
                <a:gd name="T3" fmla="*/ 0 h 211"/>
                <a:gd name="T4" fmla="*/ 2147483647 w 211"/>
                <a:gd name="T5" fmla="*/ 2147483647 h 211"/>
                <a:gd name="T6" fmla="*/ 2147483647 w 211"/>
                <a:gd name="T7" fmla="*/ 2147483647 h 211"/>
                <a:gd name="T8" fmla="*/ 2147483647 w 211"/>
                <a:gd name="T9" fmla="*/ 2147483647 h 211"/>
                <a:gd name="T10" fmla="*/ 2147483647 w 211"/>
                <a:gd name="T11" fmla="*/ 2147483647 h 211"/>
                <a:gd name="T12" fmla="*/ 2147483647 w 211"/>
                <a:gd name="T13" fmla="*/ 2147483647 h 211"/>
                <a:gd name="T14" fmla="*/ 2147483647 w 211"/>
                <a:gd name="T15" fmla="*/ 2147483647 h 211"/>
                <a:gd name="T16" fmla="*/ 0 w 211"/>
                <a:gd name="T17" fmla="*/ 2147483647 h 211"/>
                <a:gd name="T18" fmla="*/ 2147483647 w 211"/>
                <a:gd name="T19" fmla="*/ 2147483647 h 211"/>
                <a:gd name="T20" fmla="*/ 2147483647 w 211"/>
                <a:gd name="T21" fmla="*/ 2147483647 h 211"/>
                <a:gd name="T22" fmla="*/ 2147483647 w 211"/>
                <a:gd name="T23" fmla="*/ 2147483647 h 211"/>
                <a:gd name="T24" fmla="*/ 2147483647 w 211"/>
                <a:gd name="T25" fmla="*/ 2147483647 h 211"/>
                <a:gd name="T26" fmla="*/ 2147483647 w 211"/>
                <a:gd name="T27" fmla="*/ 2147483647 h 211"/>
                <a:gd name="T28" fmla="*/ 2147483647 w 211"/>
                <a:gd name="T29" fmla="*/ 2147483647 h 211"/>
                <a:gd name="T30" fmla="*/ 2147483647 w 211"/>
                <a:gd name="T31" fmla="*/ 2147483647 h 211"/>
                <a:gd name="T32" fmla="*/ 2147483647 w 211"/>
                <a:gd name="T33" fmla="*/ 2147483647 h 211"/>
                <a:gd name="T34" fmla="*/ 2147483647 w 211"/>
                <a:gd name="T35" fmla="*/ 0 h 211"/>
                <a:gd name="T36" fmla="*/ 2147483647 w 211"/>
                <a:gd name="T37" fmla="*/ 2147483647 h 211"/>
                <a:gd name="T38" fmla="*/ 0 w 211"/>
                <a:gd name="T39" fmla="*/ 2147483647 h 211"/>
                <a:gd name="T40" fmla="*/ 2147483647 w 211"/>
                <a:gd name="T41" fmla="*/ 2147483647 h 211"/>
                <a:gd name="T42" fmla="*/ 2147483647 w 211"/>
                <a:gd name="T43" fmla="*/ 2147483647 h 211"/>
                <a:gd name="T44" fmla="*/ 2147483647 w 211"/>
                <a:gd name="T45" fmla="*/ 2147483647 h 211"/>
                <a:gd name="T46" fmla="*/ 2147483647 w 211"/>
                <a:gd name="T47" fmla="*/ 2147483647 h 211"/>
                <a:gd name="T48" fmla="*/ 2147483647 w 211"/>
                <a:gd name="T49" fmla="*/ 2147483647 h 211"/>
                <a:gd name="T50" fmla="*/ 2147483647 w 211"/>
                <a:gd name="T51" fmla="*/ 2147483647 h 211"/>
                <a:gd name="T52" fmla="*/ 2147483647 w 211"/>
                <a:gd name="T53" fmla="*/ 2147483647 h 211"/>
                <a:gd name="T54" fmla="*/ 2147483647 w 211"/>
                <a:gd name="T55" fmla="*/ 2147483647 h 21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1"/>
                <a:gd name="T85" fmla="*/ 0 h 211"/>
                <a:gd name="T86" fmla="*/ 211 w 211"/>
                <a:gd name="T87" fmla="*/ 211 h 21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1" h="211">
                  <a:moveTo>
                    <a:pt x="116" y="1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39" y="2"/>
                    <a:pt x="163" y="12"/>
                    <a:pt x="181" y="30"/>
                  </a:cubicBezTo>
                  <a:cubicBezTo>
                    <a:pt x="199" y="48"/>
                    <a:pt x="209" y="72"/>
                    <a:pt x="211" y="95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199" y="74"/>
                    <a:pt x="190" y="53"/>
                    <a:pt x="174" y="37"/>
                  </a:cubicBezTo>
                  <a:cubicBezTo>
                    <a:pt x="157" y="21"/>
                    <a:pt x="137" y="12"/>
                    <a:pt x="116" y="10"/>
                  </a:cubicBezTo>
                  <a:close/>
                  <a:moveTo>
                    <a:pt x="1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2" y="139"/>
                    <a:pt x="12" y="162"/>
                    <a:pt x="30" y="180"/>
                  </a:cubicBezTo>
                  <a:cubicBezTo>
                    <a:pt x="49" y="199"/>
                    <a:pt x="72" y="209"/>
                    <a:pt x="96" y="211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74" y="199"/>
                    <a:pt x="54" y="189"/>
                    <a:pt x="38" y="173"/>
                  </a:cubicBezTo>
                  <a:cubicBezTo>
                    <a:pt x="21" y="157"/>
                    <a:pt x="12" y="137"/>
                    <a:pt x="10" y="115"/>
                  </a:cubicBezTo>
                  <a:close/>
                  <a:moveTo>
                    <a:pt x="10" y="95"/>
                  </a:moveTo>
                  <a:cubicBezTo>
                    <a:pt x="12" y="74"/>
                    <a:pt x="21" y="53"/>
                    <a:pt x="38" y="37"/>
                  </a:cubicBezTo>
                  <a:cubicBezTo>
                    <a:pt x="54" y="21"/>
                    <a:pt x="74" y="12"/>
                    <a:pt x="96" y="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2"/>
                    <a:pt x="49" y="12"/>
                    <a:pt x="30" y="30"/>
                  </a:cubicBezTo>
                  <a:cubicBezTo>
                    <a:pt x="12" y="48"/>
                    <a:pt x="2" y="72"/>
                    <a:pt x="0" y="95"/>
                  </a:cubicBezTo>
                  <a:lnTo>
                    <a:pt x="10" y="95"/>
                  </a:lnTo>
                  <a:close/>
                  <a:moveTo>
                    <a:pt x="201" y="115"/>
                  </a:moveTo>
                  <a:cubicBezTo>
                    <a:pt x="199" y="137"/>
                    <a:pt x="190" y="157"/>
                    <a:pt x="174" y="173"/>
                  </a:cubicBezTo>
                  <a:cubicBezTo>
                    <a:pt x="157" y="189"/>
                    <a:pt x="137" y="199"/>
                    <a:pt x="116" y="201"/>
                  </a:cubicBezTo>
                  <a:cubicBezTo>
                    <a:pt x="116" y="211"/>
                    <a:pt x="116" y="211"/>
                    <a:pt x="116" y="211"/>
                  </a:cubicBezTo>
                  <a:cubicBezTo>
                    <a:pt x="139" y="209"/>
                    <a:pt x="163" y="199"/>
                    <a:pt x="181" y="180"/>
                  </a:cubicBezTo>
                  <a:cubicBezTo>
                    <a:pt x="199" y="162"/>
                    <a:pt x="209" y="139"/>
                    <a:pt x="211" y="115"/>
                  </a:cubicBezTo>
                  <a:lnTo>
                    <a:pt x="201" y="11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</a:endParaRPr>
            </a:p>
          </p:txBody>
        </p:sp>
        <p:sp>
          <p:nvSpPr>
            <p:cNvPr id="31" name="MH_Other_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5535F1-7CC6-4E37-936D-77531CC4F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531" y="1501700"/>
              <a:ext cx="1746250" cy="1746250"/>
            </a:xfrm>
            <a:custGeom>
              <a:avLst/>
              <a:gdLst>
                <a:gd name="T0" fmla="*/ 2147483647 w 203"/>
                <a:gd name="T1" fmla="*/ 2147483647 h 203"/>
                <a:gd name="T2" fmla="*/ 2147483647 w 203"/>
                <a:gd name="T3" fmla="*/ 2147483647 h 203"/>
                <a:gd name="T4" fmla="*/ 2147483647 w 203"/>
                <a:gd name="T5" fmla="*/ 2147483647 h 203"/>
                <a:gd name="T6" fmla="*/ 2147483647 w 203"/>
                <a:gd name="T7" fmla="*/ 0 h 203"/>
                <a:gd name="T8" fmla="*/ 2147483647 w 203"/>
                <a:gd name="T9" fmla="*/ 2147483647 h 203"/>
                <a:gd name="T10" fmla="*/ 2147483647 w 203"/>
                <a:gd name="T11" fmla="*/ 2147483647 h 203"/>
                <a:gd name="T12" fmla="*/ 2147483647 w 203"/>
                <a:gd name="T13" fmla="*/ 2147483647 h 203"/>
                <a:gd name="T14" fmla="*/ 0 w 203"/>
                <a:gd name="T15" fmla="*/ 2147483647 h 203"/>
                <a:gd name="T16" fmla="*/ 2147483647 w 203"/>
                <a:gd name="T17" fmla="*/ 2147483647 h 2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203"/>
                <a:gd name="T29" fmla="*/ 203 w 203"/>
                <a:gd name="T30" fmla="*/ 203 h 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203">
                  <a:moveTo>
                    <a:pt x="95" y="203"/>
                  </a:moveTo>
                  <a:cubicBezTo>
                    <a:pt x="97" y="177"/>
                    <a:pt x="109" y="150"/>
                    <a:pt x="129" y="130"/>
                  </a:cubicBezTo>
                  <a:cubicBezTo>
                    <a:pt x="150" y="109"/>
                    <a:pt x="176" y="98"/>
                    <a:pt x="203" y="96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58" y="2"/>
                    <a:pt x="114" y="18"/>
                    <a:pt x="77" y="4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18" y="114"/>
                    <a:pt x="2" y="159"/>
                    <a:pt x="0" y="203"/>
                  </a:cubicBezTo>
                  <a:lnTo>
                    <a:pt x="95" y="203"/>
                  </a:lnTo>
                  <a:close/>
                </a:path>
              </a:pathLst>
            </a:custGeom>
            <a:solidFill>
              <a:srgbClr val="FF0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2" name="MH_Other_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4943EC0-A21A-4695-9FA9-9B331A425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531" y="3420988"/>
              <a:ext cx="1746250" cy="1746250"/>
            </a:xfrm>
            <a:custGeom>
              <a:avLst/>
              <a:gdLst>
                <a:gd name="T0" fmla="*/ 2147483647 w 203"/>
                <a:gd name="T1" fmla="*/ 2147483647 h 203"/>
                <a:gd name="T2" fmla="*/ 2147483647 w 203"/>
                <a:gd name="T3" fmla="*/ 2147483647 h 203"/>
                <a:gd name="T4" fmla="*/ 2147483647 w 203"/>
                <a:gd name="T5" fmla="*/ 0 h 203"/>
                <a:gd name="T6" fmla="*/ 0 w 203"/>
                <a:gd name="T7" fmla="*/ 0 h 203"/>
                <a:gd name="T8" fmla="*/ 2147483647 w 203"/>
                <a:gd name="T9" fmla="*/ 2147483647 h 203"/>
                <a:gd name="T10" fmla="*/ 2147483647 w 203"/>
                <a:gd name="T11" fmla="*/ 2147483647 h 203"/>
                <a:gd name="T12" fmla="*/ 2147483647 w 203"/>
                <a:gd name="T13" fmla="*/ 2147483647 h 203"/>
                <a:gd name="T14" fmla="*/ 2147483647 w 203"/>
                <a:gd name="T15" fmla="*/ 2147483647 h 203"/>
                <a:gd name="T16" fmla="*/ 2147483647 w 203"/>
                <a:gd name="T17" fmla="*/ 2147483647 h 2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203"/>
                <a:gd name="T29" fmla="*/ 203 w 203"/>
                <a:gd name="T30" fmla="*/ 203 h 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203">
                  <a:moveTo>
                    <a:pt x="203" y="108"/>
                  </a:moveTo>
                  <a:cubicBezTo>
                    <a:pt x="176" y="105"/>
                    <a:pt x="150" y="94"/>
                    <a:pt x="129" y="74"/>
                  </a:cubicBezTo>
                  <a:cubicBezTo>
                    <a:pt x="109" y="53"/>
                    <a:pt x="98" y="27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5"/>
                    <a:pt x="18" y="89"/>
                    <a:pt x="48" y="126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114" y="185"/>
                    <a:pt x="158" y="201"/>
                    <a:pt x="203" y="203"/>
                  </a:cubicBezTo>
                  <a:lnTo>
                    <a:pt x="203" y="108"/>
                  </a:lnTo>
                  <a:close/>
                </a:path>
              </a:pathLst>
            </a:custGeom>
            <a:solidFill>
              <a:srgbClr val="00B0F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3" name="MH_Other_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8EEE22D-2FAD-47B3-A41F-1C89105FE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19" y="1501700"/>
              <a:ext cx="1738312" cy="1746250"/>
            </a:xfrm>
            <a:custGeom>
              <a:avLst/>
              <a:gdLst>
                <a:gd name="T0" fmla="*/ 2147483647 w 202"/>
                <a:gd name="T1" fmla="*/ 2147483647 h 203"/>
                <a:gd name="T2" fmla="*/ 0 w 202"/>
                <a:gd name="T3" fmla="*/ 0 h 203"/>
                <a:gd name="T4" fmla="*/ 0 w 202"/>
                <a:gd name="T5" fmla="*/ 2147483647 h 203"/>
                <a:gd name="T6" fmla="*/ 2147483647 w 202"/>
                <a:gd name="T7" fmla="*/ 2147483647 h 203"/>
                <a:gd name="T8" fmla="*/ 2147483647 w 202"/>
                <a:gd name="T9" fmla="*/ 2147483647 h 203"/>
                <a:gd name="T10" fmla="*/ 2147483647 w 202"/>
                <a:gd name="T11" fmla="*/ 2147483647 h 203"/>
                <a:gd name="T12" fmla="*/ 2147483647 w 202"/>
                <a:gd name="T13" fmla="*/ 2147483647 h 203"/>
                <a:gd name="T14" fmla="*/ 2147483647 w 202"/>
                <a:gd name="T15" fmla="*/ 2147483647 h 203"/>
                <a:gd name="T16" fmla="*/ 2147483647 w 202"/>
                <a:gd name="T17" fmla="*/ 2147483647 h 2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203"/>
                <a:gd name="T29" fmla="*/ 202 w 202"/>
                <a:gd name="T30" fmla="*/ 203 h 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203">
                  <a:moveTo>
                    <a:pt x="127" y="50"/>
                  </a:moveTo>
                  <a:cubicBezTo>
                    <a:pt x="90" y="19"/>
                    <a:pt x="45" y="3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6" y="98"/>
                    <a:pt x="53" y="109"/>
                    <a:pt x="73" y="130"/>
                  </a:cubicBezTo>
                  <a:cubicBezTo>
                    <a:pt x="94" y="150"/>
                    <a:pt x="105" y="177"/>
                    <a:pt x="107" y="203"/>
                  </a:cubicBezTo>
                  <a:cubicBezTo>
                    <a:pt x="202" y="203"/>
                    <a:pt x="202" y="203"/>
                    <a:pt x="202" y="203"/>
                  </a:cubicBezTo>
                  <a:cubicBezTo>
                    <a:pt x="200" y="159"/>
                    <a:pt x="185" y="115"/>
                    <a:pt x="156" y="79"/>
                  </a:cubicBezTo>
                  <a:cubicBezTo>
                    <a:pt x="163" y="42"/>
                    <a:pt x="163" y="42"/>
                    <a:pt x="163" y="42"/>
                  </a:cubicBezTo>
                  <a:lnTo>
                    <a:pt x="127" y="50"/>
                  </a:lnTo>
                  <a:close/>
                </a:path>
              </a:pathLst>
            </a:cu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4" name="MH_Other_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12E610-0301-41E0-906F-4DDCA2C54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19" y="3420988"/>
              <a:ext cx="1738312" cy="1746250"/>
            </a:xfrm>
            <a:custGeom>
              <a:avLst/>
              <a:gdLst>
                <a:gd name="T0" fmla="*/ 2147483647 w 202"/>
                <a:gd name="T1" fmla="*/ 0 h 203"/>
                <a:gd name="T2" fmla="*/ 2147483647 w 202"/>
                <a:gd name="T3" fmla="*/ 2147483647 h 203"/>
                <a:gd name="T4" fmla="*/ 0 w 202"/>
                <a:gd name="T5" fmla="*/ 2147483647 h 203"/>
                <a:gd name="T6" fmla="*/ 0 w 202"/>
                <a:gd name="T7" fmla="*/ 2147483647 h 203"/>
                <a:gd name="T8" fmla="*/ 2147483647 w 202"/>
                <a:gd name="T9" fmla="*/ 2147483647 h 203"/>
                <a:gd name="T10" fmla="*/ 2147483647 w 202"/>
                <a:gd name="T11" fmla="*/ 2147483647 h 203"/>
                <a:gd name="T12" fmla="*/ 2147483647 w 202"/>
                <a:gd name="T13" fmla="*/ 2147483647 h 203"/>
                <a:gd name="T14" fmla="*/ 2147483647 w 202"/>
                <a:gd name="T15" fmla="*/ 0 h 203"/>
                <a:gd name="T16" fmla="*/ 2147483647 w 202"/>
                <a:gd name="T17" fmla="*/ 0 h 2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203"/>
                <a:gd name="T29" fmla="*/ 202 w 202"/>
                <a:gd name="T30" fmla="*/ 203 h 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203">
                  <a:moveTo>
                    <a:pt x="107" y="0"/>
                  </a:moveTo>
                  <a:cubicBezTo>
                    <a:pt x="105" y="27"/>
                    <a:pt x="93" y="53"/>
                    <a:pt x="73" y="74"/>
                  </a:cubicBezTo>
                  <a:cubicBezTo>
                    <a:pt x="53" y="94"/>
                    <a:pt x="26" y="105"/>
                    <a:pt x="0" y="10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44" y="201"/>
                    <a:pt x="87" y="186"/>
                    <a:pt x="123" y="157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84" y="90"/>
                    <a:pt x="200" y="46"/>
                    <a:pt x="202" y="0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92D05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4673DA-5FF8-4897-87CD-F8A403CB2FBB}"/>
              </a:ext>
            </a:extLst>
          </p:cNvPr>
          <p:cNvSpPr txBox="1"/>
          <p:nvPr/>
        </p:nvSpPr>
        <p:spPr>
          <a:xfrm>
            <a:off x="1272997" y="1898485"/>
            <a:ext cx="288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F0502020204030204"/>
              </a:rPr>
              <a:t>幼小衔接专题家长会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A20D18F-FBDD-4CFC-8A62-EFA86798D0B7}"/>
              </a:ext>
            </a:extLst>
          </p:cNvPr>
          <p:cNvGrpSpPr/>
          <p:nvPr/>
        </p:nvGrpSpPr>
        <p:grpSpPr>
          <a:xfrm>
            <a:off x="1384035" y="2378400"/>
            <a:ext cx="2710928" cy="234591"/>
            <a:chOff x="2183801" y="1528097"/>
            <a:chExt cx="2710928" cy="234591"/>
          </a:xfrm>
        </p:grpSpPr>
        <p:cxnSp>
          <p:nvCxnSpPr>
            <p:cNvPr id="38" name="直接箭头连接符 3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45277F-2E41-4B02-B119-57549584B991}"/>
                </a:ext>
              </a:extLst>
            </p:cNvPr>
            <p:cNvCxnSpPr/>
            <p:nvPr/>
          </p:nvCxnSpPr>
          <p:spPr>
            <a:xfrm flipH="1">
              <a:off x="2183801" y="1528097"/>
              <a:ext cx="199016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直接连接符 3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9554992-6B9D-485F-9037-5F58AE8CE7A8}"/>
                </a:ext>
              </a:extLst>
            </p:cNvPr>
            <p:cNvCxnSpPr/>
            <p:nvPr/>
          </p:nvCxnSpPr>
          <p:spPr>
            <a:xfrm>
              <a:off x="4173966" y="1528097"/>
              <a:ext cx="720763" cy="234591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40" name="文本框 3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505DCB3-AFEF-4B15-8202-1A9C3B785100}"/>
              </a:ext>
            </a:extLst>
          </p:cNvPr>
          <p:cNvSpPr txBox="1"/>
          <p:nvPr/>
        </p:nvSpPr>
        <p:spPr>
          <a:xfrm>
            <a:off x="7196751" y="1863990"/>
            <a:ext cx="199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F0502020204030204"/>
              </a:rPr>
              <a:t>家长开放日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70DA5E-42D6-4E3A-AE9A-A44B7EAB5F60}"/>
              </a:ext>
            </a:extLst>
          </p:cNvPr>
          <p:cNvGrpSpPr/>
          <p:nvPr/>
        </p:nvGrpSpPr>
        <p:grpSpPr>
          <a:xfrm>
            <a:off x="6475986" y="2378400"/>
            <a:ext cx="2710929" cy="234591"/>
            <a:chOff x="7275752" y="1528097"/>
            <a:chExt cx="2710929" cy="234591"/>
          </a:xfrm>
        </p:grpSpPr>
        <p:cxnSp>
          <p:nvCxnSpPr>
            <p:cNvPr id="42" name="直接箭头连接符 4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2A1DC2-78F8-4476-B1E8-B2C1B144FC95}"/>
                </a:ext>
              </a:extLst>
            </p:cNvPr>
            <p:cNvCxnSpPr/>
            <p:nvPr/>
          </p:nvCxnSpPr>
          <p:spPr>
            <a:xfrm>
              <a:off x="7996516" y="1528097"/>
              <a:ext cx="199016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" name="直接连接符 4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3FFE2C7-5CD7-4773-9171-FDF0D349CFBF}"/>
                </a:ext>
              </a:extLst>
            </p:cNvPr>
            <p:cNvCxnSpPr/>
            <p:nvPr/>
          </p:nvCxnSpPr>
          <p:spPr>
            <a:xfrm flipH="1">
              <a:off x="7275752" y="1528097"/>
              <a:ext cx="720763" cy="234591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</p:grpSp>
      <p:grpSp>
        <p:nvGrpSpPr>
          <p:cNvPr id="44" name="组合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2A6271-73BB-4C44-A131-BCBD71A2CE63}"/>
              </a:ext>
            </a:extLst>
          </p:cNvPr>
          <p:cNvGrpSpPr/>
          <p:nvPr/>
        </p:nvGrpSpPr>
        <p:grpSpPr>
          <a:xfrm>
            <a:off x="1384035" y="4903752"/>
            <a:ext cx="2710928" cy="234591"/>
            <a:chOff x="2183801" y="4053449"/>
            <a:chExt cx="2710928" cy="234591"/>
          </a:xfrm>
        </p:grpSpPr>
        <p:cxnSp>
          <p:nvCxnSpPr>
            <p:cNvPr id="45" name="直接连接符 4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7346B5-1BE1-41A0-AC2D-AAC287A0896F}"/>
                </a:ext>
              </a:extLst>
            </p:cNvPr>
            <p:cNvCxnSpPr/>
            <p:nvPr/>
          </p:nvCxnSpPr>
          <p:spPr>
            <a:xfrm flipV="1">
              <a:off x="4173966" y="4053449"/>
              <a:ext cx="720763" cy="234591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46" name="直接箭头连接符 4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F2F1B7-CE4D-4C94-8C28-E74D45EDDC80}"/>
                </a:ext>
              </a:extLst>
            </p:cNvPr>
            <p:cNvCxnSpPr/>
            <p:nvPr/>
          </p:nvCxnSpPr>
          <p:spPr>
            <a:xfrm flipH="1">
              <a:off x="2183801" y="4288040"/>
              <a:ext cx="1990165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47" name="文本框 4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4B8107-42D4-423D-AFA2-FAD7BC143911}"/>
              </a:ext>
            </a:extLst>
          </p:cNvPr>
          <p:cNvSpPr txBox="1"/>
          <p:nvPr/>
        </p:nvSpPr>
        <p:spPr>
          <a:xfrm>
            <a:off x="1351609" y="4368067"/>
            <a:ext cx="215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F0502020204030204"/>
              </a:rPr>
              <a:t>家园共育栏“父母必读”及时更换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EFFD17-E908-4399-AEFA-2E7E22F7EDFB}"/>
              </a:ext>
            </a:extLst>
          </p:cNvPr>
          <p:cNvSpPr txBox="1"/>
          <p:nvPr/>
        </p:nvSpPr>
        <p:spPr>
          <a:xfrm>
            <a:off x="6939721" y="4323952"/>
            <a:ext cx="2247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F0502020204030204"/>
              </a:rPr>
              <a:t>家长调查问卷（调查结果分析介绍）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E3F32D-815E-47BF-BC9D-149E91A3E1FA}"/>
              </a:ext>
            </a:extLst>
          </p:cNvPr>
          <p:cNvGrpSpPr/>
          <p:nvPr/>
        </p:nvGrpSpPr>
        <p:grpSpPr>
          <a:xfrm>
            <a:off x="6475986" y="4914542"/>
            <a:ext cx="2710929" cy="234591"/>
            <a:chOff x="7275752" y="4064239"/>
            <a:chExt cx="2710929" cy="234591"/>
          </a:xfrm>
        </p:grpSpPr>
        <p:cxnSp>
          <p:nvCxnSpPr>
            <p:cNvPr id="52" name="直接箭头连接符 5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383344-B3B1-47F3-86D0-3D55576257A7}"/>
                </a:ext>
              </a:extLst>
            </p:cNvPr>
            <p:cNvCxnSpPr/>
            <p:nvPr/>
          </p:nvCxnSpPr>
          <p:spPr>
            <a:xfrm>
              <a:off x="7996516" y="4298830"/>
              <a:ext cx="199016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92D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3" name="直接连接符 5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9316D3-3E1D-4992-8E3D-6A7C142FE6C4}"/>
                </a:ext>
              </a:extLst>
            </p:cNvPr>
            <p:cNvCxnSpPr/>
            <p:nvPr/>
          </p:nvCxnSpPr>
          <p:spPr>
            <a:xfrm flipH="1" flipV="1">
              <a:off x="7275752" y="4064239"/>
              <a:ext cx="720763" cy="234591"/>
            </a:xfrm>
            <a:prstGeom prst="line">
              <a:avLst/>
            </a:prstGeom>
            <a:noFill/>
            <a:ln w="635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</p:cxnSp>
      </p:grpSp>
      <p:pic>
        <p:nvPicPr>
          <p:cNvPr id="54" name="图片 5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867FCA-5C06-42D5-BB00-CB98E7764D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73"/>
          <a:stretch/>
        </p:blipFill>
        <p:spPr>
          <a:xfrm rot="20555915">
            <a:off x="4416342" y="2850499"/>
            <a:ext cx="2108524" cy="1915696"/>
          </a:xfrm>
          <a:prstGeom prst="rect">
            <a:avLst/>
          </a:prstGeom>
        </p:spPr>
      </p:pic>
      <p:sp>
        <p:nvSpPr>
          <p:cNvPr id="28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FB8A5D-169C-458B-8786-1D073681E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从家长入手，争取家园配合，共同做好幼小衔接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BA771C-F414-47DC-A9AD-42A6F9E1D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6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7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0462E21-3EA5-4B53-9078-E9CD4FCAA3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56" y="4161214"/>
            <a:ext cx="2734825" cy="144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8F08C95-358F-4795-9A6B-39A6AA032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576" y="1619505"/>
            <a:ext cx="3842116" cy="202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9919C1-5D43-43C7-8DC5-593C09CB0E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6" y="1790469"/>
            <a:ext cx="3366481" cy="1772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387E1FB-B6D8-4524-B9A9-7C42B905E2FB}"/>
              </a:ext>
            </a:extLst>
          </p:cNvPr>
          <p:cNvSpPr/>
          <p:nvPr/>
        </p:nvSpPr>
        <p:spPr>
          <a:xfrm>
            <a:off x="6439191" y="2330544"/>
            <a:ext cx="2907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学会生活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自己洗手洗脸、自己吃饭、喝水、入厕；自己穿脱衣服、叠被子等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9A271B2-3ECC-4F5A-8E55-731E4A7A3232}"/>
              </a:ext>
            </a:extLst>
          </p:cNvPr>
          <p:cNvSpPr/>
          <p:nvPr/>
        </p:nvSpPr>
        <p:spPr>
          <a:xfrm>
            <a:off x="1786290" y="2382060"/>
            <a:ext cx="2234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学会为他人服务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(“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我是能干的小帮手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和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我当值日生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“)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FE6DE78-43EF-4EA2-AB0A-C8892AD942E5}"/>
              </a:ext>
            </a:extLst>
          </p:cNvPr>
          <p:cNvSpPr/>
          <p:nvPr/>
        </p:nvSpPr>
        <p:spPr>
          <a:xfrm>
            <a:off x="2717268" y="49417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学会学习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68BD29-0DBB-40F2-B7E6-55992C4F4A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54" y="294291"/>
            <a:ext cx="1937355" cy="1708820"/>
          </a:xfrm>
          <a:prstGeom prst="rect">
            <a:avLst/>
          </a:prstGeom>
        </p:spPr>
      </p:pic>
      <p:sp>
        <p:nvSpPr>
          <p:cNvPr id="15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8257FE-610C-4AD4-ADFD-5F06836BD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95292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从孩子入手，培养良好的学习习惯和生活能力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5E02E18-3E78-490F-95BB-5552668A7A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43CD7E2-1A27-414A-B2F2-BB4E356DEB0C}"/>
              </a:ext>
            </a:extLst>
          </p:cNvPr>
          <p:cNvSpPr txBox="1"/>
          <p:nvPr/>
        </p:nvSpPr>
        <p:spPr>
          <a:xfrm>
            <a:off x="2534754" y="198113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C000"/>
                </a:solidFill>
              </a:rPr>
              <a:t>01</a:t>
            </a:r>
            <a:endParaRPr lang="zh-CN" altLang="en-US" sz="3200" b="1" dirty="0">
              <a:solidFill>
                <a:srgbClr val="FFC000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F62461-8862-42EA-876D-F3D14DE96A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07" y="1547137"/>
            <a:ext cx="1500228" cy="56570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4851C5-1306-48F8-88DC-7874CED97E4E}"/>
              </a:ext>
            </a:extLst>
          </p:cNvPr>
          <p:cNvSpPr txBox="1"/>
          <p:nvPr/>
        </p:nvSpPr>
        <p:spPr>
          <a:xfrm>
            <a:off x="7393864" y="187558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B0F0"/>
                </a:solidFill>
              </a:rPr>
              <a:t>02</a:t>
            </a:r>
            <a:endParaRPr lang="zh-CN" altLang="en-US" sz="3200" b="1" dirty="0">
              <a:solidFill>
                <a:srgbClr val="00B0F0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37DEAC-B9AA-42D1-8166-F77B6F08BF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4" y="5146310"/>
            <a:ext cx="1500228" cy="56570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D92C257-A6E8-4779-968B-E161FAA25F98}"/>
              </a:ext>
            </a:extLst>
          </p:cNvPr>
          <p:cNvSpPr txBox="1"/>
          <p:nvPr/>
        </p:nvSpPr>
        <p:spPr>
          <a:xfrm>
            <a:off x="2976024" y="443891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92D050"/>
                </a:solidFill>
              </a:rPr>
              <a:t>03</a:t>
            </a:r>
            <a:endParaRPr lang="zh-CN" altLang="en-US" sz="3200" b="1" dirty="0">
              <a:solidFill>
                <a:srgbClr val="92D050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914655-B588-47F6-8E1B-BCBFCFDB95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94" y="4881352"/>
            <a:ext cx="1500228" cy="56570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85CA39-4E3E-404C-9E9F-44EFB0BA40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71" y="3962524"/>
            <a:ext cx="2734825" cy="144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文本框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BFA842-2DCC-4A2C-8C04-669E242F0781}"/>
              </a:ext>
            </a:extLst>
          </p:cNvPr>
          <p:cNvSpPr txBox="1"/>
          <p:nvPr/>
        </p:nvSpPr>
        <p:spPr>
          <a:xfrm>
            <a:off x="6563459" y="428036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04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2CAF63-431B-4CE4-99A8-5F9BF3057B7E}"/>
              </a:ext>
            </a:extLst>
          </p:cNvPr>
          <p:cNvSpPr/>
          <p:nvPr/>
        </p:nvSpPr>
        <p:spPr>
          <a:xfrm>
            <a:off x="6057974" y="479371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学会整理书包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98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" grpId="0"/>
      <p:bldP spid="18" grpId="0"/>
      <p:bldP spid="20" grpId="0"/>
      <p:bldP spid="2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73F1E7-29B4-4BBB-A43D-447EE5702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42" y="1756931"/>
            <a:ext cx="3486209" cy="398126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ADCCDA0-6753-40DD-BB2D-C216B71B4F99}"/>
              </a:ext>
            </a:extLst>
          </p:cNvPr>
          <p:cNvSpPr/>
          <p:nvPr/>
        </p:nvSpPr>
        <p:spPr>
          <a:xfrm>
            <a:off x="7589777" y="2451308"/>
            <a:ext cx="304949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通过图片、资料、等各种教育形式，帮助幼儿认识入小学后的学习与生活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ABEB69-C8DF-4ECE-ABA6-173B3518FCBC}"/>
              </a:ext>
            </a:extLst>
          </p:cNvPr>
          <p:cNvSpPr/>
          <p:nvPr/>
        </p:nvSpPr>
        <p:spPr>
          <a:xfrm>
            <a:off x="7589777" y="4468657"/>
            <a:ext cx="272564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幼儿园与小学老师互换、听评课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7177E2-C8BD-4CE4-8F72-2C79E63B151B}"/>
              </a:ext>
            </a:extLst>
          </p:cNvPr>
          <p:cNvSpPr/>
          <p:nvPr/>
        </p:nvSpPr>
        <p:spPr>
          <a:xfrm>
            <a:off x="660462" y="2451308"/>
            <a:ext cx="263981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参观小学、观看小学升旗仪式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C418A3B-CDBB-480B-A8C2-363A80451261}"/>
              </a:ext>
            </a:extLst>
          </p:cNvPr>
          <p:cNvSpPr/>
          <p:nvPr/>
        </p:nvSpPr>
        <p:spPr>
          <a:xfrm>
            <a:off x="660462" y="4191658"/>
            <a:ext cx="263981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走进小学课堂参观小学的校园，观摩小学生上课及课余活动</a:t>
            </a:r>
            <a:br>
              <a:rPr lang="zh-CN" altLang="en-US" dirty="0">
                <a:latin typeface="微软雅黑" pitchFamily="34" charset="-122"/>
                <a:ea typeface="微软雅黑" pitchFamily="34" charset="-122"/>
              </a:rPr>
            </a:b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013E5D9-9597-4CC4-A0F2-91A9962B0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从情感入手，激发幼儿入小学的愿望 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754447-A18C-449D-AF7A-AA133E43A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13" name="MH_Other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A03935-522F-4F10-986E-1315CC4CA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276" y="2467436"/>
            <a:ext cx="501072" cy="499899"/>
          </a:xfrm>
          <a:prstGeom prst="ellipse">
            <a:avLst/>
          </a:prstGeom>
          <a:solidFill>
            <a:srgbClr val="65C1D8"/>
          </a:solidFill>
          <a:ln>
            <a:solidFill>
              <a:srgbClr val="65C1D8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MH_Other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6E2327-2BE1-46B2-9D54-83F87C189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276" y="4514823"/>
            <a:ext cx="501072" cy="499899"/>
          </a:xfrm>
          <a:prstGeom prst="ellipse">
            <a:avLst/>
          </a:prstGeom>
          <a:solidFill>
            <a:srgbClr val="65C1D8"/>
          </a:solidFill>
          <a:ln>
            <a:solidFill>
              <a:srgbClr val="65C1D8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MH_Other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C2B66A-45F4-4CF2-91A6-519F9B093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115" y="2467436"/>
            <a:ext cx="501072" cy="499899"/>
          </a:xfrm>
          <a:prstGeom prst="ellipse">
            <a:avLst/>
          </a:prstGeom>
          <a:solidFill>
            <a:srgbClr val="65C1D8"/>
          </a:solidFill>
          <a:ln>
            <a:solidFill>
              <a:srgbClr val="65C1D8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MH_Other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7632E4A-EEE9-4692-956A-7A9313FAB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306" y="4514822"/>
            <a:ext cx="501072" cy="499899"/>
          </a:xfrm>
          <a:prstGeom prst="ellipse">
            <a:avLst/>
          </a:prstGeom>
          <a:solidFill>
            <a:srgbClr val="65C1D8"/>
          </a:solidFill>
          <a:ln>
            <a:solidFill>
              <a:srgbClr val="65C1D8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97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  <p:bldP spid="13" grpId="0" animBg="1"/>
      <p:bldP spid="15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865A210-1A75-44C2-A563-954401F77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20" y="0"/>
            <a:ext cx="6468172" cy="46286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D4D52F0-F321-4060-97C9-034D298E09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2" r="42968"/>
          <a:stretch/>
        </p:blipFill>
        <p:spPr>
          <a:xfrm>
            <a:off x="490766" y="3764127"/>
            <a:ext cx="4321970" cy="2447214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F7E819-4691-4933-8D90-A0D42A3EF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993" y="2114716"/>
            <a:ext cx="5724014" cy="171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Calibri"/>
                <a:ea typeface="Microsoft YaHei"/>
                <a:cs typeface="+mn-ea"/>
                <a:sym typeface="+mn-lt"/>
              </a:rPr>
              <a:t>01 </a:t>
            </a:r>
            <a:r>
              <a:rPr lang="zh-CN" altLang="en-US" dirty="0">
                <a:solidFill>
                  <a:srgbClr val="000000"/>
                </a:solidFill>
                <a:latin typeface="Calibri"/>
                <a:ea typeface="Microsoft YaHei"/>
                <a:cs typeface="+mn-ea"/>
                <a:sym typeface="+mn-lt"/>
              </a:rPr>
              <a:t>作息时间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Calibri"/>
                <a:ea typeface="Microsoft YaHei"/>
                <a:cs typeface="+mn-ea"/>
                <a:sym typeface="+mn-lt"/>
              </a:rPr>
              <a:t>02 </a:t>
            </a:r>
            <a:r>
              <a:rPr lang="zh-CN" altLang="en-US" dirty="0">
                <a:solidFill>
                  <a:srgbClr val="000000"/>
                </a:solidFill>
                <a:latin typeface="Calibri"/>
                <a:ea typeface="Microsoft YaHei"/>
                <a:cs typeface="+mn-ea"/>
                <a:sym typeface="+mn-lt"/>
              </a:rPr>
              <a:t>课程设置（十不准）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Calibri"/>
                <a:ea typeface="Microsoft YaHei"/>
                <a:cs typeface="+mn-ea"/>
                <a:sym typeface="+mn-lt"/>
              </a:rPr>
              <a:t>03 </a:t>
            </a:r>
            <a:r>
              <a:rPr lang="zh-CN" altLang="en-US" dirty="0">
                <a:solidFill>
                  <a:srgbClr val="000000"/>
                </a:solidFill>
                <a:latin typeface="Calibri"/>
                <a:ea typeface="Microsoft YaHei"/>
                <a:cs typeface="+mn-ea"/>
                <a:sym typeface="+mn-lt"/>
              </a:rPr>
              <a:t>减少不必要的活动环节（集体喝水、入厕）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Calibri"/>
                <a:ea typeface="Microsoft YaHei"/>
                <a:cs typeface="+mn-ea"/>
                <a:sym typeface="+mn-lt"/>
              </a:rPr>
              <a:t>04 </a:t>
            </a:r>
            <a:r>
              <a:rPr lang="zh-CN" altLang="en-US" dirty="0">
                <a:solidFill>
                  <a:srgbClr val="000000"/>
                </a:solidFill>
                <a:latin typeface="Calibri"/>
                <a:ea typeface="Microsoft YaHei"/>
                <a:cs typeface="+mn-ea"/>
                <a:sym typeface="+mn-lt"/>
              </a:rPr>
              <a:t>座次、铃声、课间十分钟</a:t>
            </a:r>
          </a:p>
        </p:txBody>
      </p:sp>
      <p:sp>
        <p:nvSpPr>
          <p:cNvPr id="8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FABEC77-DC81-4760-A8FB-B0BBDC5A1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改变环境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C09D5D-A578-432D-86AF-D6FD85FBC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1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322876-239D-41E6-AC55-FB9E7B2FC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4" r="10651" b="21236"/>
          <a:stretch/>
        </p:blipFill>
        <p:spPr>
          <a:xfrm>
            <a:off x="3106007" y="792991"/>
            <a:ext cx="4650890" cy="3240360"/>
          </a:xfrm>
          <a:prstGeom prst="rect">
            <a:avLst/>
          </a:prstGeom>
        </p:spPr>
      </p:pic>
      <p:sp>
        <p:nvSpPr>
          <p:cNvPr id="10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FAFC7CD-FA88-4AB5-833B-CCEDEDCDE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首先是孩子入学前的准备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1F73803-2935-4238-8091-913807601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D5F825-7A4F-4A96-B246-1479EA78A14E}"/>
              </a:ext>
            </a:extLst>
          </p:cNvPr>
          <p:cNvCxnSpPr/>
          <p:nvPr/>
        </p:nvCxnSpPr>
        <p:spPr>
          <a:xfrm>
            <a:off x="1922671" y="3975200"/>
            <a:ext cx="7017563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9461E3-5A92-411C-AB4B-408D2AE4D39E}"/>
              </a:ext>
            </a:extLst>
          </p:cNvPr>
          <p:cNvCxnSpPr/>
          <p:nvPr/>
        </p:nvCxnSpPr>
        <p:spPr>
          <a:xfrm>
            <a:off x="1922672" y="5567573"/>
            <a:ext cx="7017563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6A6FA4-68D7-4A62-A9C9-7CDB112B4A24}"/>
              </a:ext>
            </a:extLst>
          </p:cNvPr>
          <p:cNvSpPr/>
          <p:nvPr/>
        </p:nvSpPr>
        <p:spPr>
          <a:xfrm>
            <a:off x="2407261" y="4219160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kern="10" dirty="0">
                <a:cs typeface="+mn-ea"/>
                <a:sym typeface="+mn-lt"/>
              </a:rPr>
              <a:t>心理的准备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500B38-2E4C-46C1-B037-34488009F789}"/>
              </a:ext>
            </a:extLst>
          </p:cNvPr>
          <p:cNvSpPr/>
          <p:nvPr/>
        </p:nvSpPr>
        <p:spPr>
          <a:xfrm>
            <a:off x="2407261" y="4916227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学习能力的准备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FBA3AFA-A818-4C13-A849-1F882F83AE9C}"/>
              </a:ext>
            </a:extLst>
          </p:cNvPr>
          <p:cNvSpPr/>
          <p:nvPr/>
        </p:nvSpPr>
        <p:spPr>
          <a:xfrm>
            <a:off x="5838897" y="4219160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自理能力的准备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5A8A05-9A81-4755-A6DF-7F24AB5FBBCE}"/>
              </a:ext>
            </a:extLst>
          </p:cNvPr>
          <p:cNvSpPr/>
          <p:nvPr/>
        </p:nvSpPr>
        <p:spPr>
          <a:xfrm>
            <a:off x="5838897" y="4916227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交往能力的准备</a:t>
            </a:r>
          </a:p>
        </p:txBody>
      </p:sp>
    </p:spTree>
    <p:extLst>
      <p:ext uri="{BB962C8B-B14F-4D97-AF65-F5344CB8AC3E}">
        <p14:creationId xmlns:p14="http://schemas.microsoft.com/office/powerpoint/2010/main" val="36329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FDE6F3-A58F-42AB-A463-16265F8FB2D9}"/>
              </a:ext>
            </a:extLst>
          </p:cNvPr>
          <p:cNvCxnSpPr>
            <a:cxnSpLocks/>
          </p:cNvCxnSpPr>
          <p:nvPr/>
        </p:nvCxnSpPr>
        <p:spPr>
          <a:xfrm flipV="1">
            <a:off x="3359281" y="3444380"/>
            <a:ext cx="1746119" cy="247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6BEC58-424D-4C41-BAD7-45DA8055797D}"/>
              </a:ext>
            </a:extLst>
          </p:cNvPr>
          <p:cNvCxnSpPr/>
          <p:nvPr/>
        </p:nvCxnSpPr>
        <p:spPr>
          <a:xfrm flipV="1">
            <a:off x="3694563" y="2133600"/>
            <a:ext cx="1380357" cy="77724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2E18A1-7059-40C8-B9ED-57517A8C5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" y="2494683"/>
            <a:ext cx="3659936" cy="2180388"/>
          </a:xfrm>
          <a:prstGeom prst="rect">
            <a:avLst/>
          </a:prstGeom>
        </p:spPr>
      </p:pic>
      <p:sp>
        <p:nvSpPr>
          <p:cNvPr id="9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CEF23F-062C-464B-AA65-726EA95DC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心理的准备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1654B8-A9AB-4FDE-8B70-628E8CE97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0949174-8325-41A1-AC79-0AB7211C0FC9}"/>
              </a:ext>
            </a:extLst>
          </p:cNvPr>
          <p:cNvCxnSpPr>
            <a:cxnSpLocks/>
          </p:cNvCxnSpPr>
          <p:nvPr/>
        </p:nvCxnSpPr>
        <p:spPr>
          <a:xfrm>
            <a:off x="3694563" y="4264722"/>
            <a:ext cx="1380357" cy="55182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4659B8-69EB-4652-A57C-9C55D629196F}"/>
              </a:ext>
            </a:extLst>
          </p:cNvPr>
          <p:cNvSpPr/>
          <p:nvPr/>
        </p:nvSpPr>
        <p:spPr>
          <a:xfrm>
            <a:off x="5447184" y="1948934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减少对家长和老师的依赖，学会独立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089DE02-542D-46E0-82D4-48D7B544C585}"/>
              </a:ext>
            </a:extLst>
          </p:cNvPr>
          <p:cNvSpPr/>
          <p:nvPr/>
        </p:nvSpPr>
        <p:spPr>
          <a:xfrm>
            <a:off x="5447184" y="3291551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提前了解和熟悉小学生的学习和生活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EA521B-BA35-4E10-8C7A-43E5A69B9DE8}"/>
              </a:ext>
            </a:extLst>
          </p:cNvPr>
          <p:cNvSpPr/>
          <p:nvPr/>
        </p:nvSpPr>
        <p:spPr>
          <a:xfrm>
            <a:off x="5447184" y="4631876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注重培养幼儿的自信心和任务意识</a:t>
            </a:r>
            <a:endParaRPr lang="zh-CN" altLang="en-US" dirty="0"/>
          </a:p>
        </p:txBody>
      </p:sp>
      <p:sp>
        <p:nvSpPr>
          <p:cNvPr id="25" name="MH_Other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108C44-27C8-4125-AE19-8605F74AF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792" y="1882269"/>
            <a:ext cx="606472" cy="605052"/>
          </a:xfrm>
          <a:prstGeom prst="ellipse">
            <a:avLst/>
          </a:prstGeom>
          <a:solidFill>
            <a:srgbClr val="65C1D8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sz="240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MH_Other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956C57-46F9-4E6D-95E3-CEDB1C081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792" y="3162171"/>
            <a:ext cx="606472" cy="6050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sz="240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MH_Other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FDE22D-732F-4C00-AF80-7E56D0719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792" y="4580802"/>
            <a:ext cx="606472" cy="60505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sz="240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317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对话气泡: 椭圆形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66824E2-30F1-422B-BB3A-6E9CB53699FB}"/>
              </a:ext>
            </a:extLst>
          </p:cNvPr>
          <p:cNvSpPr/>
          <p:nvPr/>
        </p:nvSpPr>
        <p:spPr>
          <a:xfrm>
            <a:off x="1026606" y="1993139"/>
            <a:ext cx="2232250" cy="1481993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B81459-4CFD-42E7-A89F-4CF0E79D6711}"/>
              </a:ext>
            </a:extLst>
          </p:cNvPr>
          <p:cNvSpPr/>
          <p:nvPr/>
        </p:nvSpPr>
        <p:spPr>
          <a:xfrm>
            <a:off x="7826899" y="305966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观察力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52E347-DADB-4E5D-8B77-9FFD5743CA5C}"/>
              </a:ext>
            </a:extLst>
          </p:cNvPr>
          <p:cNvSpPr/>
          <p:nvPr/>
        </p:nvSpPr>
        <p:spPr>
          <a:xfrm>
            <a:off x="2959677" y="481819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思维能力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BF64BA-9CF8-41B5-9E28-5F5E144BF752}"/>
              </a:ext>
            </a:extLst>
          </p:cNvPr>
          <p:cNvSpPr/>
          <p:nvPr/>
        </p:nvSpPr>
        <p:spPr>
          <a:xfrm>
            <a:off x="5410199" y="4818194"/>
            <a:ext cx="3876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前阅读、前书写、初步计算的能力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D67F7D-21D0-47A1-BB51-F41B905694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7" b="76010"/>
          <a:stretch/>
        </p:blipFill>
        <p:spPr>
          <a:xfrm>
            <a:off x="7560149" y="519301"/>
            <a:ext cx="4077928" cy="1481993"/>
          </a:xfrm>
          <a:prstGeom prst="rect">
            <a:avLst/>
          </a:prstGeom>
        </p:spPr>
      </p:pic>
      <p:sp>
        <p:nvSpPr>
          <p:cNvPr id="15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5A3EDA-1373-4996-B542-56C402073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学习能力的准备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5307CF3-9EC1-4764-8E65-43FA7724A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E148F5-2DDD-4F57-9BEA-65F024C5073C}"/>
              </a:ext>
            </a:extLst>
          </p:cNvPr>
          <p:cNvSpPr/>
          <p:nvPr/>
        </p:nvSpPr>
        <p:spPr>
          <a:xfrm>
            <a:off x="1272997" y="1973540"/>
            <a:ext cx="1686680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cap="none" spc="0" dirty="0">
                <a:ln w="22225">
                  <a:noFill/>
                  <a:prstDash val="solid"/>
                </a:ln>
                <a:solidFill>
                  <a:srgbClr val="00B0F0"/>
                </a:solidFill>
                <a:effectLst/>
                <a:latin typeface="Snap ITC" panose="04040A07060A02020202" pitchFamily="82" charset="0"/>
                <a:ea typeface="幼圆" panose="02010509060101010101" pitchFamily="49" charset="-122"/>
              </a:rPr>
              <a:t>01</a:t>
            </a:r>
            <a:endParaRPr lang="zh-CN" altLang="en-US" sz="6000" cap="none" spc="0" dirty="0">
              <a:ln w="22225">
                <a:noFill/>
                <a:prstDash val="solid"/>
              </a:ln>
              <a:solidFill>
                <a:srgbClr val="00B0F0"/>
              </a:solidFill>
              <a:effectLst/>
              <a:latin typeface="Snap ITC" panose="04040A07060A02020202" pitchFamily="82" charset="0"/>
              <a:ea typeface="幼圆" panose="020105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6E9022-D117-480D-B7F0-AE618F946A77}"/>
              </a:ext>
            </a:extLst>
          </p:cNvPr>
          <p:cNvSpPr/>
          <p:nvPr/>
        </p:nvSpPr>
        <p:spPr>
          <a:xfrm>
            <a:off x="1677755" y="305966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注意力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504B65-BEC4-4E10-B219-BE61235B4CD5}"/>
              </a:ext>
            </a:extLst>
          </p:cNvPr>
          <p:cNvSpPr/>
          <p:nvPr/>
        </p:nvSpPr>
        <p:spPr>
          <a:xfrm>
            <a:off x="4441651" y="1973540"/>
            <a:ext cx="1686680" cy="101566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cap="none" spc="0" dirty="0">
                <a:ln w="22225">
                  <a:noFill/>
                  <a:prstDash val="solid"/>
                </a:ln>
                <a:solidFill>
                  <a:srgbClr val="92D050"/>
                </a:solidFill>
                <a:effectLst/>
                <a:latin typeface="Snap ITC" panose="04040A07060A02020202" pitchFamily="82" charset="0"/>
                <a:ea typeface="幼圆" panose="02010509060101010101" pitchFamily="49" charset="-122"/>
              </a:rPr>
              <a:t>02</a:t>
            </a:r>
            <a:endParaRPr lang="zh-CN" altLang="en-US" sz="6000" cap="none" spc="0" dirty="0">
              <a:ln w="22225">
                <a:noFill/>
                <a:prstDash val="solid"/>
              </a:ln>
              <a:solidFill>
                <a:srgbClr val="92D050"/>
              </a:solidFill>
              <a:effectLst/>
              <a:latin typeface="Snap ITC" panose="04040A07060A02020202" pitchFamily="82" charset="0"/>
              <a:ea typeface="幼圆" panose="02010509060101010101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C0E374-FF4D-42AB-B1E3-5418941D38E8}"/>
              </a:ext>
            </a:extLst>
          </p:cNvPr>
          <p:cNvSpPr/>
          <p:nvPr/>
        </p:nvSpPr>
        <p:spPr>
          <a:xfrm>
            <a:off x="4971618" y="305966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记忆力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158870-FA92-47CE-A3C4-36467C40320E}"/>
              </a:ext>
            </a:extLst>
          </p:cNvPr>
          <p:cNvSpPr/>
          <p:nvPr/>
        </p:nvSpPr>
        <p:spPr>
          <a:xfrm>
            <a:off x="7422140" y="1973540"/>
            <a:ext cx="1686680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cap="none" spc="0" dirty="0">
                <a:ln w="22225">
                  <a:noFill/>
                  <a:prstDash val="solid"/>
                </a:ln>
                <a:solidFill>
                  <a:srgbClr val="FFC000"/>
                </a:solidFill>
                <a:effectLst/>
                <a:latin typeface="Snap ITC" panose="04040A07060A02020202" pitchFamily="82" charset="0"/>
                <a:ea typeface="幼圆" panose="02010509060101010101" pitchFamily="49" charset="-122"/>
              </a:rPr>
              <a:t>03</a:t>
            </a:r>
            <a:endParaRPr lang="zh-CN" altLang="en-US" sz="6000" cap="none" spc="0" dirty="0">
              <a:ln w="22225">
                <a:noFill/>
                <a:prstDash val="solid"/>
              </a:ln>
              <a:solidFill>
                <a:srgbClr val="FFC000"/>
              </a:solidFill>
              <a:effectLst/>
              <a:latin typeface="Snap ITC" panose="04040A07060A02020202" pitchFamily="82" charset="0"/>
              <a:ea typeface="幼圆" panose="02010509060101010101" pitchFamily="49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35FFC33-A64F-42E3-9A9A-86737EDC8620}"/>
              </a:ext>
            </a:extLst>
          </p:cNvPr>
          <p:cNvSpPr/>
          <p:nvPr/>
        </p:nvSpPr>
        <p:spPr>
          <a:xfrm>
            <a:off x="2754971" y="3634112"/>
            <a:ext cx="1686680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Snap ITC" panose="04040A07060A02020202" pitchFamily="82" charset="0"/>
                <a:ea typeface="幼圆" panose="02010509060101010101" pitchFamily="49" charset="-122"/>
              </a:rPr>
              <a:t>04</a:t>
            </a:r>
            <a:endParaRPr lang="zh-CN" altLang="en-US" sz="6000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Snap ITC" panose="04040A07060A02020202" pitchFamily="82" charset="0"/>
              <a:ea typeface="幼圆" panose="02010509060101010101" pitchFamily="49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09608E-BB42-424C-9999-82FB77A980D9}"/>
              </a:ext>
            </a:extLst>
          </p:cNvPr>
          <p:cNvSpPr/>
          <p:nvPr/>
        </p:nvSpPr>
        <p:spPr>
          <a:xfrm>
            <a:off x="6063671" y="3634112"/>
            <a:ext cx="1686680" cy="101566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cap="none" spc="0" dirty="0">
                <a:ln w="22225">
                  <a:noFill/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Snap ITC" panose="04040A07060A02020202" pitchFamily="82" charset="0"/>
                <a:ea typeface="幼圆" panose="02010509060101010101" pitchFamily="49" charset="-122"/>
              </a:rPr>
              <a:t>05</a:t>
            </a:r>
            <a:endParaRPr lang="zh-CN" altLang="en-US" sz="6000" cap="none" spc="0" dirty="0">
              <a:ln w="22225">
                <a:noFill/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Snap ITC" panose="04040A07060A02020202" pitchFamily="82" charset="0"/>
              <a:ea typeface="幼圆" panose="02010509060101010101" pitchFamily="49" charset="-122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878FF87-5E70-4CD2-A476-5B7347BB902A}"/>
              </a:ext>
            </a:extLst>
          </p:cNvPr>
          <p:cNvCxnSpPr/>
          <p:nvPr/>
        </p:nvCxnSpPr>
        <p:spPr>
          <a:xfrm>
            <a:off x="1417320" y="2989203"/>
            <a:ext cx="1542357" cy="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686F64-A7B5-4B80-B8F4-84DADE42E808}"/>
              </a:ext>
            </a:extLst>
          </p:cNvPr>
          <p:cNvCxnSpPr/>
          <p:nvPr/>
        </p:nvCxnSpPr>
        <p:spPr>
          <a:xfrm>
            <a:off x="4585974" y="2989203"/>
            <a:ext cx="1542357" cy="0"/>
          </a:xfrm>
          <a:prstGeom prst="lin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BBC573-B2C8-4534-A03B-FD04E0331F05}"/>
              </a:ext>
            </a:extLst>
          </p:cNvPr>
          <p:cNvCxnSpPr/>
          <p:nvPr/>
        </p:nvCxnSpPr>
        <p:spPr>
          <a:xfrm>
            <a:off x="7575036" y="2989203"/>
            <a:ext cx="1542357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6E0DA0-7294-47B8-ADD0-B274BDA6123A}"/>
              </a:ext>
            </a:extLst>
          </p:cNvPr>
          <p:cNvCxnSpPr/>
          <p:nvPr/>
        </p:nvCxnSpPr>
        <p:spPr>
          <a:xfrm>
            <a:off x="2899294" y="4649775"/>
            <a:ext cx="1542357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B211E9-FC9D-4105-A389-29405FB0D0A8}"/>
              </a:ext>
            </a:extLst>
          </p:cNvPr>
          <p:cNvCxnSpPr/>
          <p:nvPr/>
        </p:nvCxnSpPr>
        <p:spPr>
          <a:xfrm>
            <a:off x="6284542" y="4649775"/>
            <a:ext cx="1542357" cy="0"/>
          </a:xfrm>
          <a:prstGeom prst="line">
            <a:avLst/>
          </a:prstGeom>
          <a:ln w="38100">
            <a:solidFill>
              <a:srgbClr val="B4C7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5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5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7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25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75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25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" grpId="0"/>
      <p:bldP spid="10" grpId="0"/>
      <p:bldP spid="20" grpId="0"/>
      <p:bldP spid="12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11BDD1-BC8E-4BF4-AAE7-CF9B989C9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2065" y="2125860"/>
            <a:ext cx="3263089" cy="2606277"/>
          </a:xfrm>
          <a:prstGeom prst="rect">
            <a:avLst/>
          </a:prstGeom>
        </p:spPr>
      </p:pic>
      <p:sp>
        <p:nvSpPr>
          <p:cNvPr id="17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88BA81-C825-4607-96AF-65A53C5B3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663" y="418445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自理能力的准备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E7F327-D15B-456F-A5EC-AF025D328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pic>
        <p:nvPicPr>
          <p:cNvPr id="19" name="图片 18" descr="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634CDB-2C15-40B4-98E3-352465C8A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426" y="1153624"/>
            <a:ext cx="2537395" cy="168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8FEBB4-AC6F-416B-8CFF-2802382354D9}"/>
              </a:ext>
            </a:extLst>
          </p:cNvPr>
          <p:cNvSpPr/>
          <p:nvPr/>
        </p:nvSpPr>
        <p:spPr>
          <a:xfrm>
            <a:off x="2545531" y="1762408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自己穿衣、</a:t>
            </a:r>
            <a:endParaRPr lang="en-US" altLang="zh-CN" dirty="0"/>
          </a:p>
          <a:p>
            <a:pPr algn="ctr"/>
            <a:r>
              <a:rPr lang="zh-CN" altLang="en-US" dirty="0"/>
              <a:t>吃饭、睡觉</a:t>
            </a:r>
          </a:p>
        </p:txBody>
      </p:sp>
      <p:pic>
        <p:nvPicPr>
          <p:cNvPr id="20" name="图片 19" descr="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11BD8FE-6476-436F-8492-6313C4CD8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92" y="3111732"/>
            <a:ext cx="2537396" cy="14638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矩形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ABC97C1-BA1E-429C-9820-A385D4700D5F}"/>
              </a:ext>
            </a:extLst>
          </p:cNvPr>
          <p:cNvSpPr/>
          <p:nvPr/>
        </p:nvSpPr>
        <p:spPr>
          <a:xfrm>
            <a:off x="1563298" y="357800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管理好自</a:t>
            </a:r>
            <a:endParaRPr lang="en-US" altLang="zh-CN" dirty="0"/>
          </a:p>
          <a:p>
            <a:pPr algn="ctr"/>
            <a:r>
              <a:rPr lang="zh-CN" altLang="en-US" dirty="0"/>
              <a:t>己的物品</a:t>
            </a:r>
          </a:p>
        </p:txBody>
      </p:sp>
      <p:pic>
        <p:nvPicPr>
          <p:cNvPr id="22" name="图片 21" descr="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2D98E45-0224-4362-89D2-112BA8F6A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520" y="4659278"/>
            <a:ext cx="2128897" cy="1228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D99377-EE74-44A4-A56C-A71351DA05CE}"/>
              </a:ext>
            </a:extLst>
          </p:cNvPr>
          <p:cNvSpPr/>
          <p:nvPr/>
        </p:nvSpPr>
        <p:spPr>
          <a:xfrm>
            <a:off x="3574554" y="520603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有事大胆说</a:t>
            </a:r>
          </a:p>
        </p:txBody>
      </p:sp>
      <p:pic>
        <p:nvPicPr>
          <p:cNvPr id="24" name="图片 23" descr="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26C40D-6E40-4D09-8669-DEDC5F91D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840" y="2697058"/>
            <a:ext cx="2537396" cy="14638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A4968D-FC70-4811-AF9A-D5DC6ABBB76B}"/>
              </a:ext>
            </a:extLst>
          </p:cNvPr>
          <p:cNvSpPr/>
          <p:nvPr/>
        </p:nvSpPr>
        <p:spPr>
          <a:xfrm>
            <a:off x="8007123" y="3281676"/>
            <a:ext cx="133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懂得讲卫生</a:t>
            </a:r>
          </a:p>
        </p:txBody>
      </p:sp>
      <p:pic>
        <p:nvPicPr>
          <p:cNvPr id="26" name="图片 25" descr="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12CC6F-EB95-4A93-9716-319B21DE1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189" y="4041618"/>
            <a:ext cx="2537395" cy="168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矩形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8A93A0-5D54-4EAD-AF97-AE472D341044}"/>
              </a:ext>
            </a:extLst>
          </p:cNvPr>
          <p:cNvSpPr/>
          <p:nvPr/>
        </p:nvSpPr>
        <p:spPr>
          <a:xfrm>
            <a:off x="7106878" y="4650402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有时间观念，</a:t>
            </a:r>
            <a:endParaRPr lang="en-US" altLang="zh-CN" dirty="0"/>
          </a:p>
          <a:p>
            <a:pPr algn="ctr"/>
            <a:r>
              <a:rPr lang="zh-CN" altLang="en-US" dirty="0"/>
              <a:t>做事不拖拉</a:t>
            </a:r>
          </a:p>
        </p:txBody>
      </p:sp>
      <p:pic>
        <p:nvPicPr>
          <p:cNvPr id="28" name="图片 27" descr="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65DA2C-1E7B-4323-92CA-93CA06CA0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687" y="1259646"/>
            <a:ext cx="2128897" cy="1228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矩形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CC5B76-6D3F-409B-A183-4F8BFDEDCE14}"/>
              </a:ext>
            </a:extLst>
          </p:cNvPr>
          <p:cNvSpPr/>
          <p:nvPr/>
        </p:nvSpPr>
        <p:spPr>
          <a:xfrm>
            <a:off x="7279305" y="174544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注意保护自己</a:t>
            </a:r>
          </a:p>
        </p:txBody>
      </p:sp>
    </p:spTree>
    <p:extLst>
      <p:ext uri="{BB962C8B-B14F-4D97-AF65-F5344CB8AC3E}">
        <p14:creationId xmlns:p14="http://schemas.microsoft.com/office/powerpoint/2010/main" val="178228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3" grpId="0"/>
      <p:bldP spid="25" grpId="0"/>
      <p:bldP spid="27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94E670-AE29-47CF-BE42-E5DA8A372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人生中有三大转折关键期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34B576D-DF9E-4206-AFA8-A5D33659F82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pic>
        <p:nvPicPr>
          <p:cNvPr id="180" name="图片 17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67DDA5-CAE7-450F-AA27-741EB7705E4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68945"/>
          <a:stretch/>
        </p:blipFill>
        <p:spPr>
          <a:xfrm>
            <a:off x="2069100" y="1962184"/>
            <a:ext cx="6456191" cy="608641"/>
          </a:xfrm>
          <a:prstGeom prst="rect">
            <a:avLst/>
          </a:prstGeom>
        </p:spPr>
      </p:pic>
      <p:pic>
        <p:nvPicPr>
          <p:cNvPr id="181" name="图片 18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4AA815-CD6A-488A-993D-4CD46F362F3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64968"/>
          <a:stretch/>
        </p:blipFill>
        <p:spPr>
          <a:xfrm>
            <a:off x="2082866" y="1945419"/>
            <a:ext cx="6456191" cy="1832646"/>
          </a:xfrm>
          <a:prstGeom prst="rect">
            <a:avLst/>
          </a:prstGeom>
        </p:spPr>
      </p:pic>
      <p:sp>
        <p:nvSpPr>
          <p:cNvPr id="194" name="Freeform 1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26101F-2FF5-4265-9987-C322FDF87D46}"/>
              </a:ext>
            </a:extLst>
          </p:cNvPr>
          <p:cNvSpPr>
            <a:spLocks/>
          </p:cNvSpPr>
          <p:nvPr/>
        </p:nvSpPr>
        <p:spPr bwMode="auto">
          <a:xfrm>
            <a:off x="1804802" y="3049279"/>
            <a:ext cx="214076" cy="385539"/>
          </a:xfrm>
          <a:custGeom>
            <a:avLst/>
            <a:gdLst>
              <a:gd name="T0" fmla="*/ 1 w 40"/>
              <a:gd name="T1" fmla="*/ 57 h 72"/>
              <a:gd name="T2" fmla="*/ 0 w 40"/>
              <a:gd name="T3" fmla="*/ 42 h 72"/>
              <a:gd name="T4" fmla="*/ 11 w 40"/>
              <a:gd name="T5" fmla="*/ 16 h 72"/>
              <a:gd name="T6" fmla="*/ 25 w 40"/>
              <a:gd name="T7" fmla="*/ 5 h 72"/>
              <a:gd name="T8" fmla="*/ 38 w 40"/>
              <a:gd name="T9" fmla="*/ 5 h 72"/>
              <a:gd name="T10" fmla="*/ 33 w 40"/>
              <a:gd name="T11" fmla="*/ 14 h 72"/>
              <a:gd name="T12" fmla="*/ 26 w 40"/>
              <a:gd name="T13" fmla="*/ 20 h 72"/>
              <a:gd name="T14" fmla="*/ 14 w 40"/>
              <a:gd name="T15" fmla="*/ 38 h 72"/>
              <a:gd name="T16" fmla="*/ 15 w 40"/>
              <a:gd name="T17" fmla="*/ 57 h 72"/>
              <a:gd name="T18" fmla="*/ 15 w 40"/>
              <a:gd name="T19" fmla="*/ 71 h 72"/>
              <a:gd name="T20" fmla="*/ 5 w 40"/>
              <a:gd name="T21" fmla="*/ 65 h 72"/>
              <a:gd name="T22" fmla="*/ 1 w 40"/>
              <a:gd name="T23" fmla="*/ 5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72">
                <a:moveTo>
                  <a:pt x="1" y="57"/>
                </a:moveTo>
                <a:cubicBezTo>
                  <a:pt x="0" y="52"/>
                  <a:pt x="0" y="47"/>
                  <a:pt x="0" y="42"/>
                </a:cubicBezTo>
                <a:cubicBezTo>
                  <a:pt x="1" y="34"/>
                  <a:pt x="4" y="23"/>
                  <a:pt x="11" y="16"/>
                </a:cubicBezTo>
                <a:cubicBezTo>
                  <a:pt x="15" y="12"/>
                  <a:pt x="19" y="8"/>
                  <a:pt x="25" y="5"/>
                </a:cubicBezTo>
                <a:cubicBezTo>
                  <a:pt x="28" y="3"/>
                  <a:pt x="35" y="0"/>
                  <a:pt x="38" y="5"/>
                </a:cubicBezTo>
                <a:cubicBezTo>
                  <a:pt x="40" y="8"/>
                  <a:pt x="35" y="13"/>
                  <a:pt x="33" y="14"/>
                </a:cubicBezTo>
                <a:cubicBezTo>
                  <a:pt x="31" y="16"/>
                  <a:pt x="28" y="18"/>
                  <a:pt x="26" y="20"/>
                </a:cubicBezTo>
                <a:cubicBezTo>
                  <a:pt x="20" y="25"/>
                  <a:pt x="16" y="31"/>
                  <a:pt x="14" y="38"/>
                </a:cubicBezTo>
                <a:cubicBezTo>
                  <a:pt x="12" y="44"/>
                  <a:pt x="13" y="51"/>
                  <a:pt x="15" y="57"/>
                </a:cubicBezTo>
                <a:cubicBezTo>
                  <a:pt x="16" y="60"/>
                  <a:pt x="18" y="70"/>
                  <a:pt x="15" y="71"/>
                </a:cubicBezTo>
                <a:cubicBezTo>
                  <a:pt x="11" y="72"/>
                  <a:pt x="6" y="68"/>
                  <a:pt x="5" y="65"/>
                </a:cubicBezTo>
                <a:cubicBezTo>
                  <a:pt x="3" y="63"/>
                  <a:pt x="2" y="60"/>
                  <a:pt x="1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204" name="图片 20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1F1EF0-9C98-4D12-9F6D-23872A47D69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6435"/>
          <a:stretch/>
        </p:blipFill>
        <p:spPr>
          <a:xfrm>
            <a:off x="2087202" y="3778065"/>
            <a:ext cx="6456191" cy="1637745"/>
          </a:xfrm>
          <a:prstGeom prst="rect">
            <a:avLst/>
          </a:prstGeom>
        </p:spPr>
      </p:pic>
      <p:cxnSp>
        <p:nvCxnSpPr>
          <p:cNvPr id="235" name="PA_库_直接连接符 6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30A35D3-B251-43AC-8EEA-97BA70574574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3869747" y="3163449"/>
            <a:ext cx="3528000" cy="0"/>
          </a:xfrm>
          <a:prstGeom prst="line">
            <a:avLst/>
          </a:prstGeom>
          <a:ln w="38100" cap="rnd">
            <a:solidFill>
              <a:srgbClr val="FFC00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PA_库_直接连接符 6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ADF992-FF14-4B2C-82A4-CA93CA4B6D5A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3869747" y="3976824"/>
            <a:ext cx="3528000" cy="0"/>
          </a:xfrm>
          <a:prstGeom prst="line">
            <a:avLst/>
          </a:prstGeom>
          <a:ln w="38100" cap="rnd">
            <a:solidFill>
              <a:srgbClr val="00B0F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PA_库_直接连接符 6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A9EAD4-D011-4DDA-B42C-F744B92EF29B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3869747" y="4835919"/>
            <a:ext cx="3528000" cy="0"/>
          </a:xfrm>
          <a:prstGeom prst="line">
            <a:avLst/>
          </a:prstGeom>
          <a:ln w="38100" cap="rnd">
            <a:solidFill>
              <a:srgbClr val="92D05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PA_库_文本框 10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89475D-A295-4298-BFAC-B1D1206B44D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827001" y="2637305"/>
            <a:ext cx="300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01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家里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——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幼儿园（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岁）</a:t>
            </a:r>
          </a:p>
        </p:txBody>
      </p:sp>
      <p:sp>
        <p:nvSpPr>
          <p:cNvPr id="239" name="PA_库_文本框 10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4AB2E6-FF41-40B2-8145-5E3508584EA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827001" y="3466878"/>
            <a:ext cx="3004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02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幼儿园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——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小学（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岁）</a:t>
            </a:r>
          </a:p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0" name="PA_库_文本框 10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22926DF-6509-41BE-B0CC-7347179AADC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827001" y="4334239"/>
            <a:ext cx="290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03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小学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——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中学（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岁）</a:t>
            </a:r>
          </a:p>
          <a:p>
            <a:pPr lvl="0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41" name="PA_库_椭圆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0AD0A6F-DA9D-4E64-953E-1E9AECFA3CC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431388" y="2734223"/>
            <a:ext cx="308922" cy="20566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33071 w 665431"/>
              <a:gd name="connsiteY0" fmla="*/ 64927 h 653852"/>
              <a:gd name="connsiteX1" fmla="*/ 415705 w 665431"/>
              <a:gd name="connsiteY1" fmla="*/ 15051 h 653852"/>
              <a:gd name="connsiteX2" fmla="*/ 664663 w 665431"/>
              <a:gd name="connsiteY2" fmla="*/ 337329 h 653852"/>
              <a:gd name="connsiteX3" fmla="*/ 336416 w 665431"/>
              <a:gd name="connsiteY3" fmla="*/ 653852 h 653852"/>
              <a:gd name="connsiteX4" fmla="*/ 8169 w 665431"/>
              <a:gd name="connsiteY4" fmla="*/ 337329 h 653852"/>
              <a:gd name="connsiteX5" fmla="*/ 117402 w 665431"/>
              <a:gd name="connsiteY5" fmla="*/ 53548 h 653852"/>
              <a:gd name="connsiteX0" fmla="*/ 156601 w 688961"/>
              <a:gd name="connsiteY0" fmla="*/ 64927 h 654319"/>
              <a:gd name="connsiteX1" fmla="*/ 439235 w 688961"/>
              <a:gd name="connsiteY1" fmla="*/ 15051 h 654319"/>
              <a:gd name="connsiteX2" fmla="*/ 688193 w 688961"/>
              <a:gd name="connsiteY2" fmla="*/ 337329 h 654319"/>
              <a:gd name="connsiteX3" fmla="*/ 359946 w 688961"/>
              <a:gd name="connsiteY3" fmla="*/ 653852 h 654319"/>
              <a:gd name="connsiteX4" fmla="*/ 6817 w 688961"/>
              <a:gd name="connsiteY4" fmla="*/ 399533 h 654319"/>
              <a:gd name="connsiteX5" fmla="*/ 140932 w 688961"/>
              <a:gd name="connsiteY5" fmla="*/ 53548 h 654319"/>
              <a:gd name="connsiteX0" fmla="*/ 156601 w 688961"/>
              <a:gd name="connsiteY0" fmla="*/ 64927 h 654612"/>
              <a:gd name="connsiteX1" fmla="*/ 439235 w 688961"/>
              <a:gd name="connsiteY1" fmla="*/ 15051 h 654612"/>
              <a:gd name="connsiteX2" fmla="*/ 688193 w 688961"/>
              <a:gd name="connsiteY2" fmla="*/ 337329 h 654612"/>
              <a:gd name="connsiteX3" fmla="*/ 359946 w 688961"/>
              <a:gd name="connsiteY3" fmla="*/ 653852 h 654612"/>
              <a:gd name="connsiteX4" fmla="*/ 6817 w 688961"/>
              <a:gd name="connsiteY4" fmla="*/ 399533 h 654612"/>
              <a:gd name="connsiteX5" fmla="*/ 140932 w 688961"/>
              <a:gd name="connsiteY5" fmla="*/ 53548 h 654612"/>
              <a:gd name="connsiteX0" fmla="*/ 156601 w 688961"/>
              <a:gd name="connsiteY0" fmla="*/ 64927 h 653870"/>
              <a:gd name="connsiteX1" fmla="*/ 439235 w 688961"/>
              <a:gd name="connsiteY1" fmla="*/ 15051 h 653870"/>
              <a:gd name="connsiteX2" fmla="*/ 688193 w 688961"/>
              <a:gd name="connsiteY2" fmla="*/ 337329 h 653870"/>
              <a:gd name="connsiteX3" fmla="*/ 359946 w 688961"/>
              <a:gd name="connsiteY3" fmla="*/ 653852 h 653870"/>
              <a:gd name="connsiteX4" fmla="*/ 6817 w 688961"/>
              <a:gd name="connsiteY4" fmla="*/ 399533 h 653870"/>
              <a:gd name="connsiteX5" fmla="*/ 140932 w 688961"/>
              <a:gd name="connsiteY5" fmla="*/ 53548 h 653870"/>
              <a:gd name="connsiteX0" fmla="*/ 156907 w 689370"/>
              <a:gd name="connsiteY0" fmla="*/ 64927 h 635207"/>
              <a:gd name="connsiteX1" fmla="*/ 439541 w 689370"/>
              <a:gd name="connsiteY1" fmla="*/ 15051 h 635207"/>
              <a:gd name="connsiteX2" fmla="*/ 688499 w 689370"/>
              <a:gd name="connsiteY2" fmla="*/ 337329 h 635207"/>
              <a:gd name="connsiteX3" fmla="*/ 366473 w 689370"/>
              <a:gd name="connsiteY3" fmla="*/ 635191 h 635207"/>
              <a:gd name="connsiteX4" fmla="*/ 7123 w 689370"/>
              <a:gd name="connsiteY4" fmla="*/ 399533 h 635207"/>
              <a:gd name="connsiteX5" fmla="*/ 141238 w 689370"/>
              <a:gd name="connsiteY5" fmla="*/ 53548 h 635207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7842 w 691259"/>
              <a:gd name="connsiteY0" fmla="*/ 64927 h 635215"/>
              <a:gd name="connsiteX1" fmla="*/ 440476 w 691259"/>
              <a:gd name="connsiteY1" fmla="*/ 15051 h 635215"/>
              <a:gd name="connsiteX2" fmla="*/ 689434 w 691259"/>
              <a:gd name="connsiteY2" fmla="*/ 337329 h 635215"/>
              <a:gd name="connsiteX3" fmla="*/ 367408 w 691259"/>
              <a:gd name="connsiteY3" fmla="*/ 635191 h 635215"/>
              <a:gd name="connsiteX4" fmla="*/ 8058 w 691259"/>
              <a:gd name="connsiteY4" fmla="*/ 399533 h 635215"/>
              <a:gd name="connsiteX5" fmla="*/ 142173 w 691259"/>
              <a:gd name="connsiteY5" fmla="*/ 53548 h 635215"/>
              <a:gd name="connsiteX0" fmla="*/ 157842 w 691259"/>
              <a:gd name="connsiteY0" fmla="*/ 54534 h 624822"/>
              <a:gd name="connsiteX1" fmla="*/ 440476 w 691259"/>
              <a:gd name="connsiteY1" fmla="*/ 4658 h 624822"/>
              <a:gd name="connsiteX2" fmla="*/ 689434 w 691259"/>
              <a:gd name="connsiteY2" fmla="*/ 326936 h 624822"/>
              <a:gd name="connsiteX3" fmla="*/ 367408 w 691259"/>
              <a:gd name="connsiteY3" fmla="*/ 624798 h 624822"/>
              <a:gd name="connsiteX4" fmla="*/ 8058 w 691259"/>
              <a:gd name="connsiteY4" fmla="*/ 389140 h 624822"/>
              <a:gd name="connsiteX5" fmla="*/ 142173 w 691259"/>
              <a:gd name="connsiteY5" fmla="*/ 43155 h 624822"/>
              <a:gd name="connsiteX0" fmla="*/ 149784 w 683201"/>
              <a:gd name="connsiteY0" fmla="*/ 54534 h 624822"/>
              <a:gd name="connsiteX1" fmla="*/ 432418 w 683201"/>
              <a:gd name="connsiteY1" fmla="*/ 4658 h 624822"/>
              <a:gd name="connsiteX2" fmla="*/ 681376 w 683201"/>
              <a:gd name="connsiteY2" fmla="*/ 326936 h 624822"/>
              <a:gd name="connsiteX3" fmla="*/ 359350 w 683201"/>
              <a:gd name="connsiteY3" fmla="*/ 624798 h 624822"/>
              <a:gd name="connsiteX4" fmla="*/ 0 w 683201"/>
              <a:gd name="connsiteY4" fmla="*/ 389140 h 624822"/>
              <a:gd name="connsiteX0" fmla="*/ 154965 w 688382"/>
              <a:gd name="connsiteY0" fmla="*/ 54534 h 625739"/>
              <a:gd name="connsiteX1" fmla="*/ 437599 w 688382"/>
              <a:gd name="connsiteY1" fmla="*/ 4658 h 625739"/>
              <a:gd name="connsiteX2" fmla="*/ 686557 w 688382"/>
              <a:gd name="connsiteY2" fmla="*/ 326936 h 625739"/>
              <a:gd name="connsiteX3" fmla="*/ 364531 w 688382"/>
              <a:gd name="connsiteY3" fmla="*/ 624798 h 625739"/>
              <a:gd name="connsiteX4" fmla="*/ 0 w 688382"/>
              <a:gd name="connsiteY4" fmla="*/ 244060 h 625739"/>
              <a:gd name="connsiteX0" fmla="*/ 160640 w 694057"/>
              <a:gd name="connsiteY0" fmla="*/ 54534 h 625741"/>
              <a:gd name="connsiteX1" fmla="*/ 443274 w 694057"/>
              <a:gd name="connsiteY1" fmla="*/ 4658 h 625741"/>
              <a:gd name="connsiteX2" fmla="*/ 692232 w 694057"/>
              <a:gd name="connsiteY2" fmla="*/ 326936 h 625741"/>
              <a:gd name="connsiteX3" fmla="*/ 370206 w 694057"/>
              <a:gd name="connsiteY3" fmla="*/ 624798 h 625741"/>
              <a:gd name="connsiteX4" fmla="*/ 5675 w 694057"/>
              <a:gd name="connsiteY4" fmla="*/ 244060 h 625741"/>
              <a:gd name="connsiteX0" fmla="*/ 155200 w 688617"/>
              <a:gd name="connsiteY0" fmla="*/ 54534 h 625739"/>
              <a:gd name="connsiteX1" fmla="*/ 437834 w 688617"/>
              <a:gd name="connsiteY1" fmla="*/ 4658 h 625739"/>
              <a:gd name="connsiteX2" fmla="*/ 686792 w 688617"/>
              <a:gd name="connsiteY2" fmla="*/ 326936 h 625739"/>
              <a:gd name="connsiteX3" fmla="*/ 364766 w 688617"/>
              <a:gd name="connsiteY3" fmla="*/ 624798 h 625739"/>
              <a:gd name="connsiteX4" fmla="*/ 235 w 688617"/>
              <a:gd name="connsiteY4" fmla="*/ 244060 h 625739"/>
              <a:gd name="connsiteX0" fmla="*/ 384691 w 945385"/>
              <a:gd name="connsiteY0" fmla="*/ 54534 h 625452"/>
              <a:gd name="connsiteX1" fmla="*/ 667325 w 945385"/>
              <a:gd name="connsiteY1" fmla="*/ 4658 h 625452"/>
              <a:gd name="connsiteX2" fmla="*/ 916283 w 945385"/>
              <a:gd name="connsiteY2" fmla="*/ 326936 h 625452"/>
              <a:gd name="connsiteX3" fmla="*/ 25336 w 945385"/>
              <a:gd name="connsiteY3" fmla="*/ 624798 h 625452"/>
              <a:gd name="connsiteX4" fmla="*/ 229726 w 945385"/>
              <a:gd name="connsiteY4" fmla="*/ 244060 h 625452"/>
              <a:gd name="connsiteX0" fmla="*/ 394228 w 1109551"/>
              <a:gd name="connsiteY0" fmla="*/ 86330 h 698744"/>
              <a:gd name="connsiteX1" fmla="*/ 676862 w 1109551"/>
              <a:gd name="connsiteY1" fmla="*/ 36454 h 698744"/>
              <a:gd name="connsiteX2" fmla="*/ 1091756 w 1109551"/>
              <a:gd name="connsiteY2" fmla="*/ 619489 h 698744"/>
              <a:gd name="connsiteX3" fmla="*/ 34873 w 1109551"/>
              <a:gd name="connsiteY3" fmla="*/ 656594 h 698744"/>
              <a:gd name="connsiteX4" fmla="*/ 239263 w 1109551"/>
              <a:gd name="connsiteY4" fmla="*/ 275856 h 698744"/>
              <a:gd name="connsiteX0" fmla="*/ 676862 w 1109551"/>
              <a:gd name="connsiteY0" fmla="*/ 0 h 662290"/>
              <a:gd name="connsiteX1" fmla="*/ 1091756 w 1109551"/>
              <a:gd name="connsiteY1" fmla="*/ 583035 h 662290"/>
              <a:gd name="connsiteX2" fmla="*/ 34873 w 1109551"/>
              <a:gd name="connsiteY2" fmla="*/ 620140 h 662290"/>
              <a:gd name="connsiteX3" fmla="*/ 239263 w 1109551"/>
              <a:gd name="connsiteY3" fmla="*/ 239402 h 662290"/>
              <a:gd name="connsiteX0" fmla="*/ 582041 w 1103110"/>
              <a:gd name="connsiteY0" fmla="*/ 0 h 699884"/>
              <a:gd name="connsiteX1" fmla="*/ 1091756 w 1103110"/>
              <a:gd name="connsiteY1" fmla="*/ 618594 h 699884"/>
              <a:gd name="connsiteX2" fmla="*/ 34873 w 1103110"/>
              <a:gd name="connsiteY2" fmla="*/ 655699 h 699884"/>
              <a:gd name="connsiteX3" fmla="*/ 239263 w 1103110"/>
              <a:gd name="connsiteY3" fmla="*/ 274961 h 699884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59093 w 1074776"/>
              <a:gd name="connsiteY0" fmla="*/ 0 h 735180"/>
              <a:gd name="connsiteX1" fmla="*/ 1068808 w 1074776"/>
              <a:gd name="connsiteY1" fmla="*/ 618594 h 735180"/>
              <a:gd name="connsiteX2" fmla="*/ 180053 w 1074776"/>
              <a:gd name="connsiteY2" fmla="*/ 732435 h 735180"/>
              <a:gd name="connsiteX3" fmla="*/ 11925 w 1074776"/>
              <a:gd name="connsiteY3" fmla="*/ 655699 h 735180"/>
              <a:gd name="connsiteX4" fmla="*/ 370399 w 1074776"/>
              <a:gd name="connsiteY4" fmla="*/ 215700 h 735180"/>
              <a:gd name="connsiteX0" fmla="*/ 547167 w 1068237"/>
              <a:gd name="connsiteY0" fmla="*/ 0 h 703859"/>
              <a:gd name="connsiteX1" fmla="*/ 1056882 w 1068237"/>
              <a:gd name="connsiteY1" fmla="*/ 618594 h 703859"/>
              <a:gd name="connsiteX2" fmla="*/ -1 w 1068237"/>
              <a:gd name="connsiteY2" fmla="*/ 655699 h 703859"/>
              <a:gd name="connsiteX3" fmla="*/ 358473 w 1068237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908 w 1068975"/>
              <a:gd name="connsiteY0" fmla="*/ 0 h 711671"/>
              <a:gd name="connsiteX1" fmla="*/ 1057623 w 1068975"/>
              <a:gd name="connsiteY1" fmla="*/ 618594 h 711671"/>
              <a:gd name="connsiteX2" fmla="*/ 740 w 1068975"/>
              <a:gd name="connsiteY2" fmla="*/ 655699 h 711671"/>
              <a:gd name="connsiteX3" fmla="*/ 359214 w 1068975"/>
              <a:gd name="connsiteY3" fmla="*/ 215700 h 7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2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2" name="PA_库_椭圆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3B9E243-CE81-49A8-BA1F-905C4251D8B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411600" y="3645017"/>
            <a:ext cx="308922" cy="20566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33071 w 665431"/>
              <a:gd name="connsiteY0" fmla="*/ 64927 h 653852"/>
              <a:gd name="connsiteX1" fmla="*/ 415705 w 665431"/>
              <a:gd name="connsiteY1" fmla="*/ 15051 h 653852"/>
              <a:gd name="connsiteX2" fmla="*/ 664663 w 665431"/>
              <a:gd name="connsiteY2" fmla="*/ 337329 h 653852"/>
              <a:gd name="connsiteX3" fmla="*/ 336416 w 665431"/>
              <a:gd name="connsiteY3" fmla="*/ 653852 h 653852"/>
              <a:gd name="connsiteX4" fmla="*/ 8169 w 665431"/>
              <a:gd name="connsiteY4" fmla="*/ 337329 h 653852"/>
              <a:gd name="connsiteX5" fmla="*/ 117402 w 665431"/>
              <a:gd name="connsiteY5" fmla="*/ 53548 h 653852"/>
              <a:gd name="connsiteX0" fmla="*/ 156601 w 688961"/>
              <a:gd name="connsiteY0" fmla="*/ 64927 h 654319"/>
              <a:gd name="connsiteX1" fmla="*/ 439235 w 688961"/>
              <a:gd name="connsiteY1" fmla="*/ 15051 h 654319"/>
              <a:gd name="connsiteX2" fmla="*/ 688193 w 688961"/>
              <a:gd name="connsiteY2" fmla="*/ 337329 h 654319"/>
              <a:gd name="connsiteX3" fmla="*/ 359946 w 688961"/>
              <a:gd name="connsiteY3" fmla="*/ 653852 h 654319"/>
              <a:gd name="connsiteX4" fmla="*/ 6817 w 688961"/>
              <a:gd name="connsiteY4" fmla="*/ 399533 h 654319"/>
              <a:gd name="connsiteX5" fmla="*/ 140932 w 688961"/>
              <a:gd name="connsiteY5" fmla="*/ 53548 h 654319"/>
              <a:gd name="connsiteX0" fmla="*/ 156601 w 688961"/>
              <a:gd name="connsiteY0" fmla="*/ 64927 h 654612"/>
              <a:gd name="connsiteX1" fmla="*/ 439235 w 688961"/>
              <a:gd name="connsiteY1" fmla="*/ 15051 h 654612"/>
              <a:gd name="connsiteX2" fmla="*/ 688193 w 688961"/>
              <a:gd name="connsiteY2" fmla="*/ 337329 h 654612"/>
              <a:gd name="connsiteX3" fmla="*/ 359946 w 688961"/>
              <a:gd name="connsiteY3" fmla="*/ 653852 h 654612"/>
              <a:gd name="connsiteX4" fmla="*/ 6817 w 688961"/>
              <a:gd name="connsiteY4" fmla="*/ 399533 h 654612"/>
              <a:gd name="connsiteX5" fmla="*/ 140932 w 688961"/>
              <a:gd name="connsiteY5" fmla="*/ 53548 h 654612"/>
              <a:gd name="connsiteX0" fmla="*/ 156601 w 688961"/>
              <a:gd name="connsiteY0" fmla="*/ 64927 h 653870"/>
              <a:gd name="connsiteX1" fmla="*/ 439235 w 688961"/>
              <a:gd name="connsiteY1" fmla="*/ 15051 h 653870"/>
              <a:gd name="connsiteX2" fmla="*/ 688193 w 688961"/>
              <a:gd name="connsiteY2" fmla="*/ 337329 h 653870"/>
              <a:gd name="connsiteX3" fmla="*/ 359946 w 688961"/>
              <a:gd name="connsiteY3" fmla="*/ 653852 h 653870"/>
              <a:gd name="connsiteX4" fmla="*/ 6817 w 688961"/>
              <a:gd name="connsiteY4" fmla="*/ 399533 h 653870"/>
              <a:gd name="connsiteX5" fmla="*/ 140932 w 688961"/>
              <a:gd name="connsiteY5" fmla="*/ 53548 h 653870"/>
              <a:gd name="connsiteX0" fmla="*/ 156907 w 689370"/>
              <a:gd name="connsiteY0" fmla="*/ 64927 h 635207"/>
              <a:gd name="connsiteX1" fmla="*/ 439541 w 689370"/>
              <a:gd name="connsiteY1" fmla="*/ 15051 h 635207"/>
              <a:gd name="connsiteX2" fmla="*/ 688499 w 689370"/>
              <a:gd name="connsiteY2" fmla="*/ 337329 h 635207"/>
              <a:gd name="connsiteX3" fmla="*/ 366473 w 689370"/>
              <a:gd name="connsiteY3" fmla="*/ 635191 h 635207"/>
              <a:gd name="connsiteX4" fmla="*/ 7123 w 689370"/>
              <a:gd name="connsiteY4" fmla="*/ 399533 h 635207"/>
              <a:gd name="connsiteX5" fmla="*/ 141238 w 689370"/>
              <a:gd name="connsiteY5" fmla="*/ 53548 h 635207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7842 w 691259"/>
              <a:gd name="connsiteY0" fmla="*/ 64927 h 635215"/>
              <a:gd name="connsiteX1" fmla="*/ 440476 w 691259"/>
              <a:gd name="connsiteY1" fmla="*/ 15051 h 635215"/>
              <a:gd name="connsiteX2" fmla="*/ 689434 w 691259"/>
              <a:gd name="connsiteY2" fmla="*/ 337329 h 635215"/>
              <a:gd name="connsiteX3" fmla="*/ 367408 w 691259"/>
              <a:gd name="connsiteY3" fmla="*/ 635191 h 635215"/>
              <a:gd name="connsiteX4" fmla="*/ 8058 w 691259"/>
              <a:gd name="connsiteY4" fmla="*/ 399533 h 635215"/>
              <a:gd name="connsiteX5" fmla="*/ 142173 w 691259"/>
              <a:gd name="connsiteY5" fmla="*/ 53548 h 635215"/>
              <a:gd name="connsiteX0" fmla="*/ 157842 w 691259"/>
              <a:gd name="connsiteY0" fmla="*/ 54534 h 624822"/>
              <a:gd name="connsiteX1" fmla="*/ 440476 w 691259"/>
              <a:gd name="connsiteY1" fmla="*/ 4658 h 624822"/>
              <a:gd name="connsiteX2" fmla="*/ 689434 w 691259"/>
              <a:gd name="connsiteY2" fmla="*/ 326936 h 624822"/>
              <a:gd name="connsiteX3" fmla="*/ 367408 w 691259"/>
              <a:gd name="connsiteY3" fmla="*/ 624798 h 624822"/>
              <a:gd name="connsiteX4" fmla="*/ 8058 w 691259"/>
              <a:gd name="connsiteY4" fmla="*/ 389140 h 624822"/>
              <a:gd name="connsiteX5" fmla="*/ 142173 w 691259"/>
              <a:gd name="connsiteY5" fmla="*/ 43155 h 624822"/>
              <a:gd name="connsiteX0" fmla="*/ 149784 w 683201"/>
              <a:gd name="connsiteY0" fmla="*/ 54534 h 624822"/>
              <a:gd name="connsiteX1" fmla="*/ 432418 w 683201"/>
              <a:gd name="connsiteY1" fmla="*/ 4658 h 624822"/>
              <a:gd name="connsiteX2" fmla="*/ 681376 w 683201"/>
              <a:gd name="connsiteY2" fmla="*/ 326936 h 624822"/>
              <a:gd name="connsiteX3" fmla="*/ 359350 w 683201"/>
              <a:gd name="connsiteY3" fmla="*/ 624798 h 624822"/>
              <a:gd name="connsiteX4" fmla="*/ 0 w 683201"/>
              <a:gd name="connsiteY4" fmla="*/ 389140 h 624822"/>
              <a:gd name="connsiteX0" fmla="*/ 154965 w 688382"/>
              <a:gd name="connsiteY0" fmla="*/ 54534 h 625739"/>
              <a:gd name="connsiteX1" fmla="*/ 437599 w 688382"/>
              <a:gd name="connsiteY1" fmla="*/ 4658 h 625739"/>
              <a:gd name="connsiteX2" fmla="*/ 686557 w 688382"/>
              <a:gd name="connsiteY2" fmla="*/ 326936 h 625739"/>
              <a:gd name="connsiteX3" fmla="*/ 364531 w 688382"/>
              <a:gd name="connsiteY3" fmla="*/ 624798 h 625739"/>
              <a:gd name="connsiteX4" fmla="*/ 0 w 688382"/>
              <a:gd name="connsiteY4" fmla="*/ 244060 h 625739"/>
              <a:gd name="connsiteX0" fmla="*/ 160640 w 694057"/>
              <a:gd name="connsiteY0" fmla="*/ 54534 h 625741"/>
              <a:gd name="connsiteX1" fmla="*/ 443274 w 694057"/>
              <a:gd name="connsiteY1" fmla="*/ 4658 h 625741"/>
              <a:gd name="connsiteX2" fmla="*/ 692232 w 694057"/>
              <a:gd name="connsiteY2" fmla="*/ 326936 h 625741"/>
              <a:gd name="connsiteX3" fmla="*/ 370206 w 694057"/>
              <a:gd name="connsiteY3" fmla="*/ 624798 h 625741"/>
              <a:gd name="connsiteX4" fmla="*/ 5675 w 694057"/>
              <a:gd name="connsiteY4" fmla="*/ 244060 h 625741"/>
              <a:gd name="connsiteX0" fmla="*/ 155200 w 688617"/>
              <a:gd name="connsiteY0" fmla="*/ 54534 h 625739"/>
              <a:gd name="connsiteX1" fmla="*/ 437834 w 688617"/>
              <a:gd name="connsiteY1" fmla="*/ 4658 h 625739"/>
              <a:gd name="connsiteX2" fmla="*/ 686792 w 688617"/>
              <a:gd name="connsiteY2" fmla="*/ 326936 h 625739"/>
              <a:gd name="connsiteX3" fmla="*/ 364766 w 688617"/>
              <a:gd name="connsiteY3" fmla="*/ 624798 h 625739"/>
              <a:gd name="connsiteX4" fmla="*/ 235 w 688617"/>
              <a:gd name="connsiteY4" fmla="*/ 244060 h 625739"/>
              <a:gd name="connsiteX0" fmla="*/ 384691 w 945385"/>
              <a:gd name="connsiteY0" fmla="*/ 54534 h 625452"/>
              <a:gd name="connsiteX1" fmla="*/ 667325 w 945385"/>
              <a:gd name="connsiteY1" fmla="*/ 4658 h 625452"/>
              <a:gd name="connsiteX2" fmla="*/ 916283 w 945385"/>
              <a:gd name="connsiteY2" fmla="*/ 326936 h 625452"/>
              <a:gd name="connsiteX3" fmla="*/ 25336 w 945385"/>
              <a:gd name="connsiteY3" fmla="*/ 624798 h 625452"/>
              <a:gd name="connsiteX4" fmla="*/ 229726 w 945385"/>
              <a:gd name="connsiteY4" fmla="*/ 244060 h 625452"/>
              <a:gd name="connsiteX0" fmla="*/ 394228 w 1109551"/>
              <a:gd name="connsiteY0" fmla="*/ 86330 h 698744"/>
              <a:gd name="connsiteX1" fmla="*/ 676862 w 1109551"/>
              <a:gd name="connsiteY1" fmla="*/ 36454 h 698744"/>
              <a:gd name="connsiteX2" fmla="*/ 1091756 w 1109551"/>
              <a:gd name="connsiteY2" fmla="*/ 619489 h 698744"/>
              <a:gd name="connsiteX3" fmla="*/ 34873 w 1109551"/>
              <a:gd name="connsiteY3" fmla="*/ 656594 h 698744"/>
              <a:gd name="connsiteX4" fmla="*/ 239263 w 1109551"/>
              <a:gd name="connsiteY4" fmla="*/ 275856 h 698744"/>
              <a:gd name="connsiteX0" fmla="*/ 676862 w 1109551"/>
              <a:gd name="connsiteY0" fmla="*/ 0 h 662290"/>
              <a:gd name="connsiteX1" fmla="*/ 1091756 w 1109551"/>
              <a:gd name="connsiteY1" fmla="*/ 583035 h 662290"/>
              <a:gd name="connsiteX2" fmla="*/ 34873 w 1109551"/>
              <a:gd name="connsiteY2" fmla="*/ 620140 h 662290"/>
              <a:gd name="connsiteX3" fmla="*/ 239263 w 1109551"/>
              <a:gd name="connsiteY3" fmla="*/ 239402 h 662290"/>
              <a:gd name="connsiteX0" fmla="*/ 582041 w 1103110"/>
              <a:gd name="connsiteY0" fmla="*/ 0 h 699884"/>
              <a:gd name="connsiteX1" fmla="*/ 1091756 w 1103110"/>
              <a:gd name="connsiteY1" fmla="*/ 618594 h 699884"/>
              <a:gd name="connsiteX2" fmla="*/ 34873 w 1103110"/>
              <a:gd name="connsiteY2" fmla="*/ 655699 h 699884"/>
              <a:gd name="connsiteX3" fmla="*/ 239263 w 1103110"/>
              <a:gd name="connsiteY3" fmla="*/ 274961 h 699884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59093 w 1074776"/>
              <a:gd name="connsiteY0" fmla="*/ 0 h 735180"/>
              <a:gd name="connsiteX1" fmla="*/ 1068808 w 1074776"/>
              <a:gd name="connsiteY1" fmla="*/ 618594 h 735180"/>
              <a:gd name="connsiteX2" fmla="*/ 180053 w 1074776"/>
              <a:gd name="connsiteY2" fmla="*/ 732435 h 735180"/>
              <a:gd name="connsiteX3" fmla="*/ 11925 w 1074776"/>
              <a:gd name="connsiteY3" fmla="*/ 655699 h 735180"/>
              <a:gd name="connsiteX4" fmla="*/ 370399 w 1074776"/>
              <a:gd name="connsiteY4" fmla="*/ 215700 h 735180"/>
              <a:gd name="connsiteX0" fmla="*/ 547167 w 1068237"/>
              <a:gd name="connsiteY0" fmla="*/ 0 h 703859"/>
              <a:gd name="connsiteX1" fmla="*/ 1056882 w 1068237"/>
              <a:gd name="connsiteY1" fmla="*/ 618594 h 703859"/>
              <a:gd name="connsiteX2" fmla="*/ -1 w 1068237"/>
              <a:gd name="connsiteY2" fmla="*/ 655699 h 703859"/>
              <a:gd name="connsiteX3" fmla="*/ 358473 w 1068237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908 w 1068975"/>
              <a:gd name="connsiteY0" fmla="*/ 0 h 711671"/>
              <a:gd name="connsiteX1" fmla="*/ 1057623 w 1068975"/>
              <a:gd name="connsiteY1" fmla="*/ 618594 h 711671"/>
              <a:gd name="connsiteX2" fmla="*/ 740 w 1068975"/>
              <a:gd name="connsiteY2" fmla="*/ 655699 h 711671"/>
              <a:gd name="connsiteX3" fmla="*/ 359214 w 1068975"/>
              <a:gd name="connsiteY3" fmla="*/ 215700 h 7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1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3" name="PA_库_椭圆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EF75C3-08F9-4F4A-BDA7-58825438046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431388" y="4460857"/>
            <a:ext cx="308922" cy="20566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33071 w 665431"/>
              <a:gd name="connsiteY0" fmla="*/ 64927 h 653852"/>
              <a:gd name="connsiteX1" fmla="*/ 415705 w 665431"/>
              <a:gd name="connsiteY1" fmla="*/ 15051 h 653852"/>
              <a:gd name="connsiteX2" fmla="*/ 664663 w 665431"/>
              <a:gd name="connsiteY2" fmla="*/ 337329 h 653852"/>
              <a:gd name="connsiteX3" fmla="*/ 336416 w 665431"/>
              <a:gd name="connsiteY3" fmla="*/ 653852 h 653852"/>
              <a:gd name="connsiteX4" fmla="*/ 8169 w 665431"/>
              <a:gd name="connsiteY4" fmla="*/ 337329 h 653852"/>
              <a:gd name="connsiteX5" fmla="*/ 117402 w 665431"/>
              <a:gd name="connsiteY5" fmla="*/ 53548 h 653852"/>
              <a:gd name="connsiteX0" fmla="*/ 156601 w 688961"/>
              <a:gd name="connsiteY0" fmla="*/ 64927 h 654319"/>
              <a:gd name="connsiteX1" fmla="*/ 439235 w 688961"/>
              <a:gd name="connsiteY1" fmla="*/ 15051 h 654319"/>
              <a:gd name="connsiteX2" fmla="*/ 688193 w 688961"/>
              <a:gd name="connsiteY2" fmla="*/ 337329 h 654319"/>
              <a:gd name="connsiteX3" fmla="*/ 359946 w 688961"/>
              <a:gd name="connsiteY3" fmla="*/ 653852 h 654319"/>
              <a:gd name="connsiteX4" fmla="*/ 6817 w 688961"/>
              <a:gd name="connsiteY4" fmla="*/ 399533 h 654319"/>
              <a:gd name="connsiteX5" fmla="*/ 140932 w 688961"/>
              <a:gd name="connsiteY5" fmla="*/ 53548 h 654319"/>
              <a:gd name="connsiteX0" fmla="*/ 156601 w 688961"/>
              <a:gd name="connsiteY0" fmla="*/ 64927 h 654612"/>
              <a:gd name="connsiteX1" fmla="*/ 439235 w 688961"/>
              <a:gd name="connsiteY1" fmla="*/ 15051 h 654612"/>
              <a:gd name="connsiteX2" fmla="*/ 688193 w 688961"/>
              <a:gd name="connsiteY2" fmla="*/ 337329 h 654612"/>
              <a:gd name="connsiteX3" fmla="*/ 359946 w 688961"/>
              <a:gd name="connsiteY3" fmla="*/ 653852 h 654612"/>
              <a:gd name="connsiteX4" fmla="*/ 6817 w 688961"/>
              <a:gd name="connsiteY4" fmla="*/ 399533 h 654612"/>
              <a:gd name="connsiteX5" fmla="*/ 140932 w 688961"/>
              <a:gd name="connsiteY5" fmla="*/ 53548 h 654612"/>
              <a:gd name="connsiteX0" fmla="*/ 156601 w 688961"/>
              <a:gd name="connsiteY0" fmla="*/ 64927 h 653870"/>
              <a:gd name="connsiteX1" fmla="*/ 439235 w 688961"/>
              <a:gd name="connsiteY1" fmla="*/ 15051 h 653870"/>
              <a:gd name="connsiteX2" fmla="*/ 688193 w 688961"/>
              <a:gd name="connsiteY2" fmla="*/ 337329 h 653870"/>
              <a:gd name="connsiteX3" fmla="*/ 359946 w 688961"/>
              <a:gd name="connsiteY3" fmla="*/ 653852 h 653870"/>
              <a:gd name="connsiteX4" fmla="*/ 6817 w 688961"/>
              <a:gd name="connsiteY4" fmla="*/ 399533 h 653870"/>
              <a:gd name="connsiteX5" fmla="*/ 140932 w 688961"/>
              <a:gd name="connsiteY5" fmla="*/ 53548 h 653870"/>
              <a:gd name="connsiteX0" fmla="*/ 156907 w 689370"/>
              <a:gd name="connsiteY0" fmla="*/ 64927 h 635207"/>
              <a:gd name="connsiteX1" fmla="*/ 439541 w 689370"/>
              <a:gd name="connsiteY1" fmla="*/ 15051 h 635207"/>
              <a:gd name="connsiteX2" fmla="*/ 688499 w 689370"/>
              <a:gd name="connsiteY2" fmla="*/ 337329 h 635207"/>
              <a:gd name="connsiteX3" fmla="*/ 366473 w 689370"/>
              <a:gd name="connsiteY3" fmla="*/ 635191 h 635207"/>
              <a:gd name="connsiteX4" fmla="*/ 7123 w 689370"/>
              <a:gd name="connsiteY4" fmla="*/ 399533 h 635207"/>
              <a:gd name="connsiteX5" fmla="*/ 141238 w 689370"/>
              <a:gd name="connsiteY5" fmla="*/ 53548 h 635207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7842 w 691259"/>
              <a:gd name="connsiteY0" fmla="*/ 64927 h 635215"/>
              <a:gd name="connsiteX1" fmla="*/ 440476 w 691259"/>
              <a:gd name="connsiteY1" fmla="*/ 15051 h 635215"/>
              <a:gd name="connsiteX2" fmla="*/ 689434 w 691259"/>
              <a:gd name="connsiteY2" fmla="*/ 337329 h 635215"/>
              <a:gd name="connsiteX3" fmla="*/ 367408 w 691259"/>
              <a:gd name="connsiteY3" fmla="*/ 635191 h 635215"/>
              <a:gd name="connsiteX4" fmla="*/ 8058 w 691259"/>
              <a:gd name="connsiteY4" fmla="*/ 399533 h 635215"/>
              <a:gd name="connsiteX5" fmla="*/ 142173 w 691259"/>
              <a:gd name="connsiteY5" fmla="*/ 53548 h 635215"/>
              <a:gd name="connsiteX0" fmla="*/ 157842 w 691259"/>
              <a:gd name="connsiteY0" fmla="*/ 54534 h 624822"/>
              <a:gd name="connsiteX1" fmla="*/ 440476 w 691259"/>
              <a:gd name="connsiteY1" fmla="*/ 4658 h 624822"/>
              <a:gd name="connsiteX2" fmla="*/ 689434 w 691259"/>
              <a:gd name="connsiteY2" fmla="*/ 326936 h 624822"/>
              <a:gd name="connsiteX3" fmla="*/ 367408 w 691259"/>
              <a:gd name="connsiteY3" fmla="*/ 624798 h 624822"/>
              <a:gd name="connsiteX4" fmla="*/ 8058 w 691259"/>
              <a:gd name="connsiteY4" fmla="*/ 389140 h 624822"/>
              <a:gd name="connsiteX5" fmla="*/ 142173 w 691259"/>
              <a:gd name="connsiteY5" fmla="*/ 43155 h 624822"/>
              <a:gd name="connsiteX0" fmla="*/ 149784 w 683201"/>
              <a:gd name="connsiteY0" fmla="*/ 54534 h 624822"/>
              <a:gd name="connsiteX1" fmla="*/ 432418 w 683201"/>
              <a:gd name="connsiteY1" fmla="*/ 4658 h 624822"/>
              <a:gd name="connsiteX2" fmla="*/ 681376 w 683201"/>
              <a:gd name="connsiteY2" fmla="*/ 326936 h 624822"/>
              <a:gd name="connsiteX3" fmla="*/ 359350 w 683201"/>
              <a:gd name="connsiteY3" fmla="*/ 624798 h 624822"/>
              <a:gd name="connsiteX4" fmla="*/ 0 w 683201"/>
              <a:gd name="connsiteY4" fmla="*/ 389140 h 624822"/>
              <a:gd name="connsiteX0" fmla="*/ 154965 w 688382"/>
              <a:gd name="connsiteY0" fmla="*/ 54534 h 625739"/>
              <a:gd name="connsiteX1" fmla="*/ 437599 w 688382"/>
              <a:gd name="connsiteY1" fmla="*/ 4658 h 625739"/>
              <a:gd name="connsiteX2" fmla="*/ 686557 w 688382"/>
              <a:gd name="connsiteY2" fmla="*/ 326936 h 625739"/>
              <a:gd name="connsiteX3" fmla="*/ 364531 w 688382"/>
              <a:gd name="connsiteY3" fmla="*/ 624798 h 625739"/>
              <a:gd name="connsiteX4" fmla="*/ 0 w 688382"/>
              <a:gd name="connsiteY4" fmla="*/ 244060 h 625739"/>
              <a:gd name="connsiteX0" fmla="*/ 160640 w 694057"/>
              <a:gd name="connsiteY0" fmla="*/ 54534 h 625741"/>
              <a:gd name="connsiteX1" fmla="*/ 443274 w 694057"/>
              <a:gd name="connsiteY1" fmla="*/ 4658 h 625741"/>
              <a:gd name="connsiteX2" fmla="*/ 692232 w 694057"/>
              <a:gd name="connsiteY2" fmla="*/ 326936 h 625741"/>
              <a:gd name="connsiteX3" fmla="*/ 370206 w 694057"/>
              <a:gd name="connsiteY3" fmla="*/ 624798 h 625741"/>
              <a:gd name="connsiteX4" fmla="*/ 5675 w 694057"/>
              <a:gd name="connsiteY4" fmla="*/ 244060 h 625741"/>
              <a:gd name="connsiteX0" fmla="*/ 155200 w 688617"/>
              <a:gd name="connsiteY0" fmla="*/ 54534 h 625739"/>
              <a:gd name="connsiteX1" fmla="*/ 437834 w 688617"/>
              <a:gd name="connsiteY1" fmla="*/ 4658 h 625739"/>
              <a:gd name="connsiteX2" fmla="*/ 686792 w 688617"/>
              <a:gd name="connsiteY2" fmla="*/ 326936 h 625739"/>
              <a:gd name="connsiteX3" fmla="*/ 364766 w 688617"/>
              <a:gd name="connsiteY3" fmla="*/ 624798 h 625739"/>
              <a:gd name="connsiteX4" fmla="*/ 235 w 688617"/>
              <a:gd name="connsiteY4" fmla="*/ 244060 h 625739"/>
              <a:gd name="connsiteX0" fmla="*/ 384691 w 945385"/>
              <a:gd name="connsiteY0" fmla="*/ 54534 h 625452"/>
              <a:gd name="connsiteX1" fmla="*/ 667325 w 945385"/>
              <a:gd name="connsiteY1" fmla="*/ 4658 h 625452"/>
              <a:gd name="connsiteX2" fmla="*/ 916283 w 945385"/>
              <a:gd name="connsiteY2" fmla="*/ 326936 h 625452"/>
              <a:gd name="connsiteX3" fmla="*/ 25336 w 945385"/>
              <a:gd name="connsiteY3" fmla="*/ 624798 h 625452"/>
              <a:gd name="connsiteX4" fmla="*/ 229726 w 945385"/>
              <a:gd name="connsiteY4" fmla="*/ 244060 h 625452"/>
              <a:gd name="connsiteX0" fmla="*/ 394228 w 1109551"/>
              <a:gd name="connsiteY0" fmla="*/ 86330 h 698744"/>
              <a:gd name="connsiteX1" fmla="*/ 676862 w 1109551"/>
              <a:gd name="connsiteY1" fmla="*/ 36454 h 698744"/>
              <a:gd name="connsiteX2" fmla="*/ 1091756 w 1109551"/>
              <a:gd name="connsiteY2" fmla="*/ 619489 h 698744"/>
              <a:gd name="connsiteX3" fmla="*/ 34873 w 1109551"/>
              <a:gd name="connsiteY3" fmla="*/ 656594 h 698744"/>
              <a:gd name="connsiteX4" fmla="*/ 239263 w 1109551"/>
              <a:gd name="connsiteY4" fmla="*/ 275856 h 698744"/>
              <a:gd name="connsiteX0" fmla="*/ 676862 w 1109551"/>
              <a:gd name="connsiteY0" fmla="*/ 0 h 662290"/>
              <a:gd name="connsiteX1" fmla="*/ 1091756 w 1109551"/>
              <a:gd name="connsiteY1" fmla="*/ 583035 h 662290"/>
              <a:gd name="connsiteX2" fmla="*/ 34873 w 1109551"/>
              <a:gd name="connsiteY2" fmla="*/ 620140 h 662290"/>
              <a:gd name="connsiteX3" fmla="*/ 239263 w 1109551"/>
              <a:gd name="connsiteY3" fmla="*/ 239402 h 662290"/>
              <a:gd name="connsiteX0" fmla="*/ 582041 w 1103110"/>
              <a:gd name="connsiteY0" fmla="*/ 0 h 699884"/>
              <a:gd name="connsiteX1" fmla="*/ 1091756 w 1103110"/>
              <a:gd name="connsiteY1" fmla="*/ 618594 h 699884"/>
              <a:gd name="connsiteX2" fmla="*/ 34873 w 1103110"/>
              <a:gd name="connsiteY2" fmla="*/ 655699 h 699884"/>
              <a:gd name="connsiteX3" fmla="*/ 239263 w 1103110"/>
              <a:gd name="connsiteY3" fmla="*/ 274961 h 699884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59093 w 1074776"/>
              <a:gd name="connsiteY0" fmla="*/ 0 h 735180"/>
              <a:gd name="connsiteX1" fmla="*/ 1068808 w 1074776"/>
              <a:gd name="connsiteY1" fmla="*/ 618594 h 735180"/>
              <a:gd name="connsiteX2" fmla="*/ 180053 w 1074776"/>
              <a:gd name="connsiteY2" fmla="*/ 732435 h 735180"/>
              <a:gd name="connsiteX3" fmla="*/ 11925 w 1074776"/>
              <a:gd name="connsiteY3" fmla="*/ 655699 h 735180"/>
              <a:gd name="connsiteX4" fmla="*/ 370399 w 1074776"/>
              <a:gd name="connsiteY4" fmla="*/ 215700 h 735180"/>
              <a:gd name="connsiteX0" fmla="*/ 547167 w 1068237"/>
              <a:gd name="connsiteY0" fmla="*/ 0 h 703859"/>
              <a:gd name="connsiteX1" fmla="*/ 1056882 w 1068237"/>
              <a:gd name="connsiteY1" fmla="*/ 618594 h 703859"/>
              <a:gd name="connsiteX2" fmla="*/ -1 w 1068237"/>
              <a:gd name="connsiteY2" fmla="*/ 655699 h 703859"/>
              <a:gd name="connsiteX3" fmla="*/ 358473 w 1068237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908 w 1068975"/>
              <a:gd name="connsiteY0" fmla="*/ 0 h 711671"/>
              <a:gd name="connsiteX1" fmla="*/ 1057623 w 1068975"/>
              <a:gd name="connsiteY1" fmla="*/ 618594 h 711671"/>
              <a:gd name="connsiteX2" fmla="*/ 740 w 1068975"/>
              <a:gd name="connsiteY2" fmla="*/ 655699 h 711671"/>
              <a:gd name="connsiteX3" fmla="*/ 359214 w 1068975"/>
              <a:gd name="connsiteY3" fmla="*/ 215700 h 7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6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4" name="图片 2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C74B64-0DE0-44CD-A94E-F5FE80973C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1" y="3934946"/>
            <a:ext cx="2721261" cy="2599125"/>
          </a:xfrm>
          <a:prstGeom prst="rect">
            <a:avLst/>
          </a:prstGeom>
        </p:spPr>
      </p:pic>
      <p:pic>
        <p:nvPicPr>
          <p:cNvPr id="245" name="图片 2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C76C467-3133-40BC-BD4C-DAA253D0F02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48" y="1784538"/>
            <a:ext cx="1336782" cy="11650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20522" y="2246050"/>
            <a:ext cx="1641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238" grpId="0"/>
      <p:bldP spid="239" grpId="0"/>
      <p:bldP spid="240" grpId="0"/>
      <p:bldP spid="241" grpId="0" animBg="1"/>
      <p:bldP spid="242" grpId="0" animBg="1"/>
      <p:bldP spid="2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836A81B-577D-4D6D-8FCC-F6688790E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507" y="1131590"/>
            <a:ext cx="4395264" cy="42646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9A46B9-E673-4D3E-BF5D-E67EC2E0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 b="74483"/>
          <a:stretch/>
        </p:blipFill>
        <p:spPr>
          <a:xfrm>
            <a:off x="4749421" y="1837924"/>
            <a:ext cx="862915" cy="8452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246455-16A1-4A68-A216-332FB9F494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8" r="34941" b="74655"/>
          <a:stretch/>
        </p:blipFill>
        <p:spPr>
          <a:xfrm>
            <a:off x="5364011" y="3183830"/>
            <a:ext cx="882580" cy="8345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8310B3-6750-41DE-83C6-50B011269F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9" b="75342"/>
          <a:stretch/>
        </p:blipFill>
        <p:spPr>
          <a:xfrm>
            <a:off x="4749422" y="4520657"/>
            <a:ext cx="882580" cy="834580"/>
          </a:xfrm>
          <a:prstGeom prst="rect">
            <a:avLst/>
          </a:prstGeom>
        </p:spPr>
      </p:pic>
      <p:sp>
        <p:nvSpPr>
          <p:cNvPr id="12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5848868-A820-4D83-B619-C412269AD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663" y="418445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交往能力的准备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151C7B-3F92-4995-A432-CB5E7384F5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629D6C-F208-4BEE-ACDA-91635C37DCC5}"/>
              </a:ext>
            </a:extLst>
          </p:cNvPr>
          <p:cNvSpPr/>
          <p:nvPr/>
        </p:nvSpPr>
        <p:spPr>
          <a:xfrm>
            <a:off x="5748694" y="2100561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主动与不认识的小朋友打招呼</a:t>
            </a:r>
            <a:endParaRPr lang="zh-CN" altLang="en-US" kern="10" dirty="0"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cs typeface="+mn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6A4139D-3554-484F-8B39-F9909228CDAE}"/>
              </a:ext>
            </a:extLst>
          </p:cNvPr>
          <p:cNvSpPr/>
          <p:nvPr/>
        </p:nvSpPr>
        <p:spPr>
          <a:xfrm>
            <a:off x="6363284" y="345633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同伙伴一起玩耍时能谦让</a:t>
            </a:r>
            <a:endParaRPr lang="zh-CN" altLang="en-US" kern="10" dirty="0"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cs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040406E-8616-48B9-8E68-785FAE046DD0}"/>
              </a:ext>
            </a:extLst>
          </p:cNvPr>
          <p:cNvSpPr/>
          <p:nvPr/>
        </p:nvSpPr>
        <p:spPr>
          <a:xfrm>
            <a:off x="5748694" y="4794424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学会夸奖别人、会对人说“对不起”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451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8AA6468-961C-4C21-B6DD-455DF60E06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9338" y="2784823"/>
            <a:ext cx="4082275" cy="3395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kern="10" dirty="0">
              <a:solidFill>
                <a:srgbClr val="00000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4" name="WordArt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20F4C89-7FA2-4EAF-B8EA-075579EB40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04954" y="1104806"/>
            <a:ext cx="2384617" cy="3395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kern="1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162D3E-002E-4D0D-8634-9C7E6FE0F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663" y="418445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需要家长配合的工作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10A768-DFB7-4D6D-A429-67791080F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21" name="Freeform 67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BDFFD4-0782-4AAF-B3F9-FA0BF42009F9}"/>
              </a:ext>
            </a:extLst>
          </p:cNvPr>
          <p:cNvSpPr>
            <a:spLocks/>
          </p:cNvSpPr>
          <p:nvPr/>
        </p:nvSpPr>
        <p:spPr bwMode="auto">
          <a:xfrm>
            <a:off x="976197" y="2068543"/>
            <a:ext cx="1217400" cy="759616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A4E1AEB-D4D1-40BC-BD16-CC6C1A004464}"/>
              </a:ext>
            </a:extLst>
          </p:cNvPr>
          <p:cNvSpPr/>
          <p:nvPr/>
        </p:nvSpPr>
        <p:spPr>
          <a:xfrm>
            <a:off x="2207728" y="225157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10" dirty="0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认真对孩子进行家庭辅导</a:t>
            </a:r>
          </a:p>
        </p:txBody>
      </p:sp>
      <p:sp>
        <p:nvSpPr>
          <p:cNvPr id="22" name="Freeform 67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6060D2-29F8-4C39-B81F-7C2BA7DF447D}"/>
              </a:ext>
            </a:extLst>
          </p:cNvPr>
          <p:cNvSpPr>
            <a:spLocks/>
          </p:cNvSpPr>
          <p:nvPr/>
        </p:nvSpPr>
        <p:spPr bwMode="auto">
          <a:xfrm>
            <a:off x="1463984" y="3333833"/>
            <a:ext cx="1217400" cy="759616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48EDD9-D11C-4FB1-9BAD-70BAF19D9D19}"/>
              </a:ext>
            </a:extLst>
          </p:cNvPr>
          <p:cNvSpPr/>
          <p:nvPr/>
        </p:nvSpPr>
        <p:spPr>
          <a:xfrm>
            <a:off x="2681384" y="3563991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10" dirty="0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孩子有病或有事要及时告知老师</a:t>
            </a:r>
          </a:p>
        </p:txBody>
      </p:sp>
      <p:sp>
        <p:nvSpPr>
          <p:cNvPr id="24" name="Freeform 67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3BFC1B-E2DB-42FE-8521-7BE9D49C2DC6}"/>
              </a:ext>
            </a:extLst>
          </p:cNvPr>
          <p:cNvSpPr>
            <a:spLocks/>
          </p:cNvSpPr>
          <p:nvPr/>
        </p:nvSpPr>
        <p:spPr bwMode="auto">
          <a:xfrm>
            <a:off x="976197" y="4461580"/>
            <a:ext cx="1217400" cy="759616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C72EA6-7060-4C36-B1EF-ED05767AA178}"/>
              </a:ext>
            </a:extLst>
          </p:cNvPr>
          <p:cNvSpPr/>
          <p:nvPr/>
        </p:nvSpPr>
        <p:spPr>
          <a:xfrm>
            <a:off x="2207728" y="471026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10" dirty="0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做好自己的榜样作用</a:t>
            </a:r>
          </a:p>
        </p:txBody>
      </p:sp>
      <p:sp>
        <p:nvSpPr>
          <p:cNvPr id="26" name="Freeform 67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73ED2C-A451-4E2A-833E-191C4702678C}"/>
              </a:ext>
            </a:extLst>
          </p:cNvPr>
          <p:cNvSpPr>
            <a:spLocks/>
          </p:cNvSpPr>
          <p:nvPr/>
        </p:nvSpPr>
        <p:spPr bwMode="auto">
          <a:xfrm>
            <a:off x="6166004" y="2108705"/>
            <a:ext cx="1217400" cy="759616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24CF7ED-B077-4145-A1C0-DE8400B207A2}"/>
              </a:ext>
            </a:extLst>
          </p:cNvPr>
          <p:cNvSpPr/>
          <p:nvPr/>
        </p:nvSpPr>
        <p:spPr>
          <a:xfrm>
            <a:off x="7443655" y="235465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10" dirty="0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多与孩子沟通</a:t>
            </a:r>
          </a:p>
        </p:txBody>
      </p:sp>
      <p:sp>
        <p:nvSpPr>
          <p:cNvPr id="28" name="Freeform 67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0ED5CC-08D1-493E-9346-A9FA0D643F76}"/>
              </a:ext>
            </a:extLst>
          </p:cNvPr>
          <p:cNvSpPr>
            <a:spLocks/>
          </p:cNvSpPr>
          <p:nvPr/>
        </p:nvSpPr>
        <p:spPr bwMode="auto">
          <a:xfrm>
            <a:off x="6638793" y="3269337"/>
            <a:ext cx="1217400" cy="759616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05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59B05A-6F21-4544-8FF1-BA436830EA1B}"/>
              </a:ext>
            </a:extLst>
          </p:cNvPr>
          <p:cNvSpPr/>
          <p:nvPr/>
        </p:nvSpPr>
        <p:spPr>
          <a:xfrm>
            <a:off x="7904312" y="351682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10" dirty="0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及时收看信息</a:t>
            </a:r>
          </a:p>
        </p:txBody>
      </p:sp>
      <p:sp>
        <p:nvSpPr>
          <p:cNvPr id="30" name="Freeform 67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75FA5E-4F18-47E6-8FF5-3731C4899BAE}"/>
              </a:ext>
            </a:extLst>
          </p:cNvPr>
          <p:cNvSpPr>
            <a:spLocks/>
          </p:cNvSpPr>
          <p:nvPr/>
        </p:nvSpPr>
        <p:spPr bwMode="auto">
          <a:xfrm>
            <a:off x="5664315" y="4462781"/>
            <a:ext cx="1217400" cy="759616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06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9EB92F-EBDE-40AB-A455-B412C2699C93}"/>
              </a:ext>
            </a:extLst>
          </p:cNvPr>
          <p:cNvSpPr/>
          <p:nvPr/>
        </p:nvSpPr>
        <p:spPr>
          <a:xfrm>
            <a:off x="6955946" y="4711374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10" dirty="0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搞好孩子的卫生</a:t>
            </a:r>
          </a:p>
        </p:txBody>
      </p:sp>
    </p:spTree>
    <p:extLst>
      <p:ext uri="{BB962C8B-B14F-4D97-AF65-F5344CB8AC3E}">
        <p14:creationId xmlns:p14="http://schemas.microsoft.com/office/powerpoint/2010/main" val="17708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build="p"/>
      <p:bldP spid="21" grpId="0" animBg="1"/>
      <p:bldP spid="4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5235C5-DB30-4445-BE74-E294DEB22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663" y="418445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需要家长配合的工作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415AE2-786C-45AB-A646-916AE2B059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grpSp>
        <p:nvGrpSpPr>
          <p:cNvPr id="85" name="组合 8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6C7F30-A652-4479-ACC7-0E4B4F1EE5EE}"/>
              </a:ext>
            </a:extLst>
          </p:cNvPr>
          <p:cNvGrpSpPr/>
          <p:nvPr/>
        </p:nvGrpSpPr>
        <p:grpSpPr>
          <a:xfrm>
            <a:off x="2727241" y="1560570"/>
            <a:ext cx="4288339" cy="732073"/>
            <a:chOff x="2179285" y="1538936"/>
            <a:chExt cx="5090195" cy="732073"/>
          </a:xfrm>
        </p:grpSpPr>
        <p:pic>
          <p:nvPicPr>
            <p:cNvPr id="78" name="PA_库_图片 116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CF4C7E-DAFC-4847-8944-F0E320527FF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179285" y="1538936"/>
              <a:ext cx="5090195" cy="7320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9" name="矩形 6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EF9EB1-E116-4318-BC52-C18F2B03FC3F}"/>
                </a:ext>
              </a:extLst>
            </p:cNvPr>
            <p:cNvSpPr/>
            <p:nvPr/>
          </p:nvSpPr>
          <p:spPr>
            <a:xfrm>
              <a:off x="2594193" y="1726128"/>
              <a:ext cx="3185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kern="10" dirty="0">
                  <a:cs typeface="+mn-ea"/>
                  <a:sym typeface="+mn-lt"/>
                </a:rPr>
                <a:t>鼓励孩子做自己力所能及的事</a:t>
              </a:r>
              <a:endParaRPr lang="zh-CN" altLang="en-US" dirty="0"/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C25EFD-23AE-4A4F-8762-D3F9B944C7C8}"/>
              </a:ext>
            </a:extLst>
          </p:cNvPr>
          <p:cNvGrpSpPr/>
          <p:nvPr/>
        </p:nvGrpSpPr>
        <p:grpSpPr>
          <a:xfrm>
            <a:off x="1994183" y="2674548"/>
            <a:ext cx="4175795" cy="732073"/>
            <a:chOff x="2179285" y="2816542"/>
            <a:chExt cx="4175795" cy="732073"/>
          </a:xfrm>
        </p:grpSpPr>
        <p:pic>
          <p:nvPicPr>
            <p:cNvPr id="79" name="PA_库_图片 116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5C5A3E-7323-4AC7-BC68-6F7118107A8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179285" y="2816542"/>
              <a:ext cx="4175795" cy="7320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1" name="矩形 8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D47E613-AAF0-482C-99C9-8A3A7E6D6818}"/>
                </a:ext>
              </a:extLst>
            </p:cNvPr>
            <p:cNvSpPr/>
            <p:nvPr/>
          </p:nvSpPr>
          <p:spPr>
            <a:xfrm>
              <a:off x="2594193" y="3034729"/>
              <a:ext cx="30047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kern="10" dirty="0">
                  <a:cs typeface="+mn-ea"/>
                  <a:sym typeface="+mn-lt"/>
                </a:rPr>
                <a:t>正确对待孩子之间的矛盾</a:t>
              </a:r>
              <a:endParaRPr lang="zh-CN" altLang="en-US" dirty="0"/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E2B183-73E3-4431-BA9A-86D4FED21813}"/>
              </a:ext>
            </a:extLst>
          </p:cNvPr>
          <p:cNvGrpSpPr/>
          <p:nvPr/>
        </p:nvGrpSpPr>
        <p:grpSpPr>
          <a:xfrm>
            <a:off x="1948937" y="3767796"/>
            <a:ext cx="4175795" cy="732073"/>
            <a:chOff x="2179285" y="4094148"/>
            <a:chExt cx="3138731" cy="732073"/>
          </a:xfrm>
        </p:grpSpPr>
        <p:pic>
          <p:nvPicPr>
            <p:cNvPr id="80" name="PA_库_图片 116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C466DB3-0D1E-4E05-AFE1-823CB429E75D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179285" y="4094148"/>
              <a:ext cx="3138731" cy="7320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2" name="矩形 8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74F825-328F-4A08-9F0C-1E9D1678D51E}"/>
                </a:ext>
              </a:extLst>
            </p:cNvPr>
            <p:cNvSpPr/>
            <p:nvPr/>
          </p:nvSpPr>
          <p:spPr>
            <a:xfrm>
              <a:off x="2475916" y="4294456"/>
              <a:ext cx="22585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kern="10" dirty="0">
                  <a:cs typeface="+mn-ea"/>
                  <a:sym typeface="+mn-lt"/>
                </a:rPr>
                <a:t>签订安全责任书</a:t>
              </a:r>
              <a:endParaRPr lang="zh-CN" altLang="en-US" dirty="0"/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C8FE3E-4AB9-4BF2-A1DE-0D954D83B31E}"/>
              </a:ext>
            </a:extLst>
          </p:cNvPr>
          <p:cNvGrpSpPr/>
          <p:nvPr/>
        </p:nvGrpSpPr>
        <p:grpSpPr>
          <a:xfrm>
            <a:off x="2952329" y="4828122"/>
            <a:ext cx="4175795" cy="732073"/>
            <a:chOff x="2179285" y="5191428"/>
            <a:chExt cx="2329219" cy="732073"/>
          </a:xfrm>
        </p:grpSpPr>
        <p:pic>
          <p:nvPicPr>
            <p:cNvPr id="83" name="PA_库_图片 116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97D6E9-0B36-4F32-A529-8557476ABA2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179285" y="5191428"/>
              <a:ext cx="2329219" cy="7320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4" name="矩形 8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E89158-4F85-44EC-9B69-5AB43EDF3D89}"/>
                </a:ext>
              </a:extLst>
            </p:cNvPr>
            <p:cNvSpPr/>
            <p:nvPr/>
          </p:nvSpPr>
          <p:spPr>
            <a:xfrm>
              <a:off x="2399410" y="5372797"/>
              <a:ext cx="1676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kern="10" dirty="0">
                  <a:cs typeface="+mn-ea"/>
                  <a:sym typeface="+mn-lt"/>
                </a:rPr>
                <a:t>教材的使用</a:t>
              </a:r>
              <a:endParaRPr lang="zh-CN" altLang="en-US" dirty="0"/>
            </a:p>
          </p:txBody>
        </p:sp>
      </p:grpSp>
      <p:pic>
        <p:nvPicPr>
          <p:cNvPr id="245" name="图片 2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72B492-E59F-46DC-B511-26178D1C47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13128" r="660" b="22655"/>
          <a:stretch>
            <a:fillRect/>
          </a:stretch>
        </p:blipFill>
        <p:spPr>
          <a:xfrm>
            <a:off x="5848014" y="1926607"/>
            <a:ext cx="3004785" cy="3004785"/>
          </a:xfrm>
          <a:custGeom>
            <a:avLst/>
            <a:gdLst>
              <a:gd name="connsiteX0" fmla="*/ 903288 w 1806576"/>
              <a:gd name="connsiteY0" fmla="*/ 0 h 1806576"/>
              <a:gd name="connsiteX1" fmla="*/ 1806576 w 1806576"/>
              <a:gd name="connsiteY1" fmla="*/ 903288 h 1806576"/>
              <a:gd name="connsiteX2" fmla="*/ 903288 w 1806576"/>
              <a:gd name="connsiteY2" fmla="*/ 1806576 h 1806576"/>
              <a:gd name="connsiteX3" fmla="*/ 0 w 1806576"/>
              <a:gd name="connsiteY3" fmla="*/ 903288 h 1806576"/>
              <a:gd name="connsiteX4" fmla="*/ 903288 w 1806576"/>
              <a:gd name="connsiteY4" fmla="*/ 0 h 180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576" h="1806576">
                <a:moveTo>
                  <a:pt x="903288" y="0"/>
                </a:moveTo>
                <a:cubicBezTo>
                  <a:pt x="1402160" y="0"/>
                  <a:pt x="1806576" y="404416"/>
                  <a:pt x="1806576" y="903288"/>
                </a:cubicBezTo>
                <a:cubicBezTo>
                  <a:pt x="1806576" y="1402160"/>
                  <a:pt x="1402160" y="1806576"/>
                  <a:pt x="903288" y="1806576"/>
                </a:cubicBezTo>
                <a:cubicBezTo>
                  <a:pt x="404416" y="1806576"/>
                  <a:pt x="0" y="1402160"/>
                  <a:pt x="0" y="903288"/>
                </a:cubicBezTo>
                <a:cubicBezTo>
                  <a:pt x="0" y="404416"/>
                  <a:pt x="404416" y="0"/>
                  <a:pt x="903288" y="0"/>
                </a:cubicBezTo>
                <a:close/>
              </a:path>
            </a:pathLst>
          </a:custGeom>
          <a:ln w="9525">
            <a:solidFill>
              <a:srgbClr val="68AD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5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F9BA0E-E30A-46DE-AEC2-9653954314F1}"/>
              </a:ext>
            </a:extLst>
          </p:cNvPr>
          <p:cNvSpPr/>
          <p:nvPr/>
        </p:nvSpPr>
        <p:spPr>
          <a:xfrm>
            <a:off x="1227229" y="1500350"/>
            <a:ext cx="8407415" cy="40622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basketball-ball-variant_3383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16ACFE-309A-42A1-A883-CEED012B873F}"/>
              </a:ext>
            </a:extLst>
          </p:cNvPr>
          <p:cNvSpPr>
            <a:spLocks noChangeAspect="1"/>
          </p:cNvSpPr>
          <p:nvPr/>
        </p:nvSpPr>
        <p:spPr bwMode="auto">
          <a:xfrm>
            <a:off x="2655445" y="1913249"/>
            <a:ext cx="840540" cy="839369"/>
          </a:xfrm>
          <a:custGeom>
            <a:avLst/>
            <a:gdLst>
              <a:gd name="T0" fmla="*/ 519 w 1038"/>
              <a:gd name="T1" fmla="*/ 0 h 1038"/>
              <a:gd name="T2" fmla="*/ 0 w 1038"/>
              <a:gd name="T3" fmla="*/ 519 h 1038"/>
              <a:gd name="T4" fmla="*/ 9 w 1038"/>
              <a:gd name="T5" fmla="*/ 616 h 1038"/>
              <a:gd name="T6" fmla="*/ 7 w 1038"/>
              <a:gd name="T7" fmla="*/ 618 h 1038"/>
              <a:gd name="T8" fmla="*/ 10 w 1038"/>
              <a:gd name="T9" fmla="*/ 621 h 1038"/>
              <a:gd name="T10" fmla="*/ 519 w 1038"/>
              <a:gd name="T11" fmla="*/ 1038 h 1038"/>
              <a:gd name="T12" fmla="*/ 1038 w 1038"/>
              <a:gd name="T13" fmla="*/ 519 h 1038"/>
              <a:gd name="T14" fmla="*/ 519 w 1038"/>
              <a:gd name="T15" fmla="*/ 0 h 1038"/>
              <a:gd name="T16" fmla="*/ 961 w 1038"/>
              <a:gd name="T17" fmla="*/ 337 h 1038"/>
              <a:gd name="T18" fmla="*/ 747 w 1038"/>
              <a:gd name="T19" fmla="*/ 548 h 1038"/>
              <a:gd name="T20" fmla="*/ 773 w 1038"/>
              <a:gd name="T21" fmla="*/ 114 h 1038"/>
              <a:gd name="T22" fmla="*/ 961 w 1038"/>
              <a:gd name="T23" fmla="*/ 337 h 1038"/>
              <a:gd name="T24" fmla="*/ 727 w 1038"/>
              <a:gd name="T25" fmla="*/ 89 h 1038"/>
              <a:gd name="T26" fmla="*/ 705 w 1038"/>
              <a:gd name="T27" fmla="*/ 546 h 1038"/>
              <a:gd name="T28" fmla="*/ 543 w 1038"/>
              <a:gd name="T29" fmla="*/ 305 h 1038"/>
              <a:gd name="T30" fmla="*/ 454 w 1038"/>
              <a:gd name="T31" fmla="*/ 45 h 1038"/>
              <a:gd name="T32" fmla="*/ 519 w 1038"/>
              <a:gd name="T33" fmla="*/ 41 h 1038"/>
              <a:gd name="T34" fmla="*/ 727 w 1038"/>
              <a:gd name="T35" fmla="*/ 89 h 1038"/>
              <a:gd name="T36" fmla="*/ 410 w 1038"/>
              <a:gd name="T37" fmla="*/ 53 h 1038"/>
              <a:gd name="T38" fmla="*/ 503 w 1038"/>
              <a:gd name="T39" fmla="*/ 313 h 1038"/>
              <a:gd name="T40" fmla="*/ 692 w 1038"/>
              <a:gd name="T41" fmla="*/ 585 h 1038"/>
              <a:gd name="T42" fmla="*/ 654 w 1038"/>
              <a:gd name="T43" fmla="*/ 673 h 1038"/>
              <a:gd name="T44" fmla="*/ 131 w 1038"/>
              <a:gd name="T45" fmla="*/ 240 h 1038"/>
              <a:gd name="T46" fmla="*/ 410 w 1038"/>
              <a:gd name="T47" fmla="*/ 53 h 1038"/>
              <a:gd name="T48" fmla="*/ 107 w 1038"/>
              <a:gd name="T49" fmla="*/ 277 h 1038"/>
              <a:gd name="T50" fmla="*/ 634 w 1038"/>
              <a:gd name="T51" fmla="*/ 708 h 1038"/>
              <a:gd name="T52" fmla="*/ 597 w 1038"/>
              <a:gd name="T53" fmla="*/ 764 h 1038"/>
              <a:gd name="T54" fmla="*/ 372 w 1038"/>
              <a:gd name="T55" fmla="*/ 713 h 1038"/>
              <a:gd name="T56" fmla="*/ 47 w 1038"/>
              <a:gd name="T57" fmla="*/ 598 h 1038"/>
              <a:gd name="T58" fmla="*/ 41 w 1038"/>
              <a:gd name="T59" fmla="*/ 519 h 1038"/>
              <a:gd name="T60" fmla="*/ 107 w 1038"/>
              <a:gd name="T61" fmla="*/ 277 h 1038"/>
              <a:gd name="T62" fmla="*/ 62 w 1038"/>
              <a:gd name="T63" fmla="*/ 660 h 1038"/>
              <a:gd name="T64" fmla="*/ 369 w 1038"/>
              <a:gd name="T65" fmla="*/ 753 h 1038"/>
              <a:gd name="T66" fmla="*/ 571 w 1038"/>
              <a:gd name="T67" fmla="*/ 796 h 1038"/>
              <a:gd name="T68" fmla="*/ 349 w 1038"/>
              <a:gd name="T69" fmla="*/ 966 h 1038"/>
              <a:gd name="T70" fmla="*/ 62 w 1038"/>
              <a:gd name="T71" fmla="*/ 660 h 1038"/>
              <a:gd name="T72" fmla="*/ 404 w 1038"/>
              <a:gd name="T73" fmla="*/ 983 h 1038"/>
              <a:gd name="T74" fmla="*/ 608 w 1038"/>
              <a:gd name="T75" fmla="*/ 815 h 1038"/>
              <a:gd name="T76" fmla="*/ 684 w 1038"/>
              <a:gd name="T77" fmla="*/ 896 h 1038"/>
              <a:gd name="T78" fmla="*/ 666 w 1038"/>
              <a:gd name="T79" fmla="*/ 974 h 1038"/>
              <a:gd name="T80" fmla="*/ 519 w 1038"/>
              <a:gd name="T81" fmla="*/ 997 h 1038"/>
              <a:gd name="T82" fmla="*/ 404 w 1038"/>
              <a:gd name="T83" fmla="*/ 983 h 1038"/>
              <a:gd name="T84" fmla="*/ 722 w 1038"/>
              <a:gd name="T85" fmla="*/ 952 h 1038"/>
              <a:gd name="T86" fmla="*/ 723 w 1038"/>
              <a:gd name="T87" fmla="*/ 885 h 1038"/>
              <a:gd name="T88" fmla="*/ 633 w 1038"/>
              <a:gd name="T89" fmla="*/ 783 h 1038"/>
              <a:gd name="T90" fmla="*/ 671 w 1038"/>
              <a:gd name="T91" fmla="*/ 726 h 1038"/>
              <a:gd name="T92" fmla="*/ 903 w 1038"/>
              <a:gd name="T93" fmla="*/ 803 h 1038"/>
              <a:gd name="T94" fmla="*/ 722 w 1038"/>
              <a:gd name="T95" fmla="*/ 952 h 1038"/>
              <a:gd name="T96" fmla="*/ 927 w 1038"/>
              <a:gd name="T97" fmla="*/ 767 h 1038"/>
              <a:gd name="T98" fmla="*/ 691 w 1038"/>
              <a:gd name="T99" fmla="*/ 690 h 1038"/>
              <a:gd name="T100" fmla="*/ 733 w 1038"/>
              <a:gd name="T101" fmla="*/ 591 h 1038"/>
              <a:gd name="T102" fmla="*/ 937 w 1038"/>
              <a:gd name="T103" fmla="*/ 506 h 1038"/>
              <a:gd name="T104" fmla="*/ 988 w 1038"/>
              <a:gd name="T105" fmla="*/ 424 h 1038"/>
              <a:gd name="T106" fmla="*/ 997 w 1038"/>
              <a:gd name="T107" fmla="*/ 519 h 1038"/>
              <a:gd name="T108" fmla="*/ 927 w 1038"/>
              <a:gd name="T109" fmla="*/ 767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38" h="1038">
                <a:moveTo>
                  <a:pt x="519" y="0"/>
                </a:moveTo>
                <a:cubicBezTo>
                  <a:pt x="233" y="0"/>
                  <a:pt x="0" y="233"/>
                  <a:pt x="0" y="519"/>
                </a:cubicBezTo>
                <a:cubicBezTo>
                  <a:pt x="0" y="552"/>
                  <a:pt x="3" y="585"/>
                  <a:pt x="9" y="616"/>
                </a:cubicBezTo>
                <a:lnTo>
                  <a:pt x="7" y="618"/>
                </a:lnTo>
                <a:cubicBezTo>
                  <a:pt x="8" y="619"/>
                  <a:pt x="9" y="620"/>
                  <a:pt x="10" y="621"/>
                </a:cubicBezTo>
                <a:cubicBezTo>
                  <a:pt x="57" y="858"/>
                  <a:pt x="268" y="1038"/>
                  <a:pt x="519" y="1038"/>
                </a:cubicBezTo>
                <a:cubicBezTo>
                  <a:pt x="805" y="1038"/>
                  <a:pt x="1038" y="805"/>
                  <a:pt x="1038" y="519"/>
                </a:cubicBezTo>
                <a:cubicBezTo>
                  <a:pt x="1038" y="233"/>
                  <a:pt x="805" y="0"/>
                  <a:pt x="519" y="0"/>
                </a:cubicBezTo>
                <a:close/>
                <a:moveTo>
                  <a:pt x="961" y="337"/>
                </a:moveTo>
                <a:cubicBezTo>
                  <a:pt x="960" y="505"/>
                  <a:pt x="810" y="541"/>
                  <a:pt x="747" y="548"/>
                </a:cubicBezTo>
                <a:cubicBezTo>
                  <a:pt x="799" y="367"/>
                  <a:pt x="784" y="193"/>
                  <a:pt x="773" y="114"/>
                </a:cubicBezTo>
                <a:cubicBezTo>
                  <a:pt x="856" y="167"/>
                  <a:pt x="923" y="244"/>
                  <a:pt x="961" y="337"/>
                </a:cubicBezTo>
                <a:close/>
                <a:moveTo>
                  <a:pt x="727" y="89"/>
                </a:moveTo>
                <a:cubicBezTo>
                  <a:pt x="736" y="134"/>
                  <a:pt x="769" y="336"/>
                  <a:pt x="705" y="546"/>
                </a:cubicBezTo>
                <a:cubicBezTo>
                  <a:pt x="583" y="514"/>
                  <a:pt x="566" y="426"/>
                  <a:pt x="543" y="305"/>
                </a:cubicBezTo>
                <a:cubicBezTo>
                  <a:pt x="528" y="223"/>
                  <a:pt x="510" y="132"/>
                  <a:pt x="454" y="45"/>
                </a:cubicBezTo>
                <a:cubicBezTo>
                  <a:pt x="475" y="42"/>
                  <a:pt x="497" y="41"/>
                  <a:pt x="519" y="41"/>
                </a:cubicBezTo>
                <a:cubicBezTo>
                  <a:pt x="594" y="41"/>
                  <a:pt x="664" y="58"/>
                  <a:pt x="727" y="89"/>
                </a:cubicBezTo>
                <a:close/>
                <a:moveTo>
                  <a:pt x="410" y="53"/>
                </a:moveTo>
                <a:cubicBezTo>
                  <a:pt x="470" y="137"/>
                  <a:pt x="487" y="230"/>
                  <a:pt x="503" y="313"/>
                </a:cubicBezTo>
                <a:cubicBezTo>
                  <a:pt x="526" y="432"/>
                  <a:pt x="548" y="546"/>
                  <a:pt x="692" y="585"/>
                </a:cubicBezTo>
                <a:cubicBezTo>
                  <a:pt x="682" y="615"/>
                  <a:pt x="669" y="644"/>
                  <a:pt x="654" y="673"/>
                </a:cubicBezTo>
                <a:cubicBezTo>
                  <a:pt x="354" y="528"/>
                  <a:pt x="171" y="295"/>
                  <a:pt x="131" y="240"/>
                </a:cubicBezTo>
                <a:cubicBezTo>
                  <a:pt x="197" y="148"/>
                  <a:pt x="296" y="80"/>
                  <a:pt x="410" y="53"/>
                </a:cubicBezTo>
                <a:close/>
                <a:moveTo>
                  <a:pt x="107" y="277"/>
                </a:moveTo>
                <a:cubicBezTo>
                  <a:pt x="163" y="350"/>
                  <a:pt x="346" y="568"/>
                  <a:pt x="634" y="708"/>
                </a:cubicBezTo>
                <a:cubicBezTo>
                  <a:pt x="623" y="727"/>
                  <a:pt x="610" y="746"/>
                  <a:pt x="597" y="764"/>
                </a:cubicBezTo>
                <a:cubicBezTo>
                  <a:pt x="518" y="724"/>
                  <a:pt x="444" y="718"/>
                  <a:pt x="372" y="713"/>
                </a:cubicBezTo>
                <a:cubicBezTo>
                  <a:pt x="273" y="704"/>
                  <a:pt x="171" y="696"/>
                  <a:pt x="47" y="598"/>
                </a:cubicBezTo>
                <a:cubicBezTo>
                  <a:pt x="43" y="572"/>
                  <a:pt x="41" y="546"/>
                  <a:pt x="41" y="519"/>
                </a:cubicBezTo>
                <a:cubicBezTo>
                  <a:pt x="41" y="431"/>
                  <a:pt x="65" y="348"/>
                  <a:pt x="107" y="277"/>
                </a:cubicBezTo>
                <a:close/>
                <a:moveTo>
                  <a:pt x="62" y="660"/>
                </a:moveTo>
                <a:cubicBezTo>
                  <a:pt x="177" y="737"/>
                  <a:pt x="274" y="746"/>
                  <a:pt x="369" y="753"/>
                </a:cubicBezTo>
                <a:cubicBezTo>
                  <a:pt x="437" y="759"/>
                  <a:pt x="502" y="764"/>
                  <a:pt x="571" y="796"/>
                </a:cubicBezTo>
                <a:cubicBezTo>
                  <a:pt x="515" y="861"/>
                  <a:pt x="443" y="919"/>
                  <a:pt x="349" y="966"/>
                </a:cubicBezTo>
                <a:cubicBezTo>
                  <a:pt x="212" y="914"/>
                  <a:pt x="105" y="801"/>
                  <a:pt x="62" y="660"/>
                </a:cubicBezTo>
                <a:close/>
                <a:moveTo>
                  <a:pt x="404" y="983"/>
                </a:moveTo>
                <a:cubicBezTo>
                  <a:pt x="489" y="935"/>
                  <a:pt x="556" y="878"/>
                  <a:pt x="608" y="815"/>
                </a:cubicBezTo>
                <a:cubicBezTo>
                  <a:pt x="630" y="827"/>
                  <a:pt x="673" y="856"/>
                  <a:pt x="684" y="896"/>
                </a:cubicBezTo>
                <a:cubicBezTo>
                  <a:pt x="690" y="920"/>
                  <a:pt x="684" y="946"/>
                  <a:pt x="666" y="974"/>
                </a:cubicBezTo>
                <a:cubicBezTo>
                  <a:pt x="620" y="989"/>
                  <a:pt x="570" y="997"/>
                  <a:pt x="519" y="997"/>
                </a:cubicBezTo>
                <a:cubicBezTo>
                  <a:pt x="479" y="997"/>
                  <a:pt x="441" y="992"/>
                  <a:pt x="404" y="983"/>
                </a:cubicBezTo>
                <a:close/>
                <a:moveTo>
                  <a:pt x="722" y="952"/>
                </a:moveTo>
                <a:cubicBezTo>
                  <a:pt x="729" y="929"/>
                  <a:pt x="729" y="907"/>
                  <a:pt x="723" y="885"/>
                </a:cubicBezTo>
                <a:cubicBezTo>
                  <a:pt x="709" y="834"/>
                  <a:pt x="662" y="799"/>
                  <a:pt x="633" y="783"/>
                </a:cubicBezTo>
                <a:cubicBezTo>
                  <a:pt x="647" y="764"/>
                  <a:pt x="660" y="745"/>
                  <a:pt x="671" y="726"/>
                </a:cubicBezTo>
                <a:cubicBezTo>
                  <a:pt x="742" y="758"/>
                  <a:pt x="820" y="785"/>
                  <a:pt x="903" y="803"/>
                </a:cubicBezTo>
                <a:cubicBezTo>
                  <a:pt x="856" y="867"/>
                  <a:pt x="794" y="918"/>
                  <a:pt x="722" y="952"/>
                </a:cubicBezTo>
                <a:close/>
                <a:moveTo>
                  <a:pt x="927" y="767"/>
                </a:moveTo>
                <a:cubicBezTo>
                  <a:pt x="842" y="749"/>
                  <a:pt x="764" y="722"/>
                  <a:pt x="691" y="690"/>
                </a:cubicBezTo>
                <a:cubicBezTo>
                  <a:pt x="708" y="657"/>
                  <a:pt x="722" y="624"/>
                  <a:pt x="733" y="591"/>
                </a:cubicBezTo>
                <a:cubicBezTo>
                  <a:pt x="769" y="588"/>
                  <a:pt x="870" y="575"/>
                  <a:pt x="937" y="506"/>
                </a:cubicBezTo>
                <a:cubicBezTo>
                  <a:pt x="960" y="482"/>
                  <a:pt x="977" y="455"/>
                  <a:pt x="988" y="424"/>
                </a:cubicBezTo>
                <a:cubicBezTo>
                  <a:pt x="994" y="455"/>
                  <a:pt x="997" y="486"/>
                  <a:pt x="997" y="519"/>
                </a:cubicBezTo>
                <a:cubicBezTo>
                  <a:pt x="997" y="610"/>
                  <a:pt x="972" y="695"/>
                  <a:pt x="927" y="76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6" name="book-pile_170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1BF388-A5BF-4E61-B55D-6EC31C9D3AFA}"/>
              </a:ext>
            </a:extLst>
          </p:cNvPr>
          <p:cNvSpPr>
            <a:spLocks noChangeAspect="1"/>
          </p:cNvSpPr>
          <p:nvPr/>
        </p:nvSpPr>
        <p:spPr bwMode="auto">
          <a:xfrm>
            <a:off x="4124584" y="1913249"/>
            <a:ext cx="840540" cy="774547"/>
          </a:xfrm>
          <a:custGeom>
            <a:avLst/>
            <a:gdLst>
              <a:gd name="connsiteX0" fmla="*/ 516892 w 604887"/>
              <a:gd name="connsiteY0" fmla="*/ 415207 h 557396"/>
              <a:gd name="connsiteX1" fmla="*/ 534604 w 604887"/>
              <a:gd name="connsiteY1" fmla="*/ 415207 h 557396"/>
              <a:gd name="connsiteX2" fmla="*/ 552316 w 604887"/>
              <a:gd name="connsiteY2" fmla="*/ 453393 h 557396"/>
              <a:gd name="connsiteX3" fmla="*/ 552316 w 604887"/>
              <a:gd name="connsiteY3" fmla="*/ 519210 h 557396"/>
              <a:gd name="connsiteX4" fmla="*/ 534604 w 604887"/>
              <a:gd name="connsiteY4" fmla="*/ 557396 h 557396"/>
              <a:gd name="connsiteX5" fmla="*/ 516892 w 604887"/>
              <a:gd name="connsiteY5" fmla="*/ 557396 h 557396"/>
              <a:gd name="connsiteX6" fmla="*/ 75717 w 604887"/>
              <a:gd name="connsiteY6" fmla="*/ 415207 h 557396"/>
              <a:gd name="connsiteX7" fmla="*/ 491841 w 604887"/>
              <a:gd name="connsiteY7" fmla="*/ 415207 h 557396"/>
              <a:gd name="connsiteX8" fmla="*/ 491841 w 604887"/>
              <a:gd name="connsiteY8" fmla="*/ 557396 h 557396"/>
              <a:gd name="connsiteX9" fmla="*/ 75717 w 604887"/>
              <a:gd name="connsiteY9" fmla="*/ 557396 h 557396"/>
              <a:gd name="connsiteX10" fmla="*/ 32030 w 604887"/>
              <a:gd name="connsiteY10" fmla="*/ 415207 h 557396"/>
              <a:gd name="connsiteX11" fmla="*/ 50243 w 604887"/>
              <a:gd name="connsiteY11" fmla="*/ 415207 h 557396"/>
              <a:gd name="connsiteX12" fmla="*/ 50243 w 604887"/>
              <a:gd name="connsiteY12" fmla="*/ 557396 h 557396"/>
              <a:gd name="connsiteX13" fmla="*/ 32030 w 604887"/>
              <a:gd name="connsiteY13" fmla="*/ 557396 h 557396"/>
              <a:gd name="connsiteX14" fmla="*/ 13972 w 604887"/>
              <a:gd name="connsiteY14" fmla="*/ 519210 h 557396"/>
              <a:gd name="connsiteX15" fmla="*/ 13972 w 604887"/>
              <a:gd name="connsiteY15" fmla="*/ 453393 h 557396"/>
              <a:gd name="connsiteX16" fmla="*/ 32030 w 604887"/>
              <a:gd name="connsiteY16" fmla="*/ 415207 h 557396"/>
              <a:gd name="connsiteX17" fmla="*/ 102003 w 604887"/>
              <a:gd name="connsiteY17" fmla="*/ 237735 h 557396"/>
              <a:gd name="connsiteX18" fmla="*/ 139155 w 604887"/>
              <a:gd name="connsiteY18" fmla="*/ 237735 h 557396"/>
              <a:gd name="connsiteX19" fmla="*/ 139155 w 604887"/>
              <a:gd name="connsiteY19" fmla="*/ 388957 h 557396"/>
              <a:gd name="connsiteX20" fmla="*/ 102003 w 604887"/>
              <a:gd name="connsiteY20" fmla="*/ 388957 h 557396"/>
              <a:gd name="connsiteX21" fmla="*/ 64073 w 604887"/>
              <a:gd name="connsiteY21" fmla="*/ 352316 h 557396"/>
              <a:gd name="connsiteX22" fmla="*/ 64073 w 604887"/>
              <a:gd name="connsiteY22" fmla="*/ 274376 h 557396"/>
              <a:gd name="connsiteX23" fmla="*/ 102003 w 604887"/>
              <a:gd name="connsiteY23" fmla="*/ 237735 h 557396"/>
              <a:gd name="connsiteX24" fmla="*/ 529170 w 604887"/>
              <a:gd name="connsiteY24" fmla="*/ 236606 h 557396"/>
              <a:gd name="connsiteX25" fmla="*/ 567106 w 604887"/>
              <a:gd name="connsiteY25" fmla="*/ 236606 h 557396"/>
              <a:gd name="connsiteX26" fmla="*/ 604887 w 604887"/>
              <a:gd name="connsiteY26" fmla="*/ 274344 h 557396"/>
              <a:gd name="connsiteX27" fmla="*/ 604887 w 604887"/>
              <a:gd name="connsiteY27" fmla="*/ 352306 h 557396"/>
              <a:gd name="connsiteX28" fmla="*/ 567106 w 604887"/>
              <a:gd name="connsiteY28" fmla="*/ 388957 h 557396"/>
              <a:gd name="connsiteX29" fmla="*/ 529170 w 604887"/>
              <a:gd name="connsiteY29" fmla="*/ 388957 h 557396"/>
              <a:gd name="connsiteX30" fmla="*/ 161242 w 604887"/>
              <a:gd name="connsiteY30" fmla="*/ 236606 h 557396"/>
              <a:gd name="connsiteX31" fmla="*/ 504755 w 604887"/>
              <a:gd name="connsiteY31" fmla="*/ 236606 h 557396"/>
              <a:gd name="connsiteX32" fmla="*/ 504755 w 604887"/>
              <a:gd name="connsiteY32" fmla="*/ 388957 h 557396"/>
              <a:gd name="connsiteX33" fmla="*/ 161242 w 604887"/>
              <a:gd name="connsiteY33" fmla="*/ 388957 h 557396"/>
              <a:gd name="connsiteX34" fmla="*/ 37787 w 604887"/>
              <a:gd name="connsiteY34" fmla="*/ 100626 h 557396"/>
              <a:gd name="connsiteX35" fmla="*/ 492936 w 604887"/>
              <a:gd name="connsiteY35" fmla="*/ 100626 h 557396"/>
              <a:gd name="connsiteX36" fmla="*/ 530723 w 604887"/>
              <a:gd name="connsiteY36" fmla="*/ 138520 h 557396"/>
              <a:gd name="connsiteX37" fmla="*/ 530723 w 604887"/>
              <a:gd name="connsiteY37" fmla="*/ 176258 h 557396"/>
              <a:gd name="connsiteX38" fmla="*/ 492936 w 604887"/>
              <a:gd name="connsiteY38" fmla="*/ 212754 h 557396"/>
              <a:gd name="connsiteX39" fmla="*/ 37787 w 604887"/>
              <a:gd name="connsiteY39" fmla="*/ 212754 h 557396"/>
              <a:gd name="connsiteX40" fmla="*/ 0 w 604887"/>
              <a:gd name="connsiteY40" fmla="*/ 176258 h 557396"/>
              <a:gd name="connsiteX41" fmla="*/ 0 w 604887"/>
              <a:gd name="connsiteY41" fmla="*/ 138520 h 557396"/>
              <a:gd name="connsiteX42" fmla="*/ 37787 w 604887"/>
              <a:gd name="connsiteY42" fmla="*/ 100626 h 557396"/>
              <a:gd name="connsiteX43" fmla="*/ 490289 w 604887"/>
              <a:gd name="connsiteY43" fmla="*/ 0 h 557396"/>
              <a:gd name="connsiteX44" fmla="*/ 530407 w 604887"/>
              <a:gd name="connsiteY44" fmla="*/ 0 h 557396"/>
              <a:gd name="connsiteX45" fmla="*/ 568193 w 604887"/>
              <a:gd name="connsiteY45" fmla="*/ 35558 h 557396"/>
              <a:gd name="connsiteX46" fmla="*/ 568193 w 604887"/>
              <a:gd name="connsiteY46" fmla="*/ 41458 h 557396"/>
              <a:gd name="connsiteX47" fmla="*/ 530407 w 604887"/>
              <a:gd name="connsiteY47" fmla="*/ 76705 h 557396"/>
              <a:gd name="connsiteX48" fmla="*/ 490289 w 604887"/>
              <a:gd name="connsiteY48" fmla="*/ 76705 h 557396"/>
              <a:gd name="connsiteX49" fmla="*/ 162159 w 604887"/>
              <a:gd name="connsiteY49" fmla="*/ 0 h 557396"/>
              <a:gd name="connsiteX50" fmla="*/ 466367 w 604887"/>
              <a:gd name="connsiteY50" fmla="*/ 0 h 557396"/>
              <a:gd name="connsiteX51" fmla="*/ 466367 w 604887"/>
              <a:gd name="connsiteY51" fmla="*/ 76705 h 557396"/>
              <a:gd name="connsiteX52" fmla="*/ 162159 w 604887"/>
              <a:gd name="connsiteY52" fmla="*/ 76705 h 557396"/>
              <a:gd name="connsiteX53" fmla="*/ 101996 w 604887"/>
              <a:gd name="connsiteY53" fmla="*/ 0 h 557396"/>
              <a:gd name="connsiteX54" fmla="*/ 138520 w 604887"/>
              <a:gd name="connsiteY54" fmla="*/ 0 h 557396"/>
              <a:gd name="connsiteX55" fmla="*/ 138520 w 604887"/>
              <a:gd name="connsiteY55" fmla="*/ 76705 h 557396"/>
              <a:gd name="connsiteX56" fmla="*/ 101996 w 604887"/>
              <a:gd name="connsiteY56" fmla="*/ 76705 h 557396"/>
              <a:gd name="connsiteX57" fmla="*/ 64073 w 604887"/>
              <a:gd name="connsiteY57" fmla="*/ 41458 h 557396"/>
              <a:gd name="connsiteX58" fmla="*/ 64073 w 604887"/>
              <a:gd name="connsiteY58" fmla="*/ 35558 h 557396"/>
              <a:gd name="connsiteX59" fmla="*/ 101996 w 604887"/>
              <a:gd name="connsiteY59" fmla="*/ 0 h 5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4887" h="557396">
                <a:moveTo>
                  <a:pt x="516892" y="415207"/>
                </a:moveTo>
                <a:lnTo>
                  <a:pt x="534604" y="415207"/>
                </a:lnTo>
                <a:cubicBezTo>
                  <a:pt x="544392" y="415207"/>
                  <a:pt x="552316" y="432282"/>
                  <a:pt x="552316" y="453393"/>
                </a:cubicBezTo>
                <a:lnTo>
                  <a:pt x="552316" y="519210"/>
                </a:lnTo>
                <a:cubicBezTo>
                  <a:pt x="552316" y="540321"/>
                  <a:pt x="544392" y="557396"/>
                  <a:pt x="534604" y="557396"/>
                </a:cubicBezTo>
                <a:lnTo>
                  <a:pt x="516892" y="557396"/>
                </a:lnTo>
                <a:close/>
                <a:moveTo>
                  <a:pt x="75717" y="415207"/>
                </a:moveTo>
                <a:lnTo>
                  <a:pt x="491841" y="415207"/>
                </a:lnTo>
                <a:lnTo>
                  <a:pt x="491841" y="557396"/>
                </a:lnTo>
                <a:lnTo>
                  <a:pt x="75717" y="557396"/>
                </a:lnTo>
                <a:close/>
                <a:moveTo>
                  <a:pt x="32030" y="415207"/>
                </a:moveTo>
                <a:lnTo>
                  <a:pt x="50243" y="415207"/>
                </a:lnTo>
                <a:lnTo>
                  <a:pt x="50243" y="557396"/>
                </a:lnTo>
                <a:cubicBezTo>
                  <a:pt x="50243" y="557396"/>
                  <a:pt x="42148" y="557396"/>
                  <a:pt x="32030" y="557396"/>
                </a:cubicBezTo>
                <a:cubicBezTo>
                  <a:pt x="22067" y="557396"/>
                  <a:pt x="13972" y="540321"/>
                  <a:pt x="13972" y="519210"/>
                </a:cubicBezTo>
                <a:lnTo>
                  <a:pt x="13972" y="453393"/>
                </a:lnTo>
                <a:cubicBezTo>
                  <a:pt x="13972" y="432282"/>
                  <a:pt x="22067" y="415207"/>
                  <a:pt x="32030" y="415207"/>
                </a:cubicBezTo>
                <a:close/>
                <a:moveTo>
                  <a:pt x="102003" y="237735"/>
                </a:moveTo>
                <a:lnTo>
                  <a:pt x="139155" y="237735"/>
                </a:lnTo>
                <a:lnTo>
                  <a:pt x="139155" y="388957"/>
                </a:lnTo>
                <a:lnTo>
                  <a:pt x="102003" y="388957"/>
                </a:lnTo>
                <a:cubicBezTo>
                  <a:pt x="81017" y="388957"/>
                  <a:pt x="64073" y="373121"/>
                  <a:pt x="64073" y="352316"/>
                </a:cubicBezTo>
                <a:lnTo>
                  <a:pt x="64073" y="274376"/>
                </a:lnTo>
                <a:cubicBezTo>
                  <a:pt x="64073" y="253571"/>
                  <a:pt x="81017" y="237735"/>
                  <a:pt x="102003" y="237735"/>
                </a:cubicBezTo>
                <a:close/>
                <a:moveTo>
                  <a:pt x="529170" y="236606"/>
                </a:moveTo>
                <a:lnTo>
                  <a:pt x="567106" y="236606"/>
                </a:lnTo>
                <a:cubicBezTo>
                  <a:pt x="587940" y="236606"/>
                  <a:pt x="604887" y="253534"/>
                  <a:pt x="604887" y="274344"/>
                </a:cubicBezTo>
                <a:lnTo>
                  <a:pt x="604887" y="352306"/>
                </a:lnTo>
                <a:cubicBezTo>
                  <a:pt x="604887" y="373116"/>
                  <a:pt x="587940" y="388957"/>
                  <a:pt x="567106" y="388957"/>
                </a:cubicBezTo>
                <a:lnTo>
                  <a:pt x="529170" y="388957"/>
                </a:lnTo>
                <a:close/>
                <a:moveTo>
                  <a:pt x="161242" y="236606"/>
                </a:moveTo>
                <a:lnTo>
                  <a:pt x="504755" y="236606"/>
                </a:lnTo>
                <a:lnTo>
                  <a:pt x="504755" y="388957"/>
                </a:lnTo>
                <a:lnTo>
                  <a:pt x="161242" y="388957"/>
                </a:lnTo>
                <a:close/>
                <a:moveTo>
                  <a:pt x="37787" y="100626"/>
                </a:moveTo>
                <a:lnTo>
                  <a:pt x="492936" y="100626"/>
                </a:lnTo>
                <a:cubicBezTo>
                  <a:pt x="513929" y="100626"/>
                  <a:pt x="530723" y="117554"/>
                  <a:pt x="530723" y="138520"/>
                </a:cubicBezTo>
                <a:lnTo>
                  <a:pt x="530723" y="176258"/>
                </a:lnTo>
                <a:cubicBezTo>
                  <a:pt x="530723" y="197069"/>
                  <a:pt x="513929" y="212754"/>
                  <a:pt x="492936" y="212754"/>
                </a:cubicBezTo>
                <a:lnTo>
                  <a:pt x="37787" y="212754"/>
                </a:lnTo>
                <a:cubicBezTo>
                  <a:pt x="16950" y="212754"/>
                  <a:pt x="0" y="197069"/>
                  <a:pt x="0" y="176258"/>
                </a:cubicBezTo>
                <a:lnTo>
                  <a:pt x="0" y="138520"/>
                </a:lnTo>
                <a:cubicBezTo>
                  <a:pt x="0" y="117554"/>
                  <a:pt x="16950" y="100626"/>
                  <a:pt x="37787" y="100626"/>
                </a:cubicBezTo>
                <a:close/>
                <a:moveTo>
                  <a:pt x="490289" y="0"/>
                </a:moveTo>
                <a:lnTo>
                  <a:pt x="530407" y="0"/>
                </a:lnTo>
                <a:cubicBezTo>
                  <a:pt x="551244" y="0"/>
                  <a:pt x="568193" y="14596"/>
                  <a:pt x="568193" y="35558"/>
                </a:cubicBezTo>
                <a:lnTo>
                  <a:pt x="568193" y="41458"/>
                </a:lnTo>
                <a:cubicBezTo>
                  <a:pt x="568193" y="62265"/>
                  <a:pt x="551244" y="76705"/>
                  <a:pt x="530407" y="76705"/>
                </a:cubicBezTo>
                <a:lnTo>
                  <a:pt x="490289" y="76705"/>
                </a:lnTo>
                <a:close/>
                <a:moveTo>
                  <a:pt x="162159" y="0"/>
                </a:moveTo>
                <a:lnTo>
                  <a:pt x="466367" y="0"/>
                </a:lnTo>
                <a:lnTo>
                  <a:pt x="466367" y="76705"/>
                </a:lnTo>
                <a:lnTo>
                  <a:pt x="162159" y="76705"/>
                </a:lnTo>
                <a:close/>
                <a:moveTo>
                  <a:pt x="101996" y="0"/>
                </a:moveTo>
                <a:lnTo>
                  <a:pt x="138520" y="0"/>
                </a:lnTo>
                <a:lnTo>
                  <a:pt x="138520" y="76705"/>
                </a:lnTo>
                <a:lnTo>
                  <a:pt x="101996" y="76705"/>
                </a:lnTo>
                <a:cubicBezTo>
                  <a:pt x="81014" y="76705"/>
                  <a:pt x="64073" y="62265"/>
                  <a:pt x="64073" y="41458"/>
                </a:cubicBezTo>
                <a:lnTo>
                  <a:pt x="64073" y="35558"/>
                </a:lnTo>
                <a:cubicBezTo>
                  <a:pt x="64073" y="14596"/>
                  <a:pt x="81014" y="0"/>
                  <a:pt x="10199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8" name="open-passport_134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8F2A7C-670A-4A17-91AA-121CE6027E9A}"/>
              </a:ext>
            </a:extLst>
          </p:cNvPr>
          <p:cNvSpPr>
            <a:spLocks noChangeAspect="1"/>
          </p:cNvSpPr>
          <p:nvPr/>
        </p:nvSpPr>
        <p:spPr bwMode="auto">
          <a:xfrm>
            <a:off x="5676183" y="1849092"/>
            <a:ext cx="637437" cy="893122"/>
          </a:xfrm>
          <a:custGeom>
            <a:avLst/>
            <a:gdLst>
              <a:gd name="connsiteX0" fmla="*/ 155689 w 415612"/>
              <a:gd name="connsiteY0" fmla="*/ 351880 h 582321"/>
              <a:gd name="connsiteX1" fmla="*/ 159725 w 415612"/>
              <a:gd name="connsiteY1" fmla="*/ 417136 h 582321"/>
              <a:gd name="connsiteX2" fmla="*/ 187168 w 415612"/>
              <a:gd name="connsiteY2" fmla="*/ 380882 h 582321"/>
              <a:gd name="connsiteX3" fmla="*/ 188783 w 415612"/>
              <a:gd name="connsiteY3" fmla="*/ 376854 h 582321"/>
              <a:gd name="connsiteX4" fmla="*/ 174254 w 415612"/>
              <a:gd name="connsiteY4" fmla="*/ 361547 h 582321"/>
              <a:gd name="connsiteX5" fmla="*/ 161339 w 415612"/>
              <a:gd name="connsiteY5" fmla="*/ 353491 h 582321"/>
              <a:gd name="connsiteX6" fmla="*/ 243670 w 415612"/>
              <a:gd name="connsiteY6" fmla="*/ 280179 h 582321"/>
              <a:gd name="connsiteX7" fmla="*/ 162147 w 415612"/>
              <a:gd name="connsiteY7" fmla="*/ 341407 h 582321"/>
              <a:gd name="connsiteX8" fmla="*/ 164568 w 415612"/>
              <a:gd name="connsiteY8" fmla="*/ 342212 h 582321"/>
              <a:gd name="connsiteX9" fmla="*/ 183133 w 415612"/>
              <a:gd name="connsiteY9" fmla="*/ 352685 h 582321"/>
              <a:gd name="connsiteX10" fmla="*/ 188783 w 415612"/>
              <a:gd name="connsiteY10" fmla="*/ 359130 h 582321"/>
              <a:gd name="connsiteX11" fmla="*/ 189590 w 415612"/>
              <a:gd name="connsiteY11" fmla="*/ 356713 h 582321"/>
              <a:gd name="connsiteX12" fmla="*/ 303399 w 415612"/>
              <a:gd name="connsiteY12" fmla="*/ 215729 h 582321"/>
              <a:gd name="connsiteX13" fmla="*/ 100803 w 415612"/>
              <a:gd name="connsiteY13" fmla="*/ 322071 h 582321"/>
              <a:gd name="connsiteX14" fmla="*/ 148425 w 415612"/>
              <a:gd name="connsiteY14" fmla="*/ 336573 h 582321"/>
              <a:gd name="connsiteX15" fmla="*/ 152461 w 415612"/>
              <a:gd name="connsiteY15" fmla="*/ 332545 h 582321"/>
              <a:gd name="connsiteX16" fmla="*/ 259813 w 415612"/>
              <a:gd name="connsiteY16" fmla="*/ 253593 h 582321"/>
              <a:gd name="connsiteX17" fmla="*/ 266270 w 415612"/>
              <a:gd name="connsiteY17" fmla="*/ 250371 h 582321"/>
              <a:gd name="connsiteX18" fmla="*/ 270306 w 415612"/>
              <a:gd name="connsiteY18" fmla="*/ 250371 h 582321"/>
              <a:gd name="connsiteX19" fmla="*/ 272727 w 415612"/>
              <a:gd name="connsiteY19" fmla="*/ 253593 h 582321"/>
              <a:gd name="connsiteX20" fmla="*/ 270306 w 415612"/>
              <a:gd name="connsiteY20" fmla="*/ 264066 h 582321"/>
              <a:gd name="connsiteX21" fmla="*/ 199276 w 415612"/>
              <a:gd name="connsiteY21" fmla="*/ 363964 h 582321"/>
              <a:gd name="connsiteX22" fmla="*/ 198469 w 415612"/>
              <a:gd name="connsiteY22" fmla="*/ 368798 h 582321"/>
              <a:gd name="connsiteX23" fmla="*/ 249320 w 415612"/>
              <a:gd name="connsiteY23" fmla="*/ 421969 h 582321"/>
              <a:gd name="connsiteX24" fmla="*/ 301785 w 415612"/>
              <a:gd name="connsiteY24" fmla="*/ 202033 h 582321"/>
              <a:gd name="connsiteX25" fmla="*/ 315507 w 415612"/>
              <a:gd name="connsiteY25" fmla="*/ 204450 h 582321"/>
              <a:gd name="connsiteX26" fmla="*/ 317121 w 415612"/>
              <a:gd name="connsiteY26" fmla="*/ 214117 h 582321"/>
              <a:gd name="connsiteX27" fmla="*/ 260620 w 415612"/>
              <a:gd name="connsiteY27" fmla="*/ 426803 h 582321"/>
              <a:gd name="connsiteX28" fmla="*/ 250127 w 415612"/>
              <a:gd name="connsiteY28" fmla="*/ 435665 h 582321"/>
              <a:gd name="connsiteX29" fmla="*/ 241248 w 415612"/>
              <a:gd name="connsiteY29" fmla="*/ 431637 h 582321"/>
              <a:gd name="connsiteX30" fmla="*/ 197662 w 415612"/>
              <a:gd name="connsiteY30" fmla="*/ 386522 h 582321"/>
              <a:gd name="connsiteX31" fmla="*/ 196854 w 415612"/>
              <a:gd name="connsiteY31" fmla="*/ 388133 h 582321"/>
              <a:gd name="connsiteX32" fmla="*/ 165375 w 415612"/>
              <a:gd name="connsiteY32" fmla="*/ 430026 h 582321"/>
              <a:gd name="connsiteX33" fmla="*/ 156496 w 415612"/>
              <a:gd name="connsiteY33" fmla="*/ 435665 h 582321"/>
              <a:gd name="connsiteX34" fmla="*/ 148425 w 415612"/>
              <a:gd name="connsiteY34" fmla="*/ 425192 h 582321"/>
              <a:gd name="connsiteX35" fmla="*/ 143582 w 415612"/>
              <a:gd name="connsiteY35" fmla="*/ 352685 h 582321"/>
              <a:gd name="connsiteX36" fmla="*/ 143582 w 415612"/>
              <a:gd name="connsiteY36" fmla="*/ 347852 h 582321"/>
              <a:gd name="connsiteX37" fmla="*/ 91924 w 415612"/>
              <a:gd name="connsiteY37" fmla="*/ 332545 h 582321"/>
              <a:gd name="connsiteX38" fmla="*/ 83852 w 415612"/>
              <a:gd name="connsiteY38" fmla="*/ 323683 h 582321"/>
              <a:gd name="connsiteX39" fmla="*/ 90309 w 415612"/>
              <a:gd name="connsiteY39" fmla="*/ 314015 h 582321"/>
              <a:gd name="connsiteX40" fmla="*/ 48421 w 415612"/>
              <a:gd name="connsiteY40" fmla="*/ 76315 h 582321"/>
              <a:gd name="connsiteX41" fmla="*/ 21789 w 415612"/>
              <a:gd name="connsiteY41" fmla="*/ 103710 h 582321"/>
              <a:gd name="connsiteX42" fmla="*/ 21789 w 415612"/>
              <a:gd name="connsiteY42" fmla="*/ 533171 h 582321"/>
              <a:gd name="connsiteX43" fmla="*/ 48421 w 415612"/>
              <a:gd name="connsiteY43" fmla="*/ 560566 h 582321"/>
              <a:gd name="connsiteX44" fmla="*/ 366384 w 415612"/>
              <a:gd name="connsiteY44" fmla="*/ 560566 h 582321"/>
              <a:gd name="connsiteX45" fmla="*/ 393823 w 415612"/>
              <a:gd name="connsiteY45" fmla="*/ 533171 h 582321"/>
              <a:gd name="connsiteX46" fmla="*/ 393823 w 415612"/>
              <a:gd name="connsiteY46" fmla="*/ 103710 h 582321"/>
              <a:gd name="connsiteX47" fmla="*/ 366384 w 415612"/>
              <a:gd name="connsiteY47" fmla="*/ 76315 h 582321"/>
              <a:gd name="connsiteX48" fmla="*/ 307472 w 415612"/>
              <a:gd name="connsiteY48" fmla="*/ 22330 h 582321"/>
              <a:gd name="connsiteX49" fmla="*/ 158175 w 415612"/>
              <a:gd name="connsiteY49" fmla="*/ 54560 h 582321"/>
              <a:gd name="connsiteX50" fmla="*/ 331683 w 415612"/>
              <a:gd name="connsiteY50" fmla="*/ 54560 h 582321"/>
              <a:gd name="connsiteX51" fmla="*/ 331683 w 415612"/>
              <a:gd name="connsiteY51" fmla="*/ 34416 h 582321"/>
              <a:gd name="connsiteX52" fmla="*/ 327648 w 415612"/>
              <a:gd name="connsiteY52" fmla="*/ 24747 h 582321"/>
              <a:gd name="connsiteX53" fmla="*/ 307472 w 415612"/>
              <a:gd name="connsiteY53" fmla="*/ 22330 h 582321"/>
              <a:gd name="connsiteX54" fmla="*/ 303437 w 415612"/>
              <a:gd name="connsiteY54" fmla="*/ 1381 h 582321"/>
              <a:gd name="connsiteX55" fmla="*/ 341367 w 415612"/>
              <a:gd name="connsiteY55" fmla="*/ 8633 h 582321"/>
              <a:gd name="connsiteX56" fmla="*/ 353472 w 415612"/>
              <a:gd name="connsiteY56" fmla="*/ 34416 h 582321"/>
              <a:gd name="connsiteX57" fmla="*/ 353472 w 415612"/>
              <a:gd name="connsiteY57" fmla="*/ 54560 h 582321"/>
              <a:gd name="connsiteX58" fmla="*/ 366384 w 415612"/>
              <a:gd name="connsiteY58" fmla="*/ 54560 h 582321"/>
              <a:gd name="connsiteX59" fmla="*/ 415612 w 415612"/>
              <a:gd name="connsiteY59" fmla="*/ 103710 h 582321"/>
              <a:gd name="connsiteX60" fmla="*/ 415612 w 415612"/>
              <a:gd name="connsiteY60" fmla="*/ 533171 h 582321"/>
              <a:gd name="connsiteX61" fmla="*/ 366384 w 415612"/>
              <a:gd name="connsiteY61" fmla="*/ 582321 h 582321"/>
              <a:gd name="connsiteX62" fmla="*/ 48421 w 415612"/>
              <a:gd name="connsiteY62" fmla="*/ 582321 h 582321"/>
              <a:gd name="connsiteX63" fmla="*/ 0 w 415612"/>
              <a:gd name="connsiteY63" fmla="*/ 533171 h 582321"/>
              <a:gd name="connsiteX64" fmla="*/ 0 w 415612"/>
              <a:gd name="connsiteY64" fmla="*/ 103710 h 582321"/>
              <a:gd name="connsiteX65" fmla="*/ 48421 w 415612"/>
              <a:gd name="connsiteY65" fmla="*/ 54560 h 582321"/>
              <a:gd name="connsiteX66" fmla="*/ 57298 w 415612"/>
              <a:gd name="connsiteY66" fmla="*/ 54560 h 58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15612" h="582321">
                <a:moveTo>
                  <a:pt x="155689" y="351880"/>
                </a:moveTo>
                <a:lnTo>
                  <a:pt x="159725" y="417136"/>
                </a:lnTo>
                <a:lnTo>
                  <a:pt x="187168" y="380882"/>
                </a:lnTo>
                <a:cubicBezTo>
                  <a:pt x="188783" y="378465"/>
                  <a:pt x="188783" y="376854"/>
                  <a:pt x="188783" y="376854"/>
                </a:cubicBezTo>
                <a:lnTo>
                  <a:pt x="174254" y="361547"/>
                </a:lnTo>
                <a:cubicBezTo>
                  <a:pt x="171025" y="358325"/>
                  <a:pt x="165375" y="355102"/>
                  <a:pt x="161339" y="353491"/>
                </a:cubicBezTo>
                <a:close/>
                <a:moveTo>
                  <a:pt x="243670" y="280179"/>
                </a:moveTo>
                <a:lnTo>
                  <a:pt x="162147" y="341407"/>
                </a:lnTo>
                <a:lnTo>
                  <a:pt x="164568" y="342212"/>
                </a:lnTo>
                <a:cubicBezTo>
                  <a:pt x="171025" y="343823"/>
                  <a:pt x="178290" y="348657"/>
                  <a:pt x="183133" y="352685"/>
                </a:cubicBezTo>
                <a:lnTo>
                  <a:pt x="188783" y="359130"/>
                </a:lnTo>
                <a:cubicBezTo>
                  <a:pt x="188783" y="358325"/>
                  <a:pt x="188783" y="357519"/>
                  <a:pt x="189590" y="356713"/>
                </a:cubicBezTo>
                <a:close/>
                <a:moveTo>
                  <a:pt x="303399" y="215729"/>
                </a:moveTo>
                <a:lnTo>
                  <a:pt x="100803" y="322071"/>
                </a:lnTo>
                <a:lnTo>
                  <a:pt x="148425" y="336573"/>
                </a:lnTo>
                <a:cubicBezTo>
                  <a:pt x="150039" y="334962"/>
                  <a:pt x="150846" y="334156"/>
                  <a:pt x="152461" y="332545"/>
                </a:cubicBezTo>
                <a:lnTo>
                  <a:pt x="259813" y="253593"/>
                </a:lnTo>
                <a:cubicBezTo>
                  <a:pt x="262234" y="251176"/>
                  <a:pt x="264656" y="250371"/>
                  <a:pt x="266270" y="250371"/>
                </a:cubicBezTo>
                <a:lnTo>
                  <a:pt x="270306" y="250371"/>
                </a:lnTo>
                <a:lnTo>
                  <a:pt x="272727" y="253593"/>
                </a:lnTo>
                <a:cubicBezTo>
                  <a:pt x="274342" y="257621"/>
                  <a:pt x="271920" y="261649"/>
                  <a:pt x="270306" y="264066"/>
                </a:cubicBezTo>
                <a:lnTo>
                  <a:pt x="199276" y="363964"/>
                </a:lnTo>
                <a:cubicBezTo>
                  <a:pt x="198469" y="366381"/>
                  <a:pt x="197662" y="367992"/>
                  <a:pt x="198469" y="368798"/>
                </a:cubicBezTo>
                <a:lnTo>
                  <a:pt x="249320" y="421969"/>
                </a:lnTo>
                <a:close/>
                <a:moveTo>
                  <a:pt x="301785" y="202033"/>
                </a:moveTo>
                <a:cubicBezTo>
                  <a:pt x="307435" y="199616"/>
                  <a:pt x="312278" y="200422"/>
                  <a:pt x="315507" y="204450"/>
                </a:cubicBezTo>
                <a:cubicBezTo>
                  <a:pt x="317121" y="206061"/>
                  <a:pt x="317928" y="209284"/>
                  <a:pt x="317121" y="214117"/>
                </a:cubicBezTo>
                <a:lnTo>
                  <a:pt x="260620" y="426803"/>
                </a:lnTo>
                <a:cubicBezTo>
                  <a:pt x="259006" y="433248"/>
                  <a:pt x="254163" y="435665"/>
                  <a:pt x="250127" y="435665"/>
                </a:cubicBezTo>
                <a:cubicBezTo>
                  <a:pt x="247705" y="435665"/>
                  <a:pt x="244477" y="434859"/>
                  <a:pt x="241248" y="431637"/>
                </a:cubicBezTo>
                <a:lnTo>
                  <a:pt x="197662" y="386522"/>
                </a:lnTo>
                <a:cubicBezTo>
                  <a:pt x="197662" y="386522"/>
                  <a:pt x="197662" y="387327"/>
                  <a:pt x="196854" y="388133"/>
                </a:cubicBezTo>
                <a:lnTo>
                  <a:pt x="165375" y="430026"/>
                </a:lnTo>
                <a:cubicBezTo>
                  <a:pt x="162147" y="434859"/>
                  <a:pt x="158918" y="435665"/>
                  <a:pt x="156496" y="435665"/>
                </a:cubicBezTo>
                <a:cubicBezTo>
                  <a:pt x="153268" y="435665"/>
                  <a:pt x="148425" y="432442"/>
                  <a:pt x="148425" y="425192"/>
                </a:cubicBezTo>
                <a:lnTo>
                  <a:pt x="143582" y="352685"/>
                </a:lnTo>
                <a:cubicBezTo>
                  <a:pt x="142775" y="351880"/>
                  <a:pt x="143582" y="349463"/>
                  <a:pt x="143582" y="347852"/>
                </a:cubicBezTo>
                <a:lnTo>
                  <a:pt x="91924" y="332545"/>
                </a:lnTo>
                <a:cubicBezTo>
                  <a:pt x="84659" y="330128"/>
                  <a:pt x="83852" y="326100"/>
                  <a:pt x="83852" y="323683"/>
                </a:cubicBezTo>
                <a:cubicBezTo>
                  <a:pt x="83045" y="322071"/>
                  <a:pt x="83852" y="317238"/>
                  <a:pt x="90309" y="314015"/>
                </a:cubicBezTo>
                <a:close/>
                <a:moveTo>
                  <a:pt x="48421" y="76315"/>
                </a:moveTo>
                <a:cubicBezTo>
                  <a:pt x="33895" y="76315"/>
                  <a:pt x="21789" y="88401"/>
                  <a:pt x="21789" y="103710"/>
                </a:cubicBezTo>
                <a:lnTo>
                  <a:pt x="21789" y="533171"/>
                </a:lnTo>
                <a:cubicBezTo>
                  <a:pt x="21789" y="548480"/>
                  <a:pt x="33895" y="560566"/>
                  <a:pt x="48421" y="560566"/>
                </a:cubicBezTo>
                <a:lnTo>
                  <a:pt x="366384" y="560566"/>
                </a:lnTo>
                <a:cubicBezTo>
                  <a:pt x="381718" y="560566"/>
                  <a:pt x="393823" y="548480"/>
                  <a:pt x="393823" y="533171"/>
                </a:cubicBezTo>
                <a:lnTo>
                  <a:pt x="393823" y="103710"/>
                </a:lnTo>
                <a:cubicBezTo>
                  <a:pt x="393823" y="88401"/>
                  <a:pt x="381718" y="76315"/>
                  <a:pt x="366384" y="76315"/>
                </a:cubicBezTo>
                <a:close/>
                <a:moveTo>
                  <a:pt x="307472" y="22330"/>
                </a:moveTo>
                <a:lnTo>
                  <a:pt x="158175" y="54560"/>
                </a:lnTo>
                <a:lnTo>
                  <a:pt x="331683" y="54560"/>
                </a:lnTo>
                <a:lnTo>
                  <a:pt x="331683" y="34416"/>
                </a:lnTo>
                <a:cubicBezTo>
                  <a:pt x="331683" y="30388"/>
                  <a:pt x="330069" y="27165"/>
                  <a:pt x="327648" y="24747"/>
                </a:cubicBezTo>
                <a:cubicBezTo>
                  <a:pt x="322806" y="21525"/>
                  <a:pt x="315542" y="20719"/>
                  <a:pt x="307472" y="22330"/>
                </a:cubicBezTo>
                <a:close/>
                <a:moveTo>
                  <a:pt x="303437" y="1381"/>
                </a:moveTo>
                <a:cubicBezTo>
                  <a:pt x="317156" y="-1842"/>
                  <a:pt x="331683" y="575"/>
                  <a:pt x="341367" y="8633"/>
                </a:cubicBezTo>
                <a:cubicBezTo>
                  <a:pt x="349437" y="15079"/>
                  <a:pt x="353472" y="23942"/>
                  <a:pt x="353472" y="34416"/>
                </a:cubicBezTo>
                <a:lnTo>
                  <a:pt x="353472" y="54560"/>
                </a:lnTo>
                <a:lnTo>
                  <a:pt x="366384" y="54560"/>
                </a:lnTo>
                <a:cubicBezTo>
                  <a:pt x="393823" y="54560"/>
                  <a:pt x="415612" y="76315"/>
                  <a:pt x="415612" y="103710"/>
                </a:cubicBezTo>
                <a:lnTo>
                  <a:pt x="415612" y="533171"/>
                </a:lnTo>
                <a:cubicBezTo>
                  <a:pt x="415612" y="559760"/>
                  <a:pt x="393823" y="582321"/>
                  <a:pt x="366384" y="582321"/>
                </a:cubicBezTo>
                <a:lnTo>
                  <a:pt x="48421" y="582321"/>
                </a:lnTo>
                <a:cubicBezTo>
                  <a:pt x="21789" y="582321"/>
                  <a:pt x="0" y="559760"/>
                  <a:pt x="0" y="533171"/>
                </a:cubicBezTo>
                <a:lnTo>
                  <a:pt x="0" y="103710"/>
                </a:lnTo>
                <a:cubicBezTo>
                  <a:pt x="0" y="76315"/>
                  <a:pt x="21789" y="54560"/>
                  <a:pt x="48421" y="54560"/>
                </a:cubicBezTo>
                <a:lnTo>
                  <a:pt x="57298" y="5456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9" name="crayon-hand-drawn-toy_573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F570635-DE52-4D4B-BEAB-F2BF84542ADD}"/>
              </a:ext>
            </a:extLst>
          </p:cNvPr>
          <p:cNvSpPr>
            <a:spLocks noChangeAspect="1"/>
          </p:cNvSpPr>
          <p:nvPr/>
        </p:nvSpPr>
        <p:spPr bwMode="auto">
          <a:xfrm>
            <a:off x="6897071" y="1872122"/>
            <a:ext cx="990124" cy="834804"/>
          </a:xfrm>
          <a:custGeom>
            <a:avLst/>
            <a:gdLst>
              <a:gd name="T0" fmla="*/ 2166 w 2672"/>
              <a:gd name="T1" fmla="*/ 56 h 2256"/>
              <a:gd name="T2" fmla="*/ 970 w 2672"/>
              <a:gd name="T3" fmla="*/ 1190 h 2256"/>
              <a:gd name="T4" fmla="*/ 775 w 2672"/>
              <a:gd name="T5" fmla="*/ 1371 h 2256"/>
              <a:gd name="T6" fmla="*/ 586 w 2672"/>
              <a:gd name="T7" fmla="*/ 1862 h 2256"/>
              <a:gd name="T8" fmla="*/ 530 w 2672"/>
              <a:gd name="T9" fmla="*/ 1507 h 2256"/>
              <a:gd name="T10" fmla="*/ 461 w 2672"/>
              <a:gd name="T11" fmla="*/ 1289 h 2256"/>
              <a:gd name="T12" fmla="*/ 84 w 2672"/>
              <a:gd name="T13" fmla="*/ 1537 h 2256"/>
              <a:gd name="T14" fmla="*/ 269 w 2672"/>
              <a:gd name="T15" fmla="*/ 1947 h 2256"/>
              <a:gd name="T16" fmla="*/ 420 w 2672"/>
              <a:gd name="T17" fmla="*/ 2136 h 2256"/>
              <a:gd name="T18" fmla="*/ 753 w 2672"/>
              <a:gd name="T19" fmla="*/ 2167 h 2256"/>
              <a:gd name="T20" fmla="*/ 1410 w 2672"/>
              <a:gd name="T21" fmla="*/ 1859 h 2256"/>
              <a:gd name="T22" fmla="*/ 2105 w 2672"/>
              <a:gd name="T23" fmla="*/ 1158 h 2256"/>
              <a:gd name="T24" fmla="*/ 1896 w 2672"/>
              <a:gd name="T25" fmla="*/ 335 h 2256"/>
              <a:gd name="T26" fmla="*/ 1914 w 2672"/>
              <a:gd name="T27" fmla="*/ 501 h 2256"/>
              <a:gd name="T28" fmla="*/ 1937 w 2672"/>
              <a:gd name="T29" fmla="*/ 923 h 2256"/>
              <a:gd name="T30" fmla="*/ 1885 w 2672"/>
              <a:gd name="T31" fmla="*/ 1034 h 2256"/>
              <a:gd name="T32" fmla="*/ 1806 w 2672"/>
              <a:gd name="T33" fmla="*/ 1117 h 2256"/>
              <a:gd name="T34" fmla="*/ 1775 w 2672"/>
              <a:gd name="T35" fmla="*/ 1144 h 2256"/>
              <a:gd name="T36" fmla="*/ 1976 w 2672"/>
              <a:gd name="T37" fmla="*/ 704 h 2256"/>
              <a:gd name="T38" fmla="*/ 1937 w 2672"/>
              <a:gd name="T39" fmla="*/ 923 h 2256"/>
              <a:gd name="T40" fmla="*/ 1929 w 2672"/>
              <a:gd name="T41" fmla="*/ 617 h 2256"/>
              <a:gd name="T42" fmla="*/ 1744 w 2672"/>
              <a:gd name="T43" fmla="*/ 486 h 2256"/>
              <a:gd name="T44" fmla="*/ 1723 w 2672"/>
              <a:gd name="T45" fmla="*/ 508 h 2256"/>
              <a:gd name="T46" fmla="*/ 1720 w 2672"/>
              <a:gd name="T47" fmla="*/ 729 h 2256"/>
              <a:gd name="T48" fmla="*/ 1641 w 2672"/>
              <a:gd name="T49" fmla="*/ 594 h 2256"/>
              <a:gd name="T50" fmla="*/ 1691 w 2672"/>
              <a:gd name="T51" fmla="*/ 753 h 2256"/>
              <a:gd name="T52" fmla="*/ 1581 w 2672"/>
              <a:gd name="T53" fmla="*/ 779 h 2256"/>
              <a:gd name="T54" fmla="*/ 1513 w 2672"/>
              <a:gd name="T55" fmla="*/ 741 h 2256"/>
              <a:gd name="T56" fmla="*/ 1516 w 2672"/>
              <a:gd name="T57" fmla="*/ 948 h 2256"/>
              <a:gd name="T58" fmla="*/ 1445 w 2672"/>
              <a:gd name="T59" fmla="*/ 820 h 2256"/>
              <a:gd name="T60" fmla="*/ 1460 w 2672"/>
              <a:gd name="T61" fmla="*/ 952 h 2256"/>
              <a:gd name="T62" fmla="*/ 1360 w 2672"/>
              <a:gd name="T63" fmla="*/ 917 h 2256"/>
              <a:gd name="T64" fmla="*/ 804 w 2672"/>
              <a:gd name="T65" fmla="*/ 2018 h 2256"/>
              <a:gd name="T66" fmla="*/ 1249 w 2672"/>
              <a:gd name="T67" fmla="*/ 1792 h 2256"/>
              <a:gd name="T68" fmla="*/ 1163 w 2672"/>
              <a:gd name="T69" fmla="*/ 1593 h 2256"/>
              <a:gd name="T70" fmla="*/ 1498 w 2672"/>
              <a:gd name="T71" fmla="*/ 1629 h 2256"/>
              <a:gd name="T72" fmla="*/ 1569 w 2672"/>
              <a:gd name="T73" fmla="*/ 1593 h 2256"/>
              <a:gd name="T74" fmla="*/ 1187 w 2672"/>
              <a:gd name="T75" fmla="*/ 1116 h 2256"/>
              <a:gd name="T76" fmla="*/ 1384 w 2672"/>
              <a:gd name="T77" fmla="*/ 1363 h 2256"/>
              <a:gd name="T78" fmla="*/ 1209 w 2672"/>
              <a:gd name="T79" fmla="*/ 1092 h 2256"/>
              <a:gd name="T80" fmla="*/ 1591 w 2672"/>
              <a:gd name="T81" fmla="*/ 1567 h 2256"/>
              <a:gd name="T82" fmla="*/ 1565 w 2672"/>
              <a:gd name="T83" fmla="*/ 1437 h 2256"/>
              <a:gd name="T84" fmla="*/ 1334 w 2672"/>
              <a:gd name="T85" fmla="*/ 947 h 2256"/>
              <a:gd name="T86" fmla="*/ 1621 w 2672"/>
              <a:gd name="T87" fmla="*/ 1443 h 2256"/>
              <a:gd name="T88" fmla="*/ 1675 w 2672"/>
              <a:gd name="T89" fmla="*/ 1301 h 2256"/>
              <a:gd name="T90" fmla="*/ 1631 w 2672"/>
              <a:gd name="T91" fmla="*/ 1520 h 2256"/>
              <a:gd name="T92" fmla="*/ 1719 w 2672"/>
              <a:gd name="T93" fmla="*/ 1288 h 2256"/>
              <a:gd name="T94" fmla="*/ 1856 w 2672"/>
              <a:gd name="T95" fmla="*/ 1260 h 2256"/>
              <a:gd name="T96" fmla="*/ 1867 w 2672"/>
              <a:gd name="T97" fmla="*/ 1194 h 2256"/>
              <a:gd name="T98" fmla="*/ 1946 w 2672"/>
              <a:gd name="T99" fmla="*/ 1156 h 2256"/>
              <a:gd name="T100" fmla="*/ 1962 w 2672"/>
              <a:gd name="T101" fmla="*/ 1123 h 2256"/>
              <a:gd name="T102" fmla="*/ 2012 w 2672"/>
              <a:gd name="T103" fmla="*/ 1026 h 2256"/>
              <a:gd name="T104" fmla="*/ 2062 w 2672"/>
              <a:gd name="T105" fmla="*/ 1020 h 2256"/>
              <a:gd name="T106" fmla="*/ 2164 w 2672"/>
              <a:gd name="T107" fmla="*/ 880 h 2256"/>
              <a:gd name="T108" fmla="*/ 2089 w 2672"/>
              <a:gd name="T109" fmla="*/ 623 h 2256"/>
              <a:gd name="T110" fmla="*/ 1952 w 2672"/>
              <a:gd name="T111" fmla="*/ 283 h 2256"/>
              <a:gd name="T112" fmla="*/ 2146 w 2672"/>
              <a:gd name="T113" fmla="*/ 618 h 2256"/>
              <a:gd name="T114" fmla="*/ 2089 w 2672"/>
              <a:gd name="T115" fmla="*/ 623 h 2256"/>
              <a:gd name="T116" fmla="*/ 2100 w 2672"/>
              <a:gd name="T117" fmla="*/ 416 h 2256"/>
              <a:gd name="T118" fmla="*/ 2293 w 2672"/>
              <a:gd name="T119" fmla="*/ 745 h 2256"/>
              <a:gd name="T120" fmla="*/ 2254 w 2672"/>
              <a:gd name="T121" fmla="*/ 410 h 2256"/>
              <a:gd name="T122" fmla="*/ 2338 w 2672"/>
              <a:gd name="T123" fmla="*/ 291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72" h="2256">
                <a:moveTo>
                  <a:pt x="2626" y="476"/>
                </a:moveTo>
                <a:cubicBezTo>
                  <a:pt x="2672" y="394"/>
                  <a:pt x="2526" y="297"/>
                  <a:pt x="2475" y="260"/>
                </a:cubicBezTo>
                <a:cubicBezTo>
                  <a:pt x="2375" y="188"/>
                  <a:pt x="2270" y="122"/>
                  <a:pt x="2166" y="56"/>
                </a:cubicBezTo>
                <a:cubicBezTo>
                  <a:pt x="2165" y="33"/>
                  <a:pt x="2147" y="11"/>
                  <a:pt x="2120" y="9"/>
                </a:cubicBezTo>
                <a:cubicBezTo>
                  <a:pt x="1949" y="0"/>
                  <a:pt x="1741" y="305"/>
                  <a:pt x="1640" y="413"/>
                </a:cubicBezTo>
                <a:cubicBezTo>
                  <a:pt x="1406" y="662"/>
                  <a:pt x="1190" y="928"/>
                  <a:pt x="970" y="1190"/>
                </a:cubicBezTo>
                <a:cubicBezTo>
                  <a:pt x="963" y="1193"/>
                  <a:pt x="958" y="1200"/>
                  <a:pt x="956" y="1207"/>
                </a:cubicBezTo>
                <a:cubicBezTo>
                  <a:pt x="915" y="1255"/>
                  <a:pt x="875" y="1303"/>
                  <a:pt x="834" y="1351"/>
                </a:cubicBezTo>
                <a:cubicBezTo>
                  <a:pt x="814" y="1339"/>
                  <a:pt x="783" y="1344"/>
                  <a:pt x="775" y="1371"/>
                </a:cubicBezTo>
                <a:cubicBezTo>
                  <a:pt x="713" y="1607"/>
                  <a:pt x="699" y="1851"/>
                  <a:pt x="681" y="2093"/>
                </a:cubicBezTo>
                <a:cubicBezTo>
                  <a:pt x="631" y="2055"/>
                  <a:pt x="572" y="2033"/>
                  <a:pt x="509" y="2021"/>
                </a:cubicBezTo>
                <a:cubicBezTo>
                  <a:pt x="532" y="1967"/>
                  <a:pt x="554" y="1912"/>
                  <a:pt x="586" y="1862"/>
                </a:cubicBezTo>
                <a:cubicBezTo>
                  <a:pt x="615" y="1816"/>
                  <a:pt x="568" y="1753"/>
                  <a:pt x="516" y="1770"/>
                </a:cubicBezTo>
                <a:cubicBezTo>
                  <a:pt x="456" y="1789"/>
                  <a:pt x="396" y="1800"/>
                  <a:pt x="335" y="1810"/>
                </a:cubicBezTo>
                <a:cubicBezTo>
                  <a:pt x="377" y="1700"/>
                  <a:pt x="474" y="1606"/>
                  <a:pt x="530" y="1507"/>
                </a:cubicBezTo>
                <a:cubicBezTo>
                  <a:pt x="549" y="1473"/>
                  <a:pt x="533" y="1424"/>
                  <a:pt x="493" y="1415"/>
                </a:cubicBezTo>
                <a:cubicBezTo>
                  <a:pt x="417" y="1397"/>
                  <a:pt x="342" y="1398"/>
                  <a:pt x="267" y="1402"/>
                </a:cubicBezTo>
                <a:cubicBezTo>
                  <a:pt x="327" y="1359"/>
                  <a:pt x="391" y="1322"/>
                  <a:pt x="461" y="1289"/>
                </a:cubicBezTo>
                <a:cubicBezTo>
                  <a:pt x="508" y="1266"/>
                  <a:pt x="474" y="1198"/>
                  <a:pt x="427" y="1209"/>
                </a:cubicBezTo>
                <a:cubicBezTo>
                  <a:pt x="276" y="1242"/>
                  <a:pt x="155" y="1331"/>
                  <a:pt x="40" y="1432"/>
                </a:cubicBezTo>
                <a:cubicBezTo>
                  <a:pt x="0" y="1467"/>
                  <a:pt x="32" y="1538"/>
                  <a:pt x="84" y="1537"/>
                </a:cubicBezTo>
                <a:cubicBezTo>
                  <a:pt x="180" y="1534"/>
                  <a:pt x="276" y="1517"/>
                  <a:pt x="372" y="1523"/>
                </a:cubicBezTo>
                <a:cubicBezTo>
                  <a:pt x="294" y="1638"/>
                  <a:pt x="205" y="1741"/>
                  <a:pt x="189" y="1886"/>
                </a:cubicBezTo>
                <a:cubicBezTo>
                  <a:pt x="184" y="1930"/>
                  <a:pt x="233" y="1953"/>
                  <a:pt x="269" y="1947"/>
                </a:cubicBezTo>
                <a:cubicBezTo>
                  <a:pt x="318" y="1938"/>
                  <a:pt x="367" y="1932"/>
                  <a:pt x="415" y="1923"/>
                </a:cubicBezTo>
                <a:cubicBezTo>
                  <a:pt x="399" y="1962"/>
                  <a:pt x="384" y="2001"/>
                  <a:pt x="366" y="2041"/>
                </a:cubicBezTo>
                <a:cubicBezTo>
                  <a:pt x="347" y="2086"/>
                  <a:pt x="369" y="2132"/>
                  <a:pt x="420" y="2136"/>
                </a:cubicBezTo>
                <a:cubicBezTo>
                  <a:pt x="520" y="2142"/>
                  <a:pt x="590" y="2184"/>
                  <a:pt x="674" y="2230"/>
                </a:cubicBezTo>
                <a:cubicBezTo>
                  <a:pt x="722" y="2256"/>
                  <a:pt x="759" y="2210"/>
                  <a:pt x="747" y="2168"/>
                </a:cubicBezTo>
                <a:cubicBezTo>
                  <a:pt x="749" y="2168"/>
                  <a:pt x="751" y="2168"/>
                  <a:pt x="753" y="2167"/>
                </a:cubicBezTo>
                <a:cubicBezTo>
                  <a:pt x="871" y="2119"/>
                  <a:pt x="984" y="2062"/>
                  <a:pt x="1097" y="2005"/>
                </a:cubicBezTo>
                <a:cubicBezTo>
                  <a:pt x="1185" y="1960"/>
                  <a:pt x="1307" y="1922"/>
                  <a:pt x="1381" y="1853"/>
                </a:cubicBezTo>
                <a:cubicBezTo>
                  <a:pt x="1390" y="1855"/>
                  <a:pt x="1400" y="1858"/>
                  <a:pt x="1410" y="1859"/>
                </a:cubicBezTo>
                <a:cubicBezTo>
                  <a:pt x="1421" y="1860"/>
                  <a:pt x="1431" y="1857"/>
                  <a:pt x="1438" y="1851"/>
                </a:cubicBezTo>
                <a:cubicBezTo>
                  <a:pt x="1452" y="1854"/>
                  <a:pt x="1466" y="1853"/>
                  <a:pt x="1478" y="1841"/>
                </a:cubicBezTo>
                <a:cubicBezTo>
                  <a:pt x="1696" y="1623"/>
                  <a:pt x="1900" y="1389"/>
                  <a:pt x="2105" y="1158"/>
                </a:cubicBezTo>
                <a:cubicBezTo>
                  <a:pt x="2284" y="957"/>
                  <a:pt x="2486" y="757"/>
                  <a:pt x="2629" y="528"/>
                </a:cubicBezTo>
                <a:cubicBezTo>
                  <a:pt x="2641" y="509"/>
                  <a:pt x="2637" y="489"/>
                  <a:pt x="2626" y="476"/>
                </a:cubicBezTo>
                <a:close/>
                <a:moveTo>
                  <a:pt x="1896" y="335"/>
                </a:moveTo>
                <a:cubicBezTo>
                  <a:pt x="1929" y="429"/>
                  <a:pt x="1969" y="520"/>
                  <a:pt x="2010" y="609"/>
                </a:cubicBezTo>
                <a:cubicBezTo>
                  <a:pt x="2004" y="609"/>
                  <a:pt x="1997" y="609"/>
                  <a:pt x="1990" y="609"/>
                </a:cubicBezTo>
                <a:cubicBezTo>
                  <a:pt x="1968" y="571"/>
                  <a:pt x="1936" y="537"/>
                  <a:pt x="1914" y="501"/>
                </a:cubicBezTo>
                <a:cubicBezTo>
                  <a:pt x="1890" y="464"/>
                  <a:pt x="1867" y="425"/>
                  <a:pt x="1844" y="387"/>
                </a:cubicBezTo>
                <a:cubicBezTo>
                  <a:pt x="1861" y="370"/>
                  <a:pt x="1879" y="353"/>
                  <a:pt x="1896" y="335"/>
                </a:cubicBezTo>
                <a:close/>
                <a:moveTo>
                  <a:pt x="1937" y="923"/>
                </a:moveTo>
                <a:cubicBezTo>
                  <a:pt x="1941" y="930"/>
                  <a:pt x="1945" y="937"/>
                  <a:pt x="1950" y="943"/>
                </a:cubicBezTo>
                <a:cubicBezTo>
                  <a:pt x="1929" y="978"/>
                  <a:pt x="1906" y="1008"/>
                  <a:pt x="1888" y="1031"/>
                </a:cubicBezTo>
                <a:cubicBezTo>
                  <a:pt x="1887" y="1032"/>
                  <a:pt x="1886" y="1033"/>
                  <a:pt x="1885" y="1034"/>
                </a:cubicBezTo>
                <a:cubicBezTo>
                  <a:pt x="1874" y="1026"/>
                  <a:pt x="1859" y="1040"/>
                  <a:pt x="1866" y="1052"/>
                </a:cubicBezTo>
                <a:cubicBezTo>
                  <a:pt x="1866" y="1053"/>
                  <a:pt x="1866" y="1054"/>
                  <a:pt x="1867" y="1055"/>
                </a:cubicBezTo>
                <a:cubicBezTo>
                  <a:pt x="1851" y="1074"/>
                  <a:pt x="1830" y="1095"/>
                  <a:pt x="1806" y="1117"/>
                </a:cubicBezTo>
                <a:cubicBezTo>
                  <a:pt x="1805" y="1114"/>
                  <a:pt x="1803" y="1112"/>
                  <a:pt x="1801" y="1110"/>
                </a:cubicBezTo>
                <a:cubicBezTo>
                  <a:pt x="1790" y="1092"/>
                  <a:pt x="1755" y="1104"/>
                  <a:pt x="1765" y="1126"/>
                </a:cubicBezTo>
                <a:cubicBezTo>
                  <a:pt x="1767" y="1132"/>
                  <a:pt x="1771" y="1138"/>
                  <a:pt x="1775" y="1144"/>
                </a:cubicBezTo>
                <a:cubicBezTo>
                  <a:pt x="1712" y="1194"/>
                  <a:pt x="1639" y="1229"/>
                  <a:pt x="1588" y="1189"/>
                </a:cubicBezTo>
                <a:cubicBezTo>
                  <a:pt x="1435" y="1069"/>
                  <a:pt x="1807" y="793"/>
                  <a:pt x="1968" y="690"/>
                </a:cubicBezTo>
                <a:cubicBezTo>
                  <a:pt x="1969" y="695"/>
                  <a:pt x="1972" y="700"/>
                  <a:pt x="1976" y="704"/>
                </a:cubicBezTo>
                <a:cubicBezTo>
                  <a:pt x="2024" y="760"/>
                  <a:pt x="2005" y="838"/>
                  <a:pt x="1969" y="908"/>
                </a:cubicBezTo>
                <a:cubicBezTo>
                  <a:pt x="1968" y="908"/>
                  <a:pt x="1968" y="907"/>
                  <a:pt x="1967" y="906"/>
                </a:cubicBezTo>
                <a:cubicBezTo>
                  <a:pt x="1955" y="887"/>
                  <a:pt x="1928" y="903"/>
                  <a:pt x="1937" y="923"/>
                </a:cubicBezTo>
                <a:close/>
                <a:moveTo>
                  <a:pt x="1816" y="415"/>
                </a:moveTo>
                <a:cubicBezTo>
                  <a:pt x="1836" y="451"/>
                  <a:pt x="1855" y="488"/>
                  <a:pt x="1875" y="524"/>
                </a:cubicBezTo>
                <a:cubicBezTo>
                  <a:pt x="1892" y="553"/>
                  <a:pt x="1908" y="587"/>
                  <a:pt x="1929" y="617"/>
                </a:cubicBezTo>
                <a:cubicBezTo>
                  <a:pt x="1901" y="624"/>
                  <a:pt x="1872" y="636"/>
                  <a:pt x="1842" y="651"/>
                </a:cubicBezTo>
                <a:cubicBezTo>
                  <a:pt x="1844" y="622"/>
                  <a:pt x="1817" y="591"/>
                  <a:pt x="1803" y="569"/>
                </a:cubicBezTo>
                <a:cubicBezTo>
                  <a:pt x="1785" y="541"/>
                  <a:pt x="1766" y="512"/>
                  <a:pt x="1744" y="486"/>
                </a:cubicBezTo>
                <a:cubicBezTo>
                  <a:pt x="1768" y="461"/>
                  <a:pt x="1792" y="439"/>
                  <a:pt x="1816" y="415"/>
                </a:cubicBezTo>
                <a:close/>
                <a:moveTo>
                  <a:pt x="1641" y="594"/>
                </a:moveTo>
                <a:cubicBezTo>
                  <a:pt x="1667" y="565"/>
                  <a:pt x="1696" y="537"/>
                  <a:pt x="1723" y="508"/>
                </a:cubicBezTo>
                <a:cubicBezTo>
                  <a:pt x="1740" y="538"/>
                  <a:pt x="1753" y="570"/>
                  <a:pt x="1767" y="600"/>
                </a:cubicBezTo>
                <a:cubicBezTo>
                  <a:pt x="1778" y="623"/>
                  <a:pt x="1786" y="655"/>
                  <a:pt x="1809" y="669"/>
                </a:cubicBezTo>
                <a:cubicBezTo>
                  <a:pt x="1779" y="687"/>
                  <a:pt x="1749" y="707"/>
                  <a:pt x="1720" y="729"/>
                </a:cubicBezTo>
                <a:cubicBezTo>
                  <a:pt x="1709" y="708"/>
                  <a:pt x="1692" y="690"/>
                  <a:pt x="1678" y="670"/>
                </a:cubicBezTo>
                <a:cubicBezTo>
                  <a:pt x="1663" y="649"/>
                  <a:pt x="1647" y="627"/>
                  <a:pt x="1632" y="605"/>
                </a:cubicBezTo>
                <a:cubicBezTo>
                  <a:pt x="1635" y="601"/>
                  <a:pt x="1638" y="598"/>
                  <a:pt x="1641" y="594"/>
                </a:cubicBezTo>
                <a:close/>
                <a:moveTo>
                  <a:pt x="1609" y="631"/>
                </a:moveTo>
                <a:cubicBezTo>
                  <a:pt x="1621" y="650"/>
                  <a:pt x="1634" y="670"/>
                  <a:pt x="1647" y="689"/>
                </a:cubicBezTo>
                <a:cubicBezTo>
                  <a:pt x="1661" y="710"/>
                  <a:pt x="1674" y="734"/>
                  <a:pt x="1691" y="753"/>
                </a:cubicBezTo>
                <a:cubicBezTo>
                  <a:pt x="1665" y="775"/>
                  <a:pt x="1639" y="799"/>
                  <a:pt x="1614" y="824"/>
                </a:cubicBezTo>
                <a:cubicBezTo>
                  <a:pt x="1614" y="823"/>
                  <a:pt x="1613" y="821"/>
                  <a:pt x="1612" y="821"/>
                </a:cubicBezTo>
                <a:cubicBezTo>
                  <a:pt x="1601" y="807"/>
                  <a:pt x="1591" y="793"/>
                  <a:pt x="1581" y="779"/>
                </a:cubicBezTo>
                <a:cubicBezTo>
                  <a:pt x="1567" y="756"/>
                  <a:pt x="1553" y="733"/>
                  <a:pt x="1541" y="709"/>
                </a:cubicBezTo>
                <a:cubicBezTo>
                  <a:pt x="1564" y="683"/>
                  <a:pt x="1587" y="657"/>
                  <a:pt x="1609" y="631"/>
                </a:cubicBezTo>
                <a:close/>
                <a:moveTo>
                  <a:pt x="1513" y="741"/>
                </a:moveTo>
                <a:cubicBezTo>
                  <a:pt x="1526" y="772"/>
                  <a:pt x="1540" y="802"/>
                  <a:pt x="1556" y="831"/>
                </a:cubicBezTo>
                <a:cubicBezTo>
                  <a:pt x="1563" y="842"/>
                  <a:pt x="1571" y="853"/>
                  <a:pt x="1580" y="862"/>
                </a:cubicBezTo>
                <a:cubicBezTo>
                  <a:pt x="1556" y="890"/>
                  <a:pt x="1535" y="919"/>
                  <a:pt x="1516" y="948"/>
                </a:cubicBezTo>
                <a:cubicBezTo>
                  <a:pt x="1515" y="945"/>
                  <a:pt x="1514" y="943"/>
                  <a:pt x="1513" y="942"/>
                </a:cubicBezTo>
                <a:cubicBezTo>
                  <a:pt x="1503" y="926"/>
                  <a:pt x="1493" y="910"/>
                  <a:pt x="1484" y="894"/>
                </a:cubicBezTo>
                <a:cubicBezTo>
                  <a:pt x="1470" y="870"/>
                  <a:pt x="1457" y="845"/>
                  <a:pt x="1445" y="820"/>
                </a:cubicBezTo>
                <a:cubicBezTo>
                  <a:pt x="1468" y="793"/>
                  <a:pt x="1491" y="767"/>
                  <a:pt x="1513" y="741"/>
                </a:cubicBezTo>
                <a:close/>
                <a:moveTo>
                  <a:pt x="1417" y="852"/>
                </a:moveTo>
                <a:cubicBezTo>
                  <a:pt x="1431" y="886"/>
                  <a:pt x="1445" y="919"/>
                  <a:pt x="1460" y="952"/>
                </a:cubicBezTo>
                <a:cubicBezTo>
                  <a:pt x="1467" y="967"/>
                  <a:pt x="1475" y="985"/>
                  <a:pt x="1492" y="991"/>
                </a:cubicBezTo>
                <a:cubicBezTo>
                  <a:pt x="1474" y="1027"/>
                  <a:pt x="1461" y="1062"/>
                  <a:pt x="1456" y="1096"/>
                </a:cubicBezTo>
                <a:cubicBezTo>
                  <a:pt x="1420" y="1039"/>
                  <a:pt x="1386" y="979"/>
                  <a:pt x="1360" y="917"/>
                </a:cubicBezTo>
                <a:cubicBezTo>
                  <a:pt x="1379" y="895"/>
                  <a:pt x="1398" y="874"/>
                  <a:pt x="1417" y="852"/>
                </a:cubicBezTo>
                <a:close/>
                <a:moveTo>
                  <a:pt x="1112" y="1864"/>
                </a:moveTo>
                <a:cubicBezTo>
                  <a:pt x="1010" y="1916"/>
                  <a:pt x="908" y="1970"/>
                  <a:pt x="804" y="2018"/>
                </a:cubicBezTo>
                <a:cubicBezTo>
                  <a:pt x="819" y="1835"/>
                  <a:pt x="837" y="1651"/>
                  <a:pt x="846" y="1468"/>
                </a:cubicBezTo>
                <a:cubicBezTo>
                  <a:pt x="941" y="1545"/>
                  <a:pt x="1033" y="1625"/>
                  <a:pt x="1129" y="1701"/>
                </a:cubicBezTo>
                <a:cubicBezTo>
                  <a:pt x="1166" y="1731"/>
                  <a:pt x="1206" y="1763"/>
                  <a:pt x="1249" y="1792"/>
                </a:cubicBezTo>
                <a:cubicBezTo>
                  <a:pt x="1201" y="1813"/>
                  <a:pt x="1155" y="1842"/>
                  <a:pt x="1112" y="1864"/>
                </a:cubicBezTo>
                <a:close/>
                <a:moveTo>
                  <a:pt x="1429" y="1767"/>
                </a:moveTo>
                <a:cubicBezTo>
                  <a:pt x="1348" y="1702"/>
                  <a:pt x="1248" y="1656"/>
                  <a:pt x="1163" y="1593"/>
                </a:cubicBezTo>
                <a:cubicBezTo>
                  <a:pt x="1079" y="1530"/>
                  <a:pt x="997" y="1464"/>
                  <a:pt x="911" y="1403"/>
                </a:cubicBezTo>
                <a:cubicBezTo>
                  <a:pt x="951" y="1366"/>
                  <a:pt x="988" y="1326"/>
                  <a:pt x="1026" y="1287"/>
                </a:cubicBezTo>
                <a:cubicBezTo>
                  <a:pt x="1174" y="1414"/>
                  <a:pt x="1333" y="1527"/>
                  <a:pt x="1498" y="1629"/>
                </a:cubicBezTo>
                <a:cubicBezTo>
                  <a:pt x="1511" y="1637"/>
                  <a:pt x="1524" y="1638"/>
                  <a:pt x="1535" y="1634"/>
                </a:cubicBezTo>
                <a:cubicBezTo>
                  <a:pt x="1499" y="1678"/>
                  <a:pt x="1464" y="1722"/>
                  <a:pt x="1429" y="1767"/>
                </a:cubicBezTo>
                <a:close/>
                <a:moveTo>
                  <a:pt x="1569" y="1593"/>
                </a:moveTo>
                <a:cubicBezTo>
                  <a:pt x="1572" y="1576"/>
                  <a:pt x="1566" y="1557"/>
                  <a:pt x="1547" y="1546"/>
                </a:cubicBezTo>
                <a:cubicBezTo>
                  <a:pt x="1385" y="1449"/>
                  <a:pt x="1229" y="1345"/>
                  <a:pt x="1072" y="1242"/>
                </a:cubicBezTo>
                <a:cubicBezTo>
                  <a:pt x="1111" y="1201"/>
                  <a:pt x="1149" y="1158"/>
                  <a:pt x="1187" y="1116"/>
                </a:cubicBezTo>
                <a:cubicBezTo>
                  <a:pt x="1214" y="1178"/>
                  <a:pt x="1245" y="1239"/>
                  <a:pt x="1275" y="1299"/>
                </a:cubicBezTo>
                <a:cubicBezTo>
                  <a:pt x="1294" y="1335"/>
                  <a:pt x="1322" y="1407"/>
                  <a:pt x="1373" y="1404"/>
                </a:cubicBezTo>
                <a:cubicBezTo>
                  <a:pt x="1393" y="1402"/>
                  <a:pt x="1406" y="1372"/>
                  <a:pt x="1384" y="1363"/>
                </a:cubicBezTo>
                <a:cubicBezTo>
                  <a:pt x="1372" y="1357"/>
                  <a:pt x="1356" y="1328"/>
                  <a:pt x="1349" y="1318"/>
                </a:cubicBezTo>
                <a:cubicBezTo>
                  <a:pt x="1329" y="1292"/>
                  <a:pt x="1313" y="1263"/>
                  <a:pt x="1296" y="1235"/>
                </a:cubicBezTo>
                <a:cubicBezTo>
                  <a:pt x="1267" y="1188"/>
                  <a:pt x="1242" y="1137"/>
                  <a:pt x="1209" y="1092"/>
                </a:cubicBezTo>
                <a:cubicBezTo>
                  <a:pt x="1228" y="1071"/>
                  <a:pt x="1246" y="1049"/>
                  <a:pt x="1265" y="1028"/>
                </a:cubicBezTo>
                <a:cubicBezTo>
                  <a:pt x="1325" y="1152"/>
                  <a:pt x="1392" y="1274"/>
                  <a:pt x="1462" y="1393"/>
                </a:cubicBezTo>
                <a:cubicBezTo>
                  <a:pt x="1485" y="1432"/>
                  <a:pt x="1533" y="1536"/>
                  <a:pt x="1591" y="1567"/>
                </a:cubicBezTo>
                <a:cubicBezTo>
                  <a:pt x="1584" y="1576"/>
                  <a:pt x="1576" y="1584"/>
                  <a:pt x="1569" y="1593"/>
                </a:cubicBezTo>
                <a:close/>
                <a:moveTo>
                  <a:pt x="1631" y="1520"/>
                </a:moveTo>
                <a:cubicBezTo>
                  <a:pt x="1608" y="1502"/>
                  <a:pt x="1575" y="1451"/>
                  <a:pt x="1565" y="1437"/>
                </a:cubicBezTo>
                <a:cubicBezTo>
                  <a:pt x="1527" y="1387"/>
                  <a:pt x="1492" y="1333"/>
                  <a:pt x="1457" y="1280"/>
                </a:cubicBezTo>
                <a:cubicBezTo>
                  <a:pt x="1398" y="1189"/>
                  <a:pt x="1345" y="1094"/>
                  <a:pt x="1286" y="1003"/>
                </a:cubicBezTo>
                <a:cubicBezTo>
                  <a:pt x="1302" y="985"/>
                  <a:pt x="1318" y="966"/>
                  <a:pt x="1334" y="947"/>
                </a:cubicBezTo>
                <a:cubicBezTo>
                  <a:pt x="1363" y="1041"/>
                  <a:pt x="1420" y="1130"/>
                  <a:pt x="1468" y="1213"/>
                </a:cubicBezTo>
                <a:cubicBezTo>
                  <a:pt x="1498" y="1265"/>
                  <a:pt x="1531" y="1316"/>
                  <a:pt x="1561" y="1367"/>
                </a:cubicBezTo>
                <a:cubicBezTo>
                  <a:pt x="1577" y="1394"/>
                  <a:pt x="1591" y="1428"/>
                  <a:pt x="1621" y="1443"/>
                </a:cubicBezTo>
                <a:cubicBezTo>
                  <a:pt x="1640" y="1452"/>
                  <a:pt x="1660" y="1440"/>
                  <a:pt x="1662" y="1419"/>
                </a:cubicBezTo>
                <a:cubicBezTo>
                  <a:pt x="1665" y="1384"/>
                  <a:pt x="1637" y="1341"/>
                  <a:pt x="1606" y="1303"/>
                </a:cubicBezTo>
                <a:cubicBezTo>
                  <a:pt x="1629" y="1306"/>
                  <a:pt x="1652" y="1305"/>
                  <a:pt x="1675" y="1301"/>
                </a:cubicBezTo>
                <a:cubicBezTo>
                  <a:pt x="1684" y="1315"/>
                  <a:pt x="1693" y="1329"/>
                  <a:pt x="1702" y="1343"/>
                </a:cubicBezTo>
                <a:cubicBezTo>
                  <a:pt x="1713" y="1358"/>
                  <a:pt x="1723" y="1380"/>
                  <a:pt x="1736" y="1399"/>
                </a:cubicBezTo>
                <a:cubicBezTo>
                  <a:pt x="1701" y="1439"/>
                  <a:pt x="1665" y="1479"/>
                  <a:pt x="1631" y="1520"/>
                </a:cubicBezTo>
                <a:close/>
                <a:moveTo>
                  <a:pt x="1773" y="1357"/>
                </a:moveTo>
                <a:cubicBezTo>
                  <a:pt x="1766" y="1349"/>
                  <a:pt x="1760" y="1341"/>
                  <a:pt x="1754" y="1334"/>
                </a:cubicBezTo>
                <a:cubicBezTo>
                  <a:pt x="1742" y="1319"/>
                  <a:pt x="1731" y="1303"/>
                  <a:pt x="1719" y="1288"/>
                </a:cubicBezTo>
                <a:cubicBezTo>
                  <a:pt x="1756" y="1273"/>
                  <a:pt x="1793" y="1251"/>
                  <a:pt x="1827" y="1225"/>
                </a:cubicBezTo>
                <a:cubicBezTo>
                  <a:pt x="1833" y="1233"/>
                  <a:pt x="1839" y="1241"/>
                  <a:pt x="1845" y="1250"/>
                </a:cubicBezTo>
                <a:cubicBezTo>
                  <a:pt x="1848" y="1254"/>
                  <a:pt x="1852" y="1257"/>
                  <a:pt x="1856" y="1260"/>
                </a:cubicBezTo>
                <a:cubicBezTo>
                  <a:pt x="1828" y="1292"/>
                  <a:pt x="1800" y="1324"/>
                  <a:pt x="1773" y="1357"/>
                </a:cubicBezTo>
                <a:close/>
                <a:moveTo>
                  <a:pt x="1889" y="1222"/>
                </a:moveTo>
                <a:cubicBezTo>
                  <a:pt x="1883" y="1212"/>
                  <a:pt x="1875" y="1204"/>
                  <a:pt x="1867" y="1194"/>
                </a:cubicBezTo>
                <a:cubicBezTo>
                  <a:pt x="1867" y="1194"/>
                  <a:pt x="1866" y="1193"/>
                  <a:pt x="1866" y="1193"/>
                </a:cubicBezTo>
                <a:cubicBezTo>
                  <a:pt x="1885" y="1177"/>
                  <a:pt x="1902" y="1160"/>
                  <a:pt x="1918" y="1143"/>
                </a:cubicBezTo>
                <a:cubicBezTo>
                  <a:pt x="1926" y="1151"/>
                  <a:pt x="1935" y="1155"/>
                  <a:pt x="1946" y="1156"/>
                </a:cubicBezTo>
                <a:cubicBezTo>
                  <a:pt x="1927" y="1178"/>
                  <a:pt x="1908" y="1200"/>
                  <a:pt x="1889" y="1222"/>
                </a:cubicBezTo>
                <a:close/>
                <a:moveTo>
                  <a:pt x="1969" y="1130"/>
                </a:moveTo>
                <a:cubicBezTo>
                  <a:pt x="1967" y="1127"/>
                  <a:pt x="1965" y="1124"/>
                  <a:pt x="1962" y="1123"/>
                </a:cubicBezTo>
                <a:cubicBezTo>
                  <a:pt x="1957" y="1120"/>
                  <a:pt x="1952" y="1116"/>
                  <a:pt x="1947" y="1110"/>
                </a:cubicBezTo>
                <a:cubicBezTo>
                  <a:pt x="1955" y="1101"/>
                  <a:pt x="1964" y="1091"/>
                  <a:pt x="1971" y="1083"/>
                </a:cubicBezTo>
                <a:cubicBezTo>
                  <a:pt x="1985" y="1065"/>
                  <a:pt x="1999" y="1046"/>
                  <a:pt x="2012" y="1026"/>
                </a:cubicBezTo>
                <a:cubicBezTo>
                  <a:pt x="2020" y="1035"/>
                  <a:pt x="2029" y="1042"/>
                  <a:pt x="2042" y="1044"/>
                </a:cubicBezTo>
                <a:cubicBezTo>
                  <a:pt x="2018" y="1073"/>
                  <a:pt x="1993" y="1102"/>
                  <a:pt x="1969" y="1130"/>
                </a:cubicBezTo>
                <a:close/>
                <a:moveTo>
                  <a:pt x="2062" y="1020"/>
                </a:moveTo>
                <a:cubicBezTo>
                  <a:pt x="2059" y="1005"/>
                  <a:pt x="2049" y="997"/>
                  <a:pt x="2037" y="985"/>
                </a:cubicBezTo>
                <a:cubicBezTo>
                  <a:pt x="2070" y="928"/>
                  <a:pt x="2093" y="864"/>
                  <a:pt x="2097" y="802"/>
                </a:cubicBezTo>
                <a:cubicBezTo>
                  <a:pt x="2116" y="835"/>
                  <a:pt x="2137" y="863"/>
                  <a:pt x="2164" y="880"/>
                </a:cubicBezTo>
                <a:cubicBezTo>
                  <a:pt x="2168" y="882"/>
                  <a:pt x="2173" y="883"/>
                  <a:pt x="2177" y="883"/>
                </a:cubicBezTo>
                <a:cubicBezTo>
                  <a:pt x="2139" y="929"/>
                  <a:pt x="2101" y="975"/>
                  <a:pt x="2062" y="1020"/>
                </a:cubicBezTo>
                <a:close/>
                <a:moveTo>
                  <a:pt x="2089" y="623"/>
                </a:moveTo>
                <a:cubicBezTo>
                  <a:pt x="2034" y="517"/>
                  <a:pt x="1982" y="410"/>
                  <a:pt x="1928" y="304"/>
                </a:cubicBezTo>
                <a:cubicBezTo>
                  <a:pt x="1936" y="296"/>
                  <a:pt x="1944" y="288"/>
                  <a:pt x="1951" y="281"/>
                </a:cubicBezTo>
                <a:cubicBezTo>
                  <a:pt x="1952" y="282"/>
                  <a:pt x="1952" y="282"/>
                  <a:pt x="1952" y="283"/>
                </a:cubicBezTo>
                <a:cubicBezTo>
                  <a:pt x="1974" y="318"/>
                  <a:pt x="2009" y="350"/>
                  <a:pt x="2048" y="379"/>
                </a:cubicBezTo>
                <a:cubicBezTo>
                  <a:pt x="2043" y="383"/>
                  <a:pt x="2041" y="390"/>
                  <a:pt x="2044" y="397"/>
                </a:cubicBezTo>
                <a:cubicBezTo>
                  <a:pt x="2074" y="473"/>
                  <a:pt x="2110" y="545"/>
                  <a:pt x="2146" y="618"/>
                </a:cubicBezTo>
                <a:cubicBezTo>
                  <a:pt x="2175" y="677"/>
                  <a:pt x="2205" y="746"/>
                  <a:pt x="2247" y="800"/>
                </a:cubicBezTo>
                <a:cubicBezTo>
                  <a:pt x="2232" y="818"/>
                  <a:pt x="2216" y="836"/>
                  <a:pt x="2200" y="855"/>
                </a:cubicBezTo>
                <a:cubicBezTo>
                  <a:pt x="2197" y="776"/>
                  <a:pt x="2125" y="691"/>
                  <a:pt x="2089" y="623"/>
                </a:cubicBezTo>
                <a:close/>
                <a:moveTo>
                  <a:pt x="2293" y="745"/>
                </a:moveTo>
                <a:cubicBezTo>
                  <a:pt x="2263" y="692"/>
                  <a:pt x="2224" y="642"/>
                  <a:pt x="2193" y="590"/>
                </a:cubicBezTo>
                <a:cubicBezTo>
                  <a:pt x="2159" y="534"/>
                  <a:pt x="2129" y="475"/>
                  <a:pt x="2100" y="416"/>
                </a:cubicBezTo>
                <a:cubicBezTo>
                  <a:pt x="2131" y="437"/>
                  <a:pt x="2161" y="457"/>
                  <a:pt x="2187" y="476"/>
                </a:cubicBezTo>
                <a:cubicBezTo>
                  <a:pt x="2229" y="508"/>
                  <a:pt x="2322" y="597"/>
                  <a:pt x="2399" y="627"/>
                </a:cubicBezTo>
                <a:cubicBezTo>
                  <a:pt x="2363" y="665"/>
                  <a:pt x="2328" y="705"/>
                  <a:pt x="2293" y="745"/>
                </a:cubicBezTo>
                <a:close/>
                <a:moveTo>
                  <a:pt x="2469" y="552"/>
                </a:moveTo>
                <a:cubicBezTo>
                  <a:pt x="2452" y="536"/>
                  <a:pt x="2429" y="525"/>
                  <a:pt x="2409" y="512"/>
                </a:cubicBezTo>
                <a:cubicBezTo>
                  <a:pt x="2356" y="480"/>
                  <a:pt x="2305" y="445"/>
                  <a:pt x="2254" y="410"/>
                </a:cubicBezTo>
                <a:cubicBezTo>
                  <a:pt x="2177" y="358"/>
                  <a:pt x="2086" y="268"/>
                  <a:pt x="1995" y="239"/>
                </a:cubicBezTo>
                <a:cubicBezTo>
                  <a:pt x="2037" y="199"/>
                  <a:pt x="2079" y="160"/>
                  <a:pt x="2120" y="119"/>
                </a:cubicBezTo>
                <a:cubicBezTo>
                  <a:pt x="2189" y="181"/>
                  <a:pt x="2266" y="234"/>
                  <a:pt x="2338" y="291"/>
                </a:cubicBezTo>
                <a:cubicBezTo>
                  <a:pt x="2398" y="339"/>
                  <a:pt x="2506" y="405"/>
                  <a:pt x="2548" y="475"/>
                </a:cubicBezTo>
                <a:cubicBezTo>
                  <a:pt x="2521" y="500"/>
                  <a:pt x="2495" y="525"/>
                  <a:pt x="2469" y="55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0" name="scissors_11785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C5A76B-7076-4563-AB14-5A5608387139}"/>
              </a:ext>
            </a:extLst>
          </p:cNvPr>
          <p:cNvSpPr>
            <a:spLocks noChangeAspect="1"/>
          </p:cNvSpPr>
          <p:nvPr/>
        </p:nvSpPr>
        <p:spPr bwMode="auto">
          <a:xfrm>
            <a:off x="6931386" y="3796715"/>
            <a:ext cx="921494" cy="920383"/>
          </a:xfrm>
          <a:custGeom>
            <a:avLst/>
            <a:gdLst>
              <a:gd name="T0" fmla="*/ 5525 w 6571"/>
              <a:gd name="T1" fmla="*/ 2889 h 6573"/>
              <a:gd name="T2" fmla="*/ 4720 w 6571"/>
              <a:gd name="T3" fmla="*/ 3268 h 6573"/>
              <a:gd name="T4" fmla="*/ 2797 w 6571"/>
              <a:gd name="T5" fmla="*/ 2387 h 6573"/>
              <a:gd name="T6" fmla="*/ 1793 w 6571"/>
              <a:gd name="T7" fmla="*/ 197 h 6573"/>
              <a:gd name="T8" fmla="*/ 1432 w 6571"/>
              <a:gd name="T9" fmla="*/ 63 h 6573"/>
              <a:gd name="T10" fmla="*/ 1297 w 6571"/>
              <a:gd name="T11" fmla="*/ 424 h 6573"/>
              <a:gd name="T12" fmla="*/ 2039 w 6571"/>
              <a:gd name="T13" fmla="*/ 2039 h 6573"/>
              <a:gd name="T14" fmla="*/ 424 w 6571"/>
              <a:gd name="T15" fmla="*/ 1299 h 6573"/>
              <a:gd name="T16" fmla="*/ 63 w 6571"/>
              <a:gd name="T17" fmla="*/ 1433 h 6573"/>
              <a:gd name="T18" fmla="*/ 197 w 6571"/>
              <a:gd name="T19" fmla="*/ 1795 h 6573"/>
              <a:gd name="T20" fmla="*/ 2387 w 6571"/>
              <a:gd name="T21" fmla="*/ 2799 h 6573"/>
              <a:gd name="T22" fmla="*/ 3268 w 6571"/>
              <a:gd name="T23" fmla="*/ 4721 h 6573"/>
              <a:gd name="T24" fmla="*/ 2889 w 6571"/>
              <a:gd name="T25" fmla="*/ 5527 h 6573"/>
              <a:gd name="T26" fmla="*/ 3936 w 6571"/>
              <a:gd name="T27" fmla="*/ 6573 h 6573"/>
              <a:gd name="T28" fmla="*/ 4983 w 6571"/>
              <a:gd name="T29" fmla="*/ 5527 h 6573"/>
              <a:gd name="T30" fmla="*/ 3936 w 6571"/>
              <a:gd name="T31" fmla="*/ 4480 h 6573"/>
              <a:gd name="T32" fmla="*/ 3763 w 6571"/>
              <a:gd name="T33" fmla="*/ 4495 h 6573"/>
              <a:gd name="T34" fmla="*/ 3145 w 6571"/>
              <a:gd name="T35" fmla="*/ 3145 h 6573"/>
              <a:gd name="T36" fmla="*/ 4492 w 6571"/>
              <a:gd name="T37" fmla="*/ 3763 h 6573"/>
              <a:gd name="T38" fmla="*/ 4477 w 6571"/>
              <a:gd name="T39" fmla="*/ 3936 h 6573"/>
              <a:gd name="T40" fmla="*/ 5524 w 6571"/>
              <a:gd name="T41" fmla="*/ 4983 h 6573"/>
              <a:gd name="T42" fmla="*/ 6571 w 6571"/>
              <a:gd name="T43" fmla="*/ 3936 h 6573"/>
              <a:gd name="T44" fmla="*/ 5525 w 6571"/>
              <a:gd name="T45" fmla="*/ 2889 h 6573"/>
              <a:gd name="T46" fmla="*/ 4437 w 6571"/>
              <a:gd name="T47" fmla="*/ 5525 h 6573"/>
              <a:gd name="T48" fmla="*/ 3937 w 6571"/>
              <a:gd name="T49" fmla="*/ 6025 h 6573"/>
              <a:gd name="T50" fmla="*/ 3437 w 6571"/>
              <a:gd name="T51" fmla="*/ 5525 h 6573"/>
              <a:gd name="T52" fmla="*/ 3937 w 6571"/>
              <a:gd name="T53" fmla="*/ 5025 h 6573"/>
              <a:gd name="T54" fmla="*/ 4437 w 6571"/>
              <a:gd name="T55" fmla="*/ 5525 h 6573"/>
              <a:gd name="T56" fmla="*/ 5525 w 6571"/>
              <a:gd name="T57" fmla="*/ 4437 h 6573"/>
              <a:gd name="T58" fmla="*/ 5025 w 6571"/>
              <a:gd name="T59" fmla="*/ 3937 h 6573"/>
              <a:gd name="T60" fmla="*/ 5525 w 6571"/>
              <a:gd name="T61" fmla="*/ 3437 h 6573"/>
              <a:gd name="T62" fmla="*/ 6025 w 6571"/>
              <a:gd name="T63" fmla="*/ 3937 h 6573"/>
              <a:gd name="T64" fmla="*/ 5525 w 6571"/>
              <a:gd name="T65" fmla="*/ 4437 h 6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571" h="6573">
                <a:moveTo>
                  <a:pt x="5525" y="2889"/>
                </a:moveTo>
                <a:cubicBezTo>
                  <a:pt x="5201" y="2889"/>
                  <a:pt x="4912" y="3037"/>
                  <a:pt x="4720" y="3268"/>
                </a:cubicBezTo>
                <a:lnTo>
                  <a:pt x="2797" y="2387"/>
                </a:lnTo>
                <a:lnTo>
                  <a:pt x="1793" y="197"/>
                </a:lnTo>
                <a:cubicBezTo>
                  <a:pt x="1731" y="60"/>
                  <a:pt x="1568" y="0"/>
                  <a:pt x="1432" y="63"/>
                </a:cubicBezTo>
                <a:cubicBezTo>
                  <a:pt x="1295" y="125"/>
                  <a:pt x="1235" y="287"/>
                  <a:pt x="1297" y="424"/>
                </a:cubicBezTo>
                <a:lnTo>
                  <a:pt x="2039" y="2039"/>
                </a:lnTo>
                <a:lnTo>
                  <a:pt x="424" y="1299"/>
                </a:lnTo>
                <a:cubicBezTo>
                  <a:pt x="288" y="1236"/>
                  <a:pt x="125" y="1296"/>
                  <a:pt x="63" y="1433"/>
                </a:cubicBezTo>
                <a:cubicBezTo>
                  <a:pt x="0" y="1571"/>
                  <a:pt x="60" y="1732"/>
                  <a:pt x="197" y="1795"/>
                </a:cubicBezTo>
                <a:lnTo>
                  <a:pt x="2387" y="2799"/>
                </a:lnTo>
                <a:lnTo>
                  <a:pt x="3268" y="4721"/>
                </a:lnTo>
                <a:cubicBezTo>
                  <a:pt x="3037" y="4913"/>
                  <a:pt x="2889" y="5203"/>
                  <a:pt x="2889" y="5527"/>
                </a:cubicBezTo>
                <a:cubicBezTo>
                  <a:pt x="2889" y="6104"/>
                  <a:pt x="3359" y="6573"/>
                  <a:pt x="3936" y="6573"/>
                </a:cubicBezTo>
                <a:cubicBezTo>
                  <a:pt x="4513" y="6573"/>
                  <a:pt x="4983" y="6104"/>
                  <a:pt x="4983" y="5527"/>
                </a:cubicBezTo>
                <a:cubicBezTo>
                  <a:pt x="4983" y="4949"/>
                  <a:pt x="4513" y="4480"/>
                  <a:pt x="3936" y="4480"/>
                </a:cubicBezTo>
                <a:cubicBezTo>
                  <a:pt x="3877" y="4480"/>
                  <a:pt x="3819" y="4485"/>
                  <a:pt x="3763" y="4495"/>
                </a:cubicBezTo>
                <a:lnTo>
                  <a:pt x="3145" y="3145"/>
                </a:lnTo>
                <a:lnTo>
                  <a:pt x="4492" y="3763"/>
                </a:lnTo>
                <a:cubicBezTo>
                  <a:pt x="4483" y="3819"/>
                  <a:pt x="4477" y="3877"/>
                  <a:pt x="4477" y="3936"/>
                </a:cubicBezTo>
                <a:cubicBezTo>
                  <a:pt x="4477" y="4513"/>
                  <a:pt x="4947" y="4983"/>
                  <a:pt x="5524" y="4983"/>
                </a:cubicBezTo>
                <a:cubicBezTo>
                  <a:pt x="6101" y="4983"/>
                  <a:pt x="6571" y="4513"/>
                  <a:pt x="6571" y="3936"/>
                </a:cubicBezTo>
                <a:cubicBezTo>
                  <a:pt x="6571" y="3359"/>
                  <a:pt x="6103" y="2889"/>
                  <a:pt x="5525" y="2889"/>
                </a:cubicBezTo>
                <a:close/>
                <a:moveTo>
                  <a:pt x="4437" y="5525"/>
                </a:moveTo>
                <a:cubicBezTo>
                  <a:pt x="4437" y="5801"/>
                  <a:pt x="4213" y="6025"/>
                  <a:pt x="3937" y="6025"/>
                </a:cubicBezTo>
                <a:cubicBezTo>
                  <a:pt x="3661" y="6025"/>
                  <a:pt x="3437" y="5801"/>
                  <a:pt x="3437" y="5525"/>
                </a:cubicBezTo>
                <a:cubicBezTo>
                  <a:pt x="3437" y="5249"/>
                  <a:pt x="3661" y="5025"/>
                  <a:pt x="3937" y="5025"/>
                </a:cubicBezTo>
                <a:cubicBezTo>
                  <a:pt x="4213" y="5025"/>
                  <a:pt x="4437" y="5249"/>
                  <a:pt x="4437" y="5525"/>
                </a:cubicBezTo>
                <a:close/>
                <a:moveTo>
                  <a:pt x="5525" y="4437"/>
                </a:moveTo>
                <a:cubicBezTo>
                  <a:pt x="5249" y="4437"/>
                  <a:pt x="5025" y="4213"/>
                  <a:pt x="5025" y="3937"/>
                </a:cubicBezTo>
                <a:cubicBezTo>
                  <a:pt x="5025" y="3661"/>
                  <a:pt x="5249" y="3437"/>
                  <a:pt x="5525" y="3437"/>
                </a:cubicBezTo>
                <a:cubicBezTo>
                  <a:pt x="5801" y="3437"/>
                  <a:pt x="6025" y="3661"/>
                  <a:pt x="6025" y="3937"/>
                </a:cubicBezTo>
                <a:cubicBezTo>
                  <a:pt x="6025" y="4213"/>
                  <a:pt x="5801" y="4437"/>
                  <a:pt x="5525" y="443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3" name="scissors_11785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8AFD32-E69E-43E7-ADA7-D0B1793F3460}"/>
              </a:ext>
            </a:extLst>
          </p:cNvPr>
          <p:cNvSpPr>
            <a:spLocks noChangeAspect="1"/>
          </p:cNvSpPr>
          <p:nvPr/>
        </p:nvSpPr>
        <p:spPr bwMode="auto">
          <a:xfrm>
            <a:off x="5400341" y="3739130"/>
            <a:ext cx="1036721" cy="1035554"/>
          </a:xfrm>
          <a:custGeom>
            <a:avLst/>
            <a:gdLst>
              <a:gd name="connsiteX0" fmla="*/ 457519 w 581196"/>
              <a:gd name="connsiteY0" fmla="*/ 376671 h 580542"/>
              <a:gd name="connsiteX1" fmla="*/ 487519 w 581196"/>
              <a:gd name="connsiteY1" fmla="*/ 392934 h 580542"/>
              <a:gd name="connsiteX2" fmla="*/ 471228 w 581196"/>
              <a:gd name="connsiteY2" fmla="*/ 423062 h 580542"/>
              <a:gd name="connsiteX3" fmla="*/ 383541 w 581196"/>
              <a:gd name="connsiteY3" fmla="*/ 448302 h 580542"/>
              <a:gd name="connsiteX4" fmla="*/ 360395 w 581196"/>
              <a:gd name="connsiteY4" fmla="*/ 430972 h 580542"/>
              <a:gd name="connsiteX5" fmla="*/ 376686 w 581196"/>
              <a:gd name="connsiteY5" fmla="*/ 400844 h 580542"/>
              <a:gd name="connsiteX6" fmla="*/ 124012 w 581196"/>
              <a:gd name="connsiteY6" fmla="*/ 376671 h 580542"/>
              <a:gd name="connsiteX7" fmla="*/ 204801 w 581196"/>
              <a:gd name="connsiteY7" fmla="*/ 400844 h 580542"/>
              <a:gd name="connsiteX8" fmla="*/ 220906 w 581196"/>
              <a:gd name="connsiteY8" fmla="*/ 430972 h 580542"/>
              <a:gd name="connsiteX9" fmla="*/ 197772 w 581196"/>
              <a:gd name="connsiteY9" fmla="*/ 448302 h 580542"/>
              <a:gd name="connsiteX10" fmla="*/ 110131 w 581196"/>
              <a:gd name="connsiteY10" fmla="*/ 423062 h 580542"/>
              <a:gd name="connsiteX11" fmla="*/ 93849 w 581196"/>
              <a:gd name="connsiteY11" fmla="*/ 392934 h 580542"/>
              <a:gd name="connsiteX12" fmla="*/ 124012 w 581196"/>
              <a:gd name="connsiteY12" fmla="*/ 376671 h 580542"/>
              <a:gd name="connsiteX13" fmla="*/ 457519 w 581196"/>
              <a:gd name="connsiteY13" fmla="*/ 254996 h 580542"/>
              <a:gd name="connsiteX14" fmla="*/ 487519 w 581196"/>
              <a:gd name="connsiteY14" fmla="*/ 271252 h 580542"/>
              <a:gd name="connsiteX15" fmla="*/ 471228 w 581196"/>
              <a:gd name="connsiteY15" fmla="*/ 301278 h 580542"/>
              <a:gd name="connsiteX16" fmla="*/ 383541 w 581196"/>
              <a:gd name="connsiteY16" fmla="*/ 326506 h 580542"/>
              <a:gd name="connsiteX17" fmla="*/ 360395 w 581196"/>
              <a:gd name="connsiteY17" fmla="*/ 309272 h 580542"/>
              <a:gd name="connsiteX18" fmla="*/ 376686 w 581196"/>
              <a:gd name="connsiteY18" fmla="*/ 279158 h 580542"/>
              <a:gd name="connsiteX19" fmla="*/ 124012 w 581196"/>
              <a:gd name="connsiteY19" fmla="*/ 254963 h 580542"/>
              <a:gd name="connsiteX20" fmla="*/ 204801 w 581196"/>
              <a:gd name="connsiteY20" fmla="*/ 279137 h 580542"/>
              <a:gd name="connsiteX21" fmla="*/ 220906 w 581196"/>
              <a:gd name="connsiteY21" fmla="*/ 309265 h 580542"/>
              <a:gd name="connsiteX22" fmla="*/ 197772 w 581196"/>
              <a:gd name="connsiteY22" fmla="*/ 326506 h 580542"/>
              <a:gd name="connsiteX23" fmla="*/ 110131 w 581196"/>
              <a:gd name="connsiteY23" fmla="*/ 301266 h 580542"/>
              <a:gd name="connsiteX24" fmla="*/ 93849 w 581196"/>
              <a:gd name="connsiteY24" fmla="*/ 271227 h 580542"/>
              <a:gd name="connsiteX25" fmla="*/ 124012 w 581196"/>
              <a:gd name="connsiteY25" fmla="*/ 254963 h 580542"/>
              <a:gd name="connsiteX26" fmla="*/ 457341 w 581196"/>
              <a:gd name="connsiteY26" fmla="*/ 133379 h 580542"/>
              <a:gd name="connsiteX27" fmla="*/ 487519 w 581196"/>
              <a:gd name="connsiteY27" fmla="*/ 149643 h 580542"/>
              <a:gd name="connsiteX28" fmla="*/ 471228 w 581196"/>
              <a:gd name="connsiteY28" fmla="*/ 179682 h 580542"/>
              <a:gd name="connsiteX29" fmla="*/ 383541 w 581196"/>
              <a:gd name="connsiteY29" fmla="*/ 204922 h 580542"/>
              <a:gd name="connsiteX30" fmla="*/ 360395 w 581196"/>
              <a:gd name="connsiteY30" fmla="*/ 187681 h 580542"/>
              <a:gd name="connsiteX31" fmla="*/ 376686 w 581196"/>
              <a:gd name="connsiteY31" fmla="*/ 157553 h 580542"/>
              <a:gd name="connsiteX32" fmla="*/ 124012 w 581196"/>
              <a:gd name="connsiteY32" fmla="*/ 133379 h 580542"/>
              <a:gd name="connsiteX33" fmla="*/ 204801 w 581196"/>
              <a:gd name="connsiteY33" fmla="*/ 157553 h 580542"/>
              <a:gd name="connsiteX34" fmla="*/ 220906 w 581196"/>
              <a:gd name="connsiteY34" fmla="*/ 187681 h 580542"/>
              <a:gd name="connsiteX35" fmla="*/ 197772 w 581196"/>
              <a:gd name="connsiteY35" fmla="*/ 204922 h 580542"/>
              <a:gd name="connsiteX36" fmla="*/ 110131 w 581196"/>
              <a:gd name="connsiteY36" fmla="*/ 179682 h 580542"/>
              <a:gd name="connsiteX37" fmla="*/ 93849 w 581196"/>
              <a:gd name="connsiteY37" fmla="*/ 149643 h 580542"/>
              <a:gd name="connsiteX38" fmla="*/ 124012 w 581196"/>
              <a:gd name="connsiteY38" fmla="*/ 133379 h 580542"/>
              <a:gd name="connsiteX39" fmla="*/ 48418 w 581196"/>
              <a:gd name="connsiteY39" fmla="*/ 49860 h 580542"/>
              <a:gd name="connsiteX40" fmla="*/ 48418 w 581196"/>
              <a:gd name="connsiteY40" fmla="*/ 476468 h 580542"/>
              <a:gd name="connsiteX41" fmla="*/ 164834 w 581196"/>
              <a:gd name="connsiteY41" fmla="*/ 504997 h 580542"/>
              <a:gd name="connsiteX42" fmla="*/ 266387 w 581196"/>
              <a:gd name="connsiteY42" fmla="*/ 530860 h 580542"/>
              <a:gd name="connsiteX43" fmla="*/ 266387 w 581196"/>
              <a:gd name="connsiteY43" fmla="*/ 104252 h 580542"/>
              <a:gd name="connsiteX44" fmla="*/ 149971 w 581196"/>
              <a:gd name="connsiteY44" fmla="*/ 75812 h 580542"/>
              <a:gd name="connsiteX45" fmla="*/ 48418 w 581196"/>
              <a:gd name="connsiteY45" fmla="*/ 49860 h 580542"/>
              <a:gd name="connsiteX46" fmla="*/ 533041 w 581196"/>
              <a:gd name="connsiteY46" fmla="*/ 49771 h 580542"/>
              <a:gd name="connsiteX47" fmla="*/ 431488 w 581196"/>
              <a:gd name="connsiteY47" fmla="*/ 75723 h 580542"/>
              <a:gd name="connsiteX48" fmla="*/ 315072 w 581196"/>
              <a:gd name="connsiteY48" fmla="*/ 104163 h 580542"/>
              <a:gd name="connsiteX49" fmla="*/ 315072 w 581196"/>
              <a:gd name="connsiteY49" fmla="*/ 530771 h 580542"/>
              <a:gd name="connsiteX50" fmla="*/ 416625 w 581196"/>
              <a:gd name="connsiteY50" fmla="*/ 504908 h 580542"/>
              <a:gd name="connsiteX51" fmla="*/ 533041 w 581196"/>
              <a:gd name="connsiteY51" fmla="*/ 476468 h 580542"/>
              <a:gd name="connsiteX52" fmla="*/ 24209 w 581196"/>
              <a:gd name="connsiteY52" fmla="*/ 0 h 580542"/>
              <a:gd name="connsiteX53" fmla="*/ 164923 w 581196"/>
              <a:gd name="connsiteY53" fmla="*/ 29596 h 580542"/>
              <a:gd name="connsiteX54" fmla="*/ 290685 w 581196"/>
              <a:gd name="connsiteY54" fmla="*/ 56970 h 580542"/>
              <a:gd name="connsiteX55" fmla="*/ 416536 w 581196"/>
              <a:gd name="connsiteY55" fmla="*/ 29596 h 580542"/>
              <a:gd name="connsiteX56" fmla="*/ 557250 w 581196"/>
              <a:gd name="connsiteY56" fmla="*/ 0 h 580542"/>
              <a:gd name="connsiteX57" fmla="*/ 581192 w 581196"/>
              <a:gd name="connsiteY57" fmla="*/ 24174 h 580542"/>
              <a:gd name="connsiteX58" fmla="*/ 581192 w 581196"/>
              <a:gd name="connsiteY58" fmla="*/ 499309 h 580542"/>
              <a:gd name="connsiteX59" fmla="*/ 556983 w 581196"/>
              <a:gd name="connsiteY59" fmla="*/ 523483 h 580542"/>
              <a:gd name="connsiteX60" fmla="*/ 431221 w 581196"/>
              <a:gd name="connsiteY60" fmla="*/ 550857 h 580542"/>
              <a:gd name="connsiteX61" fmla="*/ 290596 w 581196"/>
              <a:gd name="connsiteY61" fmla="*/ 580542 h 580542"/>
              <a:gd name="connsiteX62" fmla="*/ 149971 w 581196"/>
              <a:gd name="connsiteY62" fmla="*/ 550857 h 580542"/>
              <a:gd name="connsiteX63" fmla="*/ 24209 w 581196"/>
              <a:gd name="connsiteY63" fmla="*/ 523483 h 580542"/>
              <a:gd name="connsiteX64" fmla="*/ 0 w 581196"/>
              <a:gd name="connsiteY64" fmla="*/ 499309 h 580542"/>
              <a:gd name="connsiteX65" fmla="*/ 0 w 581196"/>
              <a:gd name="connsiteY65" fmla="*/ 24174 h 580542"/>
              <a:gd name="connsiteX66" fmla="*/ 24209 w 581196"/>
              <a:gd name="connsiteY66" fmla="*/ 0 h 58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81196" h="580542">
                <a:moveTo>
                  <a:pt x="457519" y="376671"/>
                </a:moveTo>
                <a:cubicBezTo>
                  <a:pt x="470338" y="372938"/>
                  <a:pt x="483691" y="380137"/>
                  <a:pt x="487519" y="392934"/>
                </a:cubicBezTo>
                <a:cubicBezTo>
                  <a:pt x="491347" y="405732"/>
                  <a:pt x="484047" y="419241"/>
                  <a:pt x="471228" y="423062"/>
                </a:cubicBezTo>
                <a:cubicBezTo>
                  <a:pt x="471228" y="423062"/>
                  <a:pt x="385766" y="448302"/>
                  <a:pt x="383541" y="448302"/>
                </a:cubicBezTo>
                <a:cubicBezTo>
                  <a:pt x="373214" y="448302"/>
                  <a:pt x="363600" y="441548"/>
                  <a:pt x="360395" y="430972"/>
                </a:cubicBezTo>
                <a:cubicBezTo>
                  <a:pt x="356567" y="418174"/>
                  <a:pt x="363867" y="404666"/>
                  <a:pt x="376686" y="400844"/>
                </a:cubicBezTo>
                <a:close/>
                <a:moveTo>
                  <a:pt x="124012" y="376671"/>
                </a:moveTo>
                <a:lnTo>
                  <a:pt x="204801" y="400844"/>
                </a:lnTo>
                <a:cubicBezTo>
                  <a:pt x="217614" y="404666"/>
                  <a:pt x="224821" y="418174"/>
                  <a:pt x="220906" y="430972"/>
                </a:cubicBezTo>
                <a:cubicBezTo>
                  <a:pt x="217881" y="441548"/>
                  <a:pt x="208271" y="448302"/>
                  <a:pt x="197772" y="448302"/>
                </a:cubicBezTo>
                <a:cubicBezTo>
                  <a:pt x="195548" y="448302"/>
                  <a:pt x="110131" y="423062"/>
                  <a:pt x="110131" y="423062"/>
                </a:cubicBezTo>
                <a:cubicBezTo>
                  <a:pt x="97319" y="419241"/>
                  <a:pt x="90112" y="405732"/>
                  <a:pt x="93849" y="392934"/>
                </a:cubicBezTo>
                <a:cubicBezTo>
                  <a:pt x="97675" y="380137"/>
                  <a:pt x="111199" y="372938"/>
                  <a:pt x="124012" y="376671"/>
                </a:cubicBezTo>
                <a:close/>
                <a:moveTo>
                  <a:pt x="457519" y="254996"/>
                </a:moveTo>
                <a:cubicBezTo>
                  <a:pt x="470338" y="251354"/>
                  <a:pt x="483691" y="258460"/>
                  <a:pt x="487519" y="271252"/>
                </a:cubicBezTo>
                <a:cubicBezTo>
                  <a:pt x="491347" y="284044"/>
                  <a:pt x="484047" y="297547"/>
                  <a:pt x="471228" y="301278"/>
                </a:cubicBezTo>
                <a:cubicBezTo>
                  <a:pt x="471228" y="301278"/>
                  <a:pt x="385766" y="326506"/>
                  <a:pt x="383541" y="326506"/>
                </a:cubicBezTo>
                <a:cubicBezTo>
                  <a:pt x="373214" y="326506"/>
                  <a:pt x="363600" y="319755"/>
                  <a:pt x="360395" y="309272"/>
                </a:cubicBezTo>
                <a:cubicBezTo>
                  <a:pt x="356567" y="296481"/>
                  <a:pt x="363867" y="282978"/>
                  <a:pt x="376686" y="279158"/>
                </a:cubicBezTo>
                <a:close/>
                <a:moveTo>
                  <a:pt x="124012" y="254963"/>
                </a:moveTo>
                <a:lnTo>
                  <a:pt x="204801" y="279137"/>
                </a:lnTo>
                <a:cubicBezTo>
                  <a:pt x="217614" y="283047"/>
                  <a:pt x="224821" y="296556"/>
                  <a:pt x="220906" y="309265"/>
                </a:cubicBezTo>
                <a:cubicBezTo>
                  <a:pt x="217881" y="319752"/>
                  <a:pt x="208271" y="326506"/>
                  <a:pt x="197772" y="326506"/>
                </a:cubicBezTo>
                <a:cubicBezTo>
                  <a:pt x="195548" y="326506"/>
                  <a:pt x="110131" y="301266"/>
                  <a:pt x="110131" y="301266"/>
                </a:cubicBezTo>
                <a:cubicBezTo>
                  <a:pt x="97319" y="297533"/>
                  <a:pt x="90112" y="284025"/>
                  <a:pt x="93849" y="271227"/>
                </a:cubicBezTo>
                <a:cubicBezTo>
                  <a:pt x="97675" y="258429"/>
                  <a:pt x="111199" y="251142"/>
                  <a:pt x="124012" y="254963"/>
                </a:cubicBezTo>
                <a:close/>
                <a:moveTo>
                  <a:pt x="457341" y="133379"/>
                </a:moveTo>
                <a:cubicBezTo>
                  <a:pt x="470160" y="129558"/>
                  <a:pt x="483602" y="136845"/>
                  <a:pt x="487519" y="149643"/>
                </a:cubicBezTo>
                <a:cubicBezTo>
                  <a:pt x="491347" y="162441"/>
                  <a:pt x="484047" y="175949"/>
                  <a:pt x="471228" y="179682"/>
                </a:cubicBezTo>
                <a:cubicBezTo>
                  <a:pt x="471228" y="179682"/>
                  <a:pt x="385766" y="204922"/>
                  <a:pt x="383541" y="204922"/>
                </a:cubicBezTo>
                <a:cubicBezTo>
                  <a:pt x="373214" y="204922"/>
                  <a:pt x="363600" y="198168"/>
                  <a:pt x="360395" y="187681"/>
                </a:cubicBezTo>
                <a:cubicBezTo>
                  <a:pt x="356567" y="174972"/>
                  <a:pt x="363867" y="161463"/>
                  <a:pt x="376686" y="157553"/>
                </a:cubicBezTo>
                <a:close/>
                <a:moveTo>
                  <a:pt x="124012" y="133379"/>
                </a:moveTo>
                <a:lnTo>
                  <a:pt x="204801" y="157553"/>
                </a:lnTo>
                <a:cubicBezTo>
                  <a:pt x="217614" y="161463"/>
                  <a:pt x="224821" y="174972"/>
                  <a:pt x="220906" y="187681"/>
                </a:cubicBezTo>
                <a:cubicBezTo>
                  <a:pt x="217881" y="198168"/>
                  <a:pt x="208271" y="204922"/>
                  <a:pt x="197772" y="204922"/>
                </a:cubicBezTo>
                <a:cubicBezTo>
                  <a:pt x="195548" y="204922"/>
                  <a:pt x="110131" y="179682"/>
                  <a:pt x="110131" y="179682"/>
                </a:cubicBezTo>
                <a:cubicBezTo>
                  <a:pt x="97319" y="175949"/>
                  <a:pt x="90112" y="162441"/>
                  <a:pt x="93849" y="149643"/>
                </a:cubicBezTo>
                <a:cubicBezTo>
                  <a:pt x="97675" y="136845"/>
                  <a:pt x="111199" y="129558"/>
                  <a:pt x="124012" y="133379"/>
                </a:cubicBezTo>
                <a:close/>
                <a:moveTo>
                  <a:pt x="48418" y="49860"/>
                </a:moveTo>
                <a:lnTo>
                  <a:pt x="48418" y="476468"/>
                </a:lnTo>
                <a:cubicBezTo>
                  <a:pt x="88113" y="480289"/>
                  <a:pt x="127097" y="492732"/>
                  <a:pt x="164834" y="504997"/>
                </a:cubicBezTo>
                <a:cubicBezTo>
                  <a:pt x="199901" y="516284"/>
                  <a:pt x="233545" y="527038"/>
                  <a:pt x="266387" y="530860"/>
                </a:cubicBezTo>
                <a:lnTo>
                  <a:pt x="266387" y="104252"/>
                </a:lnTo>
                <a:cubicBezTo>
                  <a:pt x="226602" y="100430"/>
                  <a:pt x="187797" y="87899"/>
                  <a:pt x="149971" y="75812"/>
                </a:cubicBezTo>
                <a:cubicBezTo>
                  <a:pt x="114814" y="64435"/>
                  <a:pt x="81260" y="53681"/>
                  <a:pt x="48418" y="49860"/>
                </a:cubicBezTo>
                <a:close/>
                <a:moveTo>
                  <a:pt x="533041" y="49771"/>
                </a:moveTo>
                <a:cubicBezTo>
                  <a:pt x="500199" y="53681"/>
                  <a:pt x="466556" y="64435"/>
                  <a:pt x="431488" y="75723"/>
                </a:cubicBezTo>
                <a:cubicBezTo>
                  <a:pt x="393751" y="87810"/>
                  <a:pt x="354767" y="100253"/>
                  <a:pt x="315072" y="104163"/>
                </a:cubicBezTo>
                <a:lnTo>
                  <a:pt x="315072" y="530771"/>
                </a:lnTo>
                <a:cubicBezTo>
                  <a:pt x="347914" y="526950"/>
                  <a:pt x="381469" y="516195"/>
                  <a:pt x="416625" y="504908"/>
                </a:cubicBezTo>
                <a:cubicBezTo>
                  <a:pt x="454362" y="492821"/>
                  <a:pt x="493257" y="480378"/>
                  <a:pt x="533041" y="476468"/>
                </a:cubicBezTo>
                <a:close/>
                <a:moveTo>
                  <a:pt x="24209" y="0"/>
                </a:moveTo>
                <a:cubicBezTo>
                  <a:pt x="72360" y="0"/>
                  <a:pt x="119442" y="15020"/>
                  <a:pt x="164923" y="29596"/>
                </a:cubicBezTo>
                <a:cubicBezTo>
                  <a:pt x="208713" y="43727"/>
                  <a:pt x="250099" y="56970"/>
                  <a:pt x="290685" y="56970"/>
                </a:cubicBezTo>
                <a:cubicBezTo>
                  <a:pt x="331270" y="56970"/>
                  <a:pt x="372746" y="43727"/>
                  <a:pt x="416536" y="29596"/>
                </a:cubicBezTo>
                <a:cubicBezTo>
                  <a:pt x="462106" y="15020"/>
                  <a:pt x="509099" y="0"/>
                  <a:pt x="557250" y="0"/>
                </a:cubicBezTo>
                <a:cubicBezTo>
                  <a:pt x="570690" y="0"/>
                  <a:pt x="581459" y="10754"/>
                  <a:pt x="581192" y="24174"/>
                </a:cubicBezTo>
                <a:lnTo>
                  <a:pt x="581192" y="499309"/>
                </a:lnTo>
                <a:cubicBezTo>
                  <a:pt x="581192" y="512729"/>
                  <a:pt x="570423" y="523483"/>
                  <a:pt x="556983" y="523483"/>
                </a:cubicBezTo>
                <a:cubicBezTo>
                  <a:pt x="516398" y="523483"/>
                  <a:pt x="475011" y="536815"/>
                  <a:pt x="431221" y="550857"/>
                </a:cubicBezTo>
                <a:cubicBezTo>
                  <a:pt x="385741" y="565433"/>
                  <a:pt x="338747" y="580542"/>
                  <a:pt x="290596" y="580542"/>
                </a:cubicBezTo>
                <a:cubicBezTo>
                  <a:pt x="242445" y="580542"/>
                  <a:pt x="195451" y="565433"/>
                  <a:pt x="149971" y="550857"/>
                </a:cubicBezTo>
                <a:cubicBezTo>
                  <a:pt x="106181" y="536815"/>
                  <a:pt x="64794" y="523483"/>
                  <a:pt x="24209" y="523483"/>
                </a:cubicBezTo>
                <a:cubicBezTo>
                  <a:pt x="10769" y="523483"/>
                  <a:pt x="0" y="512729"/>
                  <a:pt x="0" y="499309"/>
                </a:cubicBezTo>
                <a:lnTo>
                  <a:pt x="0" y="24174"/>
                </a:lnTo>
                <a:cubicBezTo>
                  <a:pt x="0" y="10754"/>
                  <a:pt x="10769" y="0"/>
                  <a:pt x="24209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5" name="pencil-writing_772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AC0B12-E2B9-4C36-BB7A-BBCA2C999350}"/>
              </a:ext>
            </a:extLst>
          </p:cNvPr>
          <p:cNvSpPr>
            <a:spLocks noChangeAspect="1"/>
          </p:cNvSpPr>
          <p:nvPr/>
        </p:nvSpPr>
        <p:spPr bwMode="auto">
          <a:xfrm>
            <a:off x="4026494" y="3687420"/>
            <a:ext cx="1036721" cy="1035658"/>
          </a:xfrm>
          <a:custGeom>
            <a:avLst/>
            <a:gdLst>
              <a:gd name="connsiteX0" fmla="*/ 565181 w 606708"/>
              <a:gd name="connsiteY0" fmla="*/ 535408 h 606087"/>
              <a:gd name="connsiteX1" fmla="*/ 535910 w 606708"/>
              <a:gd name="connsiteY1" fmla="*/ 564636 h 606087"/>
              <a:gd name="connsiteX2" fmla="*/ 582743 w 606708"/>
              <a:gd name="connsiteY2" fmla="*/ 582173 h 606087"/>
              <a:gd name="connsiteX3" fmla="*/ 537374 w 606708"/>
              <a:gd name="connsiteY3" fmla="*/ 461540 h 606087"/>
              <a:gd name="connsiteX4" fmla="*/ 461937 w 606708"/>
              <a:gd name="connsiteY4" fmla="*/ 536869 h 606087"/>
              <a:gd name="connsiteX5" fmla="*/ 517683 w 606708"/>
              <a:gd name="connsiteY5" fmla="*/ 557728 h 606087"/>
              <a:gd name="connsiteX6" fmla="*/ 558262 w 606708"/>
              <a:gd name="connsiteY6" fmla="*/ 517207 h 606087"/>
              <a:gd name="connsiteX7" fmla="*/ 399258 w 606708"/>
              <a:gd name="connsiteY7" fmla="*/ 439898 h 606087"/>
              <a:gd name="connsiteX8" fmla="*/ 411891 w 606708"/>
              <a:gd name="connsiteY8" fmla="*/ 439898 h 606087"/>
              <a:gd name="connsiteX9" fmla="*/ 415348 w 606708"/>
              <a:gd name="connsiteY9" fmla="*/ 443480 h 606087"/>
              <a:gd name="connsiteX10" fmla="*/ 415348 w 606708"/>
              <a:gd name="connsiteY10" fmla="*/ 456085 h 606087"/>
              <a:gd name="connsiteX11" fmla="*/ 409098 w 606708"/>
              <a:gd name="connsiteY11" fmla="*/ 458606 h 606087"/>
              <a:gd name="connsiteX12" fmla="*/ 402849 w 606708"/>
              <a:gd name="connsiteY12" fmla="*/ 456085 h 606087"/>
              <a:gd name="connsiteX13" fmla="*/ 399258 w 606708"/>
              <a:gd name="connsiteY13" fmla="*/ 452503 h 606087"/>
              <a:gd name="connsiteX14" fmla="*/ 399258 w 606708"/>
              <a:gd name="connsiteY14" fmla="*/ 439898 h 606087"/>
              <a:gd name="connsiteX15" fmla="*/ 136404 w 606708"/>
              <a:gd name="connsiteY15" fmla="*/ 177328 h 606087"/>
              <a:gd name="connsiteX16" fmla="*/ 149041 w 606708"/>
              <a:gd name="connsiteY16" fmla="*/ 177328 h 606087"/>
              <a:gd name="connsiteX17" fmla="*/ 394601 w 606708"/>
              <a:gd name="connsiteY17" fmla="*/ 422772 h 606087"/>
              <a:gd name="connsiteX18" fmla="*/ 394601 w 606708"/>
              <a:gd name="connsiteY18" fmla="*/ 435263 h 606087"/>
              <a:gd name="connsiteX19" fmla="*/ 388349 w 606708"/>
              <a:gd name="connsiteY19" fmla="*/ 437788 h 606087"/>
              <a:gd name="connsiteX20" fmla="*/ 382097 w 606708"/>
              <a:gd name="connsiteY20" fmla="*/ 435263 h 606087"/>
              <a:gd name="connsiteX21" fmla="*/ 136404 w 606708"/>
              <a:gd name="connsiteY21" fmla="*/ 189952 h 606087"/>
              <a:gd name="connsiteX22" fmla="*/ 136404 w 606708"/>
              <a:gd name="connsiteY22" fmla="*/ 177328 h 606087"/>
              <a:gd name="connsiteX23" fmla="*/ 101647 w 606708"/>
              <a:gd name="connsiteY23" fmla="*/ 0 h 606087"/>
              <a:gd name="connsiteX24" fmla="*/ 107900 w 606708"/>
              <a:gd name="connsiteY24" fmla="*/ 2657 h 606087"/>
              <a:gd name="connsiteX25" fmla="*/ 546155 w 606708"/>
              <a:gd name="connsiteY25" fmla="*/ 440283 h 606087"/>
              <a:gd name="connsiteX26" fmla="*/ 550545 w 606708"/>
              <a:gd name="connsiteY26" fmla="*/ 446262 h 606087"/>
              <a:gd name="connsiteX27" fmla="*/ 606159 w 606708"/>
              <a:gd name="connsiteY27" fmla="*/ 594130 h 606087"/>
              <a:gd name="connsiteX28" fmla="*/ 604163 w 606708"/>
              <a:gd name="connsiteY28" fmla="*/ 603563 h 606087"/>
              <a:gd name="connsiteX29" fmla="*/ 597910 w 606708"/>
              <a:gd name="connsiteY29" fmla="*/ 606087 h 606087"/>
              <a:gd name="connsiteX30" fmla="*/ 594717 w 606708"/>
              <a:gd name="connsiteY30" fmla="*/ 605556 h 606087"/>
              <a:gd name="connsiteX31" fmla="*/ 446636 w 606708"/>
              <a:gd name="connsiteY31" fmla="*/ 550022 h 606087"/>
              <a:gd name="connsiteX32" fmla="*/ 440915 w 606708"/>
              <a:gd name="connsiteY32" fmla="*/ 545372 h 606087"/>
              <a:gd name="connsiteX33" fmla="*/ 289775 w 606708"/>
              <a:gd name="connsiteY33" fmla="*/ 394581 h 606087"/>
              <a:gd name="connsiteX34" fmla="*/ 289775 w 606708"/>
              <a:gd name="connsiteY34" fmla="*/ 382093 h 606087"/>
              <a:gd name="connsiteX35" fmla="*/ 302414 w 606708"/>
              <a:gd name="connsiteY35" fmla="*/ 382093 h 606087"/>
              <a:gd name="connsiteX36" fmla="*/ 447169 w 606708"/>
              <a:gd name="connsiteY36" fmla="*/ 526639 h 606087"/>
              <a:gd name="connsiteX37" fmla="*/ 460340 w 606708"/>
              <a:gd name="connsiteY37" fmla="*/ 513354 h 606087"/>
              <a:gd name="connsiteX38" fmla="*/ 420958 w 606708"/>
              <a:gd name="connsiteY38" fmla="*/ 474029 h 606087"/>
              <a:gd name="connsiteX39" fmla="*/ 420958 w 606708"/>
              <a:gd name="connsiteY39" fmla="*/ 461540 h 606087"/>
              <a:gd name="connsiteX40" fmla="*/ 433465 w 606708"/>
              <a:gd name="connsiteY40" fmla="*/ 461540 h 606087"/>
              <a:gd name="connsiteX41" fmla="*/ 472847 w 606708"/>
              <a:gd name="connsiteY41" fmla="*/ 500865 h 606087"/>
              <a:gd name="connsiteX42" fmla="*/ 501584 w 606708"/>
              <a:gd name="connsiteY42" fmla="*/ 472301 h 606087"/>
              <a:gd name="connsiteX43" fmla="*/ 272479 w 606708"/>
              <a:gd name="connsiteY43" fmla="*/ 243524 h 606087"/>
              <a:gd name="connsiteX44" fmla="*/ 272479 w 606708"/>
              <a:gd name="connsiteY44" fmla="*/ 230903 h 606087"/>
              <a:gd name="connsiteX45" fmla="*/ 284985 w 606708"/>
              <a:gd name="connsiteY45" fmla="*/ 230903 h 606087"/>
              <a:gd name="connsiteX46" fmla="*/ 514091 w 606708"/>
              <a:gd name="connsiteY46" fmla="*/ 459680 h 606087"/>
              <a:gd name="connsiteX47" fmla="*/ 527395 w 606708"/>
              <a:gd name="connsiteY47" fmla="*/ 446527 h 606087"/>
              <a:gd name="connsiteX48" fmla="*/ 150209 w 606708"/>
              <a:gd name="connsiteY48" fmla="*/ 69882 h 606087"/>
              <a:gd name="connsiteX49" fmla="*/ 137038 w 606708"/>
              <a:gd name="connsiteY49" fmla="*/ 83168 h 606087"/>
              <a:gd name="connsiteX50" fmla="*/ 258243 w 606708"/>
              <a:gd name="connsiteY50" fmla="*/ 204199 h 606087"/>
              <a:gd name="connsiteX51" fmla="*/ 258243 w 606708"/>
              <a:gd name="connsiteY51" fmla="*/ 216687 h 606087"/>
              <a:gd name="connsiteX52" fmla="*/ 251990 w 606708"/>
              <a:gd name="connsiteY52" fmla="*/ 219345 h 606087"/>
              <a:gd name="connsiteX53" fmla="*/ 245737 w 606708"/>
              <a:gd name="connsiteY53" fmla="*/ 216687 h 606087"/>
              <a:gd name="connsiteX54" fmla="*/ 124531 w 606708"/>
              <a:gd name="connsiteY54" fmla="*/ 95656 h 606087"/>
              <a:gd name="connsiteX55" fmla="*/ 95793 w 606708"/>
              <a:gd name="connsiteY55" fmla="*/ 124353 h 606087"/>
              <a:gd name="connsiteX56" fmla="*/ 127990 w 606708"/>
              <a:gd name="connsiteY56" fmla="*/ 156504 h 606087"/>
              <a:gd name="connsiteX57" fmla="*/ 127990 w 606708"/>
              <a:gd name="connsiteY57" fmla="*/ 169125 h 606087"/>
              <a:gd name="connsiteX58" fmla="*/ 121737 w 606708"/>
              <a:gd name="connsiteY58" fmla="*/ 171649 h 606087"/>
              <a:gd name="connsiteX59" fmla="*/ 115484 w 606708"/>
              <a:gd name="connsiteY59" fmla="*/ 169125 h 606087"/>
              <a:gd name="connsiteX60" fmla="*/ 83287 w 606708"/>
              <a:gd name="connsiteY60" fmla="*/ 136841 h 606087"/>
              <a:gd name="connsiteX61" fmla="*/ 69982 w 606708"/>
              <a:gd name="connsiteY61" fmla="*/ 149994 h 606087"/>
              <a:gd name="connsiteX62" fmla="*/ 272213 w 606708"/>
              <a:gd name="connsiteY62" fmla="*/ 351934 h 606087"/>
              <a:gd name="connsiteX63" fmla="*/ 272213 w 606708"/>
              <a:gd name="connsiteY63" fmla="*/ 364423 h 606087"/>
              <a:gd name="connsiteX64" fmla="*/ 259706 w 606708"/>
              <a:gd name="connsiteY64" fmla="*/ 364423 h 606087"/>
              <a:gd name="connsiteX65" fmla="*/ 2528 w 606708"/>
              <a:gd name="connsiteY65" fmla="*/ 107746 h 606087"/>
              <a:gd name="connsiteX66" fmla="*/ 0 w 606708"/>
              <a:gd name="connsiteY66" fmla="*/ 101502 h 606087"/>
              <a:gd name="connsiteX67" fmla="*/ 2528 w 606708"/>
              <a:gd name="connsiteY67" fmla="*/ 95257 h 606087"/>
              <a:gd name="connsiteX68" fmla="*/ 36188 w 606708"/>
              <a:gd name="connsiteY68" fmla="*/ 61778 h 606087"/>
              <a:gd name="connsiteX69" fmla="*/ 48695 w 606708"/>
              <a:gd name="connsiteY69" fmla="*/ 61778 h 606087"/>
              <a:gd name="connsiteX70" fmla="*/ 48695 w 606708"/>
              <a:gd name="connsiteY70" fmla="*/ 74266 h 606087"/>
              <a:gd name="connsiteX71" fmla="*/ 21420 w 606708"/>
              <a:gd name="connsiteY71" fmla="*/ 101502 h 606087"/>
              <a:gd name="connsiteX72" fmla="*/ 57476 w 606708"/>
              <a:gd name="connsiteY72" fmla="*/ 137505 h 606087"/>
              <a:gd name="connsiteX73" fmla="*/ 137703 w 606708"/>
              <a:gd name="connsiteY73" fmla="*/ 57394 h 606087"/>
              <a:gd name="connsiteX74" fmla="*/ 101647 w 606708"/>
              <a:gd name="connsiteY74" fmla="*/ 21390 h 606087"/>
              <a:gd name="connsiteX75" fmla="*/ 69982 w 606708"/>
              <a:gd name="connsiteY75" fmla="*/ 53009 h 606087"/>
              <a:gd name="connsiteX76" fmla="*/ 57476 w 606708"/>
              <a:gd name="connsiteY76" fmla="*/ 53009 h 606087"/>
              <a:gd name="connsiteX77" fmla="*/ 57476 w 606708"/>
              <a:gd name="connsiteY77" fmla="*/ 40521 h 606087"/>
              <a:gd name="connsiteX78" fmla="*/ 95394 w 606708"/>
              <a:gd name="connsiteY78" fmla="*/ 2657 h 606087"/>
              <a:gd name="connsiteX79" fmla="*/ 101647 w 606708"/>
              <a:gd name="connsiteY79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606708" h="606087">
                <a:moveTo>
                  <a:pt x="565181" y="535408"/>
                </a:moveTo>
                <a:lnTo>
                  <a:pt x="535910" y="564636"/>
                </a:lnTo>
                <a:lnTo>
                  <a:pt x="582743" y="582173"/>
                </a:lnTo>
                <a:close/>
                <a:moveTo>
                  <a:pt x="537374" y="461540"/>
                </a:moveTo>
                <a:lnTo>
                  <a:pt x="461937" y="536869"/>
                </a:lnTo>
                <a:lnTo>
                  <a:pt x="517683" y="557728"/>
                </a:lnTo>
                <a:lnTo>
                  <a:pt x="558262" y="517207"/>
                </a:lnTo>
                <a:close/>
                <a:moveTo>
                  <a:pt x="399258" y="439898"/>
                </a:moveTo>
                <a:cubicBezTo>
                  <a:pt x="402716" y="436448"/>
                  <a:pt x="408301" y="436448"/>
                  <a:pt x="411891" y="439898"/>
                </a:cubicBezTo>
                <a:lnTo>
                  <a:pt x="415348" y="443480"/>
                </a:lnTo>
                <a:cubicBezTo>
                  <a:pt x="418805" y="446930"/>
                  <a:pt x="418805" y="452503"/>
                  <a:pt x="415348" y="456085"/>
                </a:cubicBezTo>
                <a:cubicBezTo>
                  <a:pt x="413619" y="457810"/>
                  <a:pt x="411359" y="458606"/>
                  <a:pt x="409098" y="458606"/>
                </a:cubicBezTo>
                <a:cubicBezTo>
                  <a:pt x="406838" y="458606"/>
                  <a:pt x="404577" y="457810"/>
                  <a:pt x="402849" y="456085"/>
                </a:cubicBezTo>
                <a:lnTo>
                  <a:pt x="399258" y="452503"/>
                </a:lnTo>
                <a:cubicBezTo>
                  <a:pt x="395801" y="449053"/>
                  <a:pt x="395801" y="443347"/>
                  <a:pt x="399258" y="439898"/>
                </a:cubicBezTo>
                <a:close/>
                <a:moveTo>
                  <a:pt x="136404" y="177328"/>
                </a:moveTo>
                <a:cubicBezTo>
                  <a:pt x="139862" y="173873"/>
                  <a:pt x="145582" y="173873"/>
                  <a:pt x="149041" y="177328"/>
                </a:cubicBezTo>
                <a:lnTo>
                  <a:pt x="394601" y="422772"/>
                </a:lnTo>
                <a:cubicBezTo>
                  <a:pt x="398059" y="426227"/>
                  <a:pt x="398059" y="431808"/>
                  <a:pt x="394601" y="435263"/>
                </a:cubicBezTo>
                <a:cubicBezTo>
                  <a:pt x="392871" y="436991"/>
                  <a:pt x="390610" y="437788"/>
                  <a:pt x="388349" y="437788"/>
                </a:cubicBezTo>
                <a:cubicBezTo>
                  <a:pt x="386087" y="437788"/>
                  <a:pt x="383826" y="436991"/>
                  <a:pt x="382097" y="435263"/>
                </a:cubicBezTo>
                <a:lnTo>
                  <a:pt x="136404" y="189952"/>
                </a:lnTo>
                <a:cubicBezTo>
                  <a:pt x="132945" y="186497"/>
                  <a:pt x="132945" y="180916"/>
                  <a:pt x="136404" y="177328"/>
                </a:cubicBezTo>
                <a:close/>
                <a:moveTo>
                  <a:pt x="101647" y="0"/>
                </a:moveTo>
                <a:cubicBezTo>
                  <a:pt x="104042" y="0"/>
                  <a:pt x="106171" y="930"/>
                  <a:pt x="107900" y="2657"/>
                </a:cubicBezTo>
                <a:lnTo>
                  <a:pt x="546155" y="440283"/>
                </a:lnTo>
                <a:cubicBezTo>
                  <a:pt x="546820" y="440948"/>
                  <a:pt x="550013" y="444667"/>
                  <a:pt x="550545" y="446262"/>
                </a:cubicBezTo>
                <a:lnTo>
                  <a:pt x="606159" y="594130"/>
                </a:lnTo>
                <a:cubicBezTo>
                  <a:pt x="607356" y="597451"/>
                  <a:pt x="606558" y="601039"/>
                  <a:pt x="604163" y="603563"/>
                </a:cubicBezTo>
                <a:cubicBezTo>
                  <a:pt x="602434" y="605290"/>
                  <a:pt x="600172" y="606087"/>
                  <a:pt x="597910" y="606087"/>
                </a:cubicBezTo>
                <a:cubicBezTo>
                  <a:pt x="596846" y="606087"/>
                  <a:pt x="595781" y="605954"/>
                  <a:pt x="594717" y="605556"/>
                </a:cubicBezTo>
                <a:lnTo>
                  <a:pt x="446636" y="550022"/>
                </a:lnTo>
                <a:cubicBezTo>
                  <a:pt x="444774" y="549358"/>
                  <a:pt x="441315" y="545903"/>
                  <a:pt x="440915" y="545372"/>
                </a:cubicBezTo>
                <a:lnTo>
                  <a:pt x="289775" y="394581"/>
                </a:lnTo>
                <a:cubicBezTo>
                  <a:pt x="286316" y="391127"/>
                  <a:pt x="286316" y="385547"/>
                  <a:pt x="289775" y="382093"/>
                </a:cubicBezTo>
                <a:cubicBezTo>
                  <a:pt x="293234" y="378638"/>
                  <a:pt x="298955" y="378638"/>
                  <a:pt x="302414" y="382093"/>
                </a:cubicBezTo>
                <a:lnTo>
                  <a:pt x="447169" y="526639"/>
                </a:lnTo>
                <a:lnTo>
                  <a:pt x="460340" y="513354"/>
                </a:lnTo>
                <a:lnTo>
                  <a:pt x="420958" y="474029"/>
                </a:lnTo>
                <a:cubicBezTo>
                  <a:pt x="417499" y="470574"/>
                  <a:pt x="417499" y="464994"/>
                  <a:pt x="420958" y="461540"/>
                </a:cubicBezTo>
                <a:cubicBezTo>
                  <a:pt x="424418" y="458086"/>
                  <a:pt x="430006" y="458086"/>
                  <a:pt x="433465" y="461540"/>
                </a:cubicBezTo>
                <a:lnTo>
                  <a:pt x="472847" y="500865"/>
                </a:lnTo>
                <a:lnTo>
                  <a:pt x="501584" y="472301"/>
                </a:lnTo>
                <a:lnTo>
                  <a:pt x="272479" y="243524"/>
                </a:lnTo>
                <a:cubicBezTo>
                  <a:pt x="269020" y="240070"/>
                  <a:pt x="269020" y="234357"/>
                  <a:pt x="272479" y="230903"/>
                </a:cubicBezTo>
                <a:cubicBezTo>
                  <a:pt x="275938" y="227449"/>
                  <a:pt x="281526" y="227449"/>
                  <a:pt x="284985" y="230903"/>
                </a:cubicBezTo>
                <a:lnTo>
                  <a:pt x="514091" y="459680"/>
                </a:lnTo>
                <a:lnTo>
                  <a:pt x="527395" y="446527"/>
                </a:lnTo>
                <a:lnTo>
                  <a:pt x="150209" y="69882"/>
                </a:lnTo>
                <a:lnTo>
                  <a:pt x="137038" y="83168"/>
                </a:lnTo>
                <a:lnTo>
                  <a:pt x="258243" y="204199"/>
                </a:lnTo>
                <a:cubicBezTo>
                  <a:pt x="261702" y="207653"/>
                  <a:pt x="261702" y="213233"/>
                  <a:pt x="258243" y="216687"/>
                </a:cubicBezTo>
                <a:cubicBezTo>
                  <a:pt x="256513" y="218415"/>
                  <a:pt x="254252" y="219345"/>
                  <a:pt x="251990" y="219345"/>
                </a:cubicBezTo>
                <a:cubicBezTo>
                  <a:pt x="249728" y="219345"/>
                  <a:pt x="247466" y="218415"/>
                  <a:pt x="245737" y="216687"/>
                </a:cubicBezTo>
                <a:lnTo>
                  <a:pt x="124531" y="95656"/>
                </a:lnTo>
                <a:lnTo>
                  <a:pt x="95793" y="124353"/>
                </a:lnTo>
                <a:lnTo>
                  <a:pt x="127990" y="156504"/>
                </a:lnTo>
                <a:cubicBezTo>
                  <a:pt x="131582" y="159958"/>
                  <a:pt x="131582" y="165538"/>
                  <a:pt x="127990" y="169125"/>
                </a:cubicBezTo>
                <a:cubicBezTo>
                  <a:pt x="126261" y="170852"/>
                  <a:pt x="123999" y="171649"/>
                  <a:pt x="121737" y="171649"/>
                </a:cubicBezTo>
                <a:cubicBezTo>
                  <a:pt x="119475" y="171649"/>
                  <a:pt x="117213" y="170852"/>
                  <a:pt x="115484" y="169125"/>
                </a:cubicBezTo>
                <a:lnTo>
                  <a:pt x="83287" y="136841"/>
                </a:lnTo>
                <a:lnTo>
                  <a:pt x="69982" y="149994"/>
                </a:lnTo>
                <a:lnTo>
                  <a:pt x="272213" y="351934"/>
                </a:lnTo>
                <a:cubicBezTo>
                  <a:pt x="275672" y="355389"/>
                  <a:pt x="275672" y="360969"/>
                  <a:pt x="272213" y="364423"/>
                </a:cubicBezTo>
                <a:cubicBezTo>
                  <a:pt x="268754" y="367877"/>
                  <a:pt x="263166" y="367877"/>
                  <a:pt x="259706" y="364423"/>
                </a:cubicBezTo>
                <a:lnTo>
                  <a:pt x="2528" y="107746"/>
                </a:lnTo>
                <a:cubicBezTo>
                  <a:pt x="931" y="106152"/>
                  <a:pt x="0" y="103893"/>
                  <a:pt x="0" y="101502"/>
                </a:cubicBezTo>
                <a:cubicBezTo>
                  <a:pt x="0" y="99110"/>
                  <a:pt x="931" y="96852"/>
                  <a:pt x="2528" y="95257"/>
                </a:cubicBezTo>
                <a:lnTo>
                  <a:pt x="36188" y="61778"/>
                </a:lnTo>
                <a:cubicBezTo>
                  <a:pt x="39648" y="58191"/>
                  <a:pt x="45235" y="58191"/>
                  <a:pt x="48695" y="61778"/>
                </a:cubicBezTo>
                <a:cubicBezTo>
                  <a:pt x="52154" y="65232"/>
                  <a:pt x="52154" y="70812"/>
                  <a:pt x="48695" y="74266"/>
                </a:cubicBezTo>
                <a:lnTo>
                  <a:pt x="21420" y="101502"/>
                </a:lnTo>
                <a:lnTo>
                  <a:pt x="57476" y="137505"/>
                </a:lnTo>
                <a:lnTo>
                  <a:pt x="137703" y="57394"/>
                </a:lnTo>
                <a:lnTo>
                  <a:pt x="101647" y="21390"/>
                </a:lnTo>
                <a:lnTo>
                  <a:pt x="69982" y="53009"/>
                </a:lnTo>
                <a:cubicBezTo>
                  <a:pt x="66523" y="56464"/>
                  <a:pt x="60935" y="56464"/>
                  <a:pt x="57476" y="53009"/>
                </a:cubicBezTo>
                <a:cubicBezTo>
                  <a:pt x="54017" y="49555"/>
                  <a:pt x="54017" y="43975"/>
                  <a:pt x="57476" y="40521"/>
                </a:cubicBezTo>
                <a:lnTo>
                  <a:pt x="95394" y="2657"/>
                </a:lnTo>
                <a:cubicBezTo>
                  <a:pt x="96990" y="930"/>
                  <a:pt x="99252" y="0"/>
                  <a:pt x="10164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6" name="scroll_18840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381A55-8076-45ED-9067-DBFB4F77950A}"/>
              </a:ext>
            </a:extLst>
          </p:cNvPr>
          <p:cNvSpPr>
            <a:spLocks noChangeAspect="1"/>
          </p:cNvSpPr>
          <p:nvPr/>
        </p:nvSpPr>
        <p:spPr bwMode="auto">
          <a:xfrm>
            <a:off x="2557355" y="3670878"/>
            <a:ext cx="1036721" cy="1028733"/>
          </a:xfrm>
          <a:custGeom>
            <a:avLst/>
            <a:gdLst>
              <a:gd name="connsiteX0" fmla="*/ 334189 w 607639"/>
              <a:gd name="connsiteY0" fmla="*/ 444915 h 606722"/>
              <a:gd name="connsiteX1" fmla="*/ 374710 w 607639"/>
              <a:gd name="connsiteY1" fmla="*/ 444915 h 606722"/>
              <a:gd name="connsiteX2" fmla="*/ 384863 w 607639"/>
              <a:gd name="connsiteY2" fmla="*/ 455041 h 606722"/>
              <a:gd name="connsiteX3" fmla="*/ 374710 w 607639"/>
              <a:gd name="connsiteY3" fmla="*/ 465167 h 606722"/>
              <a:gd name="connsiteX4" fmla="*/ 334189 w 607639"/>
              <a:gd name="connsiteY4" fmla="*/ 465167 h 606722"/>
              <a:gd name="connsiteX5" fmla="*/ 324036 w 607639"/>
              <a:gd name="connsiteY5" fmla="*/ 455041 h 606722"/>
              <a:gd name="connsiteX6" fmla="*/ 334189 w 607639"/>
              <a:gd name="connsiteY6" fmla="*/ 444915 h 606722"/>
              <a:gd name="connsiteX7" fmla="*/ 172163 w 607639"/>
              <a:gd name="connsiteY7" fmla="*/ 444915 h 606722"/>
              <a:gd name="connsiteX8" fmla="*/ 293728 w 607639"/>
              <a:gd name="connsiteY8" fmla="*/ 444915 h 606722"/>
              <a:gd name="connsiteX9" fmla="*/ 303784 w 607639"/>
              <a:gd name="connsiteY9" fmla="*/ 455041 h 606722"/>
              <a:gd name="connsiteX10" fmla="*/ 293728 w 607639"/>
              <a:gd name="connsiteY10" fmla="*/ 465167 h 606722"/>
              <a:gd name="connsiteX11" fmla="*/ 172163 w 607639"/>
              <a:gd name="connsiteY11" fmla="*/ 465167 h 606722"/>
              <a:gd name="connsiteX12" fmla="*/ 162018 w 607639"/>
              <a:gd name="connsiteY12" fmla="*/ 455041 h 606722"/>
              <a:gd name="connsiteX13" fmla="*/ 172163 w 607639"/>
              <a:gd name="connsiteY13" fmla="*/ 444915 h 606722"/>
              <a:gd name="connsiteX14" fmla="*/ 293682 w 607639"/>
              <a:gd name="connsiteY14" fmla="*/ 384300 h 606722"/>
              <a:gd name="connsiteX15" fmla="*/ 415219 w 607639"/>
              <a:gd name="connsiteY15" fmla="*/ 384300 h 606722"/>
              <a:gd name="connsiteX16" fmla="*/ 425369 w 607639"/>
              <a:gd name="connsiteY16" fmla="*/ 394347 h 606722"/>
              <a:gd name="connsiteX17" fmla="*/ 415219 w 607639"/>
              <a:gd name="connsiteY17" fmla="*/ 404482 h 606722"/>
              <a:gd name="connsiteX18" fmla="*/ 293682 w 607639"/>
              <a:gd name="connsiteY18" fmla="*/ 404482 h 606722"/>
              <a:gd name="connsiteX19" fmla="*/ 283532 w 607639"/>
              <a:gd name="connsiteY19" fmla="*/ 394347 h 606722"/>
              <a:gd name="connsiteX20" fmla="*/ 293682 w 607639"/>
              <a:gd name="connsiteY20" fmla="*/ 384300 h 606722"/>
              <a:gd name="connsiteX21" fmla="*/ 232924 w 607639"/>
              <a:gd name="connsiteY21" fmla="*/ 384300 h 606722"/>
              <a:gd name="connsiteX22" fmla="*/ 253131 w 607639"/>
              <a:gd name="connsiteY22" fmla="*/ 384300 h 606722"/>
              <a:gd name="connsiteX23" fmla="*/ 263280 w 607639"/>
              <a:gd name="connsiteY23" fmla="*/ 394347 h 606722"/>
              <a:gd name="connsiteX24" fmla="*/ 253131 w 607639"/>
              <a:gd name="connsiteY24" fmla="*/ 404482 h 606722"/>
              <a:gd name="connsiteX25" fmla="*/ 232924 w 607639"/>
              <a:gd name="connsiteY25" fmla="*/ 404482 h 606722"/>
              <a:gd name="connsiteX26" fmla="*/ 222775 w 607639"/>
              <a:gd name="connsiteY26" fmla="*/ 394347 h 606722"/>
              <a:gd name="connsiteX27" fmla="*/ 232924 w 607639"/>
              <a:gd name="connsiteY27" fmla="*/ 384300 h 606722"/>
              <a:gd name="connsiteX28" fmla="*/ 172162 w 607639"/>
              <a:gd name="connsiteY28" fmla="*/ 384300 h 606722"/>
              <a:gd name="connsiteX29" fmla="*/ 192449 w 607639"/>
              <a:gd name="connsiteY29" fmla="*/ 384300 h 606722"/>
              <a:gd name="connsiteX30" fmla="*/ 202593 w 607639"/>
              <a:gd name="connsiteY30" fmla="*/ 394347 h 606722"/>
              <a:gd name="connsiteX31" fmla="*/ 192449 w 607639"/>
              <a:gd name="connsiteY31" fmla="*/ 404482 h 606722"/>
              <a:gd name="connsiteX32" fmla="*/ 172162 w 607639"/>
              <a:gd name="connsiteY32" fmla="*/ 404482 h 606722"/>
              <a:gd name="connsiteX33" fmla="*/ 162018 w 607639"/>
              <a:gd name="connsiteY33" fmla="*/ 394347 h 606722"/>
              <a:gd name="connsiteX34" fmla="*/ 172162 w 607639"/>
              <a:gd name="connsiteY34" fmla="*/ 384300 h 606722"/>
              <a:gd name="connsiteX35" fmla="*/ 334184 w 607639"/>
              <a:gd name="connsiteY35" fmla="*/ 323613 h 606722"/>
              <a:gd name="connsiteX36" fmla="*/ 394897 w 607639"/>
              <a:gd name="connsiteY36" fmla="*/ 323613 h 606722"/>
              <a:gd name="connsiteX37" fmla="*/ 405045 w 607639"/>
              <a:gd name="connsiteY37" fmla="*/ 333748 h 606722"/>
              <a:gd name="connsiteX38" fmla="*/ 394897 w 607639"/>
              <a:gd name="connsiteY38" fmla="*/ 343795 h 606722"/>
              <a:gd name="connsiteX39" fmla="*/ 334184 w 607639"/>
              <a:gd name="connsiteY39" fmla="*/ 343795 h 606722"/>
              <a:gd name="connsiteX40" fmla="*/ 324036 w 607639"/>
              <a:gd name="connsiteY40" fmla="*/ 333748 h 606722"/>
              <a:gd name="connsiteX41" fmla="*/ 334184 w 607639"/>
              <a:gd name="connsiteY41" fmla="*/ 323613 h 606722"/>
              <a:gd name="connsiteX42" fmla="*/ 273429 w 607639"/>
              <a:gd name="connsiteY42" fmla="*/ 323613 h 606722"/>
              <a:gd name="connsiteX43" fmla="*/ 293726 w 607639"/>
              <a:gd name="connsiteY43" fmla="*/ 323613 h 606722"/>
              <a:gd name="connsiteX44" fmla="*/ 303785 w 607639"/>
              <a:gd name="connsiteY44" fmla="*/ 333748 h 606722"/>
              <a:gd name="connsiteX45" fmla="*/ 293726 w 607639"/>
              <a:gd name="connsiteY45" fmla="*/ 343795 h 606722"/>
              <a:gd name="connsiteX46" fmla="*/ 273429 w 607639"/>
              <a:gd name="connsiteY46" fmla="*/ 343795 h 606722"/>
              <a:gd name="connsiteX47" fmla="*/ 263280 w 607639"/>
              <a:gd name="connsiteY47" fmla="*/ 333748 h 606722"/>
              <a:gd name="connsiteX48" fmla="*/ 273429 w 607639"/>
              <a:gd name="connsiteY48" fmla="*/ 323613 h 606722"/>
              <a:gd name="connsiteX49" fmla="*/ 172164 w 607639"/>
              <a:gd name="connsiteY49" fmla="*/ 323613 h 606722"/>
              <a:gd name="connsiteX50" fmla="*/ 232952 w 607639"/>
              <a:gd name="connsiteY50" fmla="*/ 323613 h 606722"/>
              <a:gd name="connsiteX51" fmla="*/ 243098 w 607639"/>
              <a:gd name="connsiteY51" fmla="*/ 333748 h 606722"/>
              <a:gd name="connsiteX52" fmla="*/ 232952 w 607639"/>
              <a:gd name="connsiteY52" fmla="*/ 343795 h 606722"/>
              <a:gd name="connsiteX53" fmla="*/ 172164 w 607639"/>
              <a:gd name="connsiteY53" fmla="*/ 343795 h 606722"/>
              <a:gd name="connsiteX54" fmla="*/ 162018 w 607639"/>
              <a:gd name="connsiteY54" fmla="*/ 333748 h 606722"/>
              <a:gd name="connsiteX55" fmla="*/ 172164 w 607639"/>
              <a:gd name="connsiteY55" fmla="*/ 323613 h 606722"/>
              <a:gd name="connsiteX56" fmla="*/ 334187 w 607639"/>
              <a:gd name="connsiteY56" fmla="*/ 262856 h 606722"/>
              <a:gd name="connsiteX57" fmla="*/ 415217 w 607639"/>
              <a:gd name="connsiteY57" fmla="*/ 262856 h 606722"/>
              <a:gd name="connsiteX58" fmla="*/ 425368 w 607639"/>
              <a:gd name="connsiteY58" fmla="*/ 273017 h 606722"/>
              <a:gd name="connsiteX59" fmla="*/ 415217 w 607639"/>
              <a:gd name="connsiteY59" fmla="*/ 283179 h 606722"/>
              <a:gd name="connsiteX60" fmla="*/ 334187 w 607639"/>
              <a:gd name="connsiteY60" fmla="*/ 283179 h 606722"/>
              <a:gd name="connsiteX61" fmla="*/ 324036 w 607639"/>
              <a:gd name="connsiteY61" fmla="*/ 273017 h 606722"/>
              <a:gd name="connsiteX62" fmla="*/ 334187 w 607639"/>
              <a:gd name="connsiteY62" fmla="*/ 262856 h 606722"/>
              <a:gd name="connsiteX63" fmla="*/ 172163 w 607639"/>
              <a:gd name="connsiteY63" fmla="*/ 262856 h 606722"/>
              <a:gd name="connsiteX64" fmla="*/ 293728 w 607639"/>
              <a:gd name="connsiteY64" fmla="*/ 262856 h 606722"/>
              <a:gd name="connsiteX65" fmla="*/ 303784 w 607639"/>
              <a:gd name="connsiteY65" fmla="*/ 273017 h 606722"/>
              <a:gd name="connsiteX66" fmla="*/ 293728 w 607639"/>
              <a:gd name="connsiteY66" fmla="*/ 283179 h 606722"/>
              <a:gd name="connsiteX67" fmla="*/ 172163 w 607639"/>
              <a:gd name="connsiteY67" fmla="*/ 283179 h 606722"/>
              <a:gd name="connsiteX68" fmla="*/ 162018 w 607639"/>
              <a:gd name="connsiteY68" fmla="*/ 273017 h 606722"/>
              <a:gd name="connsiteX69" fmla="*/ 172163 w 607639"/>
              <a:gd name="connsiteY69" fmla="*/ 262856 h 606722"/>
              <a:gd name="connsiteX70" fmla="*/ 273425 w 607639"/>
              <a:gd name="connsiteY70" fmla="*/ 202311 h 606722"/>
              <a:gd name="connsiteX71" fmla="*/ 394901 w 607639"/>
              <a:gd name="connsiteY71" fmla="*/ 202311 h 606722"/>
              <a:gd name="connsiteX72" fmla="*/ 405046 w 607639"/>
              <a:gd name="connsiteY72" fmla="*/ 212322 h 606722"/>
              <a:gd name="connsiteX73" fmla="*/ 394901 w 607639"/>
              <a:gd name="connsiteY73" fmla="*/ 222422 h 606722"/>
              <a:gd name="connsiteX74" fmla="*/ 273425 w 607639"/>
              <a:gd name="connsiteY74" fmla="*/ 222422 h 606722"/>
              <a:gd name="connsiteX75" fmla="*/ 263280 w 607639"/>
              <a:gd name="connsiteY75" fmla="*/ 212322 h 606722"/>
              <a:gd name="connsiteX76" fmla="*/ 273425 w 607639"/>
              <a:gd name="connsiteY76" fmla="*/ 202311 h 606722"/>
              <a:gd name="connsiteX77" fmla="*/ 172164 w 607639"/>
              <a:gd name="connsiteY77" fmla="*/ 202241 h 606722"/>
              <a:gd name="connsiteX78" fmla="*/ 232952 w 607639"/>
              <a:gd name="connsiteY78" fmla="*/ 202241 h 606722"/>
              <a:gd name="connsiteX79" fmla="*/ 243098 w 607639"/>
              <a:gd name="connsiteY79" fmla="*/ 212288 h 606722"/>
              <a:gd name="connsiteX80" fmla="*/ 232952 w 607639"/>
              <a:gd name="connsiteY80" fmla="*/ 222423 h 606722"/>
              <a:gd name="connsiteX81" fmla="*/ 172164 w 607639"/>
              <a:gd name="connsiteY81" fmla="*/ 222423 h 606722"/>
              <a:gd name="connsiteX82" fmla="*/ 162018 w 607639"/>
              <a:gd name="connsiteY82" fmla="*/ 212288 h 606722"/>
              <a:gd name="connsiteX83" fmla="*/ 172164 w 607639"/>
              <a:gd name="connsiteY83" fmla="*/ 202241 h 606722"/>
              <a:gd name="connsiteX84" fmla="*/ 172163 w 607639"/>
              <a:gd name="connsiteY84" fmla="*/ 141554 h 606722"/>
              <a:gd name="connsiteX85" fmla="*/ 293728 w 607639"/>
              <a:gd name="connsiteY85" fmla="*/ 141554 h 606722"/>
              <a:gd name="connsiteX86" fmla="*/ 303784 w 607639"/>
              <a:gd name="connsiteY86" fmla="*/ 151689 h 606722"/>
              <a:gd name="connsiteX87" fmla="*/ 293728 w 607639"/>
              <a:gd name="connsiteY87" fmla="*/ 161736 h 606722"/>
              <a:gd name="connsiteX88" fmla="*/ 172163 w 607639"/>
              <a:gd name="connsiteY88" fmla="*/ 161736 h 606722"/>
              <a:gd name="connsiteX89" fmla="*/ 162018 w 607639"/>
              <a:gd name="connsiteY89" fmla="*/ 151689 h 606722"/>
              <a:gd name="connsiteX90" fmla="*/ 172163 w 607639"/>
              <a:gd name="connsiteY90" fmla="*/ 141554 h 606722"/>
              <a:gd name="connsiteX91" fmla="*/ 121481 w 607639"/>
              <a:gd name="connsiteY91" fmla="*/ 0 h 606722"/>
              <a:gd name="connsiteX92" fmla="*/ 476002 w 607639"/>
              <a:gd name="connsiteY92" fmla="*/ 0 h 606722"/>
              <a:gd name="connsiteX93" fmla="*/ 526559 w 607639"/>
              <a:gd name="connsiteY93" fmla="*/ 50569 h 606722"/>
              <a:gd name="connsiteX94" fmla="*/ 526559 w 607639"/>
              <a:gd name="connsiteY94" fmla="*/ 171882 h 606722"/>
              <a:gd name="connsiteX95" fmla="*/ 516501 w 607639"/>
              <a:gd name="connsiteY95" fmla="*/ 182013 h 606722"/>
              <a:gd name="connsiteX96" fmla="*/ 500390 w 607639"/>
              <a:gd name="connsiteY96" fmla="*/ 182013 h 606722"/>
              <a:gd name="connsiteX97" fmla="*/ 523622 w 607639"/>
              <a:gd name="connsiteY97" fmla="*/ 205209 h 606722"/>
              <a:gd name="connsiteX98" fmla="*/ 526559 w 607639"/>
              <a:gd name="connsiteY98" fmla="*/ 212319 h 606722"/>
              <a:gd name="connsiteX99" fmla="*/ 526559 w 607639"/>
              <a:gd name="connsiteY99" fmla="*/ 394332 h 606722"/>
              <a:gd name="connsiteX100" fmla="*/ 523622 w 607639"/>
              <a:gd name="connsiteY100" fmla="*/ 401531 h 606722"/>
              <a:gd name="connsiteX101" fmla="*/ 510537 w 607639"/>
              <a:gd name="connsiteY101" fmla="*/ 414595 h 606722"/>
              <a:gd name="connsiteX102" fmla="*/ 523622 w 607639"/>
              <a:gd name="connsiteY102" fmla="*/ 427660 h 606722"/>
              <a:gd name="connsiteX103" fmla="*/ 526559 w 607639"/>
              <a:gd name="connsiteY103" fmla="*/ 434770 h 606722"/>
              <a:gd name="connsiteX104" fmla="*/ 526559 w 607639"/>
              <a:gd name="connsiteY104" fmla="*/ 495470 h 606722"/>
              <a:gd name="connsiteX105" fmla="*/ 516501 w 607639"/>
              <a:gd name="connsiteY105" fmla="*/ 505602 h 606722"/>
              <a:gd name="connsiteX106" fmla="*/ 506354 w 607639"/>
              <a:gd name="connsiteY106" fmla="*/ 495470 h 606722"/>
              <a:gd name="connsiteX107" fmla="*/ 506354 w 607639"/>
              <a:gd name="connsiteY107" fmla="*/ 439036 h 606722"/>
              <a:gd name="connsiteX108" fmla="*/ 489086 w 607639"/>
              <a:gd name="connsiteY108" fmla="*/ 421705 h 606722"/>
              <a:gd name="connsiteX109" fmla="*/ 486060 w 607639"/>
              <a:gd name="connsiteY109" fmla="*/ 414595 h 606722"/>
              <a:gd name="connsiteX110" fmla="*/ 489086 w 607639"/>
              <a:gd name="connsiteY110" fmla="*/ 407397 h 606722"/>
              <a:gd name="connsiteX111" fmla="*/ 506354 w 607639"/>
              <a:gd name="connsiteY111" fmla="*/ 390155 h 606722"/>
              <a:gd name="connsiteX112" fmla="*/ 506354 w 607639"/>
              <a:gd name="connsiteY112" fmla="*/ 216496 h 606722"/>
              <a:gd name="connsiteX113" fmla="*/ 468792 w 607639"/>
              <a:gd name="connsiteY113" fmla="*/ 179080 h 606722"/>
              <a:gd name="connsiteX114" fmla="*/ 466567 w 607639"/>
              <a:gd name="connsiteY114" fmla="*/ 168060 h 606722"/>
              <a:gd name="connsiteX115" fmla="*/ 476002 w 607639"/>
              <a:gd name="connsiteY115" fmla="*/ 161750 h 606722"/>
              <a:gd name="connsiteX116" fmla="*/ 506354 w 607639"/>
              <a:gd name="connsiteY116" fmla="*/ 161750 h 606722"/>
              <a:gd name="connsiteX117" fmla="*/ 506354 w 607639"/>
              <a:gd name="connsiteY117" fmla="*/ 50569 h 606722"/>
              <a:gd name="connsiteX118" fmla="*/ 476002 w 607639"/>
              <a:gd name="connsiteY118" fmla="*/ 20263 h 606722"/>
              <a:gd name="connsiteX119" fmla="*/ 121481 w 607639"/>
              <a:gd name="connsiteY119" fmla="*/ 20263 h 606722"/>
              <a:gd name="connsiteX120" fmla="*/ 111423 w 607639"/>
              <a:gd name="connsiteY120" fmla="*/ 10132 h 606722"/>
              <a:gd name="connsiteX121" fmla="*/ 121481 w 607639"/>
              <a:gd name="connsiteY121" fmla="*/ 0 h 606722"/>
              <a:gd name="connsiteX122" fmla="*/ 50644 w 607639"/>
              <a:gd name="connsiteY122" fmla="*/ 0 h 606722"/>
              <a:gd name="connsiteX123" fmla="*/ 101288 w 607639"/>
              <a:gd name="connsiteY123" fmla="*/ 50568 h 606722"/>
              <a:gd name="connsiteX124" fmla="*/ 101288 w 607639"/>
              <a:gd name="connsiteY124" fmla="*/ 450842 h 606722"/>
              <a:gd name="connsiteX125" fmla="*/ 118555 w 607639"/>
              <a:gd name="connsiteY125" fmla="*/ 468083 h 606722"/>
              <a:gd name="connsiteX126" fmla="*/ 118555 w 607639"/>
              <a:gd name="connsiteY126" fmla="*/ 482392 h 606722"/>
              <a:gd name="connsiteX127" fmla="*/ 101288 w 607639"/>
              <a:gd name="connsiteY127" fmla="*/ 499633 h 606722"/>
              <a:gd name="connsiteX128" fmla="*/ 101288 w 607639"/>
              <a:gd name="connsiteY128" fmla="*/ 556154 h 606722"/>
              <a:gd name="connsiteX129" fmla="*/ 131639 w 607639"/>
              <a:gd name="connsiteY129" fmla="*/ 586459 h 606722"/>
              <a:gd name="connsiteX130" fmla="*/ 161990 w 607639"/>
              <a:gd name="connsiteY130" fmla="*/ 556154 h 606722"/>
              <a:gd name="connsiteX131" fmla="*/ 161990 w 607639"/>
              <a:gd name="connsiteY131" fmla="*/ 535892 h 606722"/>
              <a:gd name="connsiteX132" fmla="*/ 172136 w 607639"/>
              <a:gd name="connsiteY132" fmla="*/ 525761 h 606722"/>
              <a:gd name="connsiteX133" fmla="*/ 415210 w 607639"/>
              <a:gd name="connsiteY133" fmla="*/ 525761 h 606722"/>
              <a:gd name="connsiteX134" fmla="*/ 422330 w 607639"/>
              <a:gd name="connsiteY134" fmla="*/ 528782 h 606722"/>
              <a:gd name="connsiteX135" fmla="*/ 425356 w 607639"/>
              <a:gd name="connsiteY135" fmla="*/ 531715 h 606722"/>
              <a:gd name="connsiteX136" fmla="*/ 428293 w 607639"/>
              <a:gd name="connsiteY136" fmla="*/ 528782 h 606722"/>
              <a:gd name="connsiteX137" fmla="*/ 435414 w 607639"/>
              <a:gd name="connsiteY137" fmla="*/ 525761 h 606722"/>
              <a:gd name="connsiteX138" fmla="*/ 597492 w 607639"/>
              <a:gd name="connsiteY138" fmla="*/ 525761 h 606722"/>
              <a:gd name="connsiteX139" fmla="*/ 607639 w 607639"/>
              <a:gd name="connsiteY139" fmla="*/ 535892 h 606722"/>
              <a:gd name="connsiteX140" fmla="*/ 607639 w 607639"/>
              <a:gd name="connsiteY140" fmla="*/ 556154 h 606722"/>
              <a:gd name="connsiteX141" fmla="*/ 556995 w 607639"/>
              <a:gd name="connsiteY141" fmla="*/ 606722 h 606722"/>
              <a:gd name="connsiteX142" fmla="*/ 192429 w 607639"/>
              <a:gd name="connsiteY142" fmla="*/ 606722 h 606722"/>
              <a:gd name="connsiteX143" fmla="*/ 182283 w 607639"/>
              <a:gd name="connsiteY143" fmla="*/ 596591 h 606722"/>
              <a:gd name="connsiteX144" fmla="*/ 192429 w 607639"/>
              <a:gd name="connsiteY144" fmla="*/ 586459 h 606722"/>
              <a:gd name="connsiteX145" fmla="*/ 556995 w 607639"/>
              <a:gd name="connsiteY145" fmla="*/ 586459 h 606722"/>
              <a:gd name="connsiteX146" fmla="*/ 587346 w 607639"/>
              <a:gd name="connsiteY146" fmla="*/ 556154 h 606722"/>
              <a:gd name="connsiteX147" fmla="*/ 587346 w 607639"/>
              <a:gd name="connsiteY147" fmla="*/ 546023 h 606722"/>
              <a:gd name="connsiteX148" fmla="*/ 439686 w 607639"/>
              <a:gd name="connsiteY148" fmla="*/ 546023 h 606722"/>
              <a:gd name="connsiteX149" fmla="*/ 432477 w 607639"/>
              <a:gd name="connsiteY149" fmla="*/ 553133 h 606722"/>
              <a:gd name="connsiteX150" fmla="*/ 418147 w 607639"/>
              <a:gd name="connsiteY150" fmla="*/ 553133 h 606722"/>
              <a:gd name="connsiteX151" fmla="*/ 411026 w 607639"/>
              <a:gd name="connsiteY151" fmla="*/ 546023 h 606722"/>
              <a:gd name="connsiteX152" fmla="*/ 182283 w 607639"/>
              <a:gd name="connsiteY152" fmla="*/ 546023 h 606722"/>
              <a:gd name="connsiteX153" fmla="*/ 182283 w 607639"/>
              <a:gd name="connsiteY153" fmla="*/ 556154 h 606722"/>
              <a:gd name="connsiteX154" fmla="*/ 131639 w 607639"/>
              <a:gd name="connsiteY154" fmla="*/ 606722 h 606722"/>
              <a:gd name="connsiteX155" fmla="*/ 80995 w 607639"/>
              <a:gd name="connsiteY155" fmla="*/ 556154 h 606722"/>
              <a:gd name="connsiteX156" fmla="*/ 80995 w 607639"/>
              <a:gd name="connsiteY156" fmla="*/ 495456 h 606722"/>
              <a:gd name="connsiteX157" fmla="*/ 84021 w 607639"/>
              <a:gd name="connsiteY157" fmla="*/ 488346 h 606722"/>
              <a:gd name="connsiteX158" fmla="*/ 97105 w 607639"/>
              <a:gd name="connsiteY158" fmla="*/ 475282 h 606722"/>
              <a:gd name="connsiteX159" fmla="*/ 84021 w 607639"/>
              <a:gd name="connsiteY159" fmla="*/ 462129 h 606722"/>
              <a:gd name="connsiteX160" fmla="*/ 80995 w 607639"/>
              <a:gd name="connsiteY160" fmla="*/ 455019 h 606722"/>
              <a:gd name="connsiteX161" fmla="*/ 80995 w 607639"/>
              <a:gd name="connsiteY161" fmla="*/ 50568 h 606722"/>
              <a:gd name="connsiteX162" fmla="*/ 50644 w 607639"/>
              <a:gd name="connsiteY162" fmla="*/ 20263 h 606722"/>
              <a:gd name="connsiteX163" fmla="*/ 20293 w 607639"/>
              <a:gd name="connsiteY163" fmla="*/ 50568 h 606722"/>
              <a:gd name="connsiteX164" fmla="*/ 20293 w 607639"/>
              <a:gd name="connsiteY164" fmla="*/ 228398 h 606722"/>
              <a:gd name="connsiteX165" fmla="*/ 37560 w 607639"/>
              <a:gd name="connsiteY165" fmla="*/ 245639 h 606722"/>
              <a:gd name="connsiteX166" fmla="*/ 37560 w 607639"/>
              <a:gd name="connsiteY166" fmla="*/ 259948 h 606722"/>
              <a:gd name="connsiteX167" fmla="*/ 20293 w 607639"/>
              <a:gd name="connsiteY167" fmla="*/ 277189 h 606722"/>
              <a:gd name="connsiteX168" fmla="*/ 20293 w 607639"/>
              <a:gd name="connsiteY168" fmla="*/ 384278 h 606722"/>
              <a:gd name="connsiteX169" fmla="*/ 50644 w 607639"/>
              <a:gd name="connsiteY169" fmla="*/ 384278 h 606722"/>
              <a:gd name="connsiteX170" fmla="*/ 60791 w 607639"/>
              <a:gd name="connsiteY170" fmla="*/ 394320 h 606722"/>
              <a:gd name="connsiteX171" fmla="*/ 50644 w 607639"/>
              <a:gd name="connsiteY171" fmla="*/ 404452 h 606722"/>
              <a:gd name="connsiteX172" fmla="*/ 10147 w 607639"/>
              <a:gd name="connsiteY172" fmla="*/ 404452 h 606722"/>
              <a:gd name="connsiteX173" fmla="*/ 0 w 607639"/>
              <a:gd name="connsiteY173" fmla="*/ 394320 h 606722"/>
              <a:gd name="connsiteX174" fmla="*/ 0 w 607639"/>
              <a:gd name="connsiteY174" fmla="*/ 273012 h 606722"/>
              <a:gd name="connsiteX175" fmla="*/ 2937 w 607639"/>
              <a:gd name="connsiteY175" fmla="*/ 265902 h 606722"/>
              <a:gd name="connsiteX176" fmla="*/ 16021 w 607639"/>
              <a:gd name="connsiteY176" fmla="*/ 252749 h 606722"/>
              <a:gd name="connsiteX177" fmla="*/ 2937 w 607639"/>
              <a:gd name="connsiteY177" fmla="*/ 239685 h 606722"/>
              <a:gd name="connsiteX178" fmla="*/ 0 w 607639"/>
              <a:gd name="connsiteY178" fmla="*/ 232575 h 606722"/>
              <a:gd name="connsiteX179" fmla="*/ 0 w 607639"/>
              <a:gd name="connsiteY179" fmla="*/ 50568 h 606722"/>
              <a:gd name="connsiteX180" fmla="*/ 50644 w 607639"/>
              <a:gd name="connsiteY18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07639" h="606722">
                <a:moveTo>
                  <a:pt x="334189" y="444915"/>
                </a:moveTo>
                <a:lnTo>
                  <a:pt x="374710" y="444915"/>
                </a:lnTo>
                <a:cubicBezTo>
                  <a:pt x="380321" y="444915"/>
                  <a:pt x="384863" y="449445"/>
                  <a:pt x="384863" y="455041"/>
                </a:cubicBezTo>
                <a:cubicBezTo>
                  <a:pt x="384863" y="460637"/>
                  <a:pt x="380321" y="465167"/>
                  <a:pt x="374710" y="465167"/>
                </a:cubicBezTo>
                <a:lnTo>
                  <a:pt x="334189" y="465167"/>
                </a:lnTo>
                <a:cubicBezTo>
                  <a:pt x="328578" y="465167"/>
                  <a:pt x="324036" y="460637"/>
                  <a:pt x="324036" y="455041"/>
                </a:cubicBezTo>
                <a:cubicBezTo>
                  <a:pt x="324036" y="449445"/>
                  <a:pt x="328578" y="444915"/>
                  <a:pt x="334189" y="444915"/>
                </a:cubicBezTo>
                <a:close/>
                <a:moveTo>
                  <a:pt x="172163" y="444915"/>
                </a:moveTo>
                <a:lnTo>
                  <a:pt x="293728" y="444915"/>
                </a:lnTo>
                <a:cubicBezTo>
                  <a:pt x="299245" y="444915"/>
                  <a:pt x="303784" y="449445"/>
                  <a:pt x="303784" y="455041"/>
                </a:cubicBezTo>
                <a:cubicBezTo>
                  <a:pt x="303784" y="460637"/>
                  <a:pt x="299245" y="465167"/>
                  <a:pt x="293728" y="465167"/>
                </a:cubicBezTo>
                <a:lnTo>
                  <a:pt x="172163" y="465167"/>
                </a:lnTo>
                <a:cubicBezTo>
                  <a:pt x="166557" y="465167"/>
                  <a:pt x="162018" y="460637"/>
                  <a:pt x="162018" y="455041"/>
                </a:cubicBezTo>
                <a:cubicBezTo>
                  <a:pt x="162018" y="449445"/>
                  <a:pt x="166557" y="444915"/>
                  <a:pt x="172163" y="444915"/>
                </a:cubicBezTo>
                <a:close/>
                <a:moveTo>
                  <a:pt x="293682" y="384300"/>
                </a:moveTo>
                <a:lnTo>
                  <a:pt x="415219" y="384300"/>
                </a:lnTo>
                <a:cubicBezTo>
                  <a:pt x="420828" y="384300"/>
                  <a:pt x="425369" y="388834"/>
                  <a:pt x="425369" y="394347"/>
                </a:cubicBezTo>
                <a:cubicBezTo>
                  <a:pt x="425369" y="399948"/>
                  <a:pt x="420828" y="404482"/>
                  <a:pt x="415219" y="404482"/>
                </a:cubicBezTo>
                <a:lnTo>
                  <a:pt x="293682" y="404482"/>
                </a:lnTo>
                <a:cubicBezTo>
                  <a:pt x="288073" y="404482"/>
                  <a:pt x="283532" y="399948"/>
                  <a:pt x="283532" y="394347"/>
                </a:cubicBezTo>
                <a:cubicBezTo>
                  <a:pt x="283532" y="388834"/>
                  <a:pt x="288073" y="384300"/>
                  <a:pt x="293682" y="384300"/>
                </a:cubicBezTo>
                <a:close/>
                <a:moveTo>
                  <a:pt x="232924" y="384300"/>
                </a:moveTo>
                <a:lnTo>
                  <a:pt x="253131" y="384300"/>
                </a:lnTo>
                <a:cubicBezTo>
                  <a:pt x="258740" y="384300"/>
                  <a:pt x="263280" y="388834"/>
                  <a:pt x="263280" y="394347"/>
                </a:cubicBezTo>
                <a:cubicBezTo>
                  <a:pt x="263280" y="399948"/>
                  <a:pt x="258740" y="404482"/>
                  <a:pt x="253131" y="404482"/>
                </a:cubicBezTo>
                <a:lnTo>
                  <a:pt x="232924" y="404482"/>
                </a:lnTo>
                <a:cubicBezTo>
                  <a:pt x="227315" y="404482"/>
                  <a:pt x="222775" y="399948"/>
                  <a:pt x="222775" y="394347"/>
                </a:cubicBezTo>
                <a:cubicBezTo>
                  <a:pt x="222775" y="388834"/>
                  <a:pt x="227315" y="384300"/>
                  <a:pt x="232924" y="384300"/>
                </a:cubicBezTo>
                <a:close/>
                <a:moveTo>
                  <a:pt x="172162" y="384300"/>
                </a:moveTo>
                <a:lnTo>
                  <a:pt x="192449" y="384300"/>
                </a:lnTo>
                <a:cubicBezTo>
                  <a:pt x="198055" y="384300"/>
                  <a:pt x="202593" y="388834"/>
                  <a:pt x="202593" y="394347"/>
                </a:cubicBezTo>
                <a:cubicBezTo>
                  <a:pt x="202593" y="399948"/>
                  <a:pt x="198055" y="404482"/>
                  <a:pt x="192449" y="404482"/>
                </a:cubicBezTo>
                <a:lnTo>
                  <a:pt x="172162" y="404482"/>
                </a:lnTo>
                <a:cubicBezTo>
                  <a:pt x="166556" y="404482"/>
                  <a:pt x="162018" y="399948"/>
                  <a:pt x="162018" y="394347"/>
                </a:cubicBezTo>
                <a:cubicBezTo>
                  <a:pt x="162018" y="388834"/>
                  <a:pt x="166556" y="384300"/>
                  <a:pt x="172162" y="384300"/>
                </a:cubicBezTo>
                <a:close/>
                <a:moveTo>
                  <a:pt x="334184" y="323613"/>
                </a:moveTo>
                <a:lnTo>
                  <a:pt x="394897" y="323613"/>
                </a:lnTo>
                <a:cubicBezTo>
                  <a:pt x="400505" y="323613"/>
                  <a:pt x="405045" y="328147"/>
                  <a:pt x="405045" y="333748"/>
                </a:cubicBezTo>
                <a:cubicBezTo>
                  <a:pt x="405045" y="339261"/>
                  <a:pt x="400505" y="343795"/>
                  <a:pt x="394897" y="343795"/>
                </a:cubicBezTo>
                <a:lnTo>
                  <a:pt x="334184" y="343795"/>
                </a:lnTo>
                <a:cubicBezTo>
                  <a:pt x="328576" y="343795"/>
                  <a:pt x="324036" y="339261"/>
                  <a:pt x="324036" y="333748"/>
                </a:cubicBezTo>
                <a:cubicBezTo>
                  <a:pt x="324036" y="328147"/>
                  <a:pt x="328576" y="323613"/>
                  <a:pt x="334184" y="323613"/>
                </a:cubicBezTo>
                <a:close/>
                <a:moveTo>
                  <a:pt x="273429" y="323613"/>
                </a:moveTo>
                <a:lnTo>
                  <a:pt x="293726" y="323613"/>
                </a:lnTo>
                <a:cubicBezTo>
                  <a:pt x="299245" y="323613"/>
                  <a:pt x="303785" y="328147"/>
                  <a:pt x="303785" y="333748"/>
                </a:cubicBezTo>
                <a:cubicBezTo>
                  <a:pt x="303785" y="339261"/>
                  <a:pt x="299245" y="343795"/>
                  <a:pt x="293726" y="343795"/>
                </a:cubicBezTo>
                <a:lnTo>
                  <a:pt x="273429" y="343795"/>
                </a:lnTo>
                <a:cubicBezTo>
                  <a:pt x="267820" y="343795"/>
                  <a:pt x="263280" y="339261"/>
                  <a:pt x="263280" y="333748"/>
                </a:cubicBezTo>
                <a:cubicBezTo>
                  <a:pt x="263280" y="328147"/>
                  <a:pt x="267820" y="323613"/>
                  <a:pt x="273429" y="323613"/>
                </a:cubicBezTo>
                <a:close/>
                <a:moveTo>
                  <a:pt x="172164" y="323613"/>
                </a:moveTo>
                <a:lnTo>
                  <a:pt x="232952" y="323613"/>
                </a:lnTo>
                <a:cubicBezTo>
                  <a:pt x="238559" y="323613"/>
                  <a:pt x="243098" y="328147"/>
                  <a:pt x="243098" y="333748"/>
                </a:cubicBezTo>
                <a:cubicBezTo>
                  <a:pt x="243098" y="339261"/>
                  <a:pt x="238559" y="343795"/>
                  <a:pt x="232952" y="343795"/>
                </a:cubicBezTo>
                <a:lnTo>
                  <a:pt x="172164" y="343795"/>
                </a:lnTo>
                <a:cubicBezTo>
                  <a:pt x="166557" y="343795"/>
                  <a:pt x="162018" y="339261"/>
                  <a:pt x="162018" y="333748"/>
                </a:cubicBezTo>
                <a:cubicBezTo>
                  <a:pt x="162018" y="328147"/>
                  <a:pt x="166557" y="323613"/>
                  <a:pt x="172164" y="323613"/>
                </a:cubicBezTo>
                <a:close/>
                <a:moveTo>
                  <a:pt x="334187" y="262856"/>
                </a:moveTo>
                <a:lnTo>
                  <a:pt x="415217" y="262856"/>
                </a:lnTo>
                <a:cubicBezTo>
                  <a:pt x="420827" y="262856"/>
                  <a:pt x="425368" y="267402"/>
                  <a:pt x="425368" y="273017"/>
                </a:cubicBezTo>
                <a:cubicBezTo>
                  <a:pt x="425368" y="278633"/>
                  <a:pt x="420827" y="283179"/>
                  <a:pt x="415217" y="283179"/>
                </a:cubicBezTo>
                <a:lnTo>
                  <a:pt x="334187" y="283179"/>
                </a:lnTo>
                <a:cubicBezTo>
                  <a:pt x="328577" y="283179"/>
                  <a:pt x="324036" y="278633"/>
                  <a:pt x="324036" y="273017"/>
                </a:cubicBezTo>
                <a:cubicBezTo>
                  <a:pt x="324036" y="267402"/>
                  <a:pt x="328577" y="262856"/>
                  <a:pt x="334187" y="262856"/>
                </a:cubicBezTo>
                <a:close/>
                <a:moveTo>
                  <a:pt x="172163" y="262856"/>
                </a:moveTo>
                <a:lnTo>
                  <a:pt x="293728" y="262856"/>
                </a:lnTo>
                <a:cubicBezTo>
                  <a:pt x="299245" y="262856"/>
                  <a:pt x="303784" y="267402"/>
                  <a:pt x="303784" y="273017"/>
                </a:cubicBezTo>
                <a:cubicBezTo>
                  <a:pt x="303784" y="278633"/>
                  <a:pt x="299245" y="283179"/>
                  <a:pt x="293728" y="283179"/>
                </a:cubicBezTo>
                <a:lnTo>
                  <a:pt x="172163" y="283179"/>
                </a:lnTo>
                <a:cubicBezTo>
                  <a:pt x="166557" y="283179"/>
                  <a:pt x="162018" y="278633"/>
                  <a:pt x="162018" y="273017"/>
                </a:cubicBezTo>
                <a:cubicBezTo>
                  <a:pt x="162018" y="267402"/>
                  <a:pt x="166557" y="262856"/>
                  <a:pt x="172163" y="262856"/>
                </a:cubicBezTo>
                <a:close/>
                <a:moveTo>
                  <a:pt x="273425" y="202311"/>
                </a:moveTo>
                <a:lnTo>
                  <a:pt x="394901" y="202311"/>
                </a:lnTo>
                <a:cubicBezTo>
                  <a:pt x="400507" y="202311"/>
                  <a:pt x="405046" y="206829"/>
                  <a:pt x="405046" y="212322"/>
                </a:cubicBezTo>
                <a:cubicBezTo>
                  <a:pt x="405046" y="217904"/>
                  <a:pt x="400507" y="222422"/>
                  <a:pt x="394901" y="222422"/>
                </a:cubicBezTo>
                <a:lnTo>
                  <a:pt x="273425" y="222422"/>
                </a:lnTo>
                <a:cubicBezTo>
                  <a:pt x="267819" y="222422"/>
                  <a:pt x="263280" y="217904"/>
                  <a:pt x="263280" y="212322"/>
                </a:cubicBezTo>
                <a:cubicBezTo>
                  <a:pt x="263280" y="206829"/>
                  <a:pt x="267819" y="202311"/>
                  <a:pt x="273425" y="202311"/>
                </a:cubicBezTo>
                <a:close/>
                <a:moveTo>
                  <a:pt x="172164" y="202241"/>
                </a:moveTo>
                <a:lnTo>
                  <a:pt x="232952" y="202241"/>
                </a:lnTo>
                <a:cubicBezTo>
                  <a:pt x="238559" y="202241"/>
                  <a:pt x="243098" y="206775"/>
                  <a:pt x="243098" y="212288"/>
                </a:cubicBezTo>
                <a:cubicBezTo>
                  <a:pt x="243098" y="217889"/>
                  <a:pt x="238559" y="222423"/>
                  <a:pt x="232952" y="222423"/>
                </a:cubicBezTo>
                <a:lnTo>
                  <a:pt x="172164" y="222423"/>
                </a:lnTo>
                <a:cubicBezTo>
                  <a:pt x="166557" y="222423"/>
                  <a:pt x="162018" y="217889"/>
                  <a:pt x="162018" y="212288"/>
                </a:cubicBezTo>
                <a:cubicBezTo>
                  <a:pt x="162018" y="206775"/>
                  <a:pt x="166557" y="202241"/>
                  <a:pt x="172164" y="202241"/>
                </a:cubicBezTo>
                <a:close/>
                <a:moveTo>
                  <a:pt x="172163" y="141554"/>
                </a:moveTo>
                <a:lnTo>
                  <a:pt x="293728" y="141554"/>
                </a:lnTo>
                <a:cubicBezTo>
                  <a:pt x="299245" y="141554"/>
                  <a:pt x="303784" y="146088"/>
                  <a:pt x="303784" y="151689"/>
                </a:cubicBezTo>
                <a:cubicBezTo>
                  <a:pt x="303784" y="157202"/>
                  <a:pt x="299245" y="161736"/>
                  <a:pt x="293728" y="161736"/>
                </a:cubicBezTo>
                <a:lnTo>
                  <a:pt x="172163" y="161736"/>
                </a:lnTo>
                <a:cubicBezTo>
                  <a:pt x="166557" y="161736"/>
                  <a:pt x="162018" y="157202"/>
                  <a:pt x="162018" y="151689"/>
                </a:cubicBezTo>
                <a:cubicBezTo>
                  <a:pt x="162018" y="146088"/>
                  <a:pt x="166557" y="141554"/>
                  <a:pt x="172163" y="141554"/>
                </a:cubicBezTo>
                <a:close/>
                <a:moveTo>
                  <a:pt x="121481" y="0"/>
                </a:moveTo>
                <a:lnTo>
                  <a:pt x="476002" y="0"/>
                </a:lnTo>
                <a:cubicBezTo>
                  <a:pt x="503862" y="0"/>
                  <a:pt x="526559" y="22663"/>
                  <a:pt x="526559" y="50569"/>
                </a:cubicBezTo>
                <a:lnTo>
                  <a:pt x="526559" y="171882"/>
                </a:lnTo>
                <a:cubicBezTo>
                  <a:pt x="526559" y="177481"/>
                  <a:pt x="522109" y="182013"/>
                  <a:pt x="516501" y="182013"/>
                </a:cubicBezTo>
                <a:lnTo>
                  <a:pt x="500390" y="182013"/>
                </a:lnTo>
                <a:lnTo>
                  <a:pt x="523622" y="205209"/>
                </a:lnTo>
                <a:cubicBezTo>
                  <a:pt x="525491" y="207076"/>
                  <a:pt x="526559" y="209653"/>
                  <a:pt x="526559" y="212319"/>
                </a:cubicBezTo>
                <a:lnTo>
                  <a:pt x="526559" y="394332"/>
                </a:lnTo>
                <a:cubicBezTo>
                  <a:pt x="526559" y="396998"/>
                  <a:pt x="525491" y="399576"/>
                  <a:pt x="523622" y="401531"/>
                </a:cubicBezTo>
                <a:lnTo>
                  <a:pt x="510537" y="414595"/>
                </a:lnTo>
                <a:lnTo>
                  <a:pt x="523622" y="427660"/>
                </a:lnTo>
                <a:cubicBezTo>
                  <a:pt x="525491" y="429526"/>
                  <a:pt x="526559" y="432104"/>
                  <a:pt x="526559" y="434770"/>
                </a:cubicBezTo>
                <a:lnTo>
                  <a:pt x="526559" y="495470"/>
                </a:lnTo>
                <a:cubicBezTo>
                  <a:pt x="526559" y="501069"/>
                  <a:pt x="522109" y="505602"/>
                  <a:pt x="516501" y="505602"/>
                </a:cubicBezTo>
                <a:cubicBezTo>
                  <a:pt x="510894" y="505602"/>
                  <a:pt x="506354" y="501069"/>
                  <a:pt x="506354" y="495470"/>
                </a:cubicBezTo>
                <a:lnTo>
                  <a:pt x="506354" y="439036"/>
                </a:lnTo>
                <a:lnTo>
                  <a:pt x="489086" y="421705"/>
                </a:lnTo>
                <a:cubicBezTo>
                  <a:pt x="487128" y="419839"/>
                  <a:pt x="486060" y="417262"/>
                  <a:pt x="486060" y="414595"/>
                </a:cubicBezTo>
                <a:cubicBezTo>
                  <a:pt x="486060" y="411929"/>
                  <a:pt x="487128" y="409352"/>
                  <a:pt x="489086" y="407397"/>
                </a:cubicBezTo>
                <a:lnTo>
                  <a:pt x="506354" y="390155"/>
                </a:lnTo>
                <a:lnTo>
                  <a:pt x="506354" y="216496"/>
                </a:lnTo>
                <a:lnTo>
                  <a:pt x="468792" y="179080"/>
                </a:lnTo>
                <a:cubicBezTo>
                  <a:pt x="465944" y="176147"/>
                  <a:pt x="465054" y="171793"/>
                  <a:pt x="466567" y="168060"/>
                </a:cubicBezTo>
                <a:cubicBezTo>
                  <a:pt x="468169" y="164238"/>
                  <a:pt x="471908" y="161750"/>
                  <a:pt x="476002" y="161750"/>
                </a:cubicBezTo>
                <a:lnTo>
                  <a:pt x="506354" y="161750"/>
                </a:lnTo>
                <a:lnTo>
                  <a:pt x="506354" y="50569"/>
                </a:lnTo>
                <a:cubicBezTo>
                  <a:pt x="506354" y="33861"/>
                  <a:pt x="492736" y="20263"/>
                  <a:pt x="476002" y="20263"/>
                </a:cubicBezTo>
                <a:lnTo>
                  <a:pt x="121481" y="20263"/>
                </a:lnTo>
                <a:cubicBezTo>
                  <a:pt x="115873" y="20263"/>
                  <a:pt x="111423" y="15731"/>
                  <a:pt x="111423" y="10132"/>
                </a:cubicBezTo>
                <a:cubicBezTo>
                  <a:pt x="111423" y="4533"/>
                  <a:pt x="115873" y="0"/>
                  <a:pt x="121481" y="0"/>
                </a:cubicBezTo>
                <a:close/>
                <a:moveTo>
                  <a:pt x="50644" y="0"/>
                </a:moveTo>
                <a:cubicBezTo>
                  <a:pt x="78592" y="0"/>
                  <a:pt x="101288" y="22662"/>
                  <a:pt x="101288" y="50568"/>
                </a:cubicBezTo>
                <a:lnTo>
                  <a:pt x="101288" y="450842"/>
                </a:lnTo>
                <a:lnTo>
                  <a:pt x="118555" y="468083"/>
                </a:lnTo>
                <a:cubicBezTo>
                  <a:pt x="122471" y="472083"/>
                  <a:pt x="122471" y="478481"/>
                  <a:pt x="118555" y="482392"/>
                </a:cubicBezTo>
                <a:lnTo>
                  <a:pt x="101288" y="499633"/>
                </a:lnTo>
                <a:lnTo>
                  <a:pt x="101288" y="556154"/>
                </a:lnTo>
                <a:cubicBezTo>
                  <a:pt x="101288" y="572862"/>
                  <a:pt x="114906" y="586459"/>
                  <a:pt x="131639" y="586459"/>
                </a:cubicBezTo>
                <a:cubicBezTo>
                  <a:pt x="148372" y="586459"/>
                  <a:pt x="161990" y="572862"/>
                  <a:pt x="161990" y="556154"/>
                </a:cubicBezTo>
                <a:lnTo>
                  <a:pt x="161990" y="535892"/>
                </a:lnTo>
                <a:cubicBezTo>
                  <a:pt x="161990" y="530293"/>
                  <a:pt x="166529" y="525761"/>
                  <a:pt x="172136" y="525761"/>
                </a:cubicBezTo>
                <a:lnTo>
                  <a:pt x="415210" y="525761"/>
                </a:lnTo>
                <a:cubicBezTo>
                  <a:pt x="417880" y="525761"/>
                  <a:pt x="420461" y="526827"/>
                  <a:pt x="422330" y="528782"/>
                </a:cubicBezTo>
                <a:lnTo>
                  <a:pt x="425356" y="531715"/>
                </a:lnTo>
                <a:lnTo>
                  <a:pt x="428293" y="528782"/>
                </a:lnTo>
                <a:cubicBezTo>
                  <a:pt x="430162" y="526827"/>
                  <a:pt x="432744" y="525761"/>
                  <a:pt x="435414" y="525761"/>
                </a:cubicBezTo>
                <a:lnTo>
                  <a:pt x="597492" y="525761"/>
                </a:lnTo>
                <a:cubicBezTo>
                  <a:pt x="603100" y="525761"/>
                  <a:pt x="607639" y="530293"/>
                  <a:pt x="607639" y="535892"/>
                </a:cubicBezTo>
                <a:lnTo>
                  <a:pt x="607639" y="556154"/>
                </a:lnTo>
                <a:cubicBezTo>
                  <a:pt x="607639" y="583971"/>
                  <a:pt x="584854" y="606722"/>
                  <a:pt x="556995" y="606722"/>
                </a:cubicBezTo>
                <a:lnTo>
                  <a:pt x="192429" y="606722"/>
                </a:lnTo>
                <a:cubicBezTo>
                  <a:pt x="186822" y="606722"/>
                  <a:pt x="182283" y="602190"/>
                  <a:pt x="182283" y="596591"/>
                </a:cubicBezTo>
                <a:cubicBezTo>
                  <a:pt x="182283" y="590992"/>
                  <a:pt x="186822" y="586459"/>
                  <a:pt x="192429" y="586459"/>
                </a:cubicBezTo>
                <a:lnTo>
                  <a:pt x="556995" y="586459"/>
                </a:lnTo>
                <a:cubicBezTo>
                  <a:pt x="573728" y="586459"/>
                  <a:pt x="587346" y="572862"/>
                  <a:pt x="587346" y="556154"/>
                </a:cubicBezTo>
                <a:lnTo>
                  <a:pt x="587346" y="546023"/>
                </a:lnTo>
                <a:lnTo>
                  <a:pt x="439686" y="546023"/>
                </a:lnTo>
                <a:lnTo>
                  <a:pt x="432477" y="553133"/>
                </a:lnTo>
                <a:cubicBezTo>
                  <a:pt x="428560" y="557132"/>
                  <a:pt x="422152" y="557132"/>
                  <a:pt x="418147" y="553133"/>
                </a:cubicBezTo>
                <a:lnTo>
                  <a:pt x="411026" y="546023"/>
                </a:lnTo>
                <a:lnTo>
                  <a:pt x="182283" y="546023"/>
                </a:lnTo>
                <a:lnTo>
                  <a:pt x="182283" y="556154"/>
                </a:lnTo>
                <a:cubicBezTo>
                  <a:pt x="182283" y="583971"/>
                  <a:pt x="159586" y="606722"/>
                  <a:pt x="131639" y="606722"/>
                </a:cubicBezTo>
                <a:cubicBezTo>
                  <a:pt x="103691" y="606722"/>
                  <a:pt x="80995" y="583971"/>
                  <a:pt x="80995" y="556154"/>
                </a:cubicBezTo>
                <a:lnTo>
                  <a:pt x="80995" y="495456"/>
                </a:lnTo>
                <a:cubicBezTo>
                  <a:pt x="80995" y="492789"/>
                  <a:pt x="82063" y="490212"/>
                  <a:pt x="84021" y="488346"/>
                </a:cubicBezTo>
                <a:lnTo>
                  <a:pt x="97105" y="475282"/>
                </a:lnTo>
                <a:lnTo>
                  <a:pt x="84021" y="462129"/>
                </a:lnTo>
                <a:cubicBezTo>
                  <a:pt x="82063" y="460263"/>
                  <a:pt x="80995" y="457685"/>
                  <a:pt x="80995" y="455019"/>
                </a:cubicBezTo>
                <a:lnTo>
                  <a:pt x="80995" y="50568"/>
                </a:lnTo>
                <a:cubicBezTo>
                  <a:pt x="80995" y="33860"/>
                  <a:pt x="67377" y="20263"/>
                  <a:pt x="50644" y="20263"/>
                </a:cubicBezTo>
                <a:cubicBezTo>
                  <a:pt x="33911" y="20263"/>
                  <a:pt x="20293" y="33860"/>
                  <a:pt x="20293" y="50568"/>
                </a:cubicBezTo>
                <a:lnTo>
                  <a:pt x="20293" y="228398"/>
                </a:lnTo>
                <a:lnTo>
                  <a:pt x="37560" y="245639"/>
                </a:lnTo>
                <a:cubicBezTo>
                  <a:pt x="41476" y="249550"/>
                  <a:pt x="41476" y="255948"/>
                  <a:pt x="37560" y="259948"/>
                </a:cubicBezTo>
                <a:lnTo>
                  <a:pt x="20293" y="277189"/>
                </a:lnTo>
                <a:lnTo>
                  <a:pt x="20293" y="384278"/>
                </a:lnTo>
                <a:lnTo>
                  <a:pt x="50644" y="384278"/>
                </a:lnTo>
                <a:cubicBezTo>
                  <a:pt x="56251" y="384278"/>
                  <a:pt x="60791" y="388810"/>
                  <a:pt x="60791" y="394320"/>
                </a:cubicBezTo>
                <a:cubicBezTo>
                  <a:pt x="60791" y="399919"/>
                  <a:pt x="56251" y="404452"/>
                  <a:pt x="50644" y="404452"/>
                </a:cubicBezTo>
                <a:lnTo>
                  <a:pt x="10147" y="404452"/>
                </a:lnTo>
                <a:cubicBezTo>
                  <a:pt x="4539" y="404452"/>
                  <a:pt x="0" y="399919"/>
                  <a:pt x="0" y="394320"/>
                </a:cubicBezTo>
                <a:lnTo>
                  <a:pt x="0" y="273012"/>
                </a:lnTo>
                <a:cubicBezTo>
                  <a:pt x="0" y="270345"/>
                  <a:pt x="1068" y="267768"/>
                  <a:pt x="2937" y="265902"/>
                </a:cubicBezTo>
                <a:lnTo>
                  <a:pt x="16021" y="252749"/>
                </a:lnTo>
                <a:lnTo>
                  <a:pt x="2937" y="239685"/>
                </a:lnTo>
                <a:cubicBezTo>
                  <a:pt x="1068" y="237819"/>
                  <a:pt x="0" y="235241"/>
                  <a:pt x="0" y="232575"/>
                </a:cubicBezTo>
                <a:lnTo>
                  <a:pt x="0" y="50568"/>
                </a:lnTo>
                <a:cubicBezTo>
                  <a:pt x="0" y="22662"/>
                  <a:pt x="22696" y="0"/>
                  <a:pt x="50644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2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11AB46-06DE-4E49-8C32-70C243CF3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663" y="418445"/>
            <a:ext cx="2339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需  带  物  品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DBF54E-9BA1-4D95-B561-82F2467B7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AEE483-ED41-4E03-8FB2-E51A0984C7C6}"/>
              </a:ext>
            </a:extLst>
          </p:cNvPr>
          <p:cNvSpPr/>
          <p:nvPr/>
        </p:nvSpPr>
        <p:spPr>
          <a:xfrm>
            <a:off x="2552174" y="2982629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个篮球 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1E4AC0-1FCD-406E-9DB7-37AA1C8686B9}"/>
              </a:ext>
            </a:extLst>
          </p:cNvPr>
          <p:cNvSpPr/>
          <p:nvPr/>
        </p:nvSpPr>
        <p:spPr>
          <a:xfrm>
            <a:off x="4047763" y="2982629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4</a:t>
            </a:r>
            <a:r>
              <a:rPr lang="zh-CN" altLang="en-US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本图书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175F2B-2F41-4A10-9614-A7DE65B56AB0}"/>
              </a:ext>
            </a:extLst>
          </p:cNvPr>
          <p:cNvSpPr/>
          <p:nvPr/>
        </p:nvSpPr>
        <p:spPr>
          <a:xfrm>
            <a:off x="5421610" y="2982629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包折纸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9BBA0A8-5CA3-4E6E-8BFC-4BCA04479415}"/>
              </a:ext>
            </a:extLst>
          </p:cNvPr>
          <p:cNvSpPr/>
          <p:nvPr/>
        </p:nvSpPr>
        <p:spPr>
          <a:xfrm>
            <a:off x="6813941" y="2982629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盒水彩笔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26DEA2-E58E-4809-8797-0F258F35BB41}"/>
              </a:ext>
            </a:extLst>
          </p:cNvPr>
          <p:cNvSpPr/>
          <p:nvPr/>
        </p:nvSpPr>
        <p:spPr>
          <a:xfrm>
            <a:off x="6929357" y="4964717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把剪刀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9C09F14-0D40-4051-9E91-9B1E36C82C8D}"/>
              </a:ext>
            </a:extLst>
          </p:cNvPr>
          <p:cNvSpPr/>
          <p:nvPr/>
        </p:nvSpPr>
        <p:spPr>
          <a:xfrm>
            <a:off x="2463208" y="4964717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本书写本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9501CC-DA4D-47EA-A520-F03AC59ABE06}"/>
              </a:ext>
            </a:extLst>
          </p:cNvPr>
          <p:cNvSpPr/>
          <p:nvPr/>
        </p:nvSpPr>
        <p:spPr>
          <a:xfrm>
            <a:off x="5306194" y="4964717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本图画本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CC11FD8-5A6E-4873-82E3-40209117F74C}"/>
              </a:ext>
            </a:extLst>
          </p:cNvPr>
          <p:cNvSpPr/>
          <p:nvPr/>
        </p:nvSpPr>
        <p:spPr>
          <a:xfrm>
            <a:off x="4047763" y="4964717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只铅笔</a:t>
            </a:r>
            <a:endParaRPr lang="zh-CN" altLang="en-US" dirty="0"/>
          </a:p>
        </p:txBody>
      </p:sp>
      <p:pic>
        <p:nvPicPr>
          <p:cNvPr id="25" name="图片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FAD14E-5F4D-445A-9EC8-EEA8B38AB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924" y="1226030"/>
            <a:ext cx="1307249" cy="9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1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3" grpId="0" animBg="1"/>
      <p:bldP spid="5" grpId="0"/>
      <p:bldP spid="7" grpId="0"/>
      <p:bldP spid="11" grpId="0"/>
      <p:bldP spid="19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B331DE5-C7A3-40CB-AC90-E6E381CDD721}"/>
              </a:ext>
            </a:extLst>
          </p:cNvPr>
          <p:cNvSpPr/>
          <p:nvPr/>
        </p:nvSpPr>
        <p:spPr>
          <a:xfrm>
            <a:off x="1136677" y="1732009"/>
            <a:ext cx="4383232" cy="35463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D981B49-AF05-47CF-B7B1-ACECCAF23501}"/>
              </a:ext>
            </a:extLst>
          </p:cNvPr>
          <p:cNvSpPr/>
          <p:nvPr/>
        </p:nvSpPr>
        <p:spPr>
          <a:xfrm>
            <a:off x="785270" y="1418554"/>
            <a:ext cx="4383232" cy="35463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1E6D170-0C7B-49EC-BDA0-F45BC7953977}"/>
              </a:ext>
            </a:extLst>
          </p:cNvPr>
          <p:cNvSpPr/>
          <p:nvPr/>
        </p:nvSpPr>
        <p:spPr>
          <a:xfrm>
            <a:off x="1502067" y="2077934"/>
            <a:ext cx="3352265" cy="2541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FF3300"/>
                </a:solidFill>
                <a:cs typeface="+mn-ea"/>
                <a:sym typeface="+mn-lt"/>
              </a:rPr>
              <a:t>大二班袋鼠袋：</a:t>
            </a:r>
            <a:r>
              <a:rPr lang="zh-CN" altLang="en-US" dirty="0">
                <a:cs typeface="+mn-ea"/>
                <a:sym typeface="+mn-lt"/>
              </a:rPr>
              <a:t>请家长用结实干净的大编织袋来做，在上面用布缝上一些好看的图案，袋子上面的两侧位置缝上宽松紧，长度适应大班孩子。做好后，让孩子试一试。及时调节。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C981D8-333B-4C69-9B1F-3AC8CB90B8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39" y="884705"/>
            <a:ext cx="1307249" cy="991629"/>
          </a:xfrm>
          <a:prstGeom prst="rect">
            <a:avLst/>
          </a:prstGeom>
        </p:spPr>
      </p:pic>
      <p:sp>
        <p:nvSpPr>
          <p:cNvPr id="12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B357AE8-7BF4-4829-9B3D-DD952CEFC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663" y="418445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自制玩具要求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E8DC2D-0F3B-4408-B677-DD3A72142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8E86F0-96DC-4338-9B36-727FB0F0C784}"/>
              </a:ext>
            </a:extLst>
          </p:cNvPr>
          <p:cNvSpPr/>
          <p:nvPr/>
        </p:nvSpPr>
        <p:spPr>
          <a:xfrm>
            <a:off x="6222723" y="1732009"/>
            <a:ext cx="4383232" cy="35463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06DB78-5950-4C14-9489-3288B313BD52}"/>
              </a:ext>
            </a:extLst>
          </p:cNvPr>
          <p:cNvSpPr/>
          <p:nvPr/>
        </p:nvSpPr>
        <p:spPr>
          <a:xfrm>
            <a:off x="5871316" y="1418554"/>
            <a:ext cx="4383232" cy="35463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B2349F-98B9-45B5-B6C4-37C68D08D09E}"/>
              </a:ext>
            </a:extLst>
          </p:cNvPr>
          <p:cNvSpPr/>
          <p:nvPr/>
        </p:nvSpPr>
        <p:spPr>
          <a:xfrm>
            <a:off x="6360835" y="1797134"/>
            <a:ext cx="3820220" cy="337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FF3300"/>
                </a:solidFill>
                <a:cs typeface="+mn-ea"/>
                <a:sym typeface="+mn-lt"/>
              </a:rPr>
              <a:t>大一班高跷：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，请用四个粗的旺仔牛奶瓶（铁质的）来做高跷。用宽一些缝好的布条来做孩子手拉的绳子。绳子放在四个瓶子下面。最后，用宽胶带上下左右转圈粘结实。照这个样子一共做两个高跷，孩子左右脚各一个。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，或者用</a:t>
            </a:r>
            <a:r>
              <a:rPr lang="en-US" altLang="zh-CN" dirty="0">
                <a:cs typeface="+mn-ea"/>
                <a:sym typeface="+mn-lt"/>
              </a:rPr>
              <a:t>7</a:t>
            </a:r>
            <a:r>
              <a:rPr lang="zh-CN" altLang="en-US" dirty="0">
                <a:cs typeface="+mn-ea"/>
                <a:sym typeface="+mn-lt"/>
              </a:rPr>
              <a:t>个“六个核桃”（露露瓶</a:t>
            </a:r>
            <a:r>
              <a:rPr lang="en-US" altLang="zh-CN" dirty="0">
                <a:cs typeface="+mn-ea"/>
                <a:sym typeface="+mn-lt"/>
              </a:rPr>
              <a:t>)</a:t>
            </a:r>
            <a:r>
              <a:rPr lang="zh-CN" altLang="en-US" dirty="0">
                <a:cs typeface="+mn-ea"/>
                <a:sym typeface="+mn-lt"/>
              </a:rPr>
              <a:t>瓶子做高跷也可以。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C0F700C-17FE-4496-B483-BA8719C73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002" y="884705"/>
            <a:ext cx="1307249" cy="9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0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/>
      <p:bldP spid="15" grpId="0" animBg="1"/>
      <p:bldP spid="16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0FBB19-B51E-42CC-BEA0-29F8A35EC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50" y="3910712"/>
            <a:ext cx="2891220" cy="167863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4590C47-4699-4A97-8518-B72ECE391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54" y="4250928"/>
            <a:ext cx="2504230" cy="23918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DCDEB1-D35A-4AF5-B040-D18C17CAC5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54" y="5124483"/>
            <a:ext cx="2937910" cy="117216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72A442-1189-4E01-9542-B67EE56672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59" y="551065"/>
            <a:ext cx="1937355" cy="170882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18DA4AE-EC14-439C-ABB5-59D5B2CF98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" y="-28041"/>
            <a:ext cx="2318273" cy="455156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1A2510-BEDE-4576-9588-89B977FDF896}"/>
              </a:ext>
            </a:extLst>
          </p:cNvPr>
          <p:cNvSpPr/>
          <p:nvPr/>
        </p:nvSpPr>
        <p:spPr>
          <a:xfrm>
            <a:off x="3310621" y="2279360"/>
            <a:ext cx="5570757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65C1D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感</a:t>
            </a:r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7ABD2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谢</a:t>
            </a:r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聆</a:t>
            </a:r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EB0B0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听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122BB6-44FB-473D-B5E5-20F45DADDB8D}"/>
              </a:ext>
            </a:extLst>
          </p:cNvPr>
          <p:cNvSpPr txBox="1"/>
          <p:nvPr/>
        </p:nvSpPr>
        <p:spPr>
          <a:xfrm>
            <a:off x="4630611" y="4092867"/>
            <a:ext cx="2801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  <a:cs typeface="+mn-ea"/>
                <a:sym typeface="+mn-lt"/>
              </a:rPr>
              <a:t>优品幼儿园</a:t>
            </a:r>
            <a:endParaRPr lang="zh-CN" altLang="en-US" sz="20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C50B13-8476-4BD9-97D6-FCEDCE97F4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450" y="252448"/>
            <a:ext cx="1137438" cy="9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70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1C78C4-1A44-421C-B71F-F69E3C09F4C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580" y="2648912"/>
            <a:ext cx="2199600" cy="2087367"/>
          </a:xfrm>
          <a:prstGeom prst="flowChartConnector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椭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7E4F0A-536B-4F82-9A59-5B3942B31F8E}"/>
              </a:ext>
            </a:extLst>
          </p:cNvPr>
          <p:cNvSpPr/>
          <p:nvPr/>
        </p:nvSpPr>
        <p:spPr>
          <a:xfrm>
            <a:off x="7222025" y="2272362"/>
            <a:ext cx="2574988" cy="2574988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5D96221-80A6-437C-8E0A-B0AED1E12C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53657" y="2261538"/>
            <a:ext cx="5577758" cy="0"/>
          </a:xfrm>
          <a:prstGeom prst="line">
            <a:avLst/>
          </a:prstGeom>
          <a:ln>
            <a:solidFill>
              <a:srgbClr val="92D050"/>
            </a:solidFill>
            <a:headEnd type="oval" w="sm" len="sm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750ECC9-6681-4064-9801-3271D0E1C4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99094" y="3101293"/>
            <a:ext cx="5577758" cy="0"/>
          </a:xfrm>
          <a:prstGeom prst="line">
            <a:avLst/>
          </a:prstGeom>
          <a:ln>
            <a:solidFill>
              <a:srgbClr val="00B0F0"/>
            </a:solidFill>
            <a:headEnd type="oval" w="sm" len="sm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F976D28-9A23-4D01-BDDB-6AC10FB621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4848" y="3888797"/>
            <a:ext cx="5577758" cy="0"/>
          </a:xfrm>
          <a:prstGeom prst="line">
            <a:avLst/>
          </a:prstGeom>
          <a:ln>
            <a:solidFill>
              <a:srgbClr val="FFC000"/>
            </a:solidFill>
            <a:headEnd type="oval" w="sm" len="sm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F43C3C-9518-41EF-8E21-DE70B161AB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99094" y="4665250"/>
            <a:ext cx="5577758" cy="0"/>
          </a:xfrm>
          <a:prstGeom prst="line">
            <a:avLst/>
          </a:prstGeom>
          <a:ln>
            <a:solidFill>
              <a:srgbClr val="92D050"/>
            </a:solidFill>
            <a:headEnd type="oval" w="sm" len="sm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50B6320-370E-482C-8C28-E366C3E98E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53657" y="5374376"/>
            <a:ext cx="5577758" cy="0"/>
          </a:xfrm>
          <a:prstGeom prst="line">
            <a:avLst/>
          </a:prstGeom>
          <a:ln>
            <a:solidFill>
              <a:srgbClr val="00B0F0"/>
            </a:solidFill>
            <a:headEnd type="oval" w="sm" len="sm"/>
            <a:tailEnd type="oval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89F09F5-592B-47CE-98F5-99662F8ED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先看看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孩子入小学后都会出现哪些不适应？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991FA2-AD00-4966-BD46-E80F9009BE4E}"/>
              </a:ext>
            </a:extLst>
          </p:cNvPr>
          <p:cNvSpPr/>
          <p:nvPr/>
        </p:nvSpPr>
        <p:spPr>
          <a:xfrm>
            <a:off x="898729" y="3258749"/>
            <a:ext cx="5577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一到上学时间就烦躁、不安、焦急，甚至哭闹，有的孩子则出现上学情绪低落，放学欢腾活跃的现象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73476E-26E9-487F-BB0F-EA3D467055D6}"/>
              </a:ext>
            </a:extLst>
          </p:cNvPr>
          <p:cNvSpPr/>
          <p:nvPr/>
        </p:nvSpPr>
        <p:spPr>
          <a:xfrm>
            <a:off x="1227277" y="2553670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进入不了学习状态，学习习惯差，不能完成学习任务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F1C1220-BC41-4B47-B40D-8B15FF087B4D}"/>
              </a:ext>
            </a:extLst>
          </p:cNvPr>
          <p:cNvSpPr/>
          <p:nvPr/>
        </p:nvSpPr>
        <p:spPr>
          <a:xfrm>
            <a:off x="1122894" y="4240827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性情发生改变，如变得退缩、烦躁或是攻击行为增多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D44CC1-4B69-4AE6-9545-2492BFBFC50A}"/>
              </a:ext>
            </a:extLst>
          </p:cNvPr>
          <p:cNvSpPr/>
          <p:nvPr/>
        </p:nvSpPr>
        <p:spPr>
          <a:xfrm>
            <a:off x="1690816" y="4945905"/>
            <a:ext cx="5139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上学还没几天就开始怕学、厌学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55F4112-E91E-4CDF-B091-25110475C46D}"/>
              </a:ext>
            </a:extLst>
          </p:cNvPr>
          <p:cNvSpPr/>
          <p:nvPr/>
        </p:nvSpPr>
        <p:spPr>
          <a:xfrm>
            <a:off x="1553656" y="1848592"/>
            <a:ext cx="5493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上课注意力不集中，听课效率低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1790FD9-D04A-47D9-8318-8CAAF4235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18" y="452819"/>
            <a:ext cx="1937355" cy="170882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6B3EF9-EFAC-4B54-AB29-4E268019EF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9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C1A892-50C9-4E7D-B2C0-F59588B32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058842"/>
            <a:ext cx="2937910" cy="11721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244671-F96F-4CC6-8291-66CA221FA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858" y="309917"/>
            <a:ext cx="1937355" cy="17088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954B018-2B16-4764-8A90-4EF49483C2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9" t="48554" r="50068" b="28958"/>
          <a:stretch/>
        </p:blipFill>
        <p:spPr>
          <a:xfrm>
            <a:off x="3848931" y="1436782"/>
            <a:ext cx="3471205" cy="379241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A1061B-2653-4DF8-AAC2-C0923A701BE1}"/>
              </a:ext>
            </a:extLst>
          </p:cNvPr>
          <p:cNvSpPr/>
          <p:nvPr/>
        </p:nvSpPr>
        <p:spPr>
          <a:xfrm>
            <a:off x="-131200" y="2352208"/>
            <a:ext cx="3410227" cy="7285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+mn-ea"/>
              </a:rPr>
              <a:t>哭闹</a:t>
            </a:r>
          </a:p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+mn-ea"/>
              </a:rPr>
              <a:t>上课坐不住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B4386D-1228-4BB1-9E9B-1A36F3156723}"/>
              </a:ext>
            </a:extLst>
          </p:cNvPr>
          <p:cNvSpPr/>
          <p:nvPr/>
        </p:nvSpPr>
        <p:spPr>
          <a:xfrm>
            <a:off x="-131200" y="3988483"/>
            <a:ext cx="3410227" cy="7285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+mn-ea"/>
              </a:rPr>
              <a:t>书写困难</a:t>
            </a:r>
          </a:p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+mn-ea"/>
              </a:rPr>
              <a:t>写作业拖沓、速度慢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E5F298-D3B7-4666-AF7F-8B4174CCE529}"/>
              </a:ext>
            </a:extLst>
          </p:cNvPr>
          <p:cNvSpPr/>
          <p:nvPr/>
        </p:nvSpPr>
        <p:spPr>
          <a:xfrm>
            <a:off x="7659104" y="2352208"/>
            <a:ext cx="3410227" cy="7285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+mn-ea"/>
              </a:rPr>
              <a:t>集体中太自我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+mn-ea"/>
              </a:rPr>
              <a:t>自由活动时不会玩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E8D7B0-9EDB-49C7-A8F9-8820C2C9D504}"/>
              </a:ext>
            </a:extLst>
          </p:cNvPr>
          <p:cNvSpPr/>
          <p:nvPr/>
        </p:nvSpPr>
        <p:spPr>
          <a:xfrm>
            <a:off x="7659104" y="3988483"/>
            <a:ext cx="3410227" cy="7285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+mn-ea"/>
              </a:rPr>
              <a:t>丢三拉四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+mn-ea"/>
              </a:rPr>
              <a:t>注意力不集中</a:t>
            </a:r>
          </a:p>
        </p:txBody>
      </p:sp>
      <p:sp>
        <p:nvSpPr>
          <p:cNvPr id="11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2A8670-F497-4970-B8FF-8434EF736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小学老师反馈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13A4877-47D9-4AD9-BC82-D589ED43D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7" name="七边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6F16F60-5875-49CD-8AF5-0B0D93E9D6BE}"/>
              </a:ext>
            </a:extLst>
          </p:cNvPr>
          <p:cNvSpPr/>
          <p:nvPr/>
        </p:nvSpPr>
        <p:spPr>
          <a:xfrm>
            <a:off x="3426730" y="2384437"/>
            <a:ext cx="559968" cy="559968"/>
          </a:xfrm>
          <a:prstGeom prst="hept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01</a:t>
            </a:r>
            <a:endParaRPr lang="zh-CN" altLang="en-US" sz="2000" dirty="0"/>
          </a:p>
        </p:txBody>
      </p:sp>
      <p:sp>
        <p:nvSpPr>
          <p:cNvPr id="14" name="七边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99F76C-5264-4E52-9781-95DDC60F0973}"/>
              </a:ext>
            </a:extLst>
          </p:cNvPr>
          <p:cNvSpPr/>
          <p:nvPr/>
        </p:nvSpPr>
        <p:spPr>
          <a:xfrm>
            <a:off x="6918161" y="2384437"/>
            <a:ext cx="559968" cy="559968"/>
          </a:xfrm>
          <a:prstGeom prst="heptagon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02</a:t>
            </a:r>
            <a:endParaRPr lang="zh-CN" altLang="en-US" sz="2000" dirty="0"/>
          </a:p>
        </p:txBody>
      </p:sp>
      <p:sp>
        <p:nvSpPr>
          <p:cNvPr id="16" name="七边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ABC886D-CE84-4455-8244-BFA69A09E099}"/>
              </a:ext>
            </a:extLst>
          </p:cNvPr>
          <p:cNvSpPr/>
          <p:nvPr/>
        </p:nvSpPr>
        <p:spPr>
          <a:xfrm>
            <a:off x="3426730" y="4046687"/>
            <a:ext cx="559968" cy="559968"/>
          </a:xfrm>
          <a:prstGeom prst="hept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03</a:t>
            </a:r>
            <a:endParaRPr lang="zh-CN" altLang="en-US" sz="2000" dirty="0"/>
          </a:p>
        </p:txBody>
      </p:sp>
      <p:sp>
        <p:nvSpPr>
          <p:cNvPr id="17" name="七边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31A1E9-9026-4DD3-A7E3-42C093297723}"/>
              </a:ext>
            </a:extLst>
          </p:cNvPr>
          <p:cNvSpPr/>
          <p:nvPr/>
        </p:nvSpPr>
        <p:spPr>
          <a:xfrm>
            <a:off x="6918161" y="4046687"/>
            <a:ext cx="559968" cy="559968"/>
          </a:xfrm>
          <a:prstGeom prst="heptagon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04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719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8" grpId="0"/>
      <p:bldP spid="7" grpId="0" animBg="1"/>
      <p:bldP spid="14" grpId="0" animBg="1"/>
      <p:bldP spid="16" grpId="3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BAECB6-2B16-49F9-92EC-BD0CFCE66040}"/>
              </a:ext>
            </a:extLst>
          </p:cNvPr>
          <p:cNvGrpSpPr/>
          <p:nvPr/>
        </p:nvGrpSpPr>
        <p:grpSpPr>
          <a:xfrm>
            <a:off x="7118508" y="2035268"/>
            <a:ext cx="1816243" cy="1815447"/>
            <a:chOff x="6480032" y="1276535"/>
            <a:chExt cx="1816243" cy="1815447"/>
          </a:xfrm>
        </p:grpSpPr>
        <p:pic>
          <p:nvPicPr>
            <p:cNvPr id="8" name="图片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7ECAFC-DBC3-4499-B3C3-940FA5218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5" t="13128" r="660" b="22655"/>
            <a:stretch>
              <a:fillRect/>
            </a:stretch>
          </p:blipFill>
          <p:spPr>
            <a:xfrm>
              <a:off x="6489699" y="1285406"/>
              <a:ext cx="1806576" cy="1806576"/>
            </a:xfrm>
            <a:custGeom>
              <a:avLst/>
              <a:gdLst>
                <a:gd name="connsiteX0" fmla="*/ 903288 w 1806576"/>
                <a:gd name="connsiteY0" fmla="*/ 0 h 1806576"/>
                <a:gd name="connsiteX1" fmla="*/ 1806576 w 1806576"/>
                <a:gd name="connsiteY1" fmla="*/ 903288 h 1806576"/>
                <a:gd name="connsiteX2" fmla="*/ 903288 w 1806576"/>
                <a:gd name="connsiteY2" fmla="*/ 1806576 h 1806576"/>
                <a:gd name="connsiteX3" fmla="*/ 0 w 1806576"/>
                <a:gd name="connsiteY3" fmla="*/ 903288 h 1806576"/>
                <a:gd name="connsiteX4" fmla="*/ 903288 w 1806576"/>
                <a:gd name="connsiteY4" fmla="*/ 0 h 180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576" h="1806576">
                  <a:moveTo>
                    <a:pt x="903288" y="0"/>
                  </a:moveTo>
                  <a:cubicBezTo>
                    <a:pt x="1402160" y="0"/>
                    <a:pt x="1806576" y="404416"/>
                    <a:pt x="1806576" y="903288"/>
                  </a:cubicBezTo>
                  <a:cubicBezTo>
                    <a:pt x="1806576" y="1402160"/>
                    <a:pt x="1402160" y="1806576"/>
                    <a:pt x="903288" y="1806576"/>
                  </a:cubicBezTo>
                  <a:cubicBezTo>
                    <a:pt x="404416" y="1806576"/>
                    <a:pt x="0" y="1402160"/>
                    <a:pt x="0" y="903288"/>
                  </a:cubicBezTo>
                  <a:cubicBezTo>
                    <a:pt x="0" y="404416"/>
                    <a:pt x="404416" y="0"/>
                    <a:pt x="903288" y="0"/>
                  </a:cubicBezTo>
                  <a:close/>
                </a:path>
              </a:pathLst>
            </a:custGeom>
            <a:ln w="9525">
              <a:solidFill>
                <a:srgbClr val="68AD2F"/>
              </a:solidFill>
            </a:ln>
          </p:spPr>
        </p:pic>
        <p:sp>
          <p:nvSpPr>
            <p:cNvPr id="9" name="椭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E6A2C1-8CD2-4DCD-B797-22A634315239}"/>
                </a:ext>
              </a:extLst>
            </p:cNvPr>
            <p:cNvSpPr/>
            <p:nvPr/>
          </p:nvSpPr>
          <p:spPr>
            <a:xfrm>
              <a:off x="6480032" y="1276535"/>
              <a:ext cx="1806575" cy="1806575"/>
            </a:xfrm>
            <a:prstGeom prst="ellipse">
              <a:avLst/>
            </a:prstGeom>
            <a:noFill/>
            <a:ln w="9525">
              <a:solidFill>
                <a:srgbClr val="68AD2F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BB7AE43-C5DF-4DF9-ABE8-98E507DECE14}"/>
              </a:ext>
            </a:extLst>
          </p:cNvPr>
          <p:cNvGrpSpPr/>
          <p:nvPr/>
        </p:nvGrpSpPr>
        <p:grpSpPr>
          <a:xfrm>
            <a:off x="4529743" y="2044139"/>
            <a:ext cx="1816242" cy="1808165"/>
            <a:chOff x="4035283" y="1285406"/>
            <a:chExt cx="1816242" cy="1808165"/>
          </a:xfrm>
        </p:grpSpPr>
        <p:pic>
          <p:nvPicPr>
            <p:cNvPr id="11" name="图片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05C067-91D1-4D09-8D56-BEBC67345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19" t="2502" r="18862" b="5873"/>
            <a:stretch>
              <a:fillRect/>
            </a:stretch>
          </p:blipFill>
          <p:spPr>
            <a:xfrm>
              <a:off x="4044949" y="1286995"/>
              <a:ext cx="1806576" cy="1806576"/>
            </a:xfrm>
            <a:custGeom>
              <a:avLst/>
              <a:gdLst>
                <a:gd name="connsiteX0" fmla="*/ 903288 w 1806576"/>
                <a:gd name="connsiteY0" fmla="*/ 0 h 1806576"/>
                <a:gd name="connsiteX1" fmla="*/ 1806576 w 1806576"/>
                <a:gd name="connsiteY1" fmla="*/ 903288 h 1806576"/>
                <a:gd name="connsiteX2" fmla="*/ 903288 w 1806576"/>
                <a:gd name="connsiteY2" fmla="*/ 1806576 h 1806576"/>
                <a:gd name="connsiteX3" fmla="*/ 0 w 1806576"/>
                <a:gd name="connsiteY3" fmla="*/ 903288 h 1806576"/>
                <a:gd name="connsiteX4" fmla="*/ 903288 w 1806576"/>
                <a:gd name="connsiteY4" fmla="*/ 0 h 180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576" h="1806576">
                  <a:moveTo>
                    <a:pt x="903288" y="0"/>
                  </a:moveTo>
                  <a:cubicBezTo>
                    <a:pt x="1402160" y="0"/>
                    <a:pt x="1806576" y="404416"/>
                    <a:pt x="1806576" y="903288"/>
                  </a:cubicBezTo>
                  <a:cubicBezTo>
                    <a:pt x="1806576" y="1402160"/>
                    <a:pt x="1402160" y="1806576"/>
                    <a:pt x="903288" y="1806576"/>
                  </a:cubicBezTo>
                  <a:cubicBezTo>
                    <a:pt x="404416" y="1806576"/>
                    <a:pt x="0" y="1402160"/>
                    <a:pt x="0" y="903288"/>
                  </a:cubicBezTo>
                  <a:cubicBezTo>
                    <a:pt x="0" y="404416"/>
                    <a:pt x="404416" y="0"/>
                    <a:pt x="903288" y="0"/>
                  </a:cubicBez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</p:pic>
        <p:sp>
          <p:nvSpPr>
            <p:cNvPr id="12" name="椭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E43897-4E8E-4FE7-BC91-AB41DA00D12D}"/>
                </a:ext>
              </a:extLst>
            </p:cNvPr>
            <p:cNvSpPr/>
            <p:nvPr/>
          </p:nvSpPr>
          <p:spPr>
            <a:xfrm>
              <a:off x="4035283" y="1285406"/>
              <a:ext cx="1806575" cy="1806575"/>
            </a:xfrm>
            <a:prstGeom prst="ellipse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5A58B6-64F6-4F44-93D0-B29FDC384093}"/>
              </a:ext>
            </a:extLst>
          </p:cNvPr>
          <p:cNvGrpSpPr/>
          <p:nvPr/>
        </p:nvGrpSpPr>
        <p:grpSpPr>
          <a:xfrm>
            <a:off x="1953499" y="2045728"/>
            <a:ext cx="1816241" cy="1808165"/>
            <a:chOff x="1590534" y="1286995"/>
            <a:chExt cx="1816241" cy="1808165"/>
          </a:xfrm>
          <a:noFill/>
        </p:grpSpPr>
        <p:pic>
          <p:nvPicPr>
            <p:cNvPr id="14" name="图片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AC6BB1-3583-425D-B6E5-18374EBB6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88" r="25667"/>
            <a:stretch/>
          </p:blipFill>
          <p:spPr>
            <a:xfrm>
              <a:off x="1600199" y="1286995"/>
              <a:ext cx="1806576" cy="1804986"/>
            </a:xfrm>
            <a:custGeom>
              <a:avLst/>
              <a:gdLst>
                <a:gd name="connsiteX0" fmla="*/ 903288 w 1806576"/>
                <a:gd name="connsiteY0" fmla="*/ 0 h 1804986"/>
                <a:gd name="connsiteX1" fmla="*/ 1806576 w 1806576"/>
                <a:gd name="connsiteY1" fmla="*/ 903288 h 1804986"/>
                <a:gd name="connsiteX2" fmla="*/ 995644 w 1806576"/>
                <a:gd name="connsiteY2" fmla="*/ 1801912 h 1804986"/>
                <a:gd name="connsiteX3" fmla="*/ 934773 w 1806576"/>
                <a:gd name="connsiteY3" fmla="*/ 1804986 h 1804986"/>
                <a:gd name="connsiteX4" fmla="*/ 871803 w 1806576"/>
                <a:gd name="connsiteY4" fmla="*/ 1804986 h 1804986"/>
                <a:gd name="connsiteX5" fmla="*/ 810932 w 1806576"/>
                <a:gd name="connsiteY5" fmla="*/ 1801912 h 1804986"/>
                <a:gd name="connsiteX6" fmla="*/ 0 w 1806576"/>
                <a:gd name="connsiteY6" fmla="*/ 903288 h 1804986"/>
                <a:gd name="connsiteX7" fmla="*/ 903288 w 1806576"/>
                <a:gd name="connsiteY7" fmla="*/ 0 h 18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6576" h="1804986">
                  <a:moveTo>
                    <a:pt x="903288" y="0"/>
                  </a:moveTo>
                  <a:cubicBezTo>
                    <a:pt x="1402160" y="0"/>
                    <a:pt x="1806576" y="404416"/>
                    <a:pt x="1806576" y="903288"/>
                  </a:cubicBezTo>
                  <a:cubicBezTo>
                    <a:pt x="1806576" y="1370981"/>
                    <a:pt x="1451132" y="1755655"/>
                    <a:pt x="995644" y="1801912"/>
                  </a:cubicBezTo>
                  <a:lnTo>
                    <a:pt x="934773" y="1804986"/>
                  </a:lnTo>
                  <a:lnTo>
                    <a:pt x="871803" y="1804986"/>
                  </a:lnTo>
                  <a:lnTo>
                    <a:pt x="810932" y="1801912"/>
                  </a:lnTo>
                  <a:cubicBezTo>
                    <a:pt x="355444" y="1755655"/>
                    <a:pt x="0" y="1370981"/>
                    <a:pt x="0" y="903288"/>
                  </a:cubicBezTo>
                  <a:cubicBezTo>
                    <a:pt x="0" y="404416"/>
                    <a:pt x="404416" y="0"/>
                    <a:pt x="903288" y="0"/>
                  </a:cubicBezTo>
                  <a:close/>
                </a:path>
              </a:pathLst>
            </a:custGeom>
            <a:grpFill/>
            <a:ln w="9525">
              <a:solidFill>
                <a:srgbClr val="65C1D8"/>
              </a:solidFill>
            </a:ln>
          </p:spPr>
        </p:pic>
        <p:sp>
          <p:nvSpPr>
            <p:cNvPr id="15" name="椭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19A77F-2247-43BA-B63D-3B148D944108}"/>
                </a:ext>
              </a:extLst>
            </p:cNvPr>
            <p:cNvSpPr/>
            <p:nvPr/>
          </p:nvSpPr>
          <p:spPr>
            <a:xfrm>
              <a:off x="1590534" y="1286995"/>
              <a:ext cx="1806575" cy="1806575"/>
            </a:xfrm>
            <a:prstGeom prst="ellipse">
              <a:avLst/>
            </a:prstGeom>
            <a:grpFill/>
            <a:ln w="9525">
              <a:solidFill>
                <a:srgbClr val="65C1D8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6EA015-2F99-44C7-8417-6D49F5E0C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98" t="100000" r="57596" b="-88"/>
            <a:stretch/>
          </p:blipFill>
          <p:spPr>
            <a:xfrm>
              <a:off x="2472003" y="3093570"/>
              <a:ext cx="62970" cy="1590"/>
            </a:xfrm>
            <a:custGeom>
              <a:avLst/>
              <a:gdLst>
                <a:gd name="connsiteX0" fmla="*/ 0 w 62970"/>
                <a:gd name="connsiteY0" fmla="*/ 0 h 1590"/>
                <a:gd name="connsiteX1" fmla="*/ 62970 w 62970"/>
                <a:gd name="connsiteY1" fmla="*/ 0 h 1590"/>
                <a:gd name="connsiteX2" fmla="*/ 31485 w 62970"/>
                <a:gd name="connsiteY2" fmla="*/ 1590 h 1590"/>
                <a:gd name="connsiteX3" fmla="*/ 0 w 62970"/>
                <a:gd name="connsiteY3" fmla="*/ 0 h 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70" h="1590">
                  <a:moveTo>
                    <a:pt x="0" y="0"/>
                  </a:moveTo>
                  <a:lnTo>
                    <a:pt x="62970" y="0"/>
                  </a:lnTo>
                  <a:lnTo>
                    <a:pt x="31485" y="15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65C1D8"/>
              </a:solidFill>
            </a:ln>
          </p:spPr>
        </p:pic>
      </p:grpSp>
      <p:sp>
        <p:nvSpPr>
          <p:cNvPr id="17" name="MH_Other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A80E4F3-D62E-44A2-B349-095863541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878" y="3404629"/>
            <a:ext cx="677862" cy="676275"/>
          </a:xfrm>
          <a:prstGeom prst="ellipse">
            <a:avLst/>
          </a:prstGeom>
          <a:solidFill>
            <a:srgbClr val="65C1D8"/>
          </a:solidFill>
          <a:ln>
            <a:solidFill>
              <a:srgbClr val="65C1D8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845A30-EDF0-4D3D-9347-7184C9A80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123" y="3404629"/>
            <a:ext cx="677862" cy="676275"/>
          </a:xfrm>
          <a:prstGeom prst="ellipse">
            <a:avLst/>
          </a:prstGeom>
          <a:solidFill>
            <a:srgbClr val="FFC000"/>
          </a:solidFill>
          <a:ln>
            <a:noFill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MH_Other_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83CE90D-5FE3-492F-B7E2-4448B95E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889" y="3404629"/>
            <a:ext cx="677862" cy="676275"/>
          </a:xfrm>
          <a:prstGeom prst="ellipse">
            <a:avLst/>
          </a:prstGeom>
          <a:solidFill>
            <a:srgbClr val="68AD2F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MH_Text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1C2EA5-7C70-432C-A974-9FCB46BE2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258" y="4270542"/>
            <a:ext cx="1965386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F0502020204030204"/>
                <a:ea typeface="Microsoft YaHei"/>
                <a:cs typeface="+mn-ea"/>
                <a:sym typeface="+mn-lt"/>
              </a:rPr>
              <a:t>幼儿园与小学本身有很大差异</a:t>
            </a:r>
          </a:p>
        </p:txBody>
      </p:sp>
      <p:sp>
        <p:nvSpPr>
          <p:cNvPr id="21" name="MH_Text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D639C1-CCCE-455A-8FD4-9B10B59DD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358" y="4270542"/>
            <a:ext cx="185142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F0502020204030204"/>
                <a:ea typeface="Microsoft YaHei"/>
                <a:cs typeface="+mn-ea"/>
                <a:sym typeface="+mn-lt"/>
              </a:rPr>
              <a:t>家长意识不到位</a:t>
            </a:r>
          </a:p>
        </p:txBody>
      </p:sp>
      <p:sp>
        <p:nvSpPr>
          <p:cNvPr id="22" name="MH_Text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D0C1EE2-FEA0-4418-86E2-D4695A239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008" y="4270542"/>
            <a:ext cx="20732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F0502020204030204"/>
                <a:ea typeface="Microsoft YaHei"/>
                <a:cs typeface="+mn-ea"/>
                <a:sym typeface="+mn-lt"/>
              </a:rPr>
              <a:t>幼小衔接出现断层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0134C6E-1083-48C2-B424-32DC181C6D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10" y="486645"/>
            <a:ext cx="1937355" cy="1708820"/>
          </a:xfrm>
          <a:prstGeom prst="rect">
            <a:avLst/>
          </a:prstGeom>
        </p:spPr>
      </p:pic>
      <p:sp>
        <p:nvSpPr>
          <p:cNvPr id="26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87080A-6EDC-47F4-B1F4-EEE183E4E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为什么会出现这种现象？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2C5B857-0144-4A78-9B38-E7BA3B887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5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3A8071-4A56-40E4-8015-65AFBCAB1ADC}"/>
              </a:ext>
            </a:extLst>
          </p:cNvPr>
          <p:cNvSpPr/>
          <p:nvPr/>
        </p:nvSpPr>
        <p:spPr>
          <a:xfrm>
            <a:off x="5322472" y="1282376"/>
            <a:ext cx="493626" cy="4798975"/>
          </a:xfrm>
          <a:custGeom>
            <a:avLst/>
            <a:gdLst>
              <a:gd name="connsiteX0" fmla="*/ 259080 w 299217"/>
              <a:gd name="connsiteY0" fmla="*/ 0 h 5029200"/>
              <a:gd name="connsiteX1" fmla="*/ 213360 w 299217"/>
              <a:gd name="connsiteY1" fmla="*/ 289560 h 5029200"/>
              <a:gd name="connsiteX2" fmla="*/ 182880 w 299217"/>
              <a:gd name="connsiteY2" fmla="*/ 350520 h 5029200"/>
              <a:gd name="connsiteX3" fmla="*/ 152400 w 299217"/>
              <a:gd name="connsiteY3" fmla="*/ 487680 h 5029200"/>
              <a:gd name="connsiteX4" fmla="*/ 121920 w 299217"/>
              <a:gd name="connsiteY4" fmla="*/ 533400 h 5029200"/>
              <a:gd name="connsiteX5" fmla="*/ 106680 w 299217"/>
              <a:gd name="connsiteY5" fmla="*/ 594360 h 5029200"/>
              <a:gd name="connsiteX6" fmla="*/ 45720 w 299217"/>
              <a:gd name="connsiteY6" fmla="*/ 716280 h 5029200"/>
              <a:gd name="connsiteX7" fmla="*/ 0 w 299217"/>
              <a:gd name="connsiteY7" fmla="*/ 853440 h 5029200"/>
              <a:gd name="connsiteX8" fmla="*/ 15240 w 299217"/>
              <a:gd name="connsiteY8" fmla="*/ 1021080 h 5029200"/>
              <a:gd name="connsiteX9" fmla="*/ 121920 w 299217"/>
              <a:gd name="connsiteY9" fmla="*/ 1158240 h 5029200"/>
              <a:gd name="connsiteX10" fmla="*/ 182880 w 299217"/>
              <a:gd name="connsiteY10" fmla="*/ 1188720 h 5029200"/>
              <a:gd name="connsiteX11" fmla="*/ 274320 w 299217"/>
              <a:gd name="connsiteY11" fmla="*/ 1295400 h 5029200"/>
              <a:gd name="connsiteX12" fmla="*/ 274320 w 299217"/>
              <a:gd name="connsiteY12" fmla="*/ 1554480 h 5029200"/>
              <a:gd name="connsiteX13" fmla="*/ 243840 w 299217"/>
              <a:gd name="connsiteY13" fmla="*/ 1600200 h 5029200"/>
              <a:gd name="connsiteX14" fmla="*/ 228600 w 299217"/>
              <a:gd name="connsiteY14" fmla="*/ 1645920 h 5029200"/>
              <a:gd name="connsiteX15" fmla="*/ 213360 w 299217"/>
              <a:gd name="connsiteY15" fmla="*/ 1767840 h 5029200"/>
              <a:gd name="connsiteX16" fmla="*/ 182880 w 299217"/>
              <a:gd name="connsiteY16" fmla="*/ 2042160 h 5029200"/>
              <a:gd name="connsiteX17" fmla="*/ 198120 w 299217"/>
              <a:gd name="connsiteY17" fmla="*/ 2164080 h 5029200"/>
              <a:gd name="connsiteX18" fmla="*/ 228600 w 299217"/>
              <a:gd name="connsiteY18" fmla="*/ 2286000 h 5029200"/>
              <a:gd name="connsiteX19" fmla="*/ 182880 w 299217"/>
              <a:gd name="connsiteY19" fmla="*/ 2621280 h 5029200"/>
              <a:gd name="connsiteX20" fmla="*/ 167640 w 299217"/>
              <a:gd name="connsiteY20" fmla="*/ 2682240 h 5029200"/>
              <a:gd name="connsiteX21" fmla="*/ 121920 w 299217"/>
              <a:gd name="connsiteY21" fmla="*/ 2727960 h 5029200"/>
              <a:gd name="connsiteX22" fmla="*/ 182880 w 299217"/>
              <a:gd name="connsiteY22" fmla="*/ 3048000 h 5029200"/>
              <a:gd name="connsiteX23" fmla="*/ 198120 w 299217"/>
              <a:gd name="connsiteY23" fmla="*/ 3093720 h 5029200"/>
              <a:gd name="connsiteX24" fmla="*/ 228600 w 299217"/>
              <a:gd name="connsiteY24" fmla="*/ 3261360 h 5029200"/>
              <a:gd name="connsiteX25" fmla="*/ 213360 w 299217"/>
              <a:gd name="connsiteY25" fmla="*/ 3429000 h 5029200"/>
              <a:gd name="connsiteX26" fmla="*/ 167640 w 299217"/>
              <a:gd name="connsiteY26" fmla="*/ 3459480 h 5029200"/>
              <a:gd name="connsiteX27" fmla="*/ 121920 w 299217"/>
              <a:gd name="connsiteY27" fmla="*/ 3505200 h 5029200"/>
              <a:gd name="connsiteX28" fmla="*/ 137160 w 299217"/>
              <a:gd name="connsiteY28" fmla="*/ 3749040 h 5029200"/>
              <a:gd name="connsiteX29" fmla="*/ 152400 w 299217"/>
              <a:gd name="connsiteY29" fmla="*/ 3825240 h 5029200"/>
              <a:gd name="connsiteX30" fmla="*/ 198120 w 299217"/>
              <a:gd name="connsiteY30" fmla="*/ 3870960 h 5029200"/>
              <a:gd name="connsiteX31" fmla="*/ 198120 w 299217"/>
              <a:gd name="connsiteY31" fmla="*/ 4130040 h 5029200"/>
              <a:gd name="connsiteX32" fmla="*/ 137160 w 299217"/>
              <a:gd name="connsiteY32" fmla="*/ 4175760 h 5029200"/>
              <a:gd name="connsiteX33" fmla="*/ 45720 w 299217"/>
              <a:gd name="connsiteY33" fmla="*/ 4267200 h 5029200"/>
              <a:gd name="connsiteX34" fmla="*/ 45720 w 299217"/>
              <a:gd name="connsiteY34" fmla="*/ 4465320 h 5029200"/>
              <a:gd name="connsiteX35" fmla="*/ 91440 w 299217"/>
              <a:gd name="connsiteY35" fmla="*/ 4541520 h 5029200"/>
              <a:gd name="connsiteX36" fmla="*/ 106680 w 299217"/>
              <a:gd name="connsiteY36" fmla="*/ 4587240 h 5029200"/>
              <a:gd name="connsiteX37" fmla="*/ 121920 w 299217"/>
              <a:gd name="connsiteY37" fmla="*/ 4892040 h 5029200"/>
              <a:gd name="connsiteX38" fmla="*/ 152400 w 299217"/>
              <a:gd name="connsiteY38" fmla="*/ 4983480 h 5029200"/>
              <a:gd name="connsiteX39" fmla="*/ 198120 w 299217"/>
              <a:gd name="connsiteY39" fmla="*/ 5029200 h 5029200"/>
              <a:gd name="connsiteX40" fmla="*/ 228600 w 299217"/>
              <a:gd name="connsiteY40" fmla="*/ 498348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9217" h="5029200">
                <a:moveTo>
                  <a:pt x="259080" y="0"/>
                </a:moveTo>
                <a:cubicBezTo>
                  <a:pt x="253151" y="53358"/>
                  <a:pt x="235932" y="244415"/>
                  <a:pt x="213360" y="289560"/>
                </a:cubicBezTo>
                <a:lnTo>
                  <a:pt x="182880" y="350520"/>
                </a:lnTo>
                <a:cubicBezTo>
                  <a:pt x="180168" y="364082"/>
                  <a:pt x="160471" y="468848"/>
                  <a:pt x="152400" y="487680"/>
                </a:cubicBezTo>
                <a:cubicBezTo>
                  <a:pt x="145185" y="504515"/>
                  <a:pt x="132080" y="518160"/>
                  <a:pt x="121920" y="533400"/>
                </a:cubicBezTo>
                <a:cubicBezTo>
                  <a:pt x="116840" y="553720"/>
                  <a:pt x="114736" y="575026"/>
                  <a:pt x="106680" y="594360"/>
                </a:cubicBezTo>
                <a:cubicBezTo>
                  <a:pt x="89204" y="636302"/>
                  <a:pt x="60088" y="673175"/>
                  <a:pt x="45720" y="716280"/>
                </a:cubicBezTo>
                <a:lnTo>
                  <a:pt x="0" y="853440"/>
                </a:lnTo>
                <a:cubicBezTo>
                  <a:pt x="5080" y="909320"/>
                  <a:pt x="-592" y="967250"/>
                  <a:pt x="15240" y="1021080"/>
                </a:cubicBezTo>
                <a:cubicBezTo>
                  <a:pt x="23621" y="1049575"/>
                  <a:pt x="88266" y="1134201"/>
                  <a:pt x="121920" y="1158240"/>
                </a:cubicBezTo>
                <a:cubicBezTo>
                  <a:pt x="140407" y="1171445"/>
                  <a:pt x="164393" y="1175515"/>
                  <a:pt x="182880" y="1188720"/>
                </a:cubicBezTo>
                <a:cubicBezTo>
                  <a:pt x="217170" y="1213213"/>
                  <a:pt x="250306" y="1263381"/>
                  <a:pt x="274320" y="1295400"/>
                </a:cubicBezTo>
                <a:cubicBezTo>
                  <a:pt x="308558" y="1398114"/>
                  <a:pt x="306459" y="1372360"/>
                  <a:pt x="274320" y="1554480"/>
                </a:cubicBezTo>
                <a:cubicBezTo>
                  <a:pt x="271137" y="1572517"/>
                  <a:pt x="252031" y="1583817"/>
                  <a:pt x="243840" y="1600200"/>
                </a:cubicBezTo>
                <a:cubicBezTo>
                  <a:pt x="236656" y="1614568"/>
                  <a:pt x="233680" y="1630680"/>
                  <a:pt x="228600" y="1645920"/>
                </a:cubicBezTo>
                <a:cubicBezTo>
                  <a:pt x="223520" y="1686560"/>
                  <a:pt x="216908" y="1727038"/>
                  <a:pt x="213360" y="1767840"/>
                </a:cubicBezTo>
                <a:cubicBezTo>
                  <a:pt x="190336" y="2032615"/>
                  <a:pt x="223683" y="1919752"/>
                  <a:pt x="182880" y="2042160"/>
                </a:cubicBezTo>
                <a:cubicBezTo>
                  <a:pt x="187960" y="2082800"/>
                  <a:pt x="190572" y="2123825"/>
                  <a:pt x="198120" y="2164080"/>
                </a:cubicBezTo>
                <a:cubicBezTo>
                  <a:pt x="205840" y="2205253"/>
                  <a:pt x="227050" y="2244138"/>
                  <a:pt x="228600" y="2286000"/>
                </a:cubicBezTo>
                <a:cubicBezTo>
                  <a:pt x="238549" y="2554623"/>
                  <a:pt x="262018" y="2502573"/>
                  <a:pt x="182880" y="2621280"/>
                </a:cubicBezTo>
                <a:cubicBezTo>
                  <a:pt x="177800" y="2641600"/>
                  <a:pt x="178032" y="2664054"/>
                  <a:pt x="167640" y="2682240"/>
                </a:cubicBezTo>
                <a:cubicBezTo>
                  <a:pt x="156947" y="2700953"/>
                  <a:pt x="124065" y="2706514"/>
                  <a:pt x="121920" y="2727960"/>
                </a:cubicBezTo>
                <a:cubicBezTo>
                  <a:pt x="98791" y="2959249"/>
                  <a:pt x="96958" y="2933437"/>
                  <a:pt x="182880" y="3048000"/>
                </a:cubicBezTo>
                <a:cubicBezTo>
                  <a:pt x="187960" y="3063240"/>
                  <a:pt x="195246" y="3077915"/>
                  <a:pt x="198120" y="3093720"/>
                </a:cubicBezTo>
                <a:cubicBezTo>
                  <a:pt x="232585" y="3283278"/>
                  <a:pt x="193649" y="3156508"/>
                  <a:pt x="228600" y="3261360"/>
                </a:cubicBezTo>
                <a:cubicBezTo>
                  <a:pt x="223520" y="3317240"/>
                  <a:pt x="229861" y="3375371"/>
                  <a:pt x="213360" y="3429000"/>
                </a:cubicBezTo>
                <a:cubicBezTo>
                  <a:pt x="207973" y="3446506"/>
                  <a:pt x="181711" y="3447754"/>
                  <a:pt x="167640" y="3459480"/>
                </a:cubicBezTo>
                <a:cubicBezTo>
                  <a:pt x="151083" y="3473278"/>
                  <a:pt x="137160" y="3489960"/>
                  <a:pt x="121920" y="3505200"/>
                </a:cubicBezTo>
                <a:cubicBezTo>
                  <a:pt x="92088" y="3624530"/>
                  <a:pt x="102067" y="3550179"/>
                  <a:pt x="137160" y="3749040"/>
                </a:cubicBezTo>
                <a:cubicBezTo>
                  <a:pt x="141662" y="3774549"/>
                  <a:pt x="140816" y="3802072"/>
                  <a:pt x="152400" y="3825240"/>
                </a:cubicBezTo>
                <a:cubicBezTo>
                  <a:pt x="162039" y="3844517"/>
                  <a:pt x="182880" y="3855720"/>
                  <a:pt x="198120" y="3870960"/>
                </a:cubicBezTo>
                <a:cubicBezTo>
                  <a:pt x="222173" y="3967173"/>
                  <a:pt x="237896" y="4002756"/>
                  <a:pt x="198120" y="4130040"/>
                </a:cubicBezTo>
                <a:cubicBezTo>
                  <a:pt x="190544" y="4154284"/>
                  <a:pt x="157829" y="4160997"/>
                  <a:pt x="137160" y="4175760"/>
                </a:cubicBezTo>
                <a:cubicBezTo>
                  <a:pt x="65163" y="4227186"/>
                  <a:pt x="109561" y="4182078"/>
                  <a:pt x="45720" y="4267200"/>
                </a:cubicBezTo>
                <a:cubicBezTo>
                  <a:pt x="19241" y="4346636"/>
                  <a:pt x="13290" y="4343709"/>
                  <a:pt x="45720" y="4465320"/>
                </a:cubicBezTo>
                <a:cubicBezTo>
                  <a:pt x="53352" y="4493941"/>
                  <a:pt x="78193" y="4515026"/>
                  <a:pt x="91440" y="4541520"/>
                </a:cubicBezTo>
                <a:cubicBezTo>
                  <a:pt x="98624" y="4555888"/>
                  <a:pt x="101600" y="4572000"/>
                  <a:pt x="106680" y="4587240"/>
                </a:cubicBezTo>
                <a:cubicBezTo>
                  <a:pt x="111760" y="4688840"/>
                  <a:pt x="110260" y="4790984"/>
                  <a:pt x="121920" y="4892040"/>
                </a:cubicBezTo>
                <a:cubicBezTo>
                  <a:pt x="125603" y="4923957"/>
                  <a:pt x="129682" y="4960762"/>
                  <a:pt x="152400" y="4983480"/>
                </a:cubicBezTo>
                <a:lnTo>
                  <a:pt x="198120" y="5029200"/>
                </a:lnTo>
                <a:lnTo>
                  <a:pt x="228600" y="4983480"/>
                </a:lnTo>
              </a:path>
            </a:pathLst>
          </a:custGeom>
          <a:noFill/>
          <a:ln w="28575">
            <a:solidFill>
              <a:srgbClr val="F8C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CBAD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B42194B-8262-44C5-B595-6F19A261B7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60" y="581437"/>
            <a:ext cx="1937355" cy="1708820"/>
          </a:xfrm>
          <a:prstGeom prst="rect">
            <a:avLst/>
          </a:prstGeom>
        </p:spPr>
      </p:pic>
      <p:sp>
        <p:nvSpPr>
          <p:cNvPr id="6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FE12CA5-E223-4E39-BB8B-BCD54C4E0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幼儿园与小学的差异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BF9354-074D-4544-8907-120A563880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8" name="PA_库_任意多边形 1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2EE4E6-71F1-4D3F-8508-6E5679B7FDD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07168" y="1282376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学习环境</a:t>
            </a:r>
          </a:p>
        </p:txBody>
      </p:sp>
      <p:sp>
        <p:nvSpPr>
          <p:cNvPr id="14" name="PA_库_任意多边形 1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DD073B0-DDFF-4858-AC38-351651B60F1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107167" y="2013896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学习内容</a:t>
            </a:r>
          </a:p>
        </p:txBody>
      </p:sp>
      <p:sp>
        <p:nvSpPr>
          <p:cNvPr id="15" name="PA_库_任意多边形 1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A42D788-DEB7-4E5C-918A-DCD29BE918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07166" y="2745416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学习形式</a:t>
            </a:r>
          </a:p>
        </p:txBody>
      </p:sp>
      <p:sp>
        <p:nvSpPr>
          <p:cNvPr id="16" name="PA_库_任意多边形 1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1B1AD5-5103-4CA2-81EC-2E0AB5755C3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107166" y="3476936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教育不同</a:t>
            </a:r>
          </a:p>
        </p:txBody>
      </p:sp>
      <p:sp>
        <p:nvSpPr>
          <p:cNvPr id="17" name="PA_库_任意多边形 1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82102C-72BE-4B78-9137-7F048DB539F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07165" y="4208456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时间不同</a:t>
            </a:r>
          </a:p>
        </p:txBody>
      </p:sp>
      <p:sp>
        <p:nvSpPr>
          <p:cNvPr id="18" name="PA_库_任意多边形 1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6AFFB4-94DC-4F43-A9C6-34C8941DB83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07164" y="4939976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行为规范不同</a:t>
            </a:r>
          </a:p>
        </p:txBody>
      </p:sp>
      <p:sp>
        <p:nvSpPr>
          <p:cNvPr id="19" name="PA_库_任意多边形 1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85A91A-6B64-4193-8618-5616C0E8FB6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107163" y="5673712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交往不同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53BF24-0666-4C04-B1E0-046143B19215}"/>
              </a:ext>
            </a:extLst>
          </p:cNvPr>
          <p:cNvSpPr/>
          <p:nvPr/>
        </p:nvSpPr>
        <p:spPr>
          <a:xfrm>
            <a:off x="3865769" y="143324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宽松活泼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705B350-8E96-4AA8-9E16-33B2A15D402A}"/>
              </a:ext>
            </a:extLst>
          </p:cNvPr>
          <p:cNvSpPr/>
          <p:nvPr/>
        </p:nvSpPr>
        <p:spPr>
          <a:xfrm>
            <a:off x="2480775" y="214637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以动手动脑的游戏为主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FBF130-1EB0-474D-87F4-365036805B22}"/>
              </a:ext>
            </a:extLst>
          </p:cNvPr>
          <p:cNvSpPr/>
          <p:nvPr/>
        </p:nvSpPr>
        <p:spPr>
          <a:xfrm>
            <a:off x="1326613" y="2839673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培养学习兴趣并进行知识启蒙教育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00BCEC1-5838-407F-B9FD-92013E01E65A}"/>
              </a:ext>
            </a:extLst>
          </p:cNvPr>
          <p:cNvSpPr/>
          <p:nvPr/>
        </p:nvSpPr>
        <p:spPr>
          <a:xfrm>
            <a:off x="2249942" y="357263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老师像妈妈一样照顾生活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CA36993-8253-4916-9C6F-140A47AB9F99}"/>
              </a:ext>
            </a:extLst>
          </p:cNvPr>
          <p:cNvSpPr/>
          <p:nvPr/>
        </p:nvSpPr>
        <p:spPr>
          <a:xfrm>
            <a:off x="2477569" y="4285761"/>
            <a:ext cx="24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C000"/>
                </a:solidFill>
                <a:cs typeface="+mn-ea"/>
                <a:sym typeface="+mn-lt"/>
              </a:rPr>
              <a:t>30</a:t>
            </a:r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分钟教学以游戏为主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AE4272-4B8F-4A13-AE9A-DD2CD00DD876}"/>
              </a:ext>
            </a:extLst>
          </p:cNvPr>
          <p:cNvSpPr/>
          <p:nvPr/>
        </p:nvSpPr>
        <p:spPr>
          <a:xfrm>
            <a:off x="2190631" y="4998890"/>
            <a:ext cx="2783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较自由</a:t>
            </a:r>
            <a:r>
              <a:rPr lang="en-US" altLang="zh-CN" b="1" dirty="0">
                <a:solidFill>
                  <a:srgbClr val="FFC000"/>
                </a:solidFill>
                <a:cs typeface="+mn-ea"/>
                <a:sym typeface="+mn-lt"/>
              </a:rPr>
              <a:t>,</a:t>
            </a:r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鼓励孩子自由发展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026E77F-E271-4B0B-A238-F34EFCA77934}"/>
              </a:ext>
            </a:extLst>
          </p:cNvPr>
          <p:cNvSpPr/>
          <p:nvPr/>
        </p:nvSpPr>
        <p:spPr>
          <a:xfrm>
            <a:off x="399760" y="5712019"/>
            <a:ext cx="4574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多在老视线范围和老师的组织范围内与交往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8A61BC8-5ADD-45DB-918B-A9B0DB977D2C}"/>
              </a:ext>
            </a:extLst>
          </p:cNvPr>
          <p:cNvSpPr/>
          <p:nvPr/>
        </p:nvSpPr>
        <p:spPr>
          <a:xfrm>
            <a:off x="6380454" y="143324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92D050"/>
                </a:solidFill>
                <a:cs typeface="+mn-ea"/>
                <a:sym typeface="+mn-lt"/>
              </a:rPr>
              <a:t>严谨规范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21BBCB-916F-4C2D-ADDE-9AB77123B014}"/>
              </a:ext>
            </a:extLst>
          </p:cNvPr>
          <p:cNvSpPr/>
          <p:nvPr/>
        </p:nvSpPr>
        <p:spPr>
          <a:xfrm>
            <a:off x="6380454" y="214637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92D050"/>
                </a:solidFill>
                <a:cs typeface="+mn-ea"/>
                <a:sym typeface="+mn-lt"/>
              </a:rPr>
              <a:t>学习基本知识和基本技能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F49EDB-08FE-46F2-B124-611138AFAD80}"/>
              </a:ext>
            </a:extLst>
          </p:cNvPr>
          <p:cNvSpPr/>
          <p:nvPr/>
        </p:nvSpPr>
        <p:spPr>
          <a:xfrm>
            <a:off x="6380454" y="2839673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92D050"/>
                </a:solidFill>
                <a:cs typeface="+mn-ea"/>
                <a:sym typeface="+mn-lt"/>
              </a:rPr>
              <a:t>系统学习，需要完成作业</a:t>
            </a:r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750FD8-65BE-4D5C-A7E3-2290AFF1F4EB}"/>
              </a:ext>
            </a:extLst>
          </p:cNvPr>
          <p:cNvSpPr/>
          <p:nvPr/>
        </p:nvSpPr>
        <p:spPr>
          <a:xfrm>
            <a:off x="6380454" y="357263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92D050"/>
                </a:solidFill>
                <a:cs typeface="+mn-ea"/>
                <a:sym typeface="+mn-lt"/>
              </a:rPr>
              <a:t>老师侧重于学习与品德的教育</a:t>
            </a:r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510A63-3B46-45DE-A573-8A13E63BAA64}"/>
              </a:ext>
            </a:extLst>
          </p:cNvPr>
          <p:cNvSpPr/>
          <p:nvPr/>
        </p:nvSpPr>
        <p:spPr>
          <a:xfrm>
            <a:off x="6380454" y="4285761"/>
            <a:ext cx="24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92D050"/>
                </a:solidFill>
                <a:cs typeface="+mn-ea"/>
                <a:sym typeface="+mn-lt"/>
              </a:rPr>
              <a:t>45</a:t>
            </a:r>
            <a:r>
              <a:rPr lang="zh-CN" altLang="en-US" b="1" dirty="0">
                <a:solidFill>
                  <a:srgbClr val="92D050"/>
                </a:solidFill>
                <a:cs typeface="+mn-ea"/>
                <a:sym typeface="+mn-lt"/>
              </a:rPr>
              <a:t>分钟课堂以听课为主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50B18F-5AE9-474C-85EB-0EE8C5484AD3}"/>
              </a:ext>
            </a:extLst>
          </p:cNvPr>
          <p:cNvSpPr/>
          <p:nvPr/>
        </p:nvSpPr>
        <p:spPr>
          <a:xfrm>
            <a:off x="6380454" y="499889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92D050"/>
                </a:solidFill>
                <a:cs typeface="+mn-ea"/>
                <a:sym typeface="+mn-lt"/>
              </a:rPr>
              <a:t>较规范，学校规章严格</a:t>
            </a:r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E752ED5-DA2D-4DB9-B78F-9F40A856874A}"/>
              </a:ext>
            </a:extLst>
          </p:cNvPr>
          <p:cNvSpPr/>
          <p:nvPr/>
        </p:nvSpPr>
        <p:spPr>
          <a:xfrm>
            <a:off x="6380454" y="5712019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92D050"/>
                </a:solidFill>
                <a:cs typeface="+mn-ea"/>
                <a:sym typeface="+mn-lt"/>
              </a:rPr>
              <a:t>学生自由支配和小朋友交往的独立性强</a:t>
            </a:r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501ECB-52F4-4145-87C1-126050E64E0D}"/>
              </a:ext>
            </a:extLst>
          </p:cNvPr>
          <p:cNvSpPr/>
          <p:nvPr/>
        </p:nvSpPr>
        <p:spPr>
          <a:xfrm>
            <a:off x="3720164" y="863349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幼儿园教育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0E28E8-3FB9-4B0E-8D13-70D40DEA3709}"/>
              </a:ext>
            </a:extLst>
          </p:cNvPr>
          <p:cNvSpPr/>
          <p:nvPr/>
        </p:nvSpPr>
        <p:spPr>
          <a:xfrm>
            <a:off x="6231018" y="832299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小学教育</a:t>
            </a:r>
          </a:p>
        </p:txBody>
      </p:sp>
    </p:spTree>
    <p:extLst>
      <p:ext uri="{BB962C8B-B14F-4D97-AF65-F5344CB8AC3E}">
        <p14:creationId xmlns:p14="http://schemas.microsoft.com/office/powerpoint/2010/main" val="21910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3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3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8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782D7DA-8CAB-4983-8CF8-298373D9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7" y="-2377440"/>
            <a:ext cx="10463266" cy="103784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A902D0D-F633-4657-A1EB-9EB3F686A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8" y="4287869"/>
            <a:ext cx="2504230" cy="2391835"/>
          </a:xfrm>
          <a:prstGeom prst="rect">
            <a:avLst/>
          </a:prstGeom>
        </p:spPr>
      </p:pic>
      <p:sp>
        <p:nvSpPr>
          <p:cNvPr id="14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8B147A-AF9D-4A39-8217-24A117FA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由此看出，幼小衔接很重要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7F8381B-11D0-4CA8-A2F7-327D99A11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16" name="文本框 27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C343F7-0828-450D-9C2B-D8CDA369A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049" y="2166967"/>
            <a:ext cx="6757902" cy="212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根据国家教委进行的“幼小衔接”研究表明，由于小学生活与幼儿园生活有着很大的不同，超过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的孩子入学后存在学习适应性严重不足的问题。不适应正规的学校教育，不适应相对紧张的学习环境；不适应跟老师、同学的相互配合、相互合作；不适应学校在学习习惯和思维习惯等方面的要求等等。 </a:t>
            </a:r>
          </a:p>
        </p:txBody>
      </p:sp>
    </p:spTree>
    <p:extLst>
      <p:ext uri="{BB962C8B-B14F-4D97-AF65-F5344CB8AC3E}">
        <p14:creationId xmlns:p14="http://schemas.microsoft.com/office/powerpoint/2010/main" val="138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ED0C68-04C0-4BF7-AC62-7BE76CC61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42" r="2607"/>
          <a:stretch/>
        </p:blipFill>
        <p:spPr>
          <a:xfrm>
            <a:off x="1059637" y="2050769"/>
            <a:ext cx="4065126" cy="2756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5BEF09E-F16C-4413-A316-6DAB4B03D3E3}"/>
              </a:ext>
            </a:extLst>
          </p:cNvPr>
          <p:cNvSpPr/>
          <p:nvPr/>
        </p:nvSpPr>
        <p:spPr>
          <a:xfrm>
            <a:off x="5728659" y="2486690"/>
            <a:ext cx="4065126" cy="1884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     “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幼小衔接”是儿童从幼儿园向小学过渡之间的衔接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是儿童结束以游戏为主的学龄前生活，走上以学习为主的正规学习生活的过渡。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7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98A296C-B8E8-4218-A72F-C27E43041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幼小衔接  快乐成长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4CCFE4-6872-4BD4-9979-D4F1017D6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E06EFFC-D08D-49FA-87A3-3AC7859880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61" y="657901"/>
            <a:ext cx="3560939" cy="607893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E517D3-CF27-4582-8B61-733BE04DB5F3}"/>
              </a:ext>
            </a:extLst>
          </p:cNvPr>
          <p:cNvGrpSpPr/>
          <p:nvPr/>
        </p:nvGrpSpPr>
        <p:grpSpPr>
          <a:xfrm>
            <a:off x="6896451" y="2537524"/>
            <a:ext cx="3274008" cy="790575"/>
            <a:chOff x="7239351" y="2970255"/>
            <a:chExt cx="3655815" cy="790575"/>
          </a:xfrm>
        </p:grpSpPr>
        <p:sp>
          <p:nvSpPr>
            <p:cNvPr id="4" name="MH_Text_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E98B45-CA7F-46DE-94EF-56424EFE4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9729" y="2970255"/>
              <a:ext cx="2925437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>
                  <a:latin typeface="+mn-ea"/>
                  <a:ea typeface="+mn-ea"/>
                </a:rPr>
                <a:t>从孩子入手，培养良好的学习习惯和生活能力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551357B-C16B-436E-AED9-E0AB8393E0B0}"/>
                </a:ext>
              </a:extLst>
            </p:cNvPr>
            <p:cNvSpPr txBox="1"/>
            <p:nvPr/>
          </p:nvSpPr>
          <p:spPr>
            <a:xfrm>
              <a:off x="7239351" y="3057980"/>
              <a:ext cx="46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1CBD49F-1D7F-49A9-BC7A-6CEB36AB00C4}"/>
              </a:ext>
            </a:extLst>
          </p:cNvPr>
          <p:cNvGrpSpPr/>
          <p:nvPr/>
        </p:nvGrpSpPr>
        <p:grpSpPr>
          <a:xfrm>
            <a:off x="1081303" y="3302079"/>
            <a:ext cx="3322051" cy="790575"/>
            <a:chOff x="1127913" y="3706235"/>
            <a:chExt cx="3709461" cy="790575"/>
          </a:xfrm>
        </p:grpSpPr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16B1FD-AB78-4472-B6BE-EF28329BF94D}"/>
                </a:ext>
              </a:extLst>
            </p:cNvPr>
            <p:cNvSpPr txBox="1"/>
            <p:nvPr/>
          </p:nvSpPr>
          <p:spPr>
            <a:xfrm>
              <a:off x="4369842" y="3853575"/>
              <a:ext cx="46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02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MH_Text_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15AB283-B230-45BF-B442-4C4E72680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7913" y="3706235"/>
              <a:ext cx="2974232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/>
              <a:r>
                <a:rPr lang="zh-CN" altLang="en-US" dirty="0">
                  <a:latin typeface="+mn-ea"/>
                  <a:ea typeface="+mn-ea"/>
                </a:rPr>
                <a:t>端正指导思想，增强衔接意识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C0DC869-1331-4120-9156-59EADE447517}"/>
              </a:ext>
            </a:extLst>
          </p:cNvPr>
          <p:cNvGrpSpPr/>
          <p:nvPr/>
        </p:nvGrpSpPr>
        <p:grpSpPr>
          <a:xfrm>
            <a:off x="6896451" y="4092654"/>
            <a:ext cx="3274010" cy="790575"/>
            <a:chOff x="7239351" y="4525385"/>
            <a:chExt cx="3655817" cy="790575"/>
          </a:xfrm>
        </p:grpSpPr>
        <p:sp>
          <p:nvSpPr>
            <p:cNvPr id="10" name="文本框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9887B1-C665-4D18-B91C-DA115CE4BC55}"/>
                </a:ext>
              </a:extLst>
            </p:cNvPr>
            <p:cNvSpPr txBox="1"/>
            <p:nvPr/>
          </p:nvSpPr>
          <p:spPr>
            <a:xfrm>
              <a:off x="7239351" y="4711249"/>
              <a:ext cx="46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03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MH_Text_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C4E41F-8891-4CFB-B178-F7C2DE881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9732" y="4525385"/>
              <a:ext cx="2925436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>
                  <a:latin typeface="+mn-ea"/>
                  <a:ea typeface="+mn-ea"/>
                </a:rPr>
                <a:t>从研讨入手，加强幼儿园与小学间的教学衔接 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900C8A-F5A7-468E-B7A3-53FEB51D970D}"/>
              </a:ext>
            </a:extLst>
          </p:cNvPr>
          <p:cNvGrpSpPr/>
          <p:nvPr/>
        </p:nvGrpSpPr>
        <p:grpSpPr>
          <a:xfrm>
            <a:off x="1166979" y="4793571"/>
            <a:ext cx="3413963" cy="790575"/>
            <a:chOff x="1519869" y="5226302"/>
            <a:chExt cx="3812092" cy="790575"/>
          </a:xfrm>
        </p:grpSpPr>
        <p:sp>
          <p:nvSpPr>
            <p:cNvPr id="13" name="文本框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87BA3E-C536-4BB0-9C02-B4C4FCF6DBB6}"/>
                </a:ext>
              </a:extLst>
            </p:cNvPr>
            <p:cNvSpPr txBox="1"/>
            <p:nvPr/>
          </p:nvSpPr>
          <p:spPr>
            <a:xfrm>
              <a:off x="4864429" y="5291202"/>
              <a:ext cx="46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04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MH_Text_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E0C5E4C-8273-4E43-B94F-BD0F80B7C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869" y="5226302"/>
              <a:ext cx="3041651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/>
              <a:r>
                <a:rPr lang="zh-CN" altLang="en-US" dirty="0">
                  <a:latin typeface="+mn-ea"/>
                  <a:ea typeface="+mn-ea"/>
                </a:rPr>
                <a:t>从家长入手，争取家园配合，共同做好幼小衔接 </a:t>
              </a:r>
            </a:p>
          </p:txBody>
        </p:sp>
      </p:grpSp>
      <p:sp>
        <p:nvSpPr>
          <p:cNvPr id="17" name="矩形 1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108F8E-EDAC-41F5-8DB4-FD0B77832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幼儿园会怎样做呢？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52189F-E0BE-43D7-9984-2C3FF4BFA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5tgue5i">
      <a:majorFont>
        <a:latin typeface="Calibri" panose="020F0302020204030204"/>
        <a:ea typeface="Microsoft YaHei"/>
        <a:cs typeface=""/>
      </a:majorFont>
      <a:minorFont>
        <a:latin typeface="Calibri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1286</Words>
  <Application>Microsoft Office PowerPoint</Application>
  <PresentationFormat>宽屏</PresentationFormat>
  <Paragraphs>202</Paragraphs>
  <Slides>26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Meiryo</vt:lpstr>
      <vt:lpstr>Snap ITC</vt:lpstr>
      <vt:lpstr>等线</vt:lpstr>
      <vt:lpstr>方正少儿简体</vt:lpstr>
      <vt:lpstr>华康海报体W12(P)</vt:lpstr>
      <vt:lpstr>宋体</vt:lpstr>
      <vt:lpstr>Microsoft YaHei</vt:lpstr>
      <vt:lpstr>Microsoft YaHei</vt:lpstr>
      <vt:lpstr>幼圆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端正指导思想，增强衔接意识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171</cp:revision>
  <dcterms:created xsi:type="dcterms:W3CDTF">2018-07-13T06:25:35Z</dcterms:created>
  <dcterms:modified xsi:type="dcterms:W3CDTF">2023-02-06T10:36:30Z</dcterms:modified>
</cp:coreProperties>
</file>