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5" r:id="rId3"/>
  </p:sldMasterIdLst>
  <p:notesMasterIdLst>
    <p:notesMasterId r:id="rId29"/>
  </p:notesMasterIdLst>
  <p:sldIdLst>
    <p:sldId id="256" r:id="rId4"/>
    <p:sldId id="257" r:id="rId5"/>
    <p:sldId id="264" r:id="rId6"/>
    <p:sldId id="265" r:id="rId7"/>
    <p:sldId id="432" r:id="rId8"/>
    <p:sldId id="433" r:id="rId9"/>
    <p:sldId id="434" r:id="rId10"/>
    <p:sldId id="435" r:id="rId11"/>
    <p:sldId id="436" r:id="rId12"/>
    <p:sldId id="437" r:id="rId13"/>
    <p:sldId id="438" r:id="rId14"/>
    <p:sldId id="439" r:id="rId15"/>
    <p:sldId id="440" r:id="rId16"/>
    <p:sldId id="441" r:id="rId17"/>
    <p:sldId id="442" r:id="rId18"/>
    <p:sldId id="443" r:id="rId19"/>
    <p:sldId id="444" r:id="rId20"/>
    <p:sldId id="445" r:id="rId21"/>
    <p:sldId id="446" r:id="rId22"/>
    <p:sldId id="447" r:id="rId23"/>
    <p:sldId id="450" r:id="rId24"/>
    <p:sldId id="448" r:id="rId25"/>
    <p:sldId id="449" r:id="rId26"/>
    <p:sldId id="2007577154" r:id="rId27"/>
    <p:sldId id="2007577155" r:id="rId28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5"/>
    <a:srgbClr val="91C39C"/>
    <a:srgbClr val="F4C827"/>
    <a:srgbClr val="4A7935"/>
    <a:srgbClr val="97C293"/>
    <a:srgbClr val="372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1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0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ags" Target="tags/tag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9C7C3-3445-42CB-8CAB-3E4BE39D1643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B1624-FBDB-44BF-9353-7818CC58DE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3056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3B1624-FBDB-44BF-9353-7818CC58DED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1785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3B1624-FBDB-44BF-9353-7818CC58DED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3431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3B1624-FBDB-44BF-9353-7818CC58DED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01450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3B1624-FBDB-44BF-9353-7818CC58DED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36475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3B1624-FBDB-44BF-9353-7818CC58DED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81367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3B1624-FBDB-44BF-9353-7818CC58DED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77074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3B1624-FBDB-44BF-9353-7818CC58DED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4799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3B1624-FBDB-44BF-9353-7818CC58DED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8862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3B1624-FBDB-44BF-9353-7818CC58DED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45496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3B1624-FBDB-44BF-9353-7818CC58DED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68690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3B1624-FBDB-44BF-9353-7818CC58DED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1365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3B1624-FBDB-44BF-9353-7818CC58DED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18426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3B1624-FBDB-44BF-9353-7818CC58DED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71113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3B1624-FBDB-44BF-9353-7818CC58DED1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82305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3B1624-FBDB-44BF-9353-7818CC58DED1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15532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3B1624-FBDB-44BF-9353-7818CC58DED1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01388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3B1624-FBDB-44BF-9353-7818CC58DED1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32050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00532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3B1624-FBDB-44BF-9353-7818CC58DED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1949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3B1624-FBDB-44BF-9353-7818CC58DED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75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3B1624-FBDB-44BF-9353-7818CC58DED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2453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3B1624-FBDB-44BF-9353-7818CC58DED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3307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3B1624-FBDB-44BF-9353-7818CC58DED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5190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3B1624-FBDB-44BF-9353-7818CC58DED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579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3B1624-FBDB-44BF-9353-7818CC58DED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2968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5A0E-346B-46E0-89D3-38512231B2E5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ADA7-62C0-4D1B-8F51-04030AD640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5A0E-346B-46E0-89D3-38512231B2E5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ADA7-62C0-4D1B-8F51-04030AD640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5A0E-346B-46E0-89D3-38512231B2E5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ADA7-62C0-4D1B-8F51-04030AD640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5A0E-346B-46E0-89D3-38512231B2E5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ADA7-62C0-4D1B-8F51-04030AD640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2023/2/6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618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2023/2/6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962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7510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61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2405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8796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879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5A0E-346B-46E0-89D3-38512231B2E5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ADA7-62C0-4D1B-8F51-04030AD640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0022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4406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342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886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3388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5748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604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5A0E-346B-46E0-89D3-38512231B2E5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ADA7-62C0-4D1B-8F51-04030AD640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5A0E-346B-46E0-89D3-38512231B2E5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ADA7-62C0-4D1B-8F51-04030AD640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5A0E-346B-46E0-89D3-38512231B2E5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ADA7-62C0-4D1B-8F51-04030AD640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5A0E-346B-46E0-89D3-38512231B2E5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ADA7-62C0-4D1B-8F51-04030AD640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009304" y="6784180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www.ypppt.com/xiazai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683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5A0E-346B-46E0-89D3-38512231B2E5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ADA7-62C0-4D1B-8F51-04030AD640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5A0E-346B-46E0-89D3-38512231B2E5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ADA7-62C0-4D1B-8F51-04030AD640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5A0E-346B-46E0-89D3-38512231B2E5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ADA7-62C0-4D1B-8F51-04030AD640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35A0E-346B-46E0-89D3-38512231B2E5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CADA7-62C0-4D1B-8F51-04030AD640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7836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377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94" y="0"/>
            <a:ext cx="12201194" cy="6858000"/>
          </a:xfrm>
          <a:prstGeom prst="rect">
            <a:avLst/>
          </a:prstGeom>
        </p:spPr>
      </p:pic>
      <p:sp>
        <p:nvSpPr>
          <p:cNvPr id="8" name="任意多边形: 形状 7"/>
          <p:cNvSpPr/>
          <p:nvPr/>
        </p:nvSpPr>
        <p:spPr>
          <a:xfrm>
            <a:off x="-9194" y="631845"/>
            <a:ext cx="7268902" cy="104172"/>
          </a:xfrm>
          <a:custGeom>
            <a:avLst/>
            <a:gdLst>
              <a:gd name="connsiteX0" fmla="*/ 0 w 7268902"/>
              <a:gd name="connsiteY0" fmla="*/ 0 h 104172"/>
              <a:gd name="connsiteX1" fmla="*/ 659757 w 7268902"/>
              <a:gd name="connsiteY1" fmla="*/ 11574 h 104172"/>
              <a:gd name="connsiteX2" fmla="*/ 1261641 w 7268902"/>
              <a:gd name="connsiteY2" fmla="*/ 11574 h 104172"/>
              <a:gd name="connsiteX3" fmla="*/ 2268638 w 7268902"/>
              <a:gd name="connsiteY3" fmla="*/ 57873 h 104172"/>
              <a:gd name="connsiteX4" fmla="*/ 3611302 w 7268902"/>
              <a:gd name="connsiteY4" fmla="*/ 23149 h 104172"/>
              <a:gd name="connsiteX5" fmla="*/ 4734046 w 7268902"/>
              <a:gd name="connsiteY5" fmla="*/ 46298 h 104172"/>
              <a:gd name="connsiteX6" fmla="*/ 5856790 w 7268902"/>
              <a:gd name="connsiteY6" fmla="*/ 104172 h 104172"/>
              <a:gd name="connsiteX7" fmla="*/ 6852213 w 7268902"/>
              <a:gd name="connsiteY7" fmla="*/ 81022 h 104172"/>
              <a:gd name="connsiteX8" fmla="*/ 7268902 w 7268902"/>
              <a:gd name="connsiteY8" fmla="*/ 104172 h 104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68902" h="104172">
                <a:moveTo>
                  <a:pt x="0" y="0"/>
                </a:moveTo>
                <a:lnTo>
                  <a:pt x="659757" y="11574"/>
                </a:lnTo>
                <a:cubicBezTo>
                  <a:pt x="870030" y="13503"/>
                  <a:pt x="993494" y="3858"/>
                  <a:pt x="1261641" y="11574"/>
                </a:cubicBezTo>
                <a:cubicBezTo>
                  <a:pt x="1529788" y="19290"/>
                  <a:pt x="1877028" y="55944"/>
                  <a:pt x="2268638" y="57873"/>
                </a:cubicBezTo>
                <a:cubicBezTo>
                  <a:pt x="2660248" y="59802"/>
                  <a:pt x="3200401" y="25078"/>
                  <a:pt x="3611302" y="23149"/>
                </a:cubicBezTo>
                <a:cubicBezTo>
                  <a:pt x="4022203" y="21220"/>
                  <a:pt x="4359798" y="32794"/>
                  <a:pt x="4734046" y="46298"/>
                </a:cubicBezTo>
                <a:cubicBezTo>
                  <a:pt x="5108294" y="59802"/>
                  <a:pt x="5503762" y="98385"/>
                  <a:pt x="5856790" y="104172"/>
                </a:cubicBezTo>
                <a:lnTo>
                  <a:pt x="6852213" y="81022"/>
                </a:lnTo>
                <a:cubicBezTo>
                  <a:pt x="7087565" y="81022"/>
                  <a:pt x="7178233" y="92597"/>
                  <a:pt x="7268902" y="104172"/>
                </a:cubicBezTo>
              </a:path>
            </a:pathLst>
          </a:custGeom>
          <a:noFill/>
          <a:ln w="31750">
            <a:solidFill>
              <a:srgbClr val="3727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5892" y="0"/>
            <a:ext cx="4956108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617066">
            <a:off x="4941589" y="169297"/>
            <a:ext cx="559792" cy="496419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3038603" y="1571295"/>
            <a:ext cx="6105597" cy="4757442"/>
            <a:chOff x="3038603" y="1571295"/>
            <a:chExt cx="6105597" cy="4757442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63117" y="5502608"/>
              <a:ext cx="957338" cy="826129"/>
            </a:xfrm>
            <a:prstGeom prst="rect">
              <a:avLst/>
            </a:prstGeom>
          </p:spPr>
        </p:pic>
        <p:grpSp>
          <p:nvGrpSpPr>
            <p:cNvPr id="2" name="组合 1"/>
            <p:cNvGrpSpPr/>
            <p:nvPr/>
          </p:nvGrpSpPr>
          <p:grpSpPr>
            <a:xfrm>
              <a:off x="3038603" y="1571295"/>
              <a:ext cx="6105597" cy="3843003"/>
              <a:chOff x="3873499" y="1491382"/>
              <a:chExt cx="4546601" cy="2861735"/>
            </a:xfrm>
          </p:grpSpPr>
          <p:cxnSp>
            <p:nvCxnSpPr>
              <p:cNvPr id="23" name="直接连接符 22"/>
              <p:cNvCxnSpPr/>
              <p:nvPr/>
            </p:nvCxnSpPr>
            <p:spPr>
              <a:xfrm flipH="1">
                <a:off x="3873500" y="2261767"/>
                <a:ext cx="409473" cy="0"/>
              </a:xfrm>
              <a:prstGeom prst="line">
                <a:avLst/>
              </a:prstGeom>
              <a:ln w="19050">
                <a:solidFill>
                  <a:srgbClr val="91C39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>
                <a:off x="3873500" y="2263301"/>
                <a:ext cx="0" cy="2089816"/>
              </a:xfrm>
              <a:prstGeom prst="line">
                <a:avLst/>
              </a:prstGeom>
              <a:ln w="19050">
                <a:solidFill>
                  <a:srgbClr val="91C39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3873499" y="4353117"/>
                <a:ext cx="4546600" cy="0"/>
              </a:xfrm>
              <a:prstGeom prst="line">
                <a:avLst/>
              </a:prstGeom>
              <a:ln w="19050">
                <a:solidFill>
                  <a:srgbClr val="91C39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 flipV="1">
                <a:off x="8420099" y="2260600"/>
                <a:ext cx="0" cy="2092517"/>
              </a:xfrm>
              <a:prstGeom prst="line">
                <a:avLst/>
              </a:prstGeom>
              <a:ln w="19050">
                <a:solidFill>
                  <a:srgbClr val="91C39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 flipH="1">
                <a:off x="6896100" y="2260600"/>
                <a:ext cx="1524000" cy="0"/>
              </a:xfrm>
              <a:prstGeom prst="line">
                <a:avLst/>
              </a:prstGeom>
              <a:ln w="19050">
                <a:solidFill>
                  <a:srgbClr val="91C39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标题 1"/>
              <p:cNvSpPr txBox="1"/>
              <p:nvPr/>
            </p:nvSpPr>
            <p:spPr>
              <a:xfrm>
                <a:off x="5108212" y="2082516"/>
                <a:ext cx="787400" cy="1325563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zh-CN" altLang="en-US" sz="13000" dirty="0">
                    <a:solidFill>
                      <a:srgbClr val="4A7935"/>
                    </a:solidFill>
                    <a:effectLst>
                      <a:outerShdw blurRad="127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rPr>
                  <a:t>书</a:t>
                </a:r>
              </a:p>
            </p:txBody>
          </p:sp>
          <p:sp>
            <p:nvSpPr>
              <p:cNvPr id="35" name="标题 1"/>
              <p:cNvSpPr txBox="1"/>
              <p:nvPr/>
            </p:nvSpPr>
            <p:spPr>
              <a:xfrm>
                <a:off x="4290235" y="1498981"/>
                <a:ext cx="787400" cy="1325563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zh-CN" altLang="en-US" sz="13000" dirty="0">
                    <a:solidFill>
                      <a:srgbClr val="4A7935"/>
                    </a:solidFill>
                    <a:effectLst>
                      <a:outerShdw blurRad="127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rPr>
                  <a:t>读</a:t>
                </a:r>
              </a:p>
            </p:txBody>
          </p:sp>
          <p:sp>
            <p:nvSpPr>
              <p:cNvPr id="36" name="标题 1"/>
              <p:cNvSpPr txBox="1"/>
              <p:nvPr/>
            </p:nvSpPr>
            <p:spPr>
              <a:xfrm>
                <a:off x="5955120" y="1491382"/>
                <a:ext cx="787400" cy="1325563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zh-CN" altLang="en-US" sz="10000" dirty="0">
                    <a:solidFill>
                      <a:srgbClr val="4A7935"/>
                    </a:solidFill>
                    <a:effectLst>
                      <a:outerShdw blurRad="127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rPr>
                  <a:t>分</a:t>
                </a:r>
              </a:p>
            </p:txBody>
          </p:sp>
          <p:sp>
            <p:nvSpPr>
              <p:cNvPr id="37" name="标题 1"/>
              <p:cNvSpPr txBox="1"/>
              <p:nvPr/>
            </p:nvSpPr>
            <p:spPr>
              <a:xfrm>
                <a:off x="6560683" y="1938589"/>
                <a:ext cx="787400" cy="1325563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zh-CN" altLang="en-US" sz="10000" dirty="0">
                    <a:solidFill>
                      <a:srgbClr val="4A7935"/>
                    </a:solidFill>
                    <a:effectLst>
                      <a:outerShdw blurRad="127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rPr>
                  <a:t>享</a:t>
                </a:r>
              </a:p>
            </p:txBody>
          </p:sp>
          <p:sp>
            <p:nvSpPr>
              <p:cNvPr id="38" name="标题 1"/>
              <p:cNvSpPr txBox="1"/>
              <p:nvPr/>
            </p:nvSpPr>
            <p:spPr>
              <a:xfrm>
                <a:off x="7348083" y="2154164"/>
                <a:ext cx="787400" cy="1325563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zh-CN" altLang="en-US" sz="10000" dirty="0">
                    <a:solidFill>
                      <a:srgbClr val="4A7935"/>
                    </a:solidFill>
                    <a:effectLst>
                      <a:outerShdw blurRad="127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rPr>
                  <a:t>会</a:t>
                </a:r>
              </a:p>
            </p:txBody>
          </p:sp>
        </p:grpSp>
        <p:sp>
          <p:nvSpPr>
            <p:cNvPr id="24" name="标题 1"/>
            <p:cNvSpPr txBox="1"/>
            <p:nvPr/>
          </p:nvSpPr>
          <p:spPr>
            <a:xfrm>
              <a:off x="3296275" y="3912990"/>
              <a:ext cx="4937019" cy="58168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2800" spc="600" dirty="0" smtClean="0">
                  <a:solidFill>
                    <a:srgbClr val="91C39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READING </a:t>
              </a:r>
              <a:r>
                <a:rPr lang="en-US" altLang="zh-CN" sz="2800" spc="600" dirty="0">
                  <a:solidFill>
                    <a:srgbClr val="91C39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BOOKS</a:t>
              </a:r>
              <a:endParaRPr lang="zh-CN" altLang="en-US" sz="2800" spc="600" dirty="0">
                <a:solidFill>
                  <a:srgbClr val="91C3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4717707">
              <a:off x="8255456" y="4074069"/>
              <a:ext cx="543786" cy="482225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6575281">
              <a:off x="3160358" y="3316246"/>
              <a:ext cx="797745" cy="682953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4453101" y="5100294"/>
              <a:ext cx="3276600" cy="518761"/>
            </a:xfrm>
            <a:prstGeom prst="rect">
              <a:avLst/>
            </a:prstGeom>
            <a:solidFill>
              <a:srgbClr val="97C2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汇报人</a:t>
              </a:r>
              <a:r>
                <a:rPr lang="zh-CN" alt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：优品</a:t>
              </a:r>
              <a:r>
                <a:rPr lang="en-US" altLang="zh-CN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PPT  </a:t>
              </a:r>
              <a:r>
                <a:rPr lang="zh-CN" alt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时间：</a:t>
              </a:r>
              <a:r>
                <a:rPr lang="en-US" altLang="zh-CN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20XX</a:t>
              </a:r>
              <a:endPara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3315069" y="4559916"/>
              <a:ext cx="544692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cs typeface="+mn-ea"/>
                  <a:sym typeface="+mn-lt"/>
                </a:rPr>
                <a:t>To the world you may be one person, but to one person you may be the world.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  <p:pic>
        <p:nvPicPr>
          <p:cNvPr id="39" name="图片 3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272" y="0"/>
            <a:ext cx="4603170" cy="508634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00" y="2735823"/>
            <a:ext cx="2807515" cy="4122177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377349" flipH="1">
            <a:off x="8446165" y="1241310"/>
            <a:ext cx="2214439" cy="11634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indow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94" y="0"/>
            <a:ext cx="12201194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9343719" y="-898902"/>
            <a:ext cx="3013381" cy="7756902"/>
            <a:chOff x="9343719" y="-898902"/>
            <a:chExt cx="3013381" cy="775690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43719" y="-898902"/>
              <a:ext cx="3013381" cy="7756902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11183019" y="3494604"/>
              <a:ext cx="957338" cy="826129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10371740" y="242497"/>
              <a:ext cx="957338" cy="826129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829140" y="167374"/>
            <a:ext cx="32848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kumimoji="1" lang="en-US" altLang="zh-CN" sz="3200" b="1" dirty="0">
                <a:solidFill>
                  <a:srgbClr val="4A7935"/>
                </a:solidFill>
                <a:cs typeface="+mn-ea"/>
                <a:sym typeface="+mn-lt"/>
              </a:rPr>
              <a:t>02 </a:t>
            </a:r>
            <a:r>
              <a:rPr kumimoji="1" lang="zh-CN" altLang="en-US" sz="3200" b="1" dirty="0">
                <a:solidFill>
                  <a:srgbClr val="4A7935"/>
                </a:solidFill>
                <a:cs typeface="+mn-ea"/>
                <a:sym typeface="+mn-lt"/>
              </a:rPr>
              <a:t>输入此处标题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7167">
            <a:off x="15877" y="21816"/>
            <a:ext cx="821048" cy="708518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5359662" y="2138165"/>
            <a:ext cx="329100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51181" y="4875049"/>
            <a:ext cx="321234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996BF8CA-44BE-4EF1-9590-B746B8590A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5595" y="1769648"/>
            <a:ext cx="3291006" cy="2765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AE94E2F4-C505-40ED-9209-217EFE1459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9662" y="3152454"/>
            <a:ext cx="3291006" cy="2765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94" y="0"/>
            <a:ext cx="12201194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9343719" y="-898902"/>
            <a:ext cx="3013381" cy="7756902"/>
            <a:chOff x="9343719" y="-898902"/>
            <a:chExt cx="3013381" cy="775690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43719" y="-898902"/>
              <a:ext cx="3013381" cy="7756902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11183019" y="3494604"/>
              <a:ext cx="957338" cy="826129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10371740" y="242497"/>
              <a:ext cx="957338" cy="826129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829140" y="167374"/>
            <a:ext cx="32848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kumimoji="1" lang="en-US" altLang="zh-CN" sz="3200" b="1" dirty="0">
                <a:solidFill>
                  <a:srgbClr val="4A7935"/>
                </a:solidFill>
                <a:cs typeface="+mn-ea"/>
                <a:sym typeface="+mn-lt"/>
              </a:rPr>
              <a:t>02 </a:t>
            </a:r>
            <a:r>
              <a:rPr kumimoji="1" lang="zh-CN" altLang="en-US" sz="3200" b="1" dirty="0">
                <a:solidFill>
                  <a:srgbClr val="4A7935"/>
                </a:solidFill>
                <a:cs typeface="+mn-ea"/>
                <a:sym typeface="+mn-lt"/>
              </a:rPr>
              <a:t>输入此处标题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7167">
            <a:off x="15877" y="21816"/>
            <a:ext cx="821048" cy="708518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585566" y="4022656"/>
            <a:ext cx="2757170" cy="1383627"/>
            <a:chOff x="1254074" y="4166487"/>
            <a:chExt cx="2757268" cy="1383676"/>
          </a:xfrm>
        </p:grpSpPr>
        <p:sp>
          <p:nvSpPr>
            <p:cNvPr id="12" name="矩形 46"/>
            <p:cNvSpPr>
              <a:spLocks noChangeArrowheads="1"/>
            </p:cNvSpPr>
            <p:nvPr/>
          </p:nvSpPr>
          <p:spPr bwMode="auto">
            <a:xfrm>
              <a:off x="1765933" y="4166487"/>
              <a:ext cx="173355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3" name="TextBox 47"/>
            <p:cNvSpPr>
              <a:spLocks noChangeArrowheads="1"/>
            </p:cNvSpPr>
            <p:nvPr/>
          </p:nvSpPr>
          <p:spPr bwMode="auto">
            <a:xfrm>
              <a:off x="1254074" y="4689707"/>
              <a:ext cx="2757268" cy="860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请在此处添加具体内容，文字尽量言简意赅，简单说明即可，不必过于繁琐，注意板面美观度</a:t>
              </a:r>
              <a:r>
                <a:rPr lang="zh-CN" altLang="en-US" sz="140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。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269596" y="4022656"/>
            <a:ext cx="2757170" cy="1383627"/>
            <a:chOff x="1254074" y="4166487"/>
            <a:chExt cx="2757268" cy="1383676"/>
          </a:xfrm>
        </p:grpSpPr>
        <p:sp>
          <p:nvSpPr>
            <p:cNvPr id="15" name="矩形 46"/>
            <p:cNvSpPr>
              <a:spLocks noChangeArrowheads="1"/>
            </p:cNvSpPr>
            <p:nvPr/>
          </p:nvSpPr>
          <p:spPr bwMode="auto">
            <a:xfrm>
              <a:off x="1765933" y="4166487"/>
              <a:ext cx="173355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6" name="TextBox 47"/>
            <p:cNvSpPr>
              <a:spLocks noChangeArrowheads="1"/>
            </p:cNvSpPr>
            <p:nvPr/>
          </p:nvSpPr>
          <p:spPr bwMode="auto">
            <a:xfrm>
              <a:off x="1254074" y="4689707"/>
              <a:ext cx="2757268" cy="860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lvl="0" algn="ctr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20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请在此处添加具体内容，文字尽量言简意赅，简单说明即可，不必过于繁琐，注意板面美观度。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976365" y="4022656"/>
            <a:ext cx="2757170" cy="1383627"/>
            <a:chOff x="1254074" y="4166487"/>
            <a:chExt cx="2757268" cy="1383676"/>
          </a:xfrm>
        </p:grpSpPr>
        <p:sp>
          <p:nvSpPr>
            <p:cNvPr id="18" name="矩形 46"/>
            <p:cNvSpPr>
              <a:spLocks noChangeArrowheads="1"/>
            </p:cNvSpPr>
            <p:nvPr/>
          </p:nvSpPr>
          <p:spPr bwMode="auto">
            <a:xfrm>
              <a:off x="1765933" y="4166487"/>
              <a:ext cx="173355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9" name="TextBox 47"/>
            <p:cNvSpPr>
              <a:spLocks noChangeArrowheads="1"/>
            </p:cNvSpPr>
            <p:nvPr/>
          </p:nvSpPr>
          <p:spPr bwMode="auto">
            <a:xfrm>
              <a:off x="1254074" y="4689707"/>
              <a:ext cx="2757268" cy="860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lvl="0" algn="ctr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20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请在此处添加具体内容，文字尽量言简意赅，简单说明即可，不必过于繁琐，注意板面美观度。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26D1A95C-2EA0-4AED-9ACA-D904E11B676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538" y="1729215"/>
            <a:ext cx="2703225" cy="2431472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19434833-53E0-4335-AE6F-978D586B2DB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0310" y="1729215"/>
            <a:ext cx="2703225" cy="243147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D522E887-3140-48A7-A33E-2E89BE36FB6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541" y="1664934"/>
            <a:ext cx="2703225" cy="24314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94" y="0"/>
            <a:ext cx="12201194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9343719" y="-898902"/>
            <a:ext cx="3013381" cy="7756902"/>
            <a:chOff x="9343719" y="-898902"/>
            <a:chExt cx="3013381" cy="775690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43719" y="-898902"/>
              <a:ext cx="3013381" cy="7756902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11183019" y="3494604"/>
              <a:ext cx="957338" cy="826129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10371740" y="242497"/>
              <a:ext cx="957338" cy="826129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829140" y="167374"/>
            <a:ext cx="32848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kumimoji="1" lang="en-US" altLang="zh-CN" sz="3200" b="1" dirty="0">
                <a:solidFill>
                  <a:srgbClr val="4A7935"/>
                </a:solidFill>
                <a:cs typeface="+mn-ea"/>
                <a:sym typeface="+mn-lt"/>
              </a:rPr>
              <a:t>02 </a:t>
            </a:r>
            <a:r>
              <a:rPr kumimoji="1" lang="zh-CN" altLang="en-US" sz="3200" b="1" dirty="0">
                <a:solidFill>
                  <a:srgbClr val="4A7935"/>
                </a:solidFill>
                <a:cs typeface="+mn-ea"/>
                <a:sym typeface="+mn-lt"/>
              </a:rPr>
              <a:t>输入此处标题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7167">
            <a:off x="15877" y="21816"/>
            <a:ext cx="821048" cy="708518"/>
          </a:xfrm>
          <a:prstGeom prst="rect">
            <a:avLst/>
          </a:prstGeom>
        </p:spPr>
      </p:pic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5481827" y="2136835"/>
            <a:ext cx="4258945" cy="58060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5481827" y="3074730"/>
            <a:ext cx="4258945" cy="58060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5496432" y="4056814"/>
            <a:ext cx="4258945" cy="58060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矩形 37"/>
          <p:cNvSpPr>
            <a:spLocks noChangeArrowheads="1"/>
          </p:cNvSpPr>
          <p:nvPr/>
        </p:nvSpPr>
        <p:spPr bwMode="auto">
          <a:xfrm>
            <a:off x="5496432" y="4994709"/>
            <a:ext cx="4258945" cy="58060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B7908B94-01CD-4950-983C-80FFE612FC8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822" y="1667509"/>
            <a:ext cx="3161657" cy="4609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45E5759C-3290-4DE0-9DB2-6B79B3859BDF}"/>
              </a:ext>
            </a:extLst>
          </p:cNvPr>
          <p:cNvGrpSpPr/>
          <p:nvPr/>
        </p:nvGrpSpPr>
        <p:grpSpPr>
          <a:xfrm>
            <a:off x="4948858" y="2204007"/>
            <a:ext cx="523796" cy="3321698"/>
            <a:chOff x="4948858" y="2204007"/>
            <a:chExt cx="523796" cy="3321698"/>
          </a:xfrm>
        </p:grpSpPr>
        <p:grpSp>
          <p:nvGrpSpPr>
            <p:cNvPr id="26" name="组合 25"/>
            <p:cNvGrpSpPr/>
            <p:nvPr/>
          </p:nvGrpSpPr>
          <p:grpSpPr>
            <a:xfrm>
              <a:off x="5004469" y="2204007"/>
              <a:ext cx="433960" cy="3321698"/>
              <a:chOff x="1679339" y="2779140"/>
              <a:chExt cx="345642" cy="2402702"/>
            </a:xfrm>
            <a:solidFill>
              <a:srgbClr val="91C39C"/>
            </a:solidFill>
          </p:grpSpPr>
          <p:sp>
            <p:nvSpPr>
              <p:cNvPr id="27" name="Oval 63"/>
              <p:cNvSpPr/>
              <p:nvPr/>
            </p:nvSpPr>
            <p:spPr>
              <a:xfrm>
                <a:off x="1679339" y="4854512"/>
                <a:ext cx="345642" cy="327330"/>
              </a:xfrm>
              <a:prstGeom prst="ellipse">
                <a:avLst/>
              </a:prstGeom>
              <a:solidFill>
                <a:srgbClr val="F4C8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" name="Oval 71"/>
              <p:cNvSpPr/>
              <p:nvPr/>
            </p:nvSpPr>
            <p:spPr>
              <a:xfrm>
                <a:off x="1679339" y="2779140"/>
                <a:ext cx="345642" cy="3273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" name="Oval 75"/>
              <p:cNvSpPr/>
              <p:nvPr/>
            </p:nvSpPr>
            <p:spPr>
              <a:xfrm>
                <a:off x="1679339" y="3457737"/>
                <a:ext cx="345642" cy="327330"/>
              </a:xfrm>
              <a:prstGeom prst="ellipse">
                <a:avLst/>
              </a:prstGeom>
              <a:solidFill>
                <a:srgbClr val="F4C8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" name="Oval 79"/>
              <p:cNvSpPr/>
              <p:nvPr/>
            </p:nvSpPr>
            <p:spPr>
              <a:xfrm>
                <a:off x="1679339" y="4156124"/>
                <a:ext cx="345642" cy="3273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0" name="矩形 39">
              <a:extLst>
                <a:ext uri="{FF2B5EF4-FFF2-40B4-BE49-F238E27FC236}">
                  <a16:creationId xmlns="" xmlns:a16="http://schemas.microsoft.com/office/drawing/2014/main" id="{D60D0224-F1A0-4884-ABA8-21A40708015C}"/>
                </a:ext>
              </a:extLst>
            </p:cNvPr>
            <p:cNvSpPr/>
            <p:nvPr/>
          </p:nvSpPr>
          <p:spPr>
            <a:xfrm>
              <a:off x="4970592" y="2229066"/>
              <a:ext cx="50206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kumimoji="1"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01</a:t>
              </a:r>
              <a:endParaRPr kumimoji="1"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="" xmlns:a16="http://schemas.microsoft.com/office/drawing/2014/main" id="{827A98A4-2468-4131-A451-46B129CE2A06}"/>
                </a:ext>
              </a:extLst>
            </p:cNvPr>
            <p:cNvSpPr/>
            <p:nvPr/>
          </p:nvSpPr>
          <p:spPr>
            <a:xfrm>
              <a:off x="4948858" y="3154062"/>
              <a:ext cx="50206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kumimoji="1"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02</a:t>
              </a:r>
              <a:endParaRPr kumimoji="1"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2" name="矩形 41">
              <a:extLst>
                <a:ext uri="{FF2B5EF4-FFF2-40B4-BE49-F238E27FC236}">
                  <a16:creationId xmlns="" xmlns:a16="http://schemas.microsoft.com/office/drawing/2014/main" id="{8DAD3F38-FF6F-4BDF-A333-5E717B6DA250}"/>
                </a:ext>
              </a:extLst>
            </p:cNvPr>
            <p:cNvSpPr/>
            <p:nvPr/>
          </p:nvSpPr>
          <p:spPr>
            <a:xfrm>
              <a:off x="4970152" y="4148179"/>
              <a:ext cx="50206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kumimoji="1"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03</a:t>
              </a:r>
              <a:endParaRPr kumimoji="1"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3" name="矩形 42">
              <a:extLst>
                <a:ext uri="{FF2B5EF4-FFF2-40B4-BE49-F238E27FC236}">
                  <a16:creationId xmlns="" xmlns:a16="http://schemas.microsoft.com/office/drawing/2014/main" id="{98467307-2ACB-48EA-A436-1109E9C1267C}"/>
                </a:ext>
              </a:extLst>
            </p:cNvPr>
            <p:cNvSpPr/>
            <p:nvPr/>
          </p:nvSpPr>
          <p:spPr>
            <a:xfrm>
              <a:off x="4957943" y="5092225"/>
              <a:ext cx="50206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kumimoji="1"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04</a:t>
              </a:r>
              <a:endParaRPr kumimoji="1"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5" grpId="0"/>
      <p:bldP spid="36" grpId="0"/>
      <p:bldP spid="37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94" y="0"/>
            <a:ext cx="12201194" cy="6858000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9572319" y="-114300"/>
            <a:ext cx="2708581" cy="6972300"/>
            <a:chOff x="9572319" y="-114300"/>
            <a:chExt cx="2708581" cy="69723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72319" y="-114300"/>
              <a:ext cx="2708581" cy="69723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11208418" y="3494605"/>
              <a:ext cx="957338" cy="826129"/>
            </a:xfrm>
            <a:prstGeom prst="rect">
              <a:avLst/>
            </a:prstGeom>
          </p:spPr>
        </p:pic>
      </p:grpSp>
      <p:grpSp>
        <p:nvGrpSpPr>
          <p:cNvPr id="23" name="组合 22"/>
          <p:cNvGrpSpPr/>
          <p:nvPr/>
        </p:nvGrpSpPr>
        <p:grpSpPr>
          <a:xfrm>
            <a:off x="-9194" y="-1"/>
            <a:ext cx="11696281" cy="1007101"/>
            <a:chOff x="-9194" y="-1"/>
            <a:chExt cx="11696281" cy="1007101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8093" y="-1"/>
              <a:ext cx="6028994" cy="100710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94" y="-1"/>
              <a:ext cx="6028994" cy="1007101"/>
            </a:xfrm>
            <a:prstGeom prst="rect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4334" y="489413"/>
            <a:ext cx="2579688" cy="165204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890" y="3621943"/>
            <a:ext cx="7380210" cy="2952084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583783" y="1433576"/>
            <a:ext cx="31732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kumimoji="1" lang="en-US" altLang="zh-CN" sz="4000" dirty="0">
                <a:solidFill>
                  <a:srgbClr val="4A7935"/>
                </a:solidFill>
                <a:cs typeface="+mn-ea"/>
                <a:sym typeface="+mn-lt"/>
              </a:rPr>
              <a:t>PART THREE</a:t>
            </a:r>
            <a:endParaRPr kumimoji="1" lang="zh-CN" altLang="en-US" sz="4000" dirty="0">
              <a:solidFill>
                <a:srgbClr val="4A7935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583783" y="2050705"/>
            <a:ext cx="38972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kumimoji="1" lang="zh-CN" altLang="en-US" sz="4800" dirty="0">
                <a:solidFill>
                  <a:srgbClr val="4A7935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21" name="矩形 20"/>
          <p:cNvSpPr/>
          <p:nvPr/>
        </p:nvSpPr>
        <p:spPr>
          <a:xfrm>
            <a:off x="1583783" y="2758591"/>
            <a:ext cx="5490828" cy="1205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dirty="0">
                <a:solidFill>
                  <a:srgbClr val="4A7935"/>
                </a:solidFill>
                <a:cs typeface="+mn-ea"/>
                <a:sym typeface="+mn-lt"/>
              </a:rPr>
              <a:t>Time would heal almost all wounds. If your wounds have not been healed up, please wait for a short while. </a:t>
            </a:r>
            <a:endParaRPr lang="zh-CN" altLang="en-US" dirty="0">
              <a:solidFill>
                <a:srgbClr val="4A7935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94" y="0"/>
            <a:ext cx="12201194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9343719" y="-898902"/>
            <a:ext cx="3013381" cy="7756902"/>
            <a:chOff x="9343719" y="-898902"/>
            <a:chExt cx="3013381" cy="775690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43719" y="-898902"/>
              <a:ext cx="3013381" cy="7756902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11183019" y="3494604"/>
              <a:ext cx="957338" cy="826129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10371740" y="242497"/>
              <a:ext cx="957338" cy="826129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829140" y="167374"/>
            <a:ext cx="32848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kumimoji="1" lang="en-US" altLang="zh-CN" sz="3200" b="1" dirty="0">
                <a:solidFill>
                  <a:srgbClr val="4A7935"/>
                </a:solidFill>
                <a:cs typeface="+mn-ea"/>
                <a:sym typeface="+mn-lt"/>
              </a:rPr>
              <a:t>03 </a:t>
            </a:r>
            <a:r>
              <a:rPr kumimoji="1" lang="zh-CN" altLang="en-US" sz="3200" b="1" dirty="0">
                <a:solidFill>
                  <a:srgbClr val="4A7935"/>
                </a:solidFill>
                <a:cs typeface="+mn-ea"/>
                <a:sym typeface="+mn-lt"/>
              </a:rPr>
              <a:t>输入此处标题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7167">
            <a:off x="15877" y="21816"/>
            <a:ext cx="821048" cy="708518"/>
          </a:xfrm>
          <a:prstGeom prst="rect">
            <a:avLst/>
          </a:prstGeom>
        </p:spPr>
      </p:pic>
      <p:cxnSp>
        <p:nvCxnSpPr>
          <p:cNvPr id="40" name="直接连接符 39"/>
          <p:cNvCxnSpPr/>
          <p:nvPr/>
        </p:nvCxnSpPr>
        <p:spPr>
          <a:xfrm>
            <a:off x="5073419" y="2165367"/>
            <a:ext cx="0" cy="360108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5"/>
          <p:cNvSpPr txBox="1"/>
          <p:nvPr/>
        </p:nvSpPr>
        <p:spPr>
          <a:xfrm>
            <a:off x="5295987" y="2467611"/>
            <a:ext cx="6953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</a:p>
        </p:txBody>
      </p:sp>
      <p:sp>
        <p:nvSpPr>
          <p:cNvPr id="42" name="文本框 6"/>
          <p:cNvSpPr txBox="1"/>
          <p:nvPr/>
        </p:nvSpPr>
        <p:spPr>
          <a:xfrm>
            <a:off x="5295987" y="3718561"/>
            <a:ext cx="6953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</a:p>
        </p:txBody>
      </p:sp>
      <p:sp>
        <p:nvSpPr>
          <p:cNvPr id="43" name="文本框 7"/>
          <p:cNvSpPr txBox="1"/>
          <p:nvPr/>
        </p:nvSpPr>
        <p:spPr>
          <a:xfrm>
            <a:off x="5295987" y="4970781"/>
            <a:ext cx="6953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</a:p>
        </p:txBody>
      </p:sp>
      <p:sp>
        <p:nvSpPr>
          <p:cNvPr id="44" name="矩形 43"/>
          <p:cNvSpPr>
            <a:spLocks noChangeArrowheads="1"/>
          </p:cNvSpPr>
          <p:nvPr/>
        </p:nvSpPr>
        <p:spPr bwMode="auto">
          <a:xfrm>
            <a:off x="5981294" y="2486055"/>
            <a:ext cx="4451041" cy="58060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矩形 44"/>
          <p:cNvSpPr>
            <a:spLocks noChangeArrowheads="1"/>
          </p:cNvSpPr>
          <p:nvPr/>
        </p:nvSpPr>
        <p:spPr bwMode="auto">
          <a:xfrm>
            <a:off x="5976285" y="3646741"/>
            <a:ext cx="4451041" cy="58060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46" name="矩形 45"/>
          <p:cNvSpPr>
            <a:spLocks noChangeArrowheads="1"/>
          </p:cNvSpPr>
          <p:nvPr/>
        </p:nvSpPr>
        <p:spPr bwMode="auto">
          <a:xfrm>
            <a:off x="5986303" y="4861394"/>
            <a:ext cx="4451041" cy="58060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34D5A2D5-9204-42B3-ADA8-CA2125CC422C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82269" y="1618279"/>
            <a:ext cx="3774122" cy="4372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2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94" y="0"/>
            <a:ext cx="12201194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9343719" y="-898902"/>
            <a:ext cx="3013381" cy="7756902"/>
            <a:chOff x="9343719" y="-898902"/>
            <a:chExt cx="3013381" cy="775690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43719" y="-898902"/>
              <a:ext cx="3013381" cy="7756902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11183019" y="3494604"/>
              <a:ext cx="957338" cy="826129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10371740" y="242497"/>
              <a:ext cx="957338" cy="826129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829140" y="167374"/>
            <a:ext cx="32848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kumimoji="1" lang="en-US" altLang="zh-CN" sz="3200" b="1" dirty="0">
                <a:solidFill>
                  <a:srgbClr val="4A7935"/>
                </a:solidFill>
                <a:cs typeface="+mn-ea"/>
                <a:sym typeface="+mn-lt"/>
              </a:rPr>
              <a:t>03 </a:t>
            </a:r>
            <a:r>
              <a:rPr kumimoji="1" lang="zh-CN" altLang="en-US" sz="3200" b="1" dirty="0">
                <a:solidFill>
                  <a:srgbClr val="4A7935"/>
                </a:solidFill>
                <a:cs typeface="+mn-ea"/>
                <a:sym typeface="+mn-lt"/>
              </a:rPr>
              <a:t>输入此处标题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7167">
            <a:off x="15877" y="21816"/>
            <a:ext cx="821048" cy="708518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1187035" y="1959226"/>
            <a:ext cx="2975466" cy="1246257"/>
            <a:chOff x="3554623" y="3379826"/>
            <a:chExt cx="2358009" cy="1246257"/>
          </a:xfrm>
        </p:grpSpPr>
        <p:sp>
          <p:nvSpPr>
            <p:cNvPr id="13" name="文本框 12"/>
            <p:cNvSpPr txBox="1">
              <a:spLocks noChangeArrowheads="1"/>
            </p:cNvSpPr>
            <p:nvPr/>
          </p:nvSpPr>
          <p:spPr bwMode="auto">
            <a:xfrm>
              <a:off x="3836363" y="3379826"/>
              <a:ext cx="2076269" cy="398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4" name="文本框 13"/>
            <p:cNvSpPr txBox="1">
              <a:spLocks noChangeArrowheads="1"/>
            </p:cNvSpPr>
            <p:nvPr/>
          </p:nvSpPr>
          <p:spPr bwMode="auto">
            <a:xfrm>
              <a:off x="3554623" y="3765658"/>
              <a:ext cx="2358009" cy="860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9pPr>
            </a:lstStyle>
            <a:p>
              <a:pPr marL="0" marR="0" lvl="0" indent="0" algn="r" defTabSz="914400" rtl="0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请在此处添加具体内容，文字尽量言简意赅，简单说明即可，不必过于繁琐，注意板面美观度。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187035" y="4184319"/>
            <a:ext cx="2975466" cy="1246257"/>
            <a:chOff x="3554623" y="3379826"/>
            <a:chExt cx="2358009" cy="1246257"/>
          </a:xfrm>
        </p:grpSpPr>
        <p:sp>
          <p:nvSpPr>
            <p:cNvPr id="16" name="文本框 15"/>
            <p:cNvSpPr txBox="1">
              <a:spLocks noChangeArrowheads="1"/>
            </p:cNvSpPr>
            <p:nvPr/>
          </p:nvSpPr>
          <p:spPr bwMode="auto">
            <a:xfrm>
              <a:off x="3836363" y="3379826"/>
              <a:ext cx="2076269" cy="398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7" name="文本框 16"/>
            <p:cNvSpPr txBox="1">
              <a:spLocks noChangeArrowheads="1"/>
            </p:cNvSpPr>
            <p:nvPr/>
          </p:nvSpPr>
          <p:spPr bwMode="auto">
            <a:xfrm>
              <a:off x="3554623" y="3765658"/>
              <a:ext cx="2358009" cy="860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9pPr>
            </a:lstStyle>
            <a:p>
              <a:pPr lvl="0" algn="r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20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请在此处添加具体内容，文字尽量言简意赅，简单说明即可，不必过于繁琐，注意板面美观度。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011627" y="1959226"/>
            <a:ext cx="2993337" cy="1759337"/>
            <a:chOff x="3554623" y="3379826"/>
            <a:chExt cx="2358009" cy="1759337"/>
          </a:xfrm>
        </p:grpSpPr>
        <p:sp>
          <p:nvSpPr>
            <p:cNvPr id="19" name="文本框 22"/>
            <p:cNvSpPr txBox="1">
              <a:spLocks noChangeArrowheads="1"/>
            </p:cNvSpPr>
            <p:nvPr/>
          </p:nvSpPr>
          <p:spPr bwMode="auto">
            <a:xfrm>
              <a:off x="3554623" y="3379826"/>
              <a:ext cx="2076269" cy="398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0" name="文本框 23"/>
            <p:cNvSpPr txBox="1">
              <a:spLocks noChangeArrowheads="1"/>
            </p:cNvSpPr>
            <p:nvPr/>
          </p:nvSpPr>
          <p:spPr bwMode="auto">
            <a:xfrm>
              <a:off x="3554623" y="3765658"/>
              <a:ext cx="2358009" cy="1373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9pPr>
            </a:lstStyle>
            <a:p>
              <a:pPr lvl="0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20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请在此处添加具体内容，文字尽量言简意赅，简单说明即可，不必过于繁琐，注意板面美观度。</a:t>
              </a:r>
            </a:p>
            <a:p>
              <a:pPr lvl="0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endParaRPr lang="zh-CN" altLang="en-US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lvl="0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endParaRPr lang="zh-CN" altLang="en-US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011627" y="4184319"/>
            <a:ext cx="2993337" cy="1759337"/>
            <a:chOff x="3554623" y="3379826"/>
            <a:chExt cx="2358009" cy="1759337"/>
          </a:xfrm>
        </p:grpSpPr>
        <p:sp>
          <p:nvSpPr>
            <p:cNvPr id="22" name="文本框 22"/>
            <p:cNvSpPr txBox="1">
              <a:spLocks noChangeArrowheads="1"/>
            </p:cNvSpPr>
            <p:nvPr/>
          </p:nvSpPr>
          <p:spPr bwMode="auto">
            <a:xfrm>
              <a:off x="3554623" y="3379826"/>
              <a:ext cx="2076269" cy="398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3" name="文本框 23"/>
            <p:cNvSpPr txBox="1">
              <a:spLocks noChangeArrowheads="1"/>
            </p:cNvSpPr>
            <p:nvPr/>
          </p:nvSpPr>
          <p:spPr bwMode="auto">
            <a:xfrm>
              <a:off x="3554623" y="3765658"/>
              <a:ext cx="2358009" cy="1373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9pPr>
            </a:lstStyle>
            <a:p>
              <a:pPr lvl="0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20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请在此处添加具体内容，文字尽量言简意赅，简单说明即可，不必过于繁琐，注意板面美观度。</a:t>
              </a:r>
            </a:p>
            <a:p>
              <a:pPr lvl="0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endParaRPr lang="zh-CN" altLang="en-US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lvl="0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endParaRPr lang="zh-CN" altLang="en-US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25" name="图片 24" descr="113b3b01f2f22994e2071f3f9483a872">
            <a:extLst>
              <a:ext uri="{FF2B5EF4-FFF2-40B4-BE49-F238E27FC236}">
                <a16:creationId xmlns="" xmlns:a16="http://schemas.microsoft.com/office/drawing/2014/main" id="{02A3318F-165C-4C54-99C7-2367BEA1457D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3640451" y="947367"/>
            <a:ext cx="4516232" cy="45162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indow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2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7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94" y="0"/>
            <a:ext cx="12201194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9343719" y="-898902"/>
            <a:ext cx="3013381" cy="7756902"/>
            <a:chOff x="9343719" y="-898902"/>
            <a:chExt cx="3013381" cy="775690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43719" y="-898902"/>
              <a:ext cx="3013381" cy="7756902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11183019" y="3494604"/>
              <a:ext cx="957338" cy="826129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10371740" y="242497"/>
              <a:ext cx="957338" cy="826129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829141" y="167374"/>
            <a:ext cx="32848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kumimoji="1" lang="en-US" altLang="zh-CN" sz="3200" b="1" dirty="0">
                <a:solidFill>
                  <a:srgbClr val="4A7935"/>
                </a:solidFill>
                <a:cs typeface="+mn-ea"/>
                <a:sym typeface="+mn-lt"/>
              </a:rPr>
              <a:t>03 </a:t>
            </a:r>
            <a:r>
              <a:rPr kumimoji="1" lang="zh-CN" altLang="en-US" sz="3200" b="1" dirty="0">
                <a:solidFill>
                  <a:srgbClr val="4A7935"/>
                </a:solidFill>
                <a:cs typeface="+mn-ea"/>
                <a:sym typeface="+mn-lt"/>
              </a:rPr>
              <a:t>输入此处标题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7167">
            <a:off x="15877" y="21816"/>
            <a:ext cx="821048" cy="708518"/>
          </a:xfrm>
          <a:prstGeom prst="rect">
            <a:avLst/>
          </a:prstGeom>
        </p:spPr>
      </p:pic>
      <p:pic>
        <p:nvPicPr>
          <p:cNvPr id="41" name="图片 40" descr="9ee5199484871c902f5b226d6e69cbee">
            <a:extLst>
              <a:ext uri="{FF2B5EF4-FFF2-40B4-BE49-F238E27FC236}">
                <a16:creationId xmlns="" xmlns:a16="http://schemas.microsoft.com/office/drawing/2014/main" id="{AD5FEDEC-BB06-4D39-96FA-6E4E935E828D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764" y="2366255"/>
            <a:ext cx="3578235" cy="3082825"/>
          </a:xfrm>
          <a:prstGeom prst="rect">
            <a:avLst/>
          </a:prstGeom>
        </p:spPr>
      </p:pic>
      <p:grpSp>
        <p:nvGrpSpPr>
          <p:cNvPr id="42" name="组合 41">
            <a:extLst>
              <a:ext uri="{FF2B5EF4-FFF2-40B4-BE49-F238E27FC236}">
                <a16:creationId xmlns="" xmlns:a16="http://schemas.microsoft.com/office/drawing/2014/main" id="{C60A1A1D-2812-4C87-90F5-518E2958FE80}"/>
              </a:ext>
            </a:extLst>
          </p:cNvPr>
          <p:cNvGrpSpPr/>
          <p:nvPr/>
        </p:nvGrpSpPr>
        <p:grpSpPr>
          <a:xfrm>
            <a:off x="4362246" y="2045372"/>
            <a:ext cx="2757170" cy="1383627"/>
            <a:chOff x="1254074" y="4166487"/>
            <a:chExt cx="2757268" cy="1383676"/>
          </a:xfrm>
        </p:grpSpPr>
        <p:sp>
          <p:nvSpPr>
            <p:cNvPr id="43" name="矩形 46">
              <a:extLst>
                <a:ext uri="{FF2B5EF4-FFF2-40B4-BE49-F238E27FC236}">
                  <a16:creationId xmlns="" xmlns:a16="http://schemas.microsoft.com/office/drawing/2014/main" id="{0537C93F-5E16-42C2-920F-C29D31DBFE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4074" y="4166487"/>
              <a:ext cx="173355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44" name="TextBox 47">
              <a:extLst>
                <a:ext uri="{FF2B5EF4-FFF2-40B4-BE49-F238E27FC236}">
                  <a16:creationId xmlns="" xmlns:a16="http://schemas.microsoft.com/office/drawing/2014/main" id="{9FAFDC4D-FB48-4E1E-B6A5-2994B9E699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4074" y="4689707"/>
              <a:ext cx="2757268" cy="860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rtl="0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请在此处添加具体内容，文字尽量言简意赅，简单说明即可，不必过于繁琐，注意板面美观度</a:t>
              </a:r>
              <a:r>
                <a:rPr lang="zh-CN" altLang="en-US" sz="140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。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="" xmlns:a16="http://schemas.microsoft.com/office/drawing/2014/main" id="{54A84FC1-3928-439A-8053-19773607BC63}"/>
              </a:ext>
            </a:extLst>
          </p:cNvPr>
          <p:cNvGrpSpPr/>
          <p:nvPr/>
        </p:nvGrpSpPr>
        <p:grpSpPr>
          <a:xfrm>
            <a:off x="7326836" y="2045372"/>
            <a:ext cx="2757170" cy="1383627"/>
            <a:chOff x="1254074" y="4166487"/>
            <a:chExt cx="2757268" cy="1383676"/>
          </a:xfrm>
        </p:grpSpPr>
        <p:sp>
          <p:nvSpPr>
            <p:cNvPr id="46" name="矩形 46">
              <a:extLst>
                <a:ext uri="{FF2B5EF4-FFF2-40B4-BE49-F238E27FC236}">
                  <a16:creationId xmlns="" xmlns:a16="http://schemas.microsoft.com/office/drawing/2014/main" id="{3D392E40-231E-4FA8-8826-573513A67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4074" y="4166487"/>
              <a:ext cx="173355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47" name="TextBox 47">
              <a:extLst>
                <a:ext uri="{FF2B5EF4-FFF2-40B4-BE49-F238E27FC236}">
                  <a16:creationId xmlns="" xmlns:a16="http://schemas.microsoft.com/office/drawing/2014/main" id="{2B82783A-74FB-4871-907E-7C9B86EE41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4074" y="4689707"/>
              <a:ext cx="2757268" cy="860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rtl="0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请在此处添加具体内容，文字尽量言简意赅，简单说明即可，不必过于繁琐，注意板面美观度</a:t>
              </a:r>
              <a:r>
                <a:rPr lang="zh-CN" altLang="en-US" sz="140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。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="" xmlns:a16="http://schemas.microsoft.com/office/drawing/2014/main" id="{201D40CD-8779-4F60-9404-43E731613A0F}"/>
              </a:ext>
            </a:extLst>
          </p:cNvPr>
          <p:cNvGrpSpPr/>
          <p:nvPr/>
        </p:nvGrpSpPr>
        <p:grpSpPr>
          <a:xfrm>
            <a:off x="4405883" y="3922131"/>
            <a:ext cx="2757170" cy="1383627"/>
            <a:chOff x="1254074" y="4166487"/>
            <a:chExt cx="2757268" cy="1383676"/>
          </a:xfrm>
        </p:grpSpPr>
        <p:sp>
          <p:nvSpPr>
            <p:cNvPr id="49" name="矩形 46">
              <a:extLst>
                <a:ext uri="{FF2B5EF4-FFF2-40B4-BE49-F238E27FC236}">
                  <a16:creationId xmlns="" xmlns:a16="http://schemas.microsoft.com/office/drawing/2014/main" id="{273DEF2E-94D5-44DD-9041-E2BD0A020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4074" y="4166487"/>
              <a:ext cx="173355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50" name="TextBox 47">
              <a:extLst>
                <a:ext uri="{FF2B5EF4-FFF2-40B4-BE49-F238E27FC236}">
                  <a16:creationId xmlns="" xmlns:a16="http://schemas.microsoft.com/office/drawing/2014/main" id="{6AEA83C1-C563-4EC8-8CEF-7B907D9662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4074" y="4689707"/>
              <a:ext cx="2757268" cy="860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rtl="0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请在此处添加具体内容，文字尽量言简意赅，简单说明即可，不必过于繁琐，注意板面美观度</a:t>
              </a:r>
              <a:r>
                <a:rPr lang="zh-CN" altLang="en-US" sz="140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。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="" xmlns:a16="http://schemas.microsoft.com/office/drawing/2014/main" id="{2B5C4E6F-B366-4A13-8DF0-95B3B340BE69}"/>
              </a:ext>
            </a:extLst>
          </p:cNvPr>
          <p:cNvGrpSpPr/>
          <p:nvPr/>
        </p:nvGrpSpPr>
        <p:grpSpPr>
          <a:xfrm>
            <a:off x="7370473" y="3922131"/>
            <a:ext cx="2757170" cy="1383627"/>
            <a:chOff x="1254074" y="4166487"/>
            <a:chExt cx="2757268" cy="1383676"/>
          </a:xfrm>
        </p:grpSpPr>
        <p:sp>
          <p:nvSpPr>
            <p:cNvPr id="52" name="矩形 46">
              <a:extLst>
                <a:ext uri="{FF2B5EF4-FFF2-40B4-BE49-F238E27FC236}">
                  <a16:creationId xmlns="" xmlns:a16="http://schemas.microsoft.com/office/drawing/2014/main" id="{759F1664-1F8C-4BE7-9466-21BF0FDB5A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4074" y="4166487"/>
              <a:ext cx="173355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53" name="TextBox 47">
              <a:extLst>
                <a:ext uri="{FF2B5EF4-FFF2-40B4-BE49-F238E27FC236}">
                  <a16:creationId xmlns="" xmlns:a16="http://schemas.microsoft.com/office/drawing/2014/main" id="{76318B09-6209-4D4D-A6CC-2825CE6830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4074" y="4689707"/>
              <a:ext cx="2757268" cy="860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rtl="0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请在此处添加具体内容，文字尽量言简意赅，简单说明即可，不必过于繁琐，注意板面美观度</a:t>
              </a:r>
              <a:r>
                <a:rPr lang="zh-CN" altLang="en-US" sz="140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。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94" y="0"/>
            <a:ext cx="12201194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9343719" y="-898902"/>
            <a:ext cx="3013381" cy="7756902"/>
            <a:chOff x="9343719" y="-898902"/>
            <a:chExt cx="3013381" cy="775690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43719" y="-898902"/>
              <a:ext cx="3013381" cy="7756902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11183019" y="3494604"/>
              <a:ext cx="957338" cy="826129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10371740" y="242497"/>
              <a:ext cx="957338" cy="826129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829140" y="167374"/>
            <a:ext cx="32848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kumimoji="1" lang="en-US" altLang="zh-CN" sz="3200" b="1" dirty="0">
                <a:solidFill>
                  <a:srgbClr val="4A7935"/>
                </a:solidFill>
                <a:cs typeface="+mn-ea"/>
                <a:sym typeface="+mn-lt"/>
              </a:rPr>
              <a:t>03 </a:t>
            </a:r>
            <a:r>
              <a:rPr kumimoji="1" lang="zh-CN" altLang="en-US" sz="3200" b="1" dirty="0">
                <a:solidFill>
                  <a:srgbClr val="4A7935"/>
                </a:solidFill>
                <a:cs typeface="+mn-ea"/>
                <a:sym typeface="+mn-lt"/>
              </a:rPr>
              <a:t>输入此处标题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7167">
            <a:off x="15877" y="21816"/>
            <a:ext cx="821048" cy="708518"/>
          </a:xfrm>
          <a:prstGeom prst="rect">
            <a:avLst/>
          </a:prstGeom>
        </p:spPr>
      </p:pic>
      <p:sp>
        <p:nvSpPr>
          <p:cNvPr id="11" name="îŝḷîḓé-Rectangle 2"/>
          <p:cNvSpPr/>
          <p:nvPr/>
        </p:nvSpPr>
        <p:spPr>
          <a:xfrm>
            <a:off x="2798802" y="1896745"/>
            <a:ext cx="1980309" cy="1980309"/>
          </a:xfrm>
          <a:prstGeom prst="rect">
            <a:avLst/>
          </a:prstGeom>
          <a:solidFill>
            <a:srgbClr val="91C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îŝḷîḓé-Rectangle 8"/>
          <p:cNvSpPr/>
          <p:nvPr/>
        </p:nvSpPr>
        <p:spPr>
          <a:xfrm>
            <a:off x="5191208" y="3726631"/>
            <a:ext cx="503918" cy="503918"/>
          </a:xfrm>
          <a:prstGeom prst="rect">
            <a:avLst/>
          </a:prstGeom>
          <a:solidFill>
            <a:srgbClr val="91C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01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3" name="îŝḷîḓé-Rectangle 9"/>
          <p:cNvSpPr/>
          <p:nvPr/>
        </p:nvSpPr>
        <p:spPr>
          <a:xfrm>
            <a:off x="5191208" y="4787877"/>
            <a:ext cx="503918" cy="503918"/>
          </a:xfrm>
          <a:prstGeom prst="rect">
            <a:avLst/>
          </a:prstGeom>
          <a:solidFill>
            <a:srgbClr val="F4C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03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4" name="îŝḷîḓé-Rectangle 14"/>
          <p:cNvSpPr/>
          <p:nvPr/>
        </p:nvSpPr>
        <p:spPr>
          <a:xfrm>
            <a:off x="8122313" y="3726631"/>
            <a:ext cx="503918" cy="503918"/>
          </a:xfrm>
          <a:prstGeom prst="rect">
            <a:avLst/>
          </a:prstGeom>
          <a:solidFill>
            <a:srgbClr val="F4C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02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5" name="îŝḷîḓé-Rectangle 15"/>
          <p:cNvSpPr/>
          <p:nvPr/>
        </p:nvSpPr>
        <p:spPr>
          <a:xfrm>
            <a:off x="8122313" y="4787877"/>
            <a:ext cx="503918" cy="503918"/>
          </a:xfrm>
          <a:prstGeom prst="rect">
            <a:avLst/>
          </a:prstGeom>
          <a:solidFill>
            <a:srgbClr val="91C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04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704651" y="3615029"/>
            <a:ext cx="1980309" cy="86042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635756" y="3615029"/>
            <a:ext cx="1980309" cy="86042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18" name="矩形 17"/>
          <p:cNvSpPr/>
          <p:nvPr/>
        </p:nvSpPr>
        <p:spPr>
          <a:xfrm>
            <a:off x="5704651" y="4663534"/>
            <a:ext cx="1980309" cy="86042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19" name="矩形 18"/>
          <p:cNvSpPr/>
          <p:nvPr/>
        </p:nvSpPr>
        <p:spPr>
          <a:xfrm>
            <a:off x="8635756" y="4663534"/>
            <a:ext cx="1980309" cy="86042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5074605" y="2033133"/>
            <a:ext cx="4901671" cy="1018777"/>
            <a:chOff x="7583812" y="3362125"/>
            <a:chExt cx="5555971" cy="1018777"/>
          </a:xfrm>
        </p:grpSpPr>
        <p:sp>
          <p:nvSpPr>
            <p:cNvPr id="21" name="矩形 20"/>
            <p:cNvSpPr/>
            <p:nvPr/>
          </p:nvSpPr>
          <p:spPr>
            <a:xfrm>
              <a:off x="7583812" y="3775608"/>
              <a:ext cx="5555971" cy="60529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rtl="0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请在此处添加具体内容，文字尽量言简意赅，简单说明即可，不必过于繁琐，注意板面美观度。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7583812" y="3362125"/>
              <a:ext cx="2050552" cy="50359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</a:p>
          </p:txBody>
        </p:sp>
      </p:grpSp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9325F8E6-FAA9-4DC2-BDD7-741F9A8434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2989" y="2181542"/>
            <a:ext cx="3528284" cy="3513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25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75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94" y="0"/>
            <a:ext cx="12201194" cy="6858000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9572319" y="-114300"/>
            <a:ext cx="2708581" cy="6972300"/>
            <a:chOff x="9572319" y="-114300"/>
            <a:chExt cx="2708581" cy="69723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72319" y="-114300"/>
              <a:ext cx="2708581" cy="69723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11208418" y="3494605"/>
              <a:ext cx="957338" cy="826129"/>
            </a:xfrm>
            <a:prstGeom prst="rect">
              <a:avLst/>
            </a:prstGeom>
          </p:spPr>
        </p:pic>
      </p:grpSp>
      <p:grpSp>
        <p:nvGrpSpPr>
          <p:cNvPr id="23" name="组合 22"/>
          <p:cNvGrpSpPr/>
          <p:nvPr/>
        </p:nvGrpSpPr>
        <p:grpSpPr>
          <a:xfrm>
            <a:off x="-9194" y="-1"/>
            <a:ext cx="11696281" cy="1007101"/>
            <a:chOff x="-9194" y="-1"/>
            <a:chExt cx="11696281" cy="1007101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8093" y="-1"/>
              <a:ext cx="6028994" cy="100710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94" y="-1"/>
              <a:ext cx="6028994" cy="1007101"/>
            </a:xfrm>
            <a:prstGeom prst="rect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4334" y="489413"/>
            <a:ext cx="2579688" cy="165204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890" y="3621943"/>
            <a:ext cx="7380210" cy="2952084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674352" y="1433576"/>
            <a:ext cx="29921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kumimoji="1" lang="en-US" altLang="zh-CN" sz="4000" dirty="0">
                <a:solidFill>
                  <a:srgbClr val="4A7935"/>
                </a:solidFill>
                <a:cs typeface="+mn-ea"/>
                <a:sym typeface="+mn-lt"/>
              </a:rPr>
              <a:t>PART FOUR</a:t>
            </a:r>
            <a:endParaRPr kumimoji="1" lang="zh-CN" altLang="en-US" sz="4000" dirty="0">
              <a:solidFill>
                <a:srgbClr val="4A7935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674352" y="2050705"/>
            <a:ext cx="38972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kumimoji="1" lang="zh-CN" altLang="en-US" sz="4800" dirty="0">
                <a:solidFill>
                  <a:srgbClr val="4A7935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21" name="矩形 20"/>
          <p:cNvSpPr/>
          <p:nvPr/>
        </p:nvSpPr>
        <p:spPr>
          <a:xfrm>
            <a:off x="1674352" y="2758591"/>
            <a:ext cx="5490828" cy="1205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dirty="0">
                <a:solidFill>
                  <a:srgbClr val="4A7935"/>
                </a:solidFill>
                <a:cs typeface="+mn-ea"/>
                <a:sym typeface="+mn-lt"/>
              </a:rPr>
              <a:t>Time would heal almost all wounds. If your wounds have not been healed up, please wait for a short while. </a:t>
            </a:r>
            <a:endParaRPr lang="zh-CN" altLang="en-US" dirty="0">
              <a:solidFill>
                <a:srgbClr val="4A7935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94" y="0"/>
            <a:ext cx="12201194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6E5DA954-39B0-4FB4-A5AE-A78A84DC51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9551" y="899111"/>
            <a:ext cx="6458740" cy="5810716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9343719" y="-898902"/>
            <a:ext cx="3013381" cy="7756902"/>
            <a:chOff x="9343719" y="-898902"/>
            <a:chExt cx="3013381" cy="775690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43719" y="-898902"/>
              <a:ext cx="3013381" cy="7756902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11183019" y="3494604"/>
              <a:ext cx="957338" cy="826129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10371740" y="242497"/>
              <a:ext cx="957338" cy="826129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829140" y="167374"/>
            <a:ext cx="3284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kumimoji="1" lang="en-US" altLang="zh-CN" sz="3200" b="1" dirty="0">
                <a:solidFill>
                  <a:srgbClr val="4A7935"/>
                </a:solidFill>
                <a:cs typeface="+mn-ea"/>
                <a:sym typeface="+mn-lt"/>
              </a:rPr>
              <a:t>04 </a:t>
            </a:r>
            <a:r>
              <a:rPr kumimoji="1" lang="zh-CN" altLang="en-US" sz="3200" b="1" dirty="0">
                <a:solidFill>
                  <a:srgbClr val="4A7935"/>
                </a:solidFill>
                <a:cs typeface="+mn-ea"/>
                <a:sym typeface="+mn-lt"/>
              </a:rPr>
              <a:t>输入此处标题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7167">
            <a:off x="15877" y="21816"/>
            <a:ext cx="821048" cy="708518"/>
          </a:xfrm>
          <a:prstGeom prst="rect">
            <a:avLst/>
          </a:prstGeom>
        </p:spPr>
      </p:pic>
      <p:grpSp>
        <p:nvGrpSpPr>
          <p:cNvPr id="51" name="组合 50"/>
          <p:cNvGrpSpPr/>
          <p:nvPr/>
        </p:nvGrpSpPr>
        <p:grpSpPr>
          <a:xfrm>
            <a:off x="758402" y="4522263"/>
            <a:ext cx="2210562" cy="1190658"/>
            <a:chOff x="7805427" y="3341205"/>
            <a:chExt cx="2210562" cy="1190658"/>
          </a:xfrm>
        </p:grpSpPr>
        <p:sp>
          <p:nvSpPr>
            <p:cNvPr id="52" name="矩形 51"/>
            <p:cNvSpPr/>
            <p:nvPr/>
          </p:nvSpPr>
          <p:spPr>
            <a:xfrm>
              <a:off x="7805427" y="3747033"/>
              <a:ext cx="2210562" cy="7848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请在此处添加具体内容，文字尽量言简意赅，简单说明即可，不必过于繁琐，注意板面美观度。</a:t>
              </a:r>
            </a:p>
          </p:txBody>
        </p:sp>
        <p:sp>
          <p:nvSpPr>
            <p:cNvPr id="53" name="矩形 52"/>
            <p:cNvSpPr/>
            <p:nvPr/>
          </p:nvSpPr>
          <p:spPr>
            <a:xfrm>
              <a:off x="7885432" y="3341205"/>
              <a:ext cx="2050552" cy="43505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7133157" y="4054489"/>
            <a:ext cx="2210562" cy="1190658"/>
            <a:chOff x="7805427" y="3341205"/>
            <a:chExt cx="2210562" cy="1190658"/>
          </a:xfrm>
        </p:grpSpPr>
        <p:sp>
          <p:nvSpPr>
            <p:cNvPr id="55" name="矩形 54"/>
            <p:cNvSpPr/>
            <p:nvPr/>
          </p:nvSpPr>
          <p:spPr>
            <a:xfrm>
              <a:off x="7805427" y="3747033"/>
              <a:ext cx="2210562" cy="7848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请在此处添加具体内容，文字尽量言简意赅，简单说明即可，不必过于繁琐，注意板面美观度。</a:t>
              </a:r>
            </a:p>
          </p:txBody>
        </p:sp>
        <p:sp>
          <p:nvSpPr>
            <p:cNvPr id="56" name="矩形 55"/>
            <p:cNvSpPr/>
            <p:nvPr/>
          </p:nvSpPr>
          <p:spPr>
            <a:xfrm>
              <a:off x="7885432" y="3341205"/>
              <a:ext cx="2050552" cy="43505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389952" y="1905052"/>
            <a:ext cx="2210562" cy="1190658"/>
            <a:chOff x="7805427" y="3341205"/>
            <a:chExt cx="2210562" cy="1190658"/>
          </a:xfrm>
        </p:grpSpPr>
        <p:sp>
          <p:nvSpPr>
            <p:cNvPr id="58" name="矩形 57"/>
            <p:cNvSpPr/>
            <p:nvPr/>
          </p:nvSpPr>
          <p:spPr>
            <a:xfrm>
              <a:off x="7805427" y="3747033"/>
              <a:ext cx="2210562" cy="7848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fontAlgn="auto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10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请在此处添加具体内容，文字尽量言简意赅，简单说明即可，不必过于繁琐，注意板面美观度。</a:t>
              </a: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7885432" y="3341205"/>
              <a:ext cx="2050552" cy="43505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6373771" y="1903913"/>
            <a:ext cx="2210562" cy="1190658"/>
            <a:chOff x="7805427" y="3341205"/>
            <a:chExt cx="2210562" cy="1190658"/>
          </a:xfrm>
        </p:grpSpPr>
        <p:sp>
          <p:nvSpPr>
            <p:cNvPr id="61" name="矩形 60"/>
            <p:cNvSpPr/>
            <p:nvPr/>
          </p:nvSpPr>
          <p:spPr>
            <a:xfrm>
              <a:off x="7805427" y="3747033"/>
              <a:ext cx="2210562" cy="7848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请在此处添加具体内容，文字尽量言简意赅，简单说明即可，不必过于繁琐，注意板面美观度。</a:t>
              </a:r>
            </a:p>
          </p:txBody>
        </p:sp>
        <p:sp>
          <p:nvSpPr>
            <p:cNvPr id="62" name="矩形 61"/>
            <p:cNvSpPr/>
            <p:nvPr/>
          </p:nvSpPr>
          <p:spPr>
            <a:xfrm>
              <a:off x="7885432" y="3341205"/>
              <a:ext cx="2050552" cy="43505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25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75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94" y="0"/>
            <a:ext cx="12201194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9904" y="2336040"/>
            <a:ext cx="3619202" cy="45219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93" y="0"/>
            <a:ext cx="3273094" cy="361665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7789" y="-934603"/>
            <a:ext cx="5627411" cy="7786914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3397753" y="1656892"/>
            <a:ext cx="1075003" cy="276600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marL="0" marR="0" lvl="0" indent="0" algn="ctr" defTabSz="91440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800" i="0" u="none" strike="noStrike" kern="1200" cap="none" spc="600" normalizeH="0" baseline="0" noProof="0" dirty="0">
                <a:ln>
                  <a:noFill/>
                </a:ln>
                <a:solidFill>
                  <a:srgbClr val="4A7935"/>
                </a:solidFill>
                <a:effectLst/>
                <a:uLnTx/>
                <a:uFillTx/>
                <a:cs typeface="+mn-ea"/>
                <a:sym typeface="+mn-lt"/>
              </a:rPr>
              <a:t>目录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5015566" y="2014074"/>
            <a:ext cx="4287448" cy="588900"/>
            <a:chOff x="6813679" y="1847509"/>
            <a:chExt cx="3016130" cy="414279"/>
          </a:xfrm>
        </p:grpSpPr>
        <p:sp>
          <p:nvSpPr>
            <p:cNvPr id="32" name="矩形 31"/>
            <p:cNvSpPr/>
            <p:nvPr/>
          </p:nvSpPr>
          <p:spPr>
            <a:xfrm>
              <a:off x="6813679" y="1847509"/>
              <a:ext cx="176518" cy="414279"/>
            </a:xfrm>
            <a:prstGeom prst="rect">
              <a:avLst/>
            </a:prstGeom>
            <a:solidFill>
              <a:srgbClr val="4A79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rgbClr val="4A7935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文本框 3"/>
            <p:cNvSpPr txBox="1"/>
            <p:nvPr/>
          </p:nvSpPr>
          <p:spPr>
            <a:xfrm>
              <a:off x="6814067" y="1851676"/>
              <a:ext cx="3015742" cy="407411"/>
            </a:xfrm>
            <a:prstGeom prst="rect">
              <a:avLst/>
            </a:prstGeom>
            <a:noFill/>
            <a:ln w="12700">
              <a:solidFill>
                <a:srgbClr val="4A7935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3200" i="0" u="none" strike="noStrike" kern="1200" cap="none" spc="0" normalizeH="0" baseline="0" noProof="0" dirty="0">
                  <a:ln>
                    <a:noFill/>
                  </a:ln>
                  <a:solidFill>
                    <a:srgbClr val="4A7935"/>
                  </a:solidFill>
                  <a:effectLst/>
                  <a:uLnTx/>
                  <a:uFillTx/>
                  <a:cs typeface="+mn-ea"/>
                  <a:sym typeface="+mn-lt"/>
                </a:rPr>
                <a:t>01  </a:t>
              </a:r>
              <a:r>
                <a:rPr kumimoji="1" lang="zh-CN" altLang="en-US" sz="3200" i="0" u="none" strike="noStrike" kern="1200" cap="none" spc="0" normalizeH="0" baseline="0" noProof="0" dirty="0">
                  <a:ln>
                    <a:noFill/>
                  </a:ln>
                  <a:solidFill>
                    <a:srgbClr val="4A7935"/>
                  </a:solidFill>
                  <a:effectLst/>
                  <a:uLnTx/>
                  <a:uFillTx/>
                  <a:cs typeface="+mn-ea"/>
                  <a:sym typeface="+mn-lt"/>
                </a:rPr>
                <a:t>输入此处标题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005501" y="2988588"/>
            <a:ext cx="4297511" cy="579136"/>
            <a:chOff x="6806599" y="2463485"/>
            <a:chExt cx="3023210" cy="407408"/>
          </a:xfrm>
        </p:grpSpPr>
        <p:sp>
          <p:nvSpPr>
            <p:cNvPr id="30" name="矩形 29"/>
            <p:cNvSpPr/>
            <p:nvPr/>
          </p:nvSpPr>
          <p:spPr>
            <a:xfrm>
              <a:off x="6806599" y="2466670"/>
              <a:ext cx="176518" cy="404223"/>
            </a:xfrm>
            <a:prstGeom prst="rect">
              <a:avLst/>
            </a:prstGeom>
            <a:solidFill>
              <a:srgbClr val="4A79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rgbClr val="4A7935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文本框 4"/>
            <p:cNvSpPr txBox="1"/>
            <p:nvPr/>
          </p:nvSpPr>
          <p:spPr>
            <a:xfrm>
              <a:off x="6814065" y="2463485"/>
              <a:ext cx="3015744" cy="407408"/>
            </a:xfrm>
            <a:prstGeom prst="rect">
              <a:avLst/>
            </a:prstGeom>
            <a:noFill/>
            <a:ln w="12700">
              <a:solidFill>
                <a:srgbClr val="4A7935"/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kumimoji="1" lang="en-US" altLang="zh-CN" sz="3200" dirty="0">
                  <a:solidFill>
                    <a:srgbClr val="4A7935"/>
                  </a:solidFill>
                  <a:cs typeface="+mn-ea"/>
                  <a:sym typeface="+mn-lt"/>
                </a:rPr>
                <a:t>02  </a:t>
              </a:r>
              <a:r>
                <a:rPr kumimoji="1" lang="zh-CN" altLang="en-US" sz="3200" dirty="0">
                  <a:solidFill>
                    <a:srgbClr val="4A7935"/>
                  </a:solidFill>
                  <a:cs typeface="+mn-ea"/>
                  <a:sym typeface="+mn-lt"/>
                </a:rPr>
                <a:t>输入此处标题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015025" y="3957877"/>
            <a:ext cx="4287991" cy="581098"/>
            <a:chOff x="6813290" y="3075788"/>
            <a:chExt cx="3016511" cy="408788"/>
          </a:xfrm>
        </p:grpSpPr>
        <p:sp>
          <p:nvSpPr>
            <p:cNvPr id="28" name="矩形 27"/>
            <p:cNvSpPr/>
            <p:nvPr/>
          </p:nvSpPr>
          <p:spPr>
            <a:xfrm>
              <a:off x="6813290" y="3080353"/>
              <a:ext cx="176518" cy="404223"/>
            </a:xfrm>
            <a:prstGeom prst="rect">
              <a:avLst/>
            </a:prstGeom>
            <a:solidFill>
              <a:srgbClr val="4A79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rgbClr val="4A7935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文本框 7"/>
            <p:cNvSpPr txBox="1"/>
            <p:nvPr/>
          </p:nvSpPr>
          <p:spPr>
            <a:xfrm>
              <a:off x="6814057" y="3075788"/>
              <a:ext cx="3015744" cy="407409"/>
            </a:xfrm>
            <a:prstGeom prst="rect">
              <a:avLst/>
            </a:prstGeom>
            <a:noFill/>
            <a:ln w="12700">
              <a:solidFill>
                <a:srgbClr val="4A7935"/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kumimoji="1" lang="en-US" altLang="zh-CN" sz="3200" dirty="0">
                  <a:solidFill>
                    <a:srgbClr val="4A7935"/>
                  </a:solidFill>
                  <a:cs typeface="+mn-ea"/>
                  <a:sym typeface="+mn-lt"/>
                </a:rPr>
                <a:t>03  </a:t>
              </a:r>
              <a:r>
                <a:rPr kumimoji="1" lang="zh-CN" altLang="en-US" sz="3200" dirty="0">
                  <a:solidFill>
                    <a:srgbClr val="4A7935"/>
                  </a:solidFill>
                  <a:cs typeface="+mn-ea"/>
                  <a:sym typeface="+mn-lt"/>
                </a:rPr>
                <a:t>输入此处标题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015567" y="4922609"/>
            <a:ext cx="4287448" cy="579137"/>
            <a:chOff x="6813668" y="3653114"/>
            <a:chExt cx="3016129" cy="407409"/>
          </a:xfrm>
        </p:grpSpPr>
        <p:sp>
          <p:nvSpPr>
            <p:cNvPr id="26" name="矩形 25"/>
            <p:cNvSpPr/>
            <p:nvPr/>
          </p:nvSpPr>
          <p:spPr>
            <a:xfrm>
              <a:off x="6813668" y="3656300"/>
              <a:ext cx="176518" cy="404223"/>
            </a:xfrm>
            <a:prstGeom prst="rect">
              <a:avLst/>
            </a:prstGeom>
            <a:solidFill>
              <a:srgbClr val="4A79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rgbClr val="4A7935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文本框 8"/>
            <p:cNvSpPr txBox="1"/>
            <p:nvPr/>
          </p:nvSpPr>
          <p:spPr>
            <a:xfrm>
              <a:off x="6814053" y="3653114"/>
              <a:ext cx="3015744" cy="407409"/>
            </a:xfrm>
            <a:prstGeom prst="rect">
              <a:avLst/>
            </a:prstGeom>
            <a:noFill/>
            <a:ln w="12700">
              <a:solidFill>
                <a:srgbClr val="4A7935"/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kumimoji="1" lang="en-US" altLang="zh-CN" sz="3200" dirty="0">
                  <a:solidFill>
                    <a:srgbClr val="4A7935"/>
                  </a:solidFill>
                  <a:cs typeface="+mn-ea"/>
                  <a:sym typeface="+mn-lt"/>
                </a:rPr>
                <a:t>04  </a:t>
              </a:r>
              <a:r>
                <a:rPr kumimoji="1" lang="zh-CN" altLang="en-US" sz="3200" dirty="0">
                  <a:solidFill>
                    <a:srgbClr val="4A7935"/>
                  </a:solidFill>
                  <a:cs typeface="+mn-ea"/>
                  <a:sym typeface="+mn-lt"/>
                </a:rPr>
                <a:t>输入此处标题</a:t>
              </a: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22625" y="718737"/>
            <a:ext cx="1517737" cy="106761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844031" y="497150"/>
            <a:ext cx="17045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rgbClr val="F5F5F5"/>
                </a:solidFill>
              </a:rPr>
              <a:t>https://www.ypppt.com/</a:t>
            </a:r>
            <a:endParaRPr lang="zh-CN" altLang="en-US" sz="900" dirty="0">
              <a:solidFill>
                <a:srgbClr val="F5F5F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201194" cy="6858000"/>
          </a:xfrm>
          <a:prstGeom prst="rect">
            <a:avLst/>
          </a:prstGeom>
        </p:spPr>
      </p:pic>
      <p:pic>
        <p:nvPicPr>
          <p:cNvPr id="23" name="图片 22" descr="26b721c7c29efdb91f7ea15a1d8baeb1">
            <a:extLst>
              <a:ext uri="{FF2B5EF4-FFF2-40B4-BE49-F238E27FC236}">
                <a16:creationId xmlns="" xmlns:a16="http://schemas.microsoft.com/office/drawing/2014/main" id="{FE9E2F7C-E0F4-4260-BE1A-624C6554409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26564" y="2017547"/>
            <a:ext cx="5037450" cy="3384216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9343719" y="-898902"/>
            <a:ext cx="3013381" cy="7756902"/>
            <a:chOff x="9343719" y="-898902"/>
            <a:chExt cx="3013381" cy="775690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43719" y="-898902"/>
              <a:ext cx="3013381" cy="7756902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11183019" y="3494604"/>
              <a:ext cx="957338" cy="826129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10371740" y="242497"/>
              <a:ext cx="957338" cy="826129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829140" y="167374"/>
            <a:ext cx="3284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kumimoji="1" lang="en-US" altLang="zh-CN" sz="3200" b="1" dirty="0">
                <a:solidFill>
                  <a:srgbClr val="4A7935"/>
                </a:solidFill>
                <a:cs typeface="+mn-ea"/>
                <a:sym typeface="+mn-lt"/>
              </a:rPr>
              <a:t>04 </a:t>
            </a:r>
            <a:r>
              <a:rPr kumimoji="1" lang="zh-CN" altLang="en-US" sz="3200" b="1" dirty="0">
                <a:solidFill>
                  <a:srgbClr val="4A7935"/>
                </a:solidFill>
                <a:cs typeface="+mn-ea"/>
                <a:sym typeface="+mn-lt"/>
              </a:rPr>
              <a:t>输入此处标题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7167">
            <a:off x="15877" y="21816"/>
            <a:ext cx="821048" cy="708518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5565709" y="2220413"/>
            <a:ext cx="1909906" cy="3181350"/>
            <a:chOff x="8270513" y="2334831"/>
            <a:chExt cx="1909906" cy="3181350"/>
          </a:xfrm>
        </p:grpSpPr>
        <p:sp>
          <p:nvSpPr>
            <p:cNvPr id="15" name="文本框 14"/>
            <p:cNvSpPr txBox="1"/>
            <p:nvPr/>
          </p:nvSpPr>
          <p:spPr>
            <a:xfrm>
              <a:off x="9441755" y="2396876"/>
              <a:ext cx="738664" cy="196215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270513" y="2334831"/>
              <a:ext cx="1467068" cy="318135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lvl="0" algn="l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40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请在此处添加具体内容，文字尽量言简意赅，简单说明即可，不必过于繁琐，注意板面美观度。</a:t>
              </a:r>
            </a:p>
            <a:p>
              <a:pPr lvl="0" algn="l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endParaRPr lang="zh-CN" altLang="en-US" sz="14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lvl="0" algn="l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endParaRPr lang="zh-CN" altLang="en-US" sz="14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654051" y="2308493"/>
            <a:ext cx="1909906" cy="3181350"/>
            <a:chOff x="8270513" y="2334831"/>
            <a:chExt cx="1909906" cy="3181350"/>
          </a:xfrm>
        </p:grpSpPr>
        <p:sp>
          <p:nvSpPr>
            <p:cNvPr id="21" name="文本框 20"/>
            <p:cNvSpPr txBox="1"/>
            <p:nvPr/>
          </p:nvSpPr>
          <p:spPr>
            <a:xfrm>
              <a:off x="9441755" y="2396876"/>
              <a:ext cx="738664" cy="196215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8270513" y="2334831"/>
              <a:ext cx="1467068" cy="318135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lvl="0" algn="l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40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请在此处添加具体内容，文字尽量言简意赅，简单说明即可，不必过于繁琐，注意板面美观度。</a:t>
              </a:r>
            </a:p>
            <a:p>
              <a:pPr lvl="0" algn="l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endParaRPr lang="zh-CN" altLang="en-US" sz="14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lvl="0" algn="l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endParaRPr lang="zh-CN" altLang="en-US" sz="14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5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94" y="0"/>
            <a:ext cx="12201194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9343719" y="-898902"/>
            <a:ext cx="3013381" cy="7756902"/>
            <a:chOff x="9343719" y="-898902"/>
            <a:chExt cx="3013381" cy="775690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43719" y="-898902"/>
              <a:ext cx="3013381" cy="7756902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11183019" y="3494604"/>
              <a:ext cx="957338" cy="826129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10371740" y="242497"/>
              <a:ext cx="957338" cy="826129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829140" y="167374"/>
            <a:ext cx="3284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kumimoji="1" lang="en-US" altLang="zh-CN" sz="3200" b="1" dirty="0">
                <a:solidFill>
                  <a:srgbClr val="4A7935"/>
                </a:solidFill>
                <a:cs typeface="+mn-ea"/>
                <a:sym typeface="+mn-lt"/>
              </a:rPr>
              <a:t>04 </a:t>
            </a:r>
            <a:r>
              <a:rPr kumimoji="1" lang="zh-CN" altLang="en-US" sz="3200" b="1" dirty="0">
                <a:solidFill>
                  <a:srgbClr val="4A7935"/>
                </a:solidFill>
                <a:cs typeface="+mn-ea"/>
                <a:sym typeface="+mn-lt"/>
              </a:rPr>
              <a:t>输入此处标题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7167">
            <a:off x="15877" y="21816"/>
            <a:ext cx="821048" cy="708518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215706" y="2499130"/>
            <a:ext cx="2787995" cy="400050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R="0" lvl="0" algn="l" defTabSz="5080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206181" y="2858369"/>
            <a:ext cx="5080220" cy="581891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marR="0" lvl="0" indent="0" algn="l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225231" y="3988170"/>
            <a:ext cx="2787995" cy="400050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R="0" lvl="0" indent="0" algn="l" defTabSz="5080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215706" y="4347409"/>
            <a:ext cx="5080220" cy="581891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lvl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48CED632-2C92-4961-97CB-5811ACDCA422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643" y="1668488"/>
            <a:ext cx="4271963" cy="4271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94" y="0"/>
            <a:ext cx="12201194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9343719" y="-898902"/>
            <a:ext cx="3013381" cy="7756902"/>
            <a:chOff x="9343719" y="-898902"/>
            <a:chExt cx="3013381" cy="775690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43719" y="-898902"/>
              <a:ext cx="3013381" cy="7756902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11183019" y="3494604"/>
              <a:ext cx="957338" cy="826129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10371740" y="242497"/>
              <a:ext cx="957338" cy="826129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829140" y="167374"/>
            <a:ext cx="3284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kumimoji="1" lang="en-US" altLang="zh-CN" sz="3200" b="1" dirty="0">
                <a:solidFill>
                  <a:srgbClr val="4A7935"/>
                </a:solidFill>
                <a:cs typeface="+mn-ea"/>
                <a:sym typeface="+mn-lt"/>
              </a:rPr>
              <a:t>04 </a:t>
            </a:r>
            <a:r>
              <a:rPr kumimoji="1" lang="zh-CN" altLang="en-US" sz="3200" b="1" dirty="0">
                <a:solidFill>
                  <a:srgbClr val="4A7935"/>
                </a:solidFill>
                <a:cs typeface="+mn-ea"/>
                <a:sym typeface="+mn-lt"/>
              </a:rPr>
              <a:t>输入此处标题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7167">
            <a:off x="15877" y="21816"/>
            <a:ext cx="821048" cy="708518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034866" y="2432712"/>
            <a:ext cx="1362916" cy="3156652"/>
            <a:chOff x="2246835" y="1642853"/>
            <a:chExt cx="1362916" cy="3156652"/>
          </a:xfrm>
        </p:grpSpPr>
        <p:sp>
          <p:nvSpPr>
            <p:cNvPr id="12" name="文本框 11"/>
            <p:cNvSpPr txBox="1"/>
            <p:nvPr/>
          </p:nvSpPr>
          <p:spPr>
            <a:xfrm>
              <a:off x="3056282" y="1642853"/>
              <a:ext cx="553469" cy="1568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3" name="Title 20"/>
            <p:cNvSpPr txBox="1"/>
            <p:nvPr/>
          </p:nvSpPr>
          <p:spPr>
            <a:xfrm>
              <a:off x="2246835" y="1696193"/>
              <a:ext cx="769441" cy="3103312"/>
            </a:xfrm>
            <a:prstGeom prst="rect">
              <a:avLst/>
            </a:prstGeom>
          </p:spPr>
          <p:txBody>
            <a:bodyPr vert="eaVert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 panose="020B0303030403020204"/>
                  <a:ea typeface="+mj-ea"/>
                  <a:cs typeface="Source Sans Pro ExtraLight" panose="020B0303030403020204"/>
                </a:defRPr>
              </a:lvl1pPr>
            </a:lstStyle>
            <a:p>
              <a:pPr marL="0" marR="0" lvl="0" indent="0" algn="l" defTabSz="457200" rtl="0" fontAlgn="auto">
                <a:lnSpc>
                  <a:spcPts val="2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434432" y="2359010"/>
            <a:ext cx="1362916" cy="3192254"/>
            <a:chOff x="2246835" y="1607251"/>
            <a:chExt cx="1362916" cy="3192254"/>
          </a:xfrm>
        </p:grpSpPr>
        <p:sp>
          <p:nvSpPr>
            <p:cNvPr id="15" name="文本框 14"/>
            <p:cNvSpPr txBox="1"/>
            <p:nvPr/>
          </p:nvSpPr>
          <p:spPr>
            <a:xfrm>
              <a:off x="3056282" y="1607251"/>
              <a:ext cx="553469" cy="1568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6" name="Title 20"/>
            <p:cNvSpPr txBox="1"/>
            <p:nvPr/>
          </p:nvSpPr>
          <p:spPr>
            <a:xfrm>
              <a:off x="2246835" y="1696193"/>
              <a:ext cx="769441" cy="3103312"/>
            </a:xfrm>
            <a:prstGeom prst="rect">
              <a:avLst/>
            </a:prstGeom>
          </p:spPr>
          <p:txBody>
            <a:bodyPr vert="eaVert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 panose="020B0303030403020204"/>
                  <a:ea typeface="+mj-ea"/>
                  <a:cs typeface="Source Sans Pro ExtraLight" panose="020B0303030403020204"/>
                </a:defRPr>
              </a:lvl1pPr>
            </a:lstStyle>
            <a:p>
              <a:pPr lvl="0" algn="l">
                <a:lnSpc>
                  <a:spcPts val="2000"/>
                </a:lnSpc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40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690201" y="2365515"/>
            <a:ext cx="1362916" cy="3194752"/>
            <a:chOff x="2246835" y="1604753"/>
            <a:chExt cx="1362916" cy="3194752"/>
          </a:xfrm>
        </p:grpSpPr>
        <p:sp>
          <p:nvSpPr>
            <p:cNvPr id="18" name="文本框 17"/>
            <p:cNvSpPr txBox="1"/>
            <p:nvPr/>
          </p:nvSpPr>
          <p:spPr>
            <a:xfrm>
              <a:off x="3056282" y="1604753"/>
              <a:ext cx="553469" cy="1568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9" name="Title 20"/>
            <p:cNvSpPr txBox="1"/>
            <p:nvPr/>
          </p:nvSpPr>
          <p:spPr>
            <a:xfrm>
              <a:off x="2246835" y="1696193"/>
              <a:ext cx="769441" cy="3103312"/>
            </a:xfrm>
            <a:prstGeom prst="rect">
              <a:avLst/>
            </a:prstGeom>
          </p:spPr>
          <p:txBody>
            <a:bodyPr vert="eaVert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 panose="020B0303030403020204"/>
                  <a:ea typeface="+mj-ea"/>
                  <a:cs typeface="Source Sans Pro ExtraLight" panose="020B0303030403020204"/>
                </a:defRPr>
              </a:lvl1pPr>
            </a:lstStyle>
            <a:p>
              <a:pPr lvl="0" algn="l">
                <a:lnSpc>
                  <a:spcPts val="2000"/>
                </a:lnSpc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40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913A59E1-7A14-41F9-B02E-B0405879208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1979" y="2365515"/>
            <a:ext cx="836207" cy="98812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1450C2F9-EA67-4921-A66A-0CEB42617B0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4218" y="2305669"/>
            <a:ext cx="836207" cy="988127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8E619E7B-F06F-445D-8FED-64651C24CF8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6693" y="2284524"/>
            <a:ext cx="836207" cy="988127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="" xmlns:a16="http://schemas.microsoft.com/office/drawing/2014/main" id="{592D6A95-D341-4FB0-9898-02D883852404}"/>
              </a:ext>
            </a:extLst>
          </p:cNvPr>
          <p:cNvGrpSpPr/>
          <p:nvPr/>
        </p:nvGrpSpPr>
        <p:grpSpPr>
          <a:xfrm>
            <a:off x="7980803" y="2403786"/>
            <a:ext cx="1362916" cy="3194752"/>
            <a:chOff x="2246835" y="1604753"/>
            <a:chExt cx="1362916" cy="3194752"/>
          </a:xfrm>
        </p:grpSpPr>
        <p:sp>
          <p:nvSpPr>
            <p:cNvPr id="24" name="文本框 23">
              <a:extLst>
                <a:ext uri="{FF2B5EF4-FFF2-40B4-BE49-F238E27FC236}">
                  <a16:creationId xmlns="" xmlns:a16="http://schemas.microsoft.com/office/drawing/2014/main" id="{0A260191-949A-48FC-8860-A2907A7D7DED}"/>
                </a:ext>
              </a:extLst>
            </p:cNvPr>
            <p:cNvSpPr txBox="1"/>
            <p:nvPr/>
          </p:nvSpPr>
          <p:spPr>
            <a:xfrm>
              <a:off x="3056282" y="1604753"/>
              <a:ext cx="553469" cy="1568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5" name="Title 20">
              <a:extLst>
                <a:ext uri="{FF2B5EF4-FFF2-40B4-BE49-F238E27FC236}">
                  <a16:creationId xmlns="" xmlns:a16="http://schemas.microsoft.com/office/drawing/2014/main" id="{03DB223B-DFE6-4084-8E26-6E1A62FBDDC8}"/>
                </a:ext>
              </a:extLst>
            </p:cNvPr>
            <p:cNvSpPr txBox="1"/>
            <p:nvPr/>
          </p:nvSpPr>
          <p:spPr>
            <a:xfrm>
              <a:off x="2246835" y="1696193"/>
              <a:ext cx="769441" cy="3103312"/>
            </a:xfrm>
            <a:prstGeom prst="rect">
              <a:avLst/>
            </a:prstGeom>
          </p:spPr>
          <p:txBody>
            <a:bodyPr vert="eaVert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 panose="020B0303030403020204"/>
                  <a:ea typeface="+mj-ea"/>
                  <a:cs typeface="Source Sans Pro ExtraLight" panose="020B0303030403020204"/>
                </a:defRPr>
              </a:lvl1pPr>
            </a:lstStyle>
            <a:p>
              <a:pPr lvl="0" algn="l">
                <a:lnSpc>
                  <a:spcPts val="2000"/>
                </a:lnSpc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40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10BD3C3D-BF1A-4EC6-B1D4-CB54C731A77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7295" y="2322795"/>
            <a:ext cx="836207" cy="9881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5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94" y="0"/>
            <a:ext cx="12201194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9343719" y="-898902"/>
            <a:ext cx="3013381" cy="7756902"/>
            <a:chOff x="9343719" y="-898902"/>
            <a:chExt cx="3013381" cy="775690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43719" y="-898902"/>
              <a:ext cx="3013381" cy="7756902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11183019" y="3494604"/>
              <a:ext cx="957338" cy="826129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10371740" y="242497"/>
              <a:ext cx="957338" cy="826129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829140" y="167374"/>
            <a:ext cx="3284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kumimoji="1" lang="en-US" altLang="zh-CN" sz="3200" b="1" dirty="0">
                <a:solidFill>
                  <a:srgbClr val="4A7935"/>
                </a:solidFill>
                <a:cs typeface="+mn-ea"/>
                <a:sym typeface="+mn-lt"/>
              </a:rPr>
              <a:t>04 </a:t>
            </a:r>
            <a:r>
              <a:rPr kumimoji="1" lang="zh-CN" altLang="en-US" sz="3200" b="1" dirty="0">
                <a:solidFill>
                  <a:srgbClr val="4A7935"/>
                </a:solidFill>
                <a:cs typeface="+mn-ea"/>
                <a:sym typeface="+mn-lt"/>
              </a:rPr>
              <a:t>输入此处标题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7167">
            <a:off x="15877" y="21816"/>
            <a:ext cx="821048" cy="708518"/>
          </a:xfrm>
          <a:prstGeom prst="rect">
            <a:avLst/>
          </a:prstGeom>
        </p:spPr>
      </p:pic>
      <p:sp>
        <p:nvSpPr>
          <p:cNvPr id="56" name="椭圆 55">
            <a:extLst>
              <a:ext uri="{FF2B5EF4-FFF2-40B4-BE49-F238E27FC236}">
                <a16:creationId xmlns="" xmlns:a16="http://schemas.microsoft.com/office/drawing/2014/main" id="{7D2BE9CB-0113-4E0F-A573-472DF49F8BB0}"/>
              </a:ext>
            </a:extLst>
          </p:cNvPr>
          <p:cNvSpPr/>
          <p:nvPr/>
        </p:nvSpPr>
        <p:spPr>
          <a:xfrm>
            <a:off x="713571" y="2472475"/>
            <a:ext cx="658761" cy="658761"/>
          </a:xfrm>
          <a:prstGeom prst="ellipse">
            <a:avLst/>
          </a:prstGeom>
          <a:solidFill>
            <a:srgbClr val="F4C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01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57" name="椭圆 56">
            <a:extLst>
              <a:ext uri="{FF2B5EF4-FFF2-40B4-BE49-F238E27FC236}">
                <a16:creationId xmlns="" xmlns:a16="http://schemas.microsoft.com/office/drawing/2014/main" id="{071D2742-FDF2-44DC-B8A3-78B458EDE6B6}"/>
              </a:ext>
            </a:extLst>
          </p:cNvPr>
          <p:cNvSpPr/>
          <p:nvPr/>
        </p:nvSpPr>
        <p:spPr>
          <a:xfrm>
            <a:off x="713571" y="4006421"/>
            <a:ext cx="658761" cy="658761"/>
          </a:xfrm>
          <a:prstGeom prst="ellipse">
            <a:avLst/>
          </a:prstGeom>
          <a:solidFill>
            <a:srgbClr val="91C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grpSp>
        <p:nvGrpSpPr>
          <p:cNvPr id="60" name="组合 59">
            <a:extLst>
              <a:ext uri="{FF2B5EF4-FFF2-40B4-BE49-F238E27FC236}">
                <a16:creationId xmlns="" xmlns:a16="http://schemas.microsoft.com/office/drawing/2014/main" id="{1F0511FD-E036-479A-A96B-0DBECB4BB834}"/>
              </a:ext>
            </a:extLst>
          </p:cNvPr>
          <p:cNvGrpSpPr/>
          <p:nvPr/>
        </p:nvGrpSpPr>
        <p:grpSpPr>
          <a:xfrm>
            <a:off x="1459380" y="3886863"/>
            <a:ext cx="3202535" cy="1007670"/>
            <a:chOff x="7638486" y="3839756"/>
            <a:chExt cx="3202535" cy="1007670"/>
          </a:xfrm>
        </p:grpSpPr>
        <p:sp>
          <p:nvSpPr>
            <p:cNvPr id="61" name="矩形 60">
              <a:extLst>
                <a:ext uri="{FF2B5EF4-FFF2-40B4-BE49-F238E27FC236}">
                  <a16:creationId xmlns="" xmlns:a16="http://schemas.microsoft.com/office/drawing/2014/main" id="{6A21C072-B4E4-495A-9181-A561CCF4EDE5}"/>
                </a:ext>
              </a:extLst>
            </p:cNvPr>
            <p:cNvSpPr/>
            <p:nvPr/>
          </p:nvSpPr>
          <p:spPr>
            <a:xfrm>
              <a:off x="7638486" y="4270088"/>
              <a:ext cx="3202535" cy="5773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lnSpc>
                  <a:spcPts val="2000"/>
                </a:lnSpc>
                <a:defRPr/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请在此处添加具体内容，文字尽量言简意赅，简单说明即可，不必过于繁琐，注意板面美观度。</a:t>
              </a:r>
            </a:p>
          </p:txBody>
        </p:sp>
        <p:sp>
          <p:nvSpPr>
            <p:cNvPr id="62" name="文本框 61">
              <a:extLst>
                <a:ext uri="{FF2B5EF4-FFF2-40B4-BE49-F238E27FC236}">
                  <a16:creationId xmlns="" xmlns:a16="http://schemas.microsoft.com/office/drawing/2014/main" id="{4BD89171-50D9-4A40-B2B9-E96752F6C39E}"/>
                </a:ext>
              </a:extLst>
            </p:cNvPr>
            <p:cNvSpPr txBox="1"/>
            <p:nvPr/>
          </p:nvSpPr>
          <p:spPr>
            <a:xfrm>
              <a:off x="7638487" y="3839756"/>
              <a:ext cx="3031216" cy="504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文字标题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3" name="组合 62">
            <a:extLst>
              <a:ext uri="{FF2B5EF4-FFF2-40B4-BE49-F238E27FC236}">
                <a16:creationId xmlns="" xmlns:a16="http://schemas.microsoft.com/office/drawing/2014/main" id="{4C1D5713-D54A-4012-8844-E34840A986E4}"/>
              </a:ext>
            </a:extLst>
          </p:cNvPr>
          <p:cNvGrpSpPr/>
          <p:nvPr/>
        </p:nvGrpSpPr>
        <p:grpSpPr>
          <a:xfrm>
            <a:off x="1461742" y="2315192"/>
            <a:ext cx="3202535" cy="1007670"/>
            <a:chOff x="7638486" y="3839756"/>
            <a:chExt cx="3202535" cy="1007670"/>
          </a:xfrm>
        </p:grpSpPr>
        <p:sp>
          <p:nvSpPr>
            <p:cNvPr id="64" name="矩形 63">
              <a:extLst>
                <a:ext uri="{FF2B5EF4-FFF2-40B4-BE49-F238E27FC236}">
                  <a16:creationId xmlns="" xmlns:a16="http://schemas.microsoft.com/office/drawing/2014/main" id="{790C4FA9-7A81-4A16-A39C-1D8E5A52324D}"/>
                </a:ext>
              </a:extLst>
            </p:cNvPr>
            <p:cNvSpPr/>
            <p:nvPr/>
          </p:nvSpPr>
          <p:spPr>
            <a:xfrm>
              <a:off x="7638486" y="4270088"/>
              <a:ext cx="3202535" cy="5773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lnSpc>
                  <a:spcPts val="2000"/>
                </a:lnSpc>
                <a:defRPr/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请在此处添加具体内容，文字尽量言简意赅，简单说明即可，不必过于繁琐，注意板面美观度。</a:t>
              </a:r>
            </a:p>
          </p:txBody>
        </p:sp>
        <p:sp>
          <p:nvSpPr>
            <p:cNvPr id="65" name="文本框 64">
              <a:extLst>
                <a:ext uri="{FF2B5EF4-FFF2-40B4-BE49-F238E27FC236}">
                  <a16:creationId xmlns="" xmlns:a16="http://schemas.microsoft.com/office/drawing/2014/main" id="{DD232E7A-079E-414F-9CE2-B98A8B7A4B98}"/>
                </a:ext>
              </a:extLst>
            </p:cNvPr>
            <p:cNvSpPr txBox="1"/>
            <p:nvPr/>
          </p:nvSpPr>
          <p:spPr>
            <a:xfrm>
              <a:off x="7638487" y="3839756"/>
              <a:ext cx="3031216" cy="504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文字标题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2FBE770F-3784-4135-B067-24DEC324D25E}"/>
              </a:ext>
            </a:extLst>
          </p:cNvPr>
          <p:cNvGrpSpPr/>
          <p:nvPr/>
        </p:nvGrpSpPr>
        <p:grpSpPr>
          <a:xfrm>
            <a:off x="5100790" y="2033129"/>
            <a:ext cx="4848050" cy="3241307"/>
            <a:chOff x="5100790" y="2033129"/>
            <a:chExt cx="4848050" cy="3241307"/>
          </a:xfrm>
        </p:grpSpPr>
        <p:sp>
          <p:nvSpPr>
            <p:cNvPr id="43" name="矩形 42">
              <a:extLst>
                <a:ext uri="{FF2B5EF4-FFF2-40B4-BE49-F238E27FC236}">
                  <a16:creationId xmlns="" xmlns:a16="http://schemas.microsoft.com/office/drawing/2014/main" id="{96BF8A35-5D6A-42A5-B114-61C71D4FA0B9}"/>
                </a:ext>
              </a:extLst>
            </p:cNvPr>
            <p:cNvSpPr/>
            <p:nvPr/>
          </p:nvSpPr>
          <p:spPr>
            <a:xfrm>
              <a:off x="5100790" y="4784105"/>
              <a:ext cx="4848050" cy="49033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="" xmlns:a16="http://schemas.microsoft.com/office/drawing/2014/main" id="{E9D70887-FAC5-4817-8AAA-35960C829FF3}"/>
                </a:ext>
              </a:extLst>
            </p:cNvPr>
            <p:cNvSpPr txBox="1"/>
            <p:nvPr/>
          </p:nvSpPr>
          <p:spPr>
            <a:xfrm>
              <a:off x="6004308" y="4715564"/>
              <a:ext cx="3031216" cy="504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文字标题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2" name="图片 1">
              <a:extLst>
                <a:ext uri="{FF2B5EF4-FFF2-40B4-BE49-F238E27FC236}">
                  <a16:creationId xmlns="" xmlns:a16="http://schemas.microsoft.com/office/drawing/2014/main" id="{12251A96-8E37-4D80-8FA9-D0A286CA3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06610" y="2033129"/>
              <a:ext cx="4842230" cy="274338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6" grpId="0" animBg="1"/>
      <p:bldP spid="5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94" y="0"/>
            <a:ext cx="12201194" cy="6858000"/>
          </a:xfrm>
          <a:prstGeom prst="rect">
            <a:avLst/>
          </a:prstGeom>
        </p:spPr>
      </p:pic>
      <p:sp>
        <p:nvSpPr>
          <p:cNvPr id="8" name="任意多边形: 形状 7"/>
          <p:cNvSpPr/>
          <p:nvPr/>
        </p:nvSpPr>
        <p:spPr>
          <a:xfrm>
            <a:off x="-9194" y="631845"/>
            <a:ext cx="7268902" cy="104172"/>
          </a:xfrm>
          <a:custGeom>
            <a:avLst/>
            <a:gdLst>
              <a:gd name="connsiteX0" fmla="*/ 0 w 7268902"/>
              <a:gd name="connsiteY0" fmla="*/ 0 h 104172"/>
              <a:gd name="connsiteX1" fmla="*/ 659757 w 7268902"/>
              <a:gd name="connsiteY1" fmla="*/ 11574 h 104172"/>
              <a:gd name="connsiteX2" fmla="*/ 1261641 w 7268902"/>
              <a:gd name="connsiteY2" fmla="*/ 11574 h 104172"/>
              <a:gd name="connsiteX3" fmla="*/ 2268638 w 7268902"/>
              <a:gd name="connsiteY3" fmla="*/ 57873 h 104172"/>
              <a:gd name="connsiteX4" fmla="*/ 3611302 w 7268902"/>
              <a:gd name="connsiteY4" fmla="*/ 23149 h 104172"/>
              <a:gd name="connsiteX5" fmla="*/ 4734046 w 7268902"/>
              <a:gd name="connsiteY5" fmla="*/ 46298 h 104172"/>
              <a:gd name="connsiteX6" fmla="*/ 5856790 w 7268902"/>
              <a:gd name="connsiteY6" fmla="*/ 104172 h 104172"/>
              <a:gd name="connsiteX7" fmla="*/ 6852213 w 7268902"/>
              <a:gd name="connsiteY7" fmla="*/ 81022 h 104172"/>
              <a:gd name="connsiteX8" fmla="*/ 7268902 w 7268902"/>
              <a:gd name="connsiteY8" fmla="*/ 104172 h 104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68902" h="104172">
                <a:moveTo>
                  <a:pt x="0" y="0"/>
                </a:moveTo>
                <a:lnTo>
                  <a:pt x="659757" y="11574"/>
                </a:lnTo>
                <a:cubicBezTo>
                  <a:pt x="870030" y="13503"/>
                  <a:pt x="993494" y="3858"/>
                  <a:pt x="1261641" y="11574"/>
                </a:cubicBezTo>
                <a:cubicBezTo>
                  <a:pt x="1529788" y="19290"/>
                  <a:pt x="1877028" y="55944"/>
                  <a:pt x="2268638" y="57873"/>
                </a:cubicBezTo>
                <a:cubicBezTo>
                  <a:pt x="2660248" y="59802"/>
                  <a:pt x="3200401" y="25078"/>
                  <a:pt x="3611302" y="23149"/>
                </a:cubicBezTo>
                <a:cubicBezTo>
                  <a:pt x="4022203" y="21220"/>
                  <a:pt x="4359798" y="32794"/>
                  <a:pt x="4734046" y="46298"/>
                </a:cubicBezTo>
                <a:cubicBezTo>
                  <a:pt x="5108294" y="59802"/>
                  <a:pt x="5503762" y="98385"/>
                  <a:pt x="5856790" y="104172"/>
                </a:cubicBezTo>
                <a:lnTo>
                  <a:pt x="6852213" y="81022"/>
                </a:lnTo>
                <a:cubicBezTo>
                  <a:pt x="7087565" y="81022"/>
                  <a:pt x="7178233" y="92597"/>
                  <a:pt x="7268902" y="104172"/>
                </a:cubicBezTo>
              </a:path>
            </a:pathLst>
          </a:custGeom>
          <a:noFill/>
          <a:ln w="31750">
            <a:solidFill>
              <a:srgbClr val="3727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5892" y="0"/>
            <a:ext cx="4956108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617066">
            <a:off x="4941589" y="169297"/>
            <a:ext cx="559792" cy="496419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272" y="0"/>
            <a:ext cx="4603170" cy="508634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00" y="2735823"/>
            <a:ext cx="2807515" cy="4122177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377349" flipH="1">
            <a:off x="8446165" y="1241310"/>
            <a:ext cx="2214439" cy="1163459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D17B786D-E2E5-4207-9E9F-91A367759AD5}"/>
              </a:ext>
            </a:extLst>
          </p:cNvPr>
          <p:cNvGrpSpPr/>
          <p:nvPr/>
        </p:nvGrpSpPr>
        <p:grpSpPr>
          <a:xfrm>
            <a:off x="3038603" y="1581499"/>
            <a:ext cx="6105597" cy="4747238"/>
            <a:chOff x="3038603" y="1581499"/>
            <a:chExt cx="6105597" cy="4747238"/>
          </a:xfrm>
        </p:grpSpPr>
        <p:grpSp>
          <p:nvGrpSpPr>
            <p:cNvPr id="32" name="组合 31"/>
            <p:cNvGrpSpPr/>
            <p:nvPr/>
          </p:nvGrpSpPr>
          <p:grpSpPr>
            <a:xfrm>
              <a:off x="3038603" y="1581499"/>
              <a:ext cx="6105597" cy="4747238"/>
              <a:chOff x="3038603" y="1581499"/>
              <a:chExt cx="6105597" cy="4747238"/>
            </a:xfrm>
          </p:grpSpPr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63117" y="5502608"/>
                <a:ext cx="957338" cy="826129"/>
              </a:xfrm>
              <a:prstGeom prst="rect">
                <a:avLst/>
              </a:prstGeom>
            </p:spPr>
          </p:pic>
          <p:grpSp>
            <p:nvGrpSpPr>
              <p:cNvPr id="2" name="组合 1"/>
              <p:cNvGrpSpPr/>
              <p:nvPr/>
            </p:nvGrpSpPr>
            <p:grpSpPr>
              <a:xfrm>
                <a:off x="3038603" y="1581499"/>
                <a:ext cx="6105597" cy="3832798"/>
                <a:chOff x="3873499" y="1498981"/>
                <a:chExt cx="4546601" cy="2854136"/>
              </a:xfrm>
            </p:grpSpPr>
            <p:cxnSp>
              <p:nvCxnSpPr>
                <p:cNvPr id="23" name="直接连接符 22"/>
                <p:cNvCxnSpPr/>
                <p:nvPr/>
              </p:nvCxnSpPr>
              <p:spPr>
                <a:xfrm flipH="1">
                  <a:off x="3873500" y="2261767"/>
                  <a:ext cx="409473" cy="0"/>
                </a:xfrm>
                <a:prstGeom prst="line">
                  <a:avLst/>
                </a:prstGeom>
                <a:ln w="19050">
                  <a:solidFill>
                    <a:srgbClr val="91C39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>
                  <a:off x="3873500" y="2263301"/>
                  <a:ext cx="0" cy="2089816"/>
                </a:xfrm>
                <a:prstGeom prst="line">
                  <a:avLst/>
                </a:prstGeom>
                <a:ln w="19050">
                  <a:solidFill>
                    <a:srgbClr val="91C39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>
                  <a:off x="3873499" y="4353117"/>
                  <a:ext cx="4546600" cy="0"/>
                </a:xfrm>
                <a:prstGeom prst="line">
                  <a:avLst/>
                </a:prstGeom>
                <a:ln w="19050">
                  <a:solidFill>
                    <a:srgbClr val="91C39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28"/>
                <p:cNvCxnSpPr/>
                <p:nvPr/>
              </p:nvCxnSpPr>
              <p:spPr>
                <a:xfrm flipV="1">
                  <a:off x="8420099" y="2260600"/>
                  <a:ext cx="0" cy="2092517"/>
                </a:xfrm>
                <a:prstGeom prst="line">
                  <a:avLst/>
                </a:prstGeom>
                <a:ln w="19050">
                  <a:solidFill>
                    <a:srgbClr val="91C39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30"/>
                <p:cNvCxnSpPr/>
                <p:nvPr/>
              </p:nvCxnSpPr>
              <p:spPr>
                <a:xfrm flipH="1">
                  <a:off x="6896100" y="2260600"/>
                  <a:ext cx="1524000" cy="0"/>
                </a:xfrm>
                <a:prstGeom prst="line">
                  <a:avLst/>
                </a:prstGeom>
                <a:ln w="19050">
                  <a:solidFill>
                    <a:srgbClr val="91C39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标题 1"/>
                <p:cNvSpPr txBox="1"/>
                <p:nvPr/>
              </p:nvSpPr>
              <p:spPr>
                <a:xfrm>
                  <a:off x="5108212" y="2082516"/>
                  <a:ext cx="787400" cy="132556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b">
                  <a:no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zh-CN" altLang="en-US" sz="10800" dirty="0">
                      <a:solidFill>
                        <a:srgbClr val="4A7935"/>
                      </a:solidFill>
                      <a:effectLst>
                        <a:outerShdw blurRad="127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ea"/>
                      <a:sym typeface="+mn-lt"/>
                    </a:rPr>
                    <a:t>谢</a:t>
                  </a:r>
                </a:p>
              </p:txBody>
            </p:sp>
            <p:sp>
              <p:nvSpPr>
                <p:cNvPr id="35" name="标题 1"/>
                <p:cNvSpPr txBox="1"/>
                <p:nvPr/>
              </p:nvSpPr>
              <p:spPr>
                <a:xfrm>
                  <a:off x="4290235" y="1498981"/>
                  <a:ext cx="787400" cy="132556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b">
                  <a:no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zh-CN" altLang="en-US" sz="10800" dirty="0">
                      <a:solidFill>
                        <a:srgbClr val="4A7935"/>
                      </a:solidFill>
                      <a:effectLst>
                        <a:outerShdw blurRad="127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ea"/>
                      <a:sym typeface="+mn-lt"/>
                    </a:rPr>
                    <a:t>感</a:t>
                  </a:r>
                </a:p>
              </p:txBody>
            </p:sp>
          </p:grpSp>
          <p:sp>
            <p:nvSpPr>
              <p:cNvPr id="24" name="标题 1"/>
              <p:cNvSpPr txBox="1"/>
              <p:nvPr/>
            </p:nvSpPr>
            <p:spPr>
              <a:xfrm>
                <a:off x="3296275" y="3504809"/>
                <a:ext cx="4937019" cy="1004381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CN" sz="2800" spc="300" dirty="0">
                    <a:solidFill>
                      <a:srgbClr val="91C39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rPr>
                  <a:t>READING BOOKS</a:t>
                </a:r>
                <a:endParaRPr lang="zh-CN" altLang="en-US" sz="2800" spc="300" dirty="0">
                  <a:solidFill>
                    <a:srgbClr val="91C39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4717707">
                <a:off x="8255456" y="4074069"/>
                <a:ext cx="543786" cy="482225"/>
              </a:xfrm>
              <a:prstGeom prst="rect">
                <a:avLst/>
              </a:prstGeom>
            </p:spPr>
          </p:pic>
          <p:pic>
            <p:nvPicPr>
              <p:cNvPr id="30" name="图片 29"/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6575281">
                <a:off x="3160358" y="3316246"/>
                <a:ext cx="797745" cy="682953"/>
              </a:xfrm>
              <a:prstGeom prst="rect">
                <a:avLst/>
              </a:prstGeom>
            </p:spPr>
          </p:pic>
          <p:sp>
            <p:nvSpPr>
              <p:cNvPr id="11" name="矩形 10"/>
              <p:cNvSpPr/>
              <p:nvPr/>
            </p:nvSpPr>
            <p:spPr>
              <a:xfrm>
                <a:off x="4453101" y="5100294"/>
                <a:ext cx="3276600" cy="518761"/>
              </a:xfrm>
              <a:prstGeom prst="rect">
                <a:avLst/>
              </a:prstGeom>
              <a:solidFill>
                <a:srgbClr val="97C2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汇报人</a:t>
                </a:r>
                <a:r>
                  <a:rPr lang="zh-CN" altLang="en-US" sz="1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：优品</a:t>
                </a:r>
                <a:r>
                  <a:rPr lang="en-US" altLang="zh-CN" sz="1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PPT  </a:t>
                </a:r>
                <a:r>
                  <a:rPr lang="zh-CN" altLang="en-US" sz="1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时间：</a:t>
                </a:r>
                <a:r>
                  <a:rPr lang="en-US" altLang="zh-CN" sz="1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20XX</a:t>
                </a:r>
                <a:endParaRPr lang="zh-CN" alt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3315069" y="4559916"/>
                <a:ext cx="544692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400" dirty="0">
                    <a:cs typeface="+mn-ea"/>
                    <a:sym typeface="+mn-lt"/>
                  </a:rPr>
                  <a:t>To the world you may be one person, but to one person you may be the world.</a:t>
                </a:r>
                <a:endParaRPr lang="zh-CN" altLang="en-US" sz="1400" dirty="0">
                  <a:cs typeface="+mn-ea"/>
                  <a:sym typeface="+mn-lt"/>
                </a:endParaRPr>
              </a:p>
            </p:txBody>
          </p:sp>
        </p:grpSp>
        <p:sp>
          <p:nvSpPr>
            <p:cNvPr id="33" name="标题 1">
              <a:extLst>
                <a:ext uri="{FF2B5EF4-FFF2-40B4-BE49-F238E27FC236}">
                  <a16:creationId xmlns="" xmlns:a16="http://schemas.microsoft.com/office/drawing/2014/main" id="{62D92CE8-A2C8-4A27-A275-47FE2CE8264D}"/>
                </a:ext>
              </a:extLst>
            </p:cNvPr>
            <p:cNvSpPr txBox="1"/>
            <p:nvPr/>
          </p:nvSpPr>
          <p:spPr>
            <a:xfrm>
              <a:off x="7066086" y="2454731"/>
              <a:ext cx="1057394" cy="178008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10800" dirty="0">
                  <a:solidFill>
                    <a:srgbClr val="4A7935"/>
                  </a:solidFill>
                  <a:effectLst>
                    <a:outerShdw blurRad="127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赏</a:t>
              </a:r>
            </a:p>
          </p:txBody>
        </p:sp>
        <p:sp>
          <p:nvSpPr>
            <p:cNvPr id="41" name="标题 1">
              <a:extLst>
                <a:ext uri="{FF2B5EF4-FFF2-40B4-BE49-F238E27FC236}">
                  <a16:creationId xmlns="" xmlns:a16="http://schemas.microsoft.com/office/drawing/2014/main" id="{4E7E8C70-FE7A-4DE7-8B1C-AA16E61AD19A}"/>
                </a:ext>
              </a:extLst>
            </p:cNvPr>
            <p:cNvSpPr txBox="1"/>
            <p:nvPr/>
          </p:nvSpPr>
          <p:spPr>
            <a:xfrm>
              <a:off x="5967631" y="1671106"/>
              <a:ext cx="1057394" cy="178008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10800" dirty="0">
                  <a:solidFill>
                    <a:srgbClr val="4A7935"/>
                  </a:solidFill>
                  <a:effectLst>
                    <a:outerShdw blurRad="127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欣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333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4532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94" y="0"/>
            <a:ext cx="12201194" cy="6858000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9572319" y="-114300"/>
            <a:ext cx="2708581" cy="6972300"/>
            <a:chOff x="9572319" y="-114300"/>
            <a:chExt cx="2708581" cy="69723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72319" y="-114300"/>
              <a:ext cx="2708581" cy="69723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11208418" y="3494605"/>
              <a:ext cx="957338" cy="826129"/>
            </a:xfrm>
            <a:prstGeom prst="rect">
              <a:avLst/>
            </a:prstGeom>
          </p:spPr>
        </p:pic>
      </p:grpSp>
      <p:grpSp>
        <p:nvGrpSpPr>
          <p:cNvPr id="23" name="组合 22"/>
          <p:cNvGrpSpPr/>
          <p:nvPr/>
        </p:nvGrpSpPr>
        <p:grpSpPr>
          <a:xfrm>
            <a:off x="-9194" y="-1"/>
            <a:ext cx="11696281" cy="1007101"/>
            <a:chOff x="-9194" y="-1"/>
            <a:chExt cx="11696281" cy="1007101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8093" y="-1"/>
              <a:ext cx="6028994" cy="100710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94" y="-1"/>
              <a:ext cx="6028994" cy="1007101"/>
            </a:xfrm>
            <a:prstGeom prst="rect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4334" y="489413"/>
            <a:ext cx="2579688" cy="165204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890" y="3621943"/>
            <a:ext cx="7380210" cy="2952084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655126" y="1433576"/>
            <a:ext cx="27003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kumimoji="1" lang="en-US" altLang="zh-CN" sz="4000" dirty="0">
                <a:solidFill>
                  <a:srgbClr val="4A7935"/>
                </a:solidFill>
                <a:cs typeface="+mn-ea"/>
                <a:sym typeface="+mn-lt"/>
              </a:rPr>
              <a:t>PART ONE</a:t>
            </a:r>
            <a:endParaRPr kumimoji="1" lang="zh-CN" altLang="en-US" sz="4000" dirty="0">
              <a:solidFill>
                <a:srgbClr val="4A7935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655126" y="2050705"/>
            <a:ext cx="38972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kumimoji="1" lang="zh-CN" altLang="en-US" sz="4800" dirty="0">
                <a:solidFill>
                  <a:srgbClr val="4A7935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21" name="矩形 20"/>
          <p:cNvSpPr/>
          <p:nvPr/>
        </p:nvSpPr>
        <p:spPr>
          <a:xfrm>
            <a:off x="1655126" y="2758591"/>
            <a:ext cx="5490828" cy="1205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dirty="0">
                <a:solidFill>
                  <a:srgbClr val="4A7935"/>
                </a:solidFill>
                <a:cs typeface="+mn-ea"/>
                <a:sym typeface="+mn-lt"/>
              </a:rPr>
              <a:t>Time would heal almost all wounds. If your wounds have not been healed up, please wait for a short while. </a:t>
            </a:r>
            <a:endParaRPr lang="zh-CN" altLang="en-US" dirty="0">
              <a:solidFill>
                <a:srgbClr val="4A7935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94" y="0"/>
            <a:ext cx="12201194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9343719" y="-898902"/>
            <a:ext cx="3013381" cy="7756902"/>
            <a:chOff x="9343719" y="-898902"/>
            <a:chExt cx="3013381" cy="775690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43719" y="-898902"/>
              <a:ext cx="3013381" cy="7756902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11183019" y="3494604"/>
              <a:ext cx="957338" cy="826129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10371740" y="242497"/>
              <a:ext cx="957338" cy="826129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829139" y="167374"/>
            <a:ext cx="32848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kumimoji="1" lang="en-US" altLang="zh-CN" sz="3200" b="1" dirty="0">
                <a:solidFill>
                  <a:srgbClr val="4A7935"/>
                </a:solidFill>
                <a:cs typeface="+mn-ea"/>
                <a:sym typeface="+mn-lt"/>
              </a:rPr>
              <a:t>01 </a:t>
            </a:r>
            <a:r>
              <a:rPr kumimoji="1" lang="zh-CN" altLang="en-US" sz="3200" b="1" dirty="0">
                <a:solidFill>
                  <a:srgbClr val="4A7935"/>
                </a:solidFill>
                <a:cs typeface="+mn-ea"/>
                <a:sym typeface="+mn-lt"/>
              </a:rPr>
              <a:t>输入此处标题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7167">
            <a:off x="15877" y="21816"/>
            <a:ext cx="821048" cy="708518"/>
          </a:xfrm>
          <a:prstGeom prst="rect">
            <a:avLst/>
          </a:prstGeom>
        </p:spPr>
      </p:pic>
      <p:sp>
        <p:nvSpPr>
          <p:cNvPr id="14" name="Oval 10"/>
          <p:cNvSpPr>
            <a:spLocks noChangeArrowheads="1"/>
          </p:cNvSpPr>
          <p:nvPr/>
        </p:nvSpPr>
        <p:spPr bwMode="auto">
          <a:xfrm>
            <a:off x="5803900" y="4348642"/>
            <a:ext cx="595313" cy="595874"/>
          </a:xfrm>
          <a:prstGeom prst="ellipse">
            <a:avLst/>
          </a:prstGeom>
          <a:solidFill>
            <a:srgbClr val="F4C827"/>
          </a:solidFill>
          <a:ln>
            <a:noFill/>
          </a:ln>
          <a:effectLst/>
        </p:spPr>
        <p:txBody>
          <a:bodyPr vert="horz" wrap="square" lIns="68580" tIns="34290" rIns="68580" bIns="34290" numCol="1" anchor="ctr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03</a:t>
            </a:r>
            <a:endParaRPr kumimoji="0" lang="zh-CN" altLang="zh-CN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5803900" y="2388714"/>
            <a:ext cx="595313" cy="597061"/>
          </a:xfrm>
          <a:prstGeom prst="ellipse">
            <a:avLst/>
          </a:prstGeom>
          <a:solidFill>
            <a:srgbClr val="F4C827"/>
          </a:solidFill>
          <a:ln>
            <a:noFill/>
          </a:ln>
          <a:effectLst/>
        </p:spPr>
        <p:txBody>
          <a:bodyPr vert="horz" wrap="square" lIns="68580" tIns="34290" rIns="68580" bIns="34290" numCol="1" anchor="ctr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01</a:t>
            </a:r>
            <a:endParaRPr kumimoji="0" lang="zh-CN" altLang="zh-CN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33" name="矩形 67"/>
          <p:cNvSpPr>
            <a:spLocks noChangeArrowheads="1"/>
          </p:cNvSpPr>
          <p:nvPr/>
        </p:nvSpPr>
        <p:spPr bwMode="auto">
          <a:xfrm>
            <a:off x="6521848" y="2327754"/>
            <a:ext cx="1779984" cy="43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添加标题</a:t>
            </a:r>
          </a:p>
        </p:txBody>
      </p:sp>
      <p:sp>
        <p:nvSpPr>
          <p:cNvPr id="34" name="矩形 47"/>
          <p:cNvSpPr>
            <a:spLocks noChangeArrowheads="1"/>
          </p:cNvSpPr>
          <p:nvPr/>
        </p:nvSpPr>
        <p:spPr bwMode="auto">
          <a:xfrm>
            <a:off x="6522081" y="2665095"/>
            <a:ext cx="3699363" cy="55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marL="0" marR="0" lvl="0" indent="0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矩形 69"/>
          <p:cNvSpPr>
            <a:spLocks noChangeArrowheads="1"/>
          </p:cNvSpPr>
          <p:nvPr/>
        </p:nvSpPr>
        <p:spPr bwMode="auto">
          <a:xfrm>
            <a:off x="6521848" y="3299304"/>
            <a:ext cx="1779984" cy="43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添加标题</a:t>
            </a:r>
          </a:p>
        </p:txBody>
      </p:sp>
      <p:sp>
        <p:nvSpPr>
          <p:cNvPr id="36" name="矩形 47"/>
          <p:cNvSpPr>
            <a:spLocks noChangeArrowheads="1"/>
          </p:cNvSpPr>
          <p:nvPr/>
        </p:nvSpPr>
        <p:spPr bwMode="auto">
          <a:xfrm>
            <a:off x="6522081" y="3637915"/>
            <a:ext cx="3699363" cy="55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marL="0" marR="0" lvl="0" indent="0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矩形 71"/>
          <p:cNvSpPr>
            <a:spLocks noChangeArrowheads="1"/>
          </p:cNvSpPr>
          <p:nvPr/>
        </p:nvSpPr>
        <p:spPr bwMode="auto">
          <a:xfrm>
            <a:off x="6521848" y="4270854"/>
            <a:ext cx="1779984" cy="43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添加标题</a:t>
            </a:r>
          </a:p>
        </p:txBody>
      </p:sp>
      <p:sp>
        <p:nvSpPr>
          <p:cNvPr id="38" name="矩形 47"/>
          <p:cNvSpPr>
            <a:spLocks noChangeArrowheads="1"/>
          </p:cNvSpPr>
          <p:nvPr/>
        </p:nvSpPr>
        <p:spPr bwMode="auto">
          <a:xfrm>
            <a:off x="6522081" y="4598670"/>
            <a:ext cx="3699363" cy="55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marL="0" marR="0" lvl="0" indent="0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Oval 8"/>
          <p:cNvSpPr>
            <a:spLocks noChangeArrowheads="1"/>
          </p:cNvSpPr>
          <p:nvPr/>
        </p:nvSpPr>
        <p:spPr bwMode="auto">
          <a:xfrm>
            <a:off x="5803900" y="3362645"/>
            <a:ext cx="595313" cy="595874"/>
          </a:xfrm>
          <a:prstGeom prst="ellipse">
            <a:avLst/>
          </a:prstGeom>
          <a:solidFill>
            <a:srgbClr val="91C39C"/>
          </a:solidFill>
          <a:ln>
            <a:noFill/>
          </a:ln>
          <a:effectLst/>
        </p:spPr>
        <p:txBody>
          <a:bodyPr vert="horz" wrap="square" lIns="68580" tIns="34290" rIns="68580" bIns="34290" numCol="1" anchor="ctr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02</a:t>
            </a:r>
            <a:endParaRPr kumimoji="0" lang="zh-CN" altLang="zh-CN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pic>
        <p:nvPicPr>
          <p:cNvPr id="43" name="图片 42">
            <a:extLst>
              <a:ext uri="{FF2B5EF4-FFF2-40B4-BE49-F238E27FC236}">
                <a16:creationId xmlns="" xmlns:a16="http://schemas.microsoft.com/office/drawing/2014/main" id="{EB042951-95C9-49C7-A1F2-1D0D0A9E58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0811" y="1906490"/>
            <a:ext cx="2920562" cy="3504674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="" xmlns:a16="http://schemas.microsoft.com/office/drawing/2014/main" id="{74A73B38-AAA5-42EF-B0E6-9EEC193201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435" y="1649841"/>
            <a:ext cx="2552957" cy="40179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5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7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  <p:bldP spid="31" grpId="0" animBg="1"/>
      <p:bldP spid="33" grpId="0"/>
      <p:bldP spid="34" grpId="0"/>
      <p:bldP spid="35" grpId="0"/>
      <p:bldP spid="36" grpId="0"/>
      <p:bldP spid="37" grpId="0"/>
      <p:bldP spid="38" grpId="0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201194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9343719" y="-898902"/>
            <a:ext cx="3013381" cy="7756902"/>
            <a:chOff x="9343719" y="-898902"/>
            <a:chExt cx="3013381" cy="775690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43719" y="-898902"/>
              <a:ext cx="3013381" cy="7756902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11183019" y="3494604"/>
              <a:ext cx="957338" cy="826129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10371740" y="242497"/>
              <a:ext cx="957338" cy="826129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833948" y="167374"/>
            <a:ext cx="32752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kumimoji="1" lang="en-US" altLang="zh-CN" sz="3200" b="1" dirty="0">
                <a:solidFill>
                  <a:srgbClr val="4A7935"/>
                </a:solidFill>
                <a:cs typeface="+mn-ea"/>
                <a:sym typeface="+mn-lt"/>
              </a:rPr>
              <a:t>01 </a:t>
            </a:r>
            <a:r>
              <a:rPr kumimoji="1" lang="zh-CN" altLang="en-US" sz="3200" b="1" dirty="0">
                <a:solidFill>
                  <a:srgbClr val="4A7935"/>
                </a:solidFill>
                <a:cs typeface="+mn-ea"/>
                <a:sym typeface="+mn-lt"/>
              </a:rPr>
              <a:t>输入此处标题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7167">
            <a:off x="15877" y="21816"/>
            <a:ext cx="821048" cy="708518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073446" y="2547609"/>
            <a:ext cx="9041901" cy="463550"/>
            <a:chOff x="1575048" y="2280909"/>
            <a:chExt cx="9041901" cy="463550"/>
          </a:xfrm>
          <a:solidFill>
            <a:srgbClr val="91C39C"/>
          </a:solidFill>
        </p:grpSpPr>
        <p:cxnSp>
          <p:nvCxnSpPr>
            <p:cNvPr id="12" name="直接箭头连接符 11"/>
            <p:cNvCxnSpPr/>
            <p:nvPr/>
          </p:nvCxnSpPr>
          <p:spPr>
            <a:xfrm>
              <a:off x="1575048" y="2512668"/>
              <a:ext cx="9041901" cy="0"/>
            </a:xfrm>
            <a:prstGeom prst="straightConnector1">
              <a:avLst/>
            </a:prstGeom>
            <a:grpFill/>
            <a:ln w="6350" cap="flat" cmpd="sng" algn="ctr">
              <a:solidFill>
                <a:srgbClr val="4A7935"/>
              </a:solidFill>
              <a:prstDash val="solid"/>
              <a:miter lim="800000"/>
              <a:tailEnd type="triangle"/>
            </a:ln>
            <a:effectLst/>
          </p:spPr>
        </p:cxnSp>
        <p:grpSp>
          <p:nvGrpSpPr>
            <p:cNvPr id="14" name="组合 13"/>
            <p:cNvGrpSpPr/>
            <p:nvPr/>
          </p:nvGrpSpPr>
          <p:grpSpPr>
            <a:xfrm>
              <a:off x="1885950" y="2280909"/>
              <a:ext cx="477585" cy="463550"/>
              <a:chOff x="1885950" y="2280909"/>
              <a:chExt cx="477585" cy="463550"/>
            </a:xfrm>
            <a:grpFill/>
          </p:grpSpPr>
          <p:sp>
            <p:nvSpPr>
              <p:cNvPr id="24" name="椭圆 23"/>
              <p:cNvSpPr/>
              <p:nvPr/>
            </p:nvSpPr>
            <p:spPr>
              <a:xfrm>
                <a:off x="1885950" y="2280909"/>
                <a:ext cx="436880" cy="463550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4A793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1926687" y="2342724"/>
                <a:ext cx="4368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cs typeface="+mn-ea"/>
                    <a:sym typeface="+mn-lt"/>
                  </a:rPr>
                  <a:t>01</a:t>
                </a: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3836247" y="2294244"/>
              <a:ext cx="466790" cy="436848"/>
              <a:chOff x="1885950" y="2294244"/>
              <a:chExt cx="466790" cy="436848"/>
            </a:xfrm>
            <a:grpFill/>
          </p:grpSpPr>
          <p:sp>
            <p:nvSpPr>
              <p:cNvPr id="22" name="椭圆 21"/>
              <p:cNvSpPr/>
              <p:nvPr/>
            </p:nvSpPr>
            <p:spPr>
              <a:xfrm>
                <a:off x="1885950" y="2294244"/>
                <a:ext cx="436848" cy="436848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4A793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1915892" y="2368124"/>
                <a:ext cx="436848" cy="306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cs typeface="+mn-ea"/>
                    <a:sym typeface="+mn-lt"/>
                  </a:rPr>
                  <a:t>02</a:t>
                </a: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7528812" y="2294244"/>
              <a:ext cx="466790" cy="436848"/>
              <a:chOff x="1885950" y="2294244"/>
              <a:chExt cx="466790" cy="436848"/>
            </a:xfrm>
            <a:grpFill/>
          </p:grpSpPr>
          <p:sp>
            <p:nvSpPr>
              <p:cNvPr id="20" name="椭圆 19"/>
              <p:cNvSpPr/>
              <p:nvPr/>
            </p:nvSpPr>
            <p:spPr>
              <a:xfrm>
                <a:off x="1885950" y="2294244"/>
                <a:ext cx="436848" cy="436848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4A793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1915892" y="2368124"/>
                <a:ext cx="4368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cs typeface="+mn-ea"/>
                    <a:sym typeface="+mn-lt"/>
                  </a:rPr>
                  <a:t>03</a:t>
                </a: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9479109" y="2294244"/>
              <a:ext cx="466790" cy="436848"/>
              <a:chOff x="1885950" y="2294244"/>
              <a:chExt cx="466790" cy="436848"/>
            </a:xfrm>
            <a:grpFill/>
          </p:grpSpPr>
          <p:sp>
            <p:nvSpPr>
              <p:cNvPr id="18" name="椭圆 17"/>
              <p:cNvSpPr/>
              <p:nvPr/>
            </p:nvSpPr>
            <p:spPr>
              <a:xfrm>
                <a:off x="1885950" y="2294244"/>
                <a:ext cx="436848" cy="436848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4A793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1915892" y="2368124"/>
                <a:ext cx="4368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cs typeface="+mn-ea"/>
                    <a:sym typeface="+mn-lt"/>
                  </a:rPr>
                  <a:t>04</a:t>
                </a: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1067591" y="3129839"/>
            <a:ext cx="1246505" cy="2343219"/>
            <a:chOff x="8933914" y="2334831"/>
            <a:chExt cx="1246505" cy="3181350"/>
          </a:xfrm>
        </p:grpSpPr>
        <p:sp>
          <p:nvSpPr>
            <p:cNvPr id="29" name="文本框 28"/>
            <p:cNvSpPr txBox="1"/>
            <p:nvPr/>
          </p:nvSpPr>
          <p:spPr>
            <a:xfrm>
              <a:off x="9441755" y="2396874"/>
              <a:ext cx="738664" cy="264867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  <a:p>
              <a:endPara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8933914" y="2334831"/>
              <a:ext cx="915635" cy="318135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fontAlgn="auto">
                <a:lnSpc>
                  <a:spcPts val="1900"/>
                </a:lnSpc>
              </a:pPr>
              <a:r>
                <a:rPr lang="zh-CN" altLang="en-US" sz="120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请在此处添加具体内容，文字尽量言简意赅，简单说明即可，不必过于繁琐，注意板面美观度。</a:t>
              </a:r>
              <a:endParaRPr lang="zh-CN" altLang="en-US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2912417" y="3129839"/>
            <a:ext cx="1237175" cy="2343219"/>
            <a:chOff x="8943244" y="2334831"/>
            <a:chExt cx="1237175" cy="3181350"/>
          </a:xfrm>
        </p:grpSpPr>
        <p:sp>
          <p:nvSpPr>
            <p:cNvPr id="32" name="文本框 31"/>
            <p:cNvSpPr txBox="1"/>
            <p:nvPr/>
          </p:nvSpPr>
          <p:spPr>
            <a:xfrm>
              <a:off x="9441755" y="2396874"/>
              <a:ext cx="738664" cy="264867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  <a:p>
              <a:endPara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8943244" y="2334831"/>
              <a:ext cx="915635" cy="318135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 fontAlgn="auto">
                <a:lnSpc>
                  <a:spcPts val="1900"/>
                </a:lnSpc>
                <a:defRPr sz="120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印品嗨宋" panose="02000500000000000000" pitchFamily="2" charset="-122"/>
                  <a:ea typeface="印品嗨宋" panose="02000500000000000000" pitchFamily="2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请在此处添加具体内容，文字尽量言简意赅，简单说明即可，不必过于繁琐，注意板面美观度。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590830" y="3175535"/>
            <a:ext cx="1246503" cy="2372169"/>
            <a:chOff x="8933916" y="2396874"/>
            <a:chExt cx="1246503" cy="3220655"/>
          </a:xfrm>
        </p:grpSpPr>
        <p:sp>
          <p:nvSpPr>
            <p:cNvPr id="35" name="文本框 34"/>
            <p:cNvSpPr txBox="1"/>
            <p:nvPr/>
          </p:nvSpPr>
          <p:spPr>
            <a:xfrm>
              <a:off x="9441755" y="2396874"/>
              <a:ext cx="738664" cy="264867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  <a:p>
              <a:endPara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8933916" y="2436179"/>
              <a:ext cx="915635" cy="318135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 fontAlgn="auto">
                <a:lnSpc>
                  <a:spcPts val="1900"/>
                </a:lnSpc>
                <a:defRPr sz="120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印品嗨宋" panose="02000500000000000000" pitchFamily="2" charset="-122"/>
                  <a:ea typeface="印品嗨宋" panose="02000500000000000000" pitchFamily="2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请在此处添加具体内容，文字尽量言简意赅，简单说明即可，不必过于繁琐，注意板面美观度。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551987" y="3175535"/>
            <a:ext cx="1246506" cy="2362837"/>
            <a:chOff x="8933913" y="2396874"/>
            <a:chExt cx="1246506" cy="3207986"/>
          </a:xfrm>
        </p:grpSpPr>
        <p:sp>
          <p:nvSpPr>
            <p:cNvPr id="38" name="文本框 37"/>
            <p:cNvSpPr txBox="1"/>
            <p:nvPr/>
          </p:nvSpPr>
          <p:spPr>
            <a:xfrm>
              <a:off x="9441755" y="2396874"/>
              <a:ext cx="738664" cy="264867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  <a:p>
              <a:endPara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8933913" y="2423510"/>
              <a:ext cx="915635" cy="318135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 fontAlgn="auto">
                <a:lnSpc>
                  <a:spcPts val="1900"/>
                </a:lnSpc>
                <a:defRPr sz="120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印品嗨宋" panose="02000500000000000000" pitchFamily="2" charset="-122"/>
                  <a:ea typeface="印品嗨宋" panose="02000500000000000000" pitchFamily="2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请在此处添加具体内容，文字尽量言简意赅，简单说明即可，不必过于繁琐，注意板面美观度。</a:t>
              </a:r>
            </a:p>
          </p:txBody>
        </p:sp>
      </p:grpSp>
      <p:pic>
        <p:nvPicPr>
          <p:cNvPr id="41" name="图片 40">
            <a:extLst>
              <a:ext uri="{FF2B5EF4-FFF2-40B4-BE49-F238E27FC236}">
                <a16:creationId xmlns="" xmlns:a16="http://schemas.microsoft.com/office/drawing/2014/main" id="{F61E2348-C184-40C7-8DF5-C19F6788F87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645" y="1519992"/>
            <a:ext cx="2446364" cy="21923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25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75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94" y="0"/>
            <a:ext cx="12201194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9343719" y="-898902"/>
            <a:ext cx="3013381" cy="7756902"/>
            <a:chOff x="9343719" y="-898902"/>
            <a:chExt cx="3013381" cy="775690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43719" y="-898902"/>
              <a:ext cx="3013381" cy="7756902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11183019" y="3494604"/>
              <a:ext cx="957338" cy="826129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10371740" y="242497"/>
              <a:ext cx="957338" cy="826129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829139" y="167374"/>
            <a:ext cx="32848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kumimoji="1" lang="en-US" altLang="zh-CN" sz="3200" b="1" dirty="0">
                <a:solidFill>
                  <a:srgbClr val="4A7935"/>
                </a:solidFill>
                <a:cs typeface="+mn-ea"/>
                <a:sym typeface="+mn-lt"/>
              </a:rPr>
              <a:t>01 </a:t>
            </a:r>
            <a:r>
              <a:rPr kumimoji="1" lang="zh-CN" altLang="en-US" sz="3200" b="1" dirty="0">
                <a:solidFill>
                  <a:srgbClr val="4A7935"/>
                </a:solidFill>
                <a:cs typeface="+mn-ea"/>
                <a:sym typeface="+mn-lt"/>
              </a:rPr>
              <a:t>输入此处标题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7167">
            <a:off x="15877" y="21816"/>
            <a:ext cx="821048" cy="708518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2154886" y="2336984"/>
            <a:ext cx="1909906" cy="3181350"/>
            <a:chOff x="8270513" y="2334831"/>
            <a:chExt cx="1909906" cy="3181350"/>
          </a:xfrm>
        </p:grpSpPr>
        <p:sp>
          <p:nvSpPr>
            <p:cNvPr id="16" name="文本框 15"/>
            <p:cNvSpPr txBox="1"/>
            <p:nvPr/>
          </p:nvSpPr>
          <p:spPr>
            <a:xfrm>
              <a:off x="9441755" y="2396876"/>
              <a:ext cx="738664" cy="196215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270513" y="2334831"/>
              <a:ext cx="1467068" cy="318135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lvl="0" algn="l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40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请在此处添加具体内容，文字尽量言简意赅，简单说明即可，不必过于繁琐，注意板面美观度。</a:t>
              </a:r>
            </a:p>
            <a:p>
              <a:pPr lvl="0" algn="l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endParaRPr lang="zh-CN" altLang="en-US" sz="14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lvl="0" algn="l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endParaRPr lang="zh-CN" altLang="en-US" sz="14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01598" y="2336984"/>
            <a:ext cx="2012498" cy="3181350"/>
            <a:chOff x="8167921" y="2334831"/>
            <a:chExt cx="2012498" cy="3181350"/>
          </a:xfrm>
        </p:grpSpPr>
        <p:sp>
          <p:nvSpPr>
            <p:cNvPr id="19" name="文本框 18"/>
            <p:cNvSpPr txBox="1"/>
            <p:nvPr/>
          </p:nvSpPr>
          <p:spPr>
            <a:xfrm>
              <a:off x="9441755" y="2396876"/>
              <a:ext cx="738664" cy="196215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167921" y="2334831"/>
              <a:ext cx="1569660" cy="318135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l" defTabSz="914400" rtl="0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请在此处添加具体内容，文字尽量言简意赅，简单说明即可，不必过于繁琐，注意板面美观度。</a:t>
              </a:r>
              <a:endParaRPr lang="zh-CN" altLang="en-US" sz="2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024709" y="2336984"/>
            <a:ext cx="1909906" cy="3181350"/>
            <a:chOff x="8270513" y="2334831"/>
            <a:chExt cx="1909906" cy="3181350"/>
          </a:xfrm>
        </p:grpSpPr>
        <p:sp>
          <p:nvSpPr>
            <p:cNvPr id="22" name="文本框 21"/>
            <p:cNvSpPr txBox="1"/>
            <p:nvPr/>
          </p:nvSpPr>
          <p:spPr>
            <a:xfrm>
              <a:off x="9441755" y="2396876"/>
              <a:ext cx="738664" cy="196215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8270513" y="2334831"/>
              <a:ext cx="1467068" cy="318135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lvl="0" algn="l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40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请在此处添加具体内容，文字尽量言简意赅，简单说明即可，不必过于繁琐，注意板面美观度。</a:t>
              </a:r>
            </a:p>
            <a:p>
              <a:pPr lvl="0" algn="l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endParaRPr lang="zh-CN" altLang="en-US" sz="14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lvl="0" algn="l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endParaRPr lang="zh-CN" altLang="en-US" sz="14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0618A7F7-5EA9-4517-BD2E-A58350BEEF44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6044" y="2127607"/>
            <a:ext cx="3779094" cy="3779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5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94" y="0"/>
            <a:ext cx="12201194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9343719" y="-898902"/>
            <a:ext cx="3013381" cy="7756902"/>
            <a:chOff x="9343719" y="-898902"/>
            <a:chExt cx="3013381" cy="775690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43719" y="-898902"/>
              <a:ext cx="3013381" cy="7756902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11183019" y="3494604"/>
              <a:ext cx="957338" cy="826129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10371740" y="242497"/>
              <a:ext cx="957338" cy="826129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829139" y="167374"/>
            <a:ext cx="32848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kumimoji="1" lang="en-US" altLang="zh-CN" sz="3200" b="1" dirty="0">
                <a:solidFill>
                  <a:srgbClr val="4A7935"/>
                </a:solidFill>
                <a:cs typeface="+mn-ea"/>
                <a:sym typeface="+mn-lt"/>
              </a:rPr>
              <a:t>01 </a:t>
            </a:r>
            <a:r>
              <a:rPr kumimoji="1" lang="zh-CN" altLang="en-US" sz="3200" b="1" dirty="0">
                <a:solidFill>
                  <a:srgbClr val="4A7935"/>
                </a:solidFill>
                <a:cs typeface="+mn-ea"/>
                <a:sym typeface="+mn-lt"/>
              </a:rPr>
              <a:t>输入此处标题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7167">
            <a:off x="15877" y="21816"/>
            <a:ext cx="821048" cy="708518"/>
          </a:xfrm>
          <a:prstGeom prst="rect">
            <a:avLst/>
          </a:prstGeom>
        </p:spPr>
      </p:pic>
      <p:cxnSp>
        <p:nvCxnSpPr>
          <p:cNvPr id="15" name="直接连接符 14"/>
          <p:cNvCxnSpPr/>
          <p:nvPr/>
        </p:nvCxnSpPr>
        <p:spPr>
          <a:xfrm>
            <a:off x="1154453" y="2726329"/>
            <a:ext cx="885825" cy="0"/>
          </a:xfrm>
          <a:prstGeom prst="line">
            <a:avLst/>
          </a:prstGeom>
          <a:ln w="76200">
            <a:solidFill>
              <a:srgbClr val="4A79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4"/>
          <p:cNvSpPr txBox="1"/>
          <p:nvPr/>
        </p:nvSpPr>
        <p:spPr>
          <a:xfrm>
            <a:off x="980263" y="2940095"/>
            <a:ext cx="4442637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  <a:p>
            <a:pPr marL="0" marR="0" lvl="0" indent="0" algn="l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  <a:p>
            <a:pPr marL="0" marR="0" lvl="0" indent="0" algn="l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  <a:p>
            <a:pPr marL="0" marR="0" lvl="0" indent="0" algn="l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文本框 5"/>
          <p:cNvSpPr txBox="1"/>
          <p:nvPr/>
        </p:nvSpPr>
        <p:spPr>
          <a:xfrm>
            <a:off x="977311" y="2041457"/>
            <a:ext cx="2843852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69469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8E64897F-715B-4908-B6B0-B378A890974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1111" y="1701800"/>
            <a:ext cx="4149239" cy="4140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94" y="0"/>
            <a:ext cx="12201194" cy="6858000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9572319" y="-114300"/>
            <a:ext cx="2708581" cy="6972300"/>
            <a:chOff x="9572319" y="-114300"/>
            <a:chExt cx="2708581" cy="69723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72319" y="-114300"/>
              <a:ext cx="2708581" cy="69723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11208418" y="3494605"/>
              <a:ext cx="957338" cy="826129"/>
            </a:xfrm>
            <a:prstGeom prst="rect">
              <a:avLst/>
            </a:prstGeom>
          </p:spPr>
        </p:pic>
      </p:grpSp>
      <p:grpSp>
        <p:nvGrpSpPr>
          <p:cNvPr id="23" name="组合 22"/>
          <p:cNvGrpSpPr/>
          <p:nvPr/>
        </p:nvGrpSpPr>
        <p:grpSpPr>
          <a:xfrm>
            <a:off x="-9194" y="-1"/>
            <a:ext cx="11696281" cy="1007101"/>
            <a:chOff x="-9194" y="-1"/>
            <a:chExt cx="11696281" cy="1007101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8093" y="-1"/>
              <a:ext cx="6028994" cy="100710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94" y="-1"/>
              <a:ext cx="6028994" cy="1007101"/>
            </a:xfrm>
            <a:prstGeom prst="rect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4334" y="489413"/>
            <a:ext cx="2579688" cy="165204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890" y="3621943"/>
            <a:ext cx="7380210" cy="2952084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591358" y="1433576"/>
            <a:ext cx="28278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kumimoji="1" lang="en-US" altLang="zh-CN" sz="4000" dirty="0">
                <a:solidFill>
                  <a:srgbClr val="4A7935"/>
                </a:solidFill>
                <a:cs typeface="+mn-ea"/>
                <a:sym typeface="+mn-lt"/>
              </a:rPr>
              <a:t>PART TWO</a:t>
            </a:r>
            <a:endParaRPr kumimoji="1" lang="zh-CN" altLang="en-US" sz="4000" dirty="0">
              <a:solidFill>
                <a:srgbClr val="4A7935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591358" y="2050705"/>
            <a:ext cx="38972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kumimoji="1" lang="zh-CN" altLang="en-US" sz="4800" dirty="0">
                <a:solidFill>
                  <a:srgbClr val="4A7935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21" name="矩形 20"/>
          <p:cNvSpPr/>
          <p:nvPr/>
        </p:nvSpPr>
        <p:spPr>
          <a:xfrm>
            <a:off x="1591358" y="2758591"/>
            <a:ext cx="5490828" cy="1205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dirty="0">
                <a:solidFill>
                  <a:srgbClr val="4A7935"/>
                </a:solidFill>
                <a:cs typeface="+mn-ea"/>
                <a:sym typeface="+mn-lt"/>
              </a:rPr>
              <a:t>Time would heal almost all wounds. If your wounds have not been healed up, please wait for a short while. </a:t>
            </a:r>
            <a:endParaRPr lang="zh-CN" altLang="en-US" dirty="0">
              <a:solidFill>
                <a:srgbClr val="4A7935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94" y="0"/>
            <a:ext cx="12201194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9343719" y="-898902"/>
            <a:ext cx="3013381" cy="7756902"/>
            <a:chOff x="9343719" y="-898902"/>
            <a:chExt cx="3013381" cy="775690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43719" y="-898902"/>
              <a:ext cx="3013381" cy="7756902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11183019" y="3494604"/>
              <a:ext cx="957338" cy="826129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10371740" y="242497"/>
              <a:ext cx="957338" cy="826129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829140" y="167374"/>
            <a:ext cx="32848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kumimoji="1"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02 </a:t>
            </a:r>
            <a:r>
              <a:rPr kumimoji="1"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输入此处标题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7167">
            <a:off x="15877" y="21816"/>
            <a:ext cx="821048" cy="708518"/>
          </a:xfrm>
          <a:prstGeom prst="rect">
            <a:avLst/>
          </a:prstGeom>
        </p:spPr>
      </p:pic>
      <p:sp>
        <p:nvSpPr>
          <p:cNvPr id="19" name="AutoShape 7"/>
          <p:cNvSpPr/>
          <p:nvPr/>
        </p:nvSpPr>
        <p:spPr bwMode="auto">
          <a:xfrm>
            <a:off x="1316990" y="2375210"/>
            <a:ext cx="716280" cy="716280"/>
          </a:xfrm>
          <a:custGeom>
            <a:avLst/>
            <a:gdLst>
              <a:gd name="T0" fmla="*/ 795670 w 19679"/>
              <a:gd name="T1" fmla="*/ 873385 h 19679"/>
              <a:gd name="T2" fmla="*/ 795670 w 19679"/>
              <a:gd name="T3" fmla="*/ 873385 h 19679"/>
              <a:gd name="T4" fmla="*/ 795670 w 19679"/>
              <a:gd name="T5" fmla="*/ 873385 h 19679"/>
              <a:gd name="T6" fmla="*/ 795670 w 19679"/>
              <a:gd name="T7" fmla="*/ 873385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F4C827"/>
          </a:solidFill>
          <a:ln>
            <a:noFill/>
          </a:ln>
          <a:effectLst/>
        </p:spPr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</a:p>
        </p:txBody>
      </p:sp>
      <p:sp>
        <p:nvSpPr>
          <p:cNvPr id="20" name="AutoShape 5"/>
          <p:cNvSpPr/>
          <p:nvPr/>
        </p:nvSpPr>
        <p:spPr bwMode="auto">
          <a:xfrm>
            <a:off x="1316990" y="3205790"/>
            <a:ext cx="2021205" cy="74358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3846" y="0"/>
                </a:moveTo>
                <a:lnTo>
                  <a:pt x="2625" y="4984"/>
                </a:lnTo>
                <a:lnTo>
                  <a:pt x="305" y="4984"/>
                </a:lnTo>
                <a:cubicBezTo>
                  <a:pt x="136" y="4984"/>
                  <a:pt x="0" y="5356"/>
                  <a:pt x="0" y="5815"/>
                </a:cubicBezTo>
                <a:lnTo>
                  <a:pt x="0" y="20769"/>
                </a:lnTo>
                <a:cubicBezTo>
                  <a:pt x="0" y="21228"/>
                  <a:pt x="136" y="21599"/>
                  <a:pt x="305" y="21599"/>
                </a:cubicBezTo>
                <a:lnTo>
                  <a:pt x="21294" y="21599"/>
                </a:lnTo>
                <a:cubicBezTo>
                  <a:pt x="21463" y="21599"/>
                  <a:pt x="21599" y="21228"/>
                  <a:pt x="21599" y="20769"/>
                </a:cubicBezTo>
                <a:lnTo>
                  <a:pt x="21599" y="5815"/>
                </a:lnTo>
                <a:cubicBezTo>
                  <a:pt x="21600" y="5356"/>
                  <a:pt x="21463" y="4984"/>
                  <a:pt x="21294" y="4984"/>
                </a:cubicBezTo>
                <a:lnTo>
                  <a:pt x="5068" y="4984"/>
                </a:lnTo>
                <a:lnTo>
                  <a:pt x="3846" y="0"/>
                </a:lnTo>
                <a:close/>
              </a:path>
            </a:pathLst>
          </a:custGeom>
          <a:solidFill>
            <a:srgbClr val="91C39C"/>
          </a:solidFill>
          <a:ln>
            <a:noFill/>
          </a:ln>
        </p:spPr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AutoShape 12"/>
          <p:cNvSpPr/>
          <p:nvPr/>
        </p:nvSpPr>
        <p:spPr bwMode="auto">
          <a:xfrm>
            <a:off x="3480435" y="4230045"/>
            <a:ext cx="716915" cy="716915"/>
          </a:xfrm>
          <a:custGeom>
            <a:avLst/>
            <a:gdLst>
              <a:gd name="T0" fmla="*/ 795670 w 19679"/>
              <a:gd name="T1" fmla="*/ 873385 h 19679"/>
              <a:gd name="T2" fmla="*/ 795670 w 19679"/>
              <a:gd name="T3" fmla="*/ 873385 h 19679"/>
              <a:gd name="T4" fmla="*/ 795670 w 19679"/>
              <a:gd name="T5" fmla="*/ 873385 h 19679"/>
              <a:gd name="T6" fmla="*/ 795670 w 19679"/>
              <a:gd name="T7" fmla="*/ 873385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F4C827"/>
          </a:solidFill>
          <a:ln>
            <a:noFill/>
          </a:ln>
          <a:effectLst/>
        </p:spPr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AutoShape 10"/>
          <p:cNvSpPr/>
          <p:nvPr/>
        </p:nvSpPr>
        <p:spPr bwMode="auto">
          <a:xfrm>
            <a:off x="3480435" y="3371525"/>
            <a:ext cx="2021840" cy="74358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305" y="0"/>
                </a:moveTo>
                <a:cubicBezTo>
                  <a:pt x="136" y="0"/>
                  <a:pt x="0" y="371"/>
                  <a:pt x="0" y="830"/>
                </a:cubicBezTo>
                <a:lnTo>
                  <a:pt x="0" y="15784"/>
                </a:lnTo>
                <a:cubicBezTo>
                  <a:pt x="0" y="16243"/>
                  <a:pt x="136" y="16615"/>
                  <a:pt x="305" y="16615"/>
                </a:cubicBezTo>
                <a:lnTo>
                  <a:pt x="2627" y="16615"/>
                </a:lnTo>
                <a:lnTo>
                  <a:pt x="3849" y="21599"/>
                </a:lnTo>
                <a:lnTo>
                  <a:pt x="5072" y="16615"/>
                </a:lnTo>
                <a:lnTo>
                  <a:pt x="21294" y="16615"/>
                </a:lnTo>
                <a:cubicBezTo>
                  <a:pt x="21463" y="16615"/>
                  <a:pt x="21599" y="16243"/>
                  <a:pt x="21599" y="15784"/>
                </a:cubicBezTo>
                <a:lnTo>
                  <a:pt x="21599" y="830"/>
                </a:lnTo>
                <a:cubicBezTo>
                  <a:pt x="21600" y="371"/>
                  <a:pt x="21463" y="0"/>
                  <a:pt x="21294" y="0"/>
                </a:cubicBezTo>
                <a:lnTo>
                  <a:pt x="305" y="0"/>
                </a:lnTo>
                <a:close/>
              </a:path>
            </a:pathLst>
          </a:custGeom>
          <a:solidFill>
            <a:srgbClr val="91C39C"/>
          </a:solidFill>
          <a:ln>
            <a:noFill/>
          </a:ln>
        </p:spPr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AutoShape 17"/>
          <p:cNvSpPr/>
          <p:nvPr/>
        </p:nvSpPr>
        <p:spPr bwMode="auto">
          <a:xfrm>
            <a:off x="5622290" y="2375210"/>
            <a:ext cx="716280" cy="716280"/>
          </a:xfrm>
          <a:custGeom>
            <a:avLst/>
            <a:gdLst>
              <a:gd name="T0" fmla="*/ 795670 w 19679"/>
              <a:gd name="T1" fmla="*/ 873385 h 19679"/>
              <a:gd name="T2" fmla="*/ 795670 w 19679"/>
              <a:gd name="T3" fmla="*/ 873385 h 19679"/>
              <a:gd name="T4" fmla="*/ 795670 w 19679"/>
              <a:gd name="T5" fmla="*/ 873385 h 19679"/>
              <a:gd name="T6" fmla="*/ 795670 w 19679"/>
              <a:gd name="T7" fmla="*/ 873385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F4C827"/>
          </a:solidFill>
          <a:ln>
            <a:noFill/>
          </a:ln>
          <a:effectLst/>
        </p:spPr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</a:p>
        </p:txBody>
      </p:sp>
      <p:sp>
        <p:nvSpPr>
          <p:cNvPr id="24" name="AutoShape 15"/>
          <p:cNvSpPr/>
          <p:nvPr/>
        </p:nvSpPr>
        <p:spPr bwMode="auto">
          <a:xfrm>
            <a:off x="5622290" y="3205790"/>
            <a:ext cx="2021205" cy="743585"/>
          </a:xfrm>
          <a:custGeom>
            <a:avLst/>
            <a:gdLst>
              <a:gd name="T0" fmla="*/ 2243931 w 21600"/>
              <a:gd name="T1" fmla="*/ 825500 h 21600"/>
              <a:gd name="T2" fmla="*/ 2243931 w 21600"/>
              <a:gd name="T3" fmla="*/ 825500 h 21600"/>
              <a:gd name="T4" fmla="*/ 2243931 w 21600"/>
              <a:gd name="T5" fmla="*/ 825500 h 21600"/>
              <a:gd name="T6" fmla="*/ 2243931 w 21600"/>
              <a:gd name="T7" fmla="*/ 8255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3846" y="0"/>
                </a:moveTo>
                <a:lnTo>
                  <a:pt x="2625" y="4984"/>
                </a:lnTo>
                <a:lnTo>
                  <a:pt x="305" y="4984"/>
                </a:lnTo>
                <a:cubicBezTo>
                  <a:pt x="136" y="4984"/>
                  <a:pt x="0" y="5356"/>
                  <a:pt x="0" y="5815"/>
                </a:cubicBezTo>
                <a:lnTo>
                  <a:pt x="0" y="20769"/>
                </a:lnTo>
                <a:cubicBezTo>
                  <a:pt x="0" y="21228"/>
                  <a:pt x="136" y="21599"/>
                  <a:pt x="305" y="21599"/>
                </a:cubicBezTo>
                <a:lnTo>
                  <a:pt x="21294" y="21599"/>
                </a:lnTo>
                <a:cubicBezTo>
                  <a:pt x="21463" y="21599"/>
                  <a:pt x="21599" y="21228"/>
                  <a:pt x="21599" y="20769"/>
                </a:cubicBezTo>
                <a:lnTo>
                  <a:pt x="21599" y="5815"/>
                </a:lnTo>
                <a:cubicBezTo>
                  <a:pt x="21600" y="5356"/>
                  <a:pt x="21463" y="4984"/>
                  <a:pt x="21294" y="4984"/>
                </a:cubicBezTo>
                <a:lnTo>
                  <a:pt x="5068" y="4984"/>
                </a:lnTo>
                <a:lnTo>
                  <a:pt x="3846" y="0"/>
                </a:lnTo>
                <a:close/>
              </a:path>
            </a:pathLst>
          </a:custGeom>
          <a:solidFill>
            <a:srgbClr val="91C39C"/>
          </a:solidFill>
          <a:ln>
            <a:noFill/>
          </a:ln>
        </p:spPr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AutoShape 22"/>
          <p:cNvSpPr/>
          <p:nvPr/>
        </p:nvSpPr>
        <p:spPr bwMode="auto">
          <a:xfrm>
            <a:off x="7786370" y="4230045"/>
            <a:ext cx="716280" cy="716915"/>
          </a:xfrm>
          <a:custGeom>
            <a:avLst/>
            <a:gdLst>
              <a:gd name="T0" fmla="*/ 795670 w 19679"/>
              <a:gd name="T1" fmla="*/ 873385 h 19679"/>
              <a:gd name="T2" fmla="*/ 795670 w 19679"/>
              <a:gd name="T3" fmla="*/ 873385 h 19679"/>
              <a:gd name="T4" fmla="*/ 795670 w 19679"/>
              <a:gd name="T5" fmla="*/ 873385 h 19679"/>
              <a:gd name="T6" fmla="*/ 795670 w 19679"/>
              <a:gd name="T7" fmla="*/ 873385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F4C827"/>
          </a:solidFill>
          <a:ln>
            <a:noFill/>
          </a:ln>
          <a:effectLst/>
        </p:spPr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</a:p>
        </p:txBody>
      </p:sp>
      <p:sp>
        <p:nvSpPr>
          <p:cNvPr id="26" name="AutoShape 20"/>
          <p:cNvSpPr/>
          <p:nvPr/>
        </p:nvSpPr>
        <p:spPr bwMode="auto">
          <a:xfrm>
            <a:off x="7786370" y="3371525"/>
            <a:ext cx="2021840" cy="743585"/>
          </a:xfrm>
          <a:custGeom>
            <a:avLst/>
            <a:gdLst>
              <a:gd name="T0" fmla="*/ 2244725 w 21600"/>
              <a:gd name="T1" fmla="*/ 825500 h 21600"/>
              <a:gd name="T2" fmla="*/ 2244725 w 21600"/>
              <a:gd name="T3" fmla="*/ 825500 h 21600"/>
              <a:gd name="T4" fmla="*/ 2244725 w 21600"/>
              <a:gd name="T5" fmla="*/ 825500 h 21600"/>
              <a:gd name="T6" fmla="*/ 2244725 w 21600"/>
              <a:gd name="T7" fmla="*/ 8255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305" y="0"/>
                </a:moveTo>
                <a:cubicBezTo>
                  <a:pt x="136" y="0"/>
                  <a:pt x="0" y="371"/>
                  <a:pt x="0" y="830"/>
                </a:cubicBezTo>
                <a:lnTo>
                  <a:pt x="0" y="15784"/>
                </a:lnTo>
                <a:cubicBezTo>
                  <a:pt x="0" y="16243"/>
                  <a:pt x="136" y="16615"/>
                  <a:pt x="305" y="16615"/>
                </a:cubicBezTo>
                <a:lnTo>
                  <a:pt x="2627" y="16615"/>
                </a:lnTo>
                <a:lnTo>
                  <a:pt x="3849" y="21599"/>
                </a:lnTo>
                <a:lnTo>
                  <a:pt x="5072" y="16615"/>
                </a:lnTo>
                <a:lnTo>
                  <a:pt x="21294" y="16615"/>
                </a:lnTo>
                <a:cubicBezTo>
                  <a:pt x="21463" y="16615"/>
                  <a:pt x="21599" y="16243"/>
                  <a:pt x="21599" y="15784"/>
                </a:cubicBezTo>
                <a:lnTo>
                  <a:pt x="21599" y="830"/>
                </a:lnTo>
                <a:cubicBezTo>
                  <a:pt x="21600" y="371"/>
                  <a:pt x="21463" y="0"/>
                  <a:pt x="21294" y="0"/>
                </a:cubicBezTo>
                <a:lnTo>
                  <a:pt x="305" y="0"/>
                </a:lnTo>
                <a:close/>
              </a:path>
            </a:pathLst>
          </a:custGeom>
          <a:solidFill>
            <a:srgbClr val="91C39C"/>
          </a:solidFill>
          <a:ln>
            <a:noFill/>
          </a:ln>
        </p:spPr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文本框 9"/>
          <p:cNvSpPr txBox="1"/>
          <p:nvPr/>
        </p:nvSpPr>
        <p:spPr>
          <a:xfrm>
            <a:off x="1539465" y="3381893"/>
            <a:ext cx="1562334" cy="462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69469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sp>
        <p:nvSpPr>
          <p:cNvPr id="28" name="文本框 9"/>
          <p:cNvSpPr txBox="1"/>
          <p:nvPr/>
        </p:nvSpPr>
        <p:spPr>
          <a:xfrm>
            <a:off x="5830496" y="3381893"/>
            <a:ext cx="1562334" cy="463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69469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sp>
        <p:nvSpPr>
          <p:cNvPr id="29" name="文本框 9"/>
          <p:cNvSpPr txBox="1"/>
          <p:nvPr/>
        </p:nvSpPr>
        <p:spPr>
          <a:xfrm>
            <a:off x="3693576" y="3378199"/>
            <a:ext cx="1562334" cy="463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69469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sp>
        <p:nvSpPr>
          <p:cNvPr id="30" name="文本框 9"/>
          <p:cNvSpPr txBox="1"/>
          <p:nvPr/>
        </p:nvSpPr>
        <p:spPr>
          <a:xfrm>
            <a:off x="7976200" y="3390899"/>
            <a:ext cx="1562334" cy="463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69469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1294130" y="4138488"/>
            <a:ext cx="2021205" cy="11169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3423014" y="2005315"/>
            <a:ext cx="2021839" cy="11169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5594892" y="4182503"/>
            <a:ext cx="2033542" cy="11169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7706089" y="1977375"/>
            <a:ext cx="2056586" cy="11169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读书分享会5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g2furjb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1934</Words>
  <Application>Microsoft Office PowerPoint</Application>
  <PresentationFormat>宽屏</PresentationFormat>
  <Paragraphs>208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Meiryo</vt:lpstr>
      <vt:lpstr>等线</vt:lpstr>
      <vt:lpstr>宋体</vt:lpstr>
      <vt:lpstr>微软雅黑</vt:lpstr>
      <vt:lpstr>义启小魏楷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48</cp:revision>
  <dcterms:created xsi:type="dcterms:W3CDTF">2019-02-15T07:45:00Z</dcterms:created>
  <dcterms:modified xsi:type="dcterms:W3CDTF">2023-02-06T07:33:59Z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