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58" r:id="rId5"/>
    <p:sldId id="259" r:id="rId6"/>
    <p:sldId id="261" r:id="rId7"/>
    <p:sldId id="262" r:id="rId8"/>
    <p:sldId id="263" r:id="rId9"/>
    <p:sldId id="265" r:id="rId10"/>
    <p:sldId id="266" r:id="rId11"/>
    <p:sldId id="264" r:id="rId12"/>
    <p:sldId id="267" r:id="rId13"/>
    <p:sldId id="269" r:id="rId14"/>
    <p:sldId id="268" r:id="rId15"/>
    <p:sldId id="2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6BFFE"/>
    <a:srgbClr val="A3B9FA"/>
    <a:srgbClr val="658BF5"/>
    <a:srgbClr val="D0DCFC"/>
    <a:srgbClr val="E6E6E6"/>
    <a:srgbClr val="7C9CF6"/>
    <a:srgbClr val="E0483D"/>
    <a:srgbClr val="1DC062"/>
    <a:srgbClr val="F794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314" autoAdjust="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4F1B6D"/>
            </a:solidFill>
          </c:spPr>
          <c:dPt>
            <c:idx val="0"/>
            <c:bubble3D val="0"/>
            <c:spPr>
              <a:solidFill>
                <a:srgbClr val="0085ED"/>
              </a:solidFill>
              <a:ln w="19050">
                <a:solidFill>
                  <a:schemeClr val="lt1"/>
                </a:solidFill>
              </a:ln>
              <a:effectLst/>
            </c:spPr>
            <c:extLst xmlns:c16r2="http://schemas.microsoft.com/office/drawing/2015/06/chart">
              <c:ext xmlns:c16="http://schemas.microsoft.com/office/drawing/2014/chart" uri="{C3380CC4-5D6E-409C-BE32-E72D297353CC}">
                <c16:uniqueId val="{00000001-DE4D-4A6B-AF34-92A91E2FADFC}"/>
              </c:ext>
            </c:extLst>
          </c:dPt>
          <c:dPt>
            <c:idx val="1"/>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DE4D-4A6B-AF34-92A91E2FADFC}"/>
              </c:ext>
            </c:extLst>
          </c:dPt>
          <c:dPt>
            <c:idx val="2"/>
            <c:bubble3D val="0"/>
            <c:spPr>
              <a:solidFill>
                <a:srgbClr val="4F1B6D"/>
              </a:solidFill>
              <a:ln w="19050">
                <a:solidFill>
                  <a:schemeClr val="lt1"/>
                </a:solidFill>
              </a:ln>
              <a:effectLst/>
            </c:spPr>
            <c:extLst xmlns:c16r2="http://schemas.microsoft.com/office/drawing/2015/06/chart">
              <c:ext xmlns:c16="http://schemas.microsoft.com/office/drawing/2014/chart" uri="{C3380CC4-5D6E-409C-BE32-E72D297353CC}">
                <c16:uniqueId val="{00000005-DE4D-4A6B-AF34-92A91E2FADFC}"/>
              </c:ext>
            </c:extLst>
          </c:dPt>
          <c:dPt>
            <c:idx val="3"/>
            <c:bubble3D val="0"/>
            <c:spPr>
              <a:solidFill>
                <a:srgbClr val="4F1B6D"/>
              </a:solidFill>
              <a:ln w="19050">
                <a:solidFill>
                  <a:schemeClr val="lt1"/>
                </a:solidFill>
              </a:ln>
              <a:effectLst/>
            </c:spPr>
            <c:extLst xmlns:c16r2="http://schemas.microsoft.com/office/drawing/2015/06/chart">
              <c:ext xmlns:c16="http://schemas.microsoft.com/office/drawing/2014/chart" uri="{C3380CC4-5D6E-409C-BE32-E72D297353CC}">
                <c16:uniqueId val="{00000007-DE4D-4A6B-AF34-92A91E2FADFC}"/>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xmlns:c16r2="http://schemas.microsoft.com/office/drawing/2015/06/chart">
            <c:ext xmlns:c16="http://schemas.microsoft.com/office/drawing/2014/chart" uri="{C3380CC4-5D6E-409C-BE32-E72D297353CC}">
              <c16:uniqueId val="{00000008-DE4D-4A6B-AF34-92A91E2FADFC}"/>
            </c:ext>
          </c:extLst>
        </c:ser>
        <c:dLbls>
          <c:showLegendKey val="0"/>
          <c:showVal val="0"/>
          <c:showCatName val="0"/>
          <c:showSerName val="0"/>
          <c:showPercent val="0"/>
          <c:showBubbleSize val="0"/>
          <c:showLeaderLines val="1"/>
        </c:dLbls>
        <c:firstSliceAng val="0"/>
        <c:holeSize val="66"/>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0085ED"/>
            </a:solidFill>
          </c:spPr>
          <c:dPt>
            <c:idx val="0"/>
            <c:bubble3D val="0"/>
            <c:spPr>
              <a:solidFill>
                <a:srgbClr val="0085ED"/>
              </a:solidFill>
              <a:ln w="19050">
                <a:solidFill>
                  <a:schemeClr val="lt1"/>
                </a:solidFill>
              </a:ln>
              <a:effectLst/>
            </c:spPr>
            <c:extLst xmlns:c16r2="http://schemas.microsoft.com/office/drawing/2015/06/chart">
              <c:ext xmlns:c16="http://schemas.microsoft.com/office/drawing/2014/chart" uri="{C3380CC4-5D6E-409C-BE32-E72D297353CC}">
                <c16:uniqueId val="{00000001-0AB2-489F-94DA-01BECD7F7432}"/>
              </c:ext>
            </c:extLst>
          </c:dPt>
          <c:dPt>
            <c:idx val="1"/>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0AB2-489F-94DA-01BECD7F7432}"/>
              </c:ext>
            </c:extLst>
          </c:dPt>
          <c:dPt>
            <c:idx val="2"/>
            <c:bubble3D val="0"/>
            <c:spPr>
              <a:solidFill>
                <a:srgbClr val="0085ED"/>
              </a:solidFill>
              <a:ln w="19050">
                <a:solidFill>
                  <a:schemeClr val="lt1"/>
                </a:solidFill>
              </a:ln>
              <a:effectLst/>
            </c:spPr>
            <c:extLst xmlns:c16r2="http://schemas.microsoft.com/office/drawing/2015/06/chart">
              <c:ext xmlns:c16="http://schemas.microsoft.com/office/drawing/2014/chart" uri="{C3380CC4-5D6E-409C-BE32-E72D297353CC}">
                <c16:uniqueId val="{00000005-0AB2-489F-94DA-01BECD7F7432}"/>
              </c:ext>
            </c:extLst>
          </c:dPt>
          <c:dPt>
            <c:idx val="3"/>
            <c:bubble3D val="0"/>
            <c:spPr>
              <a:solidFill>
                <a:srgbClr val="0085ED"/>
              </a:solidFill>
              <a:ln w="19050">
                <a:solidFill>
                  <a:schemeClr val="lt1"/>
                </a:solidFill>
              </a:ln>
              <a:effectLst/>
            </c:spPr>
            <c:extLst xmlns:c16r2="http://schemas.microsoft.com/office/drawing/2015/06/chart">
              <c:ext xmlns:c16="http://schemas.microsoft.com/office/drawing/2014/chart" uri="{C3380CC4-5D6E-409C-BE32-E72D297353CC}">
                <c16:uniqueId val="{00000007-0AB2-489F-94DA-01BECD7F7432}"/>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xmlns:c16r2="http://schemas.microsoft.com/office/drawing/2015/06/chart">
            <c:ext xmlns:c16="http://schemas.microsoft.com/office/drawing/2014/chart" uri="{C3380CC4-5D6E-409C-BE32-E72D297353CC}">
              <c16:uniqueId val="{00000008-0AB2-489F-94DA-01BECD7F7432}"/>
            </c:ext>
          </c:extLst>
        </c:ser>
        <c:dLbls>
          <c:showLegendKey val="0"/>
          <c:showVal val="0"/>
          <c:showCatName val="0"/>
          <c:showSerName val="0"/>
          <c:showPercent val="0"/>
          <c:showBubbleSize val="0"/>
          <c:showLeaderLines val="1"/>
        </c:dLbls>
        <c:firstSliceAng val="51"/>
        <c:holeSize val="66"/>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1452E3"/>
              </a:solidFill>
              <a:ln w="19050">
                <a:solidFill>
                  <a:schemeClr val="lt1"/>
                </a:solidFill>
              </a:ln>
              <a:effectLst/>
            </c:spPr>
            <c:extLst xmlns:c16r2="http://schemas.microsoft.com/office/drawing/2015/06/chart">
              <c:ext xmlns:c16="http://schemas.microsoft.com/office/drawing/2014/chart" uri="{C3380CC4-5D6E-409C-BE32-E72D297353CC}">
                <c16:uniqueId val="{00000001-8FDA-4F4E-BAC4-D1C453B80FB3}"/>
              </c:ext>
            </c:extLst>
          </c:dPt>
          <c:dPt>
            <c:idx val="1"/>
            <c:bubble3D val="0"/>
            <c:spPr>
              <a:solidFill>
                <a:srgbClr val="F7941C"/>
              </a:solidFill>
              <a:ln w="19050">
                <a:solidFill>
                  <a:schemeClr val="lt1"/>
                </a:solidFill>
              </a:ln>
              <a:effectLst/>
            </c:spPr>
            <c:extLst xmlns:c16r2="http://schemas.microsoft.com/office/drawing/2015/06/chart">
              <c:ext xmlns:c16="http://schemas.microsoft.com/office/drawing/2014/chart" uri="{C3380CC4-5D6E-409C-BE32-E72D297353CC}">
                <c16:uniqueId val="{00000002-8FDA-4F4E-BAC4-D1C453B80FB3}"/>
              </c:ext>
            </c:extLst>
          </c:dPt>
          <c:dPt>
            <c:idx val="2"/>
            <c:bubble3D val="0"/>
            <c:spPr>
              <a:solidFill>
                <a:srgbClr val="1DC062"/>
              </a:solidFill>
              <a:ln w="19050">
                <a:solidFill>
                  <a:schemeClr val="lt1"/>
                </a:solidFill>
              </a:ln>
              <a:effectLst/>
            </c:spPr>
            <c:extLst xmlns:c16r2="http://schemas.microsoft.com/office/drawing/2015/06/chart">
              <c:ext xmlns:c16="http://schemas.microsoft.com/office/drawing/2014/chart" uri="{C3380CC4-5D6E-409C-BE32-E72D297353CC}">
                <c16:uniqueId val="{00000003-8FDA-4F4E-BAC4-D1C453B80FB3}"/>
              </c:ext>
            </c:extLst>
          </c:dPt>
          <c:dPt>
            <c:idx val="3"/>
            <c:bubble3D val="0"/>
            <c:spPr>
              <a:solidFill>
                <a:srgbClr val="E0483D"/>
              </a:solidFill>
              <a:ln w="19050">
                <a:solidFill>
                  <a:schemeClr val="lt1"/>
                </a:solidFill>
              </a:ln>
              <a:effectLst/>
            </c:spPr>
            <c:extLst xmlns:c16r2="http://schemas.microsoft.com/office/drawing/2015/06/chart">
              <c:ext xmlns:c16="http://schemas.microsoft.com/office/drawing/2014/chart" uri="{C3380CC4-5D6E-409C-BE32-E72D297353CC}">
                <c16:uniqueId val="{00000004-8FDA-4F4E-BAC4-D1C453B80FB3}"/>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xmlns:c16r2="http://schemas.microsoft.com/office/drawing/2015/06/chart">
            <c:ext xmlns:c16="http://schemas.microsoft.com/office/drawing/2014/chart" uri="{C3380CC4-5D6E-409C-BE32-E72D297353CC}">
              <c16:uniqueId val="{00000000-8FDA-4F4E-BAC4-D1C453B80FB3}"/>
            </c:ext>
          </c:extLst>
        </c:ser>
        <c:dLbls>
          <c:showLegendKey val="0"/>
          <c:showVal val="0"/>
          <c:showCatName val="0"/>
          <c:showSerName val="0"/>
          <c:showPercent val="0"/>
          <c:showBubbleSize val="0"/>
          <c:showLeaderLines val="1"/>
        </c:dLbls>
        <c:firstSliceAng val="0"/>
        <c:holeSize val="62"/>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c:f>
              <c:strCache>
                <c:ptCount val="1"/>
                <c:pt idx="0">
                  <c:v>Y 值</c:v>
                </c:pt>
              </c:strCache>
            </c:strRef>
          </c:tx>
          <c:spPr>
            <a:ln w="41275" cap="rnd">
              <a:solidFill>
                <a:srgbClr val="658BF5"/>
              </a:solidFill>
              <a:round/>
            </a:ln>
            <a:effectLst/>
          </c:spPr>
          <c:marker>
            <c:symbol val="circle"/>
            <c:size val="5"/>
            <c:spPr>
              <a:solidFill>
                <a:schemeClr val="bg1"/>
              </a:solidFill>
              <a:ln w="28575">
                <a:solidFill>
                  <a:srgbClr val="658BF5"/>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Sheet1!$B$2:$B$7</c:f>
              <c:numCache>
                <c:formatCode>General</c:formatCode>
                <c:ptCount val="6"/>
                <c:pt idx="0">
                  <c:v>2</c:v>
                </c:pt>
                <c:pt idx="1">
                  <c:v>2.2000000000000002</c:v>
                </c:pt>
                <c:pt idx="2">
                  <c:v>2.6</c:v>
                </c:pt>
                <c:pt idx="3">
                  <c:v>2.4</c:v>
                </c:pt>
                <c:pt idx="4">
                  <c:v>2.7</c:v>
                </c:pt>
                <c:pt idx="5">
                  <c:v>2.9</c:v>
                </c:pt>
              </c:numCache>
            </c:numRef>
          </c:yVal>
          <c:smooth val="0"/>
          <c:extLst xmlns:c16r2="http://schemas.microsoft.com/office/drawing/2015/06/chart">
            <c:ext xmlns:c16="http://schemas.microsoft.com/office/drawing/2014/chart" uri="{C3380CC4-5D6E-409C-BE32-E72D297353CC}">
              <c16:uniqueId val="{00000000-FBAF-432F-8EBC-85F19E347393}"/>
            </c:ext>
          </c:extLst>
        </c:ser>
        <c:ser>
          <c:idx val="1"/>
          <c:order val="1"/>
          <c:tx>
            <c:strRef>
              <c:f>Sheet1!$C$1</c:f>
              <c:strCache>
                <c:ptCount val="1"/>
                <c:pt idx="0">
                  <c:v>列1</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Sheet1!$C$2:$C$7</c:f>
              <c:numCache>
                <c:formatCode>General</c:formatCode>
                <c:ptCount val="6"/>
              </c:numCache>
            </c:numRef>
          </c:yVal>
          <c:smooth val="0"/>
          <c:extLst xmlns:c16r2="http://schemas.microsoft.com/office/drawing/2015/06/chart">
            <c:ext xmlns:c16="http://schemas.microsoft.com/office/drawing/2014/chart" uri="{C3380CC4-5D6E-409C-BE32-E72D297353CC}">
              <c16:uniqueId val="{00000001-FBAF-432F-8EBC-85F19E347393}"/>
            </c:ext>
          </c:extLst>
        </c:ser>
        <c:ser>
          <c:idx val="2"/>
          <c:order val="2"/>
          <c:tx>
            <c:strRef>
              <c:f>Sheet1!$D$1</c:f>
              <c:strCache>
                <c:ptCount val="1"/>
                <c:pt idx="0">
                  <c:v>列2</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Sheet1!$D$2:$D$7</c:f>
              <c:numCache>
                <c:formatCode>General</c:formatCode>
                <c:ptCount val="6"/>
              </c:numCache>
            </c:numRef>
          </c:yVal>
          <c:smooth val="0"/>
          <c:extLst xmlns:c16r2="http://schemas.microsoft.com/office/drawing/2015/06/chart">
            <c:ext xmlns:c16="http://schemas.microsoft.com/office/drawing/2014/chart" uri="{C3380CC4-5D6E-409C-BE32-E72D297353CC}">
              <c16:uniqueId val="{00000002-FBAF-432F-8EBC-85F19E347393}"/>
            </c:ext>
          </c:extLst>
        </c:ser>
        <c:dLbls>
          <c:showLegendKey val="0"/>
          <c:showVal val="0"/>
          <c:showCatName val="0"/>
          <c:showSerName val="0"/>
          <c:showPercent val="0"/>
          <c:showBubbleSize val="0"/>
        </c:dLbls>
        <c:axId val="-1169988144"/>
        <c:axId val="-1169982704"/>
      </c:scatterChart>
      <c:valAx>
        <c:axId val="-1169988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169982704"/>
        <c:crosses val="autoZero"/>
        <c:crossBetween val="midCat"/>
      </c:valAx>
      <c:valAx>
        <c:axId val="-1169982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1699881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0.29222</cdr:x>
      <cdr:y>0.40144</cdr:y>
    </cdr:from>
    <cdr:to>
      <cdr:x>0.70778</cdr:x>
      <cdr:y>0.56066</cdr:y>
    </cdr:to>
    <cdr:sp macro="" textlink="">
      <cdr:nvSpPr>
        <cdr:cNvPr id="2" name="文本框 1"/>
        <cdr:cNvSpPr txBox="1"/>
      </cdr:nvSpPr>
      <cdr:spPr>
        <a:xfrm xmlns:a="http://schemas.openxmlformats.org/drawingml/2006/main">
          <a:off x="710008" y="650239"/>
          <a:ext cx="1009650" cy="2579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zh-CN" altLang="en-US" dirty="0"/>
            <a:t>项目分析</a:t>
          </a:r>
          <a:endParaRPr lang="zh-CN"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0.05354</cdr:x>
      <cdr:y>0.19622</cdr:y>
    </cdr:from>
    <cdr:to>
      <cdr:x>0.91649</cdr:x>
      <cdr:y>0.86896</cdr:y>
    </cdr:to>
    <cdr:sp macro="" textlink="">
      <cdr:nvSpPr>
        <cdr:cNvPr id="2" name="自由: 形状 1"/>
        <cdr:cNvSpPr/>
      </cdr:nvSpPr>
      <cdr:spPr>
        <a:xfrm xmlns:a="http://schemas.openxmlformats.org/drawingml/2006/main">
          <a:off x="351727" y="508800"/>
          <a:ext cx="5669280" cy="1744394"/>
        </a:xfrm>
        <a:custGeom xmlns:a="http://schemas.openxmlformats.org/drawingml/2006/main">
          <a:avLst/>
          <a:gdLst>
            <a:gd name="connsiteX0" fmla="*/ 0 w 5669280"/>
            <a:gd name="connsiteY0" fmla="*/ 534572 h 1744394"/>
            <a:gd name="connsiteX1" fmla="*/ 2067950 w 5669280"/>
            <a:gd name="connsiteY1" fmla="*/ 422031 h 1744394"/>
            <a:gd name="connsiteX2" fmla="*/ 2855741 w 5669280"/>
            <a:gd name="connsiteY2" fmla="*/ 182880 h 1744394"/>
            <a:gd name="connsiteX3" fmla="*/ 3840480 w 5669280"/>
            <a:gd name="connsiteY3" fmla="*/ 309489 h 1744394"/>
            <a:gd name="connsiteX4" fmla="*/ 5064369 w 5669280"/>
            <a:gd name="connsiteY4" fmla="*/ 126609 h 1744394"/>
            <a:gd name="connsiteX5" fmla="*/ 5669280 w 5669280"/>
            <a:gd name="connsiteY5" fmla="*/ 0 h 1744394"/>
            <a:gd name="connsiteX6" fmla="*/ 5669280 w 5669280"/>
            <a:gd name="connsiteY6" fmla="*/ 1744394 h 1744394"/>
            <a:gd name="connsiteX7" fmla="*/ 42203 w 5669280"/>
            <a:gd name="connsiteY7" fmla="*/ 1744394 h 1744394"/>
            <a:gd name="connsiteX8" fmla="*/ 0 w 5669280"/>
            <a:gd name="connsiteY8" fmla="*/ 534572 h 174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9280" h="1744394">
              <a:moveTo>
                <a:pt x="0" y="534572"/>
              </a:moveTo>
              <a:lnTo>
                <a:pt x="2067950" y="422031"/>
              </a:lnTo>
              <a:lnTo>
                <a:pt x="2855741" y="182880"/>
              </a:lnTo>
              <a:lnTo>
                <a:pt x="3840480" y="309489"/>
              </a:lnTo>
              <a:lnTo>
                <a:pt x="5064369" y="126609"/>
              </a:lnTo>
              <a:lnTo>
                <a:pt x="5669280" y="0"/>
              </a:lnTo>
              <a:lnTo>
                <a:pt x="5669280" y="1744394"/>
              </a:lnTo>
              <a:lnTo>
                <a:pt x="42203" y="1744394"/>
              </a:lnTo>
              <a:lnTo>
                <a:pt x="0" y="534572"/>
              </a:lnTo>
              <a:close/>
            </a:path>
          </a:pathLst>
        </a:custGeom>
        <a:gradFill xmlns:a="http://schemas.openxmlformats.org/drawingml/2006/main" flip="none" rotWithShape="1">
          <a:gsLst>
            <a:gs pos="0">
              <a:srgbClr val="658BF5">
                <a:alpha val="16000"/>
              </a:srgbClr>
            </a:gs>
            <a:gs pos="100000">
              <a:srgbClr val="A3B9FA">
                <a:alpha val="10000"/>
              </a:srgbClr>
            </a:gs>
          </a:gsLst>
          <a:lin ang="5400000" scaled="1"/>
          <a:tileRect/>
        </a:gra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zh-CN"/>
        </a:p>
      </cdr:txBody>
    </cdr:sp>
  </cdr:relSizeAnchor>
</c:userShape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16-07-15T07:20:36.95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A350229-E036-48A9-B5C6-34F04723109F}" emma:medium="tactile" emma:mode="ink">
          <msink:context xmlns:msink="http://schemas.microsoft.com/ink/2010/main" type="inkDrawing" rotatedBoundingBox="21287,2056 21302,2056 21302,2071 21287,2071" shapeName="None"/>
        </emma:interpretation>
      </emma:emma>
    </inkml:annotationXML>
    <inkml:trace contextRef="#ctx0" brushRef="#br0">0 0 0</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C0C74-16A4-4175-BFF3-1951E60DB4FB}" type="datetimeFigureOut">
              <a:rPr lang="zh-CN" altLang="en-US" smtClean="0"/>
              <a:t>2023/2/6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75C67-6F1C-41CE-B202-CBFCCEE081AF}" type="slidenum">
              <a:rPr lang="zh-CN" altLang="en-US" smtClean="0"/>
              <a:t>‹#›</a:t>
            </a:fld>
            <a:endParaRPr lang="zh-CN" altLang="en-US"/>
          </a:p>
        </p:txBody>
      </p:sp>
    </p:spTree>
    <p:extLst>
      <p:ext uri="{BB962C8B-B14F-4D97-AF65-F5344CB8AC3E}">
        <p14:creationId xmlns:p14="http://schemas.microsoft.com/office/powerpoint/2010/main" val="344709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0927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27969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96410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006971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1778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1627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84494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4252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6984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5286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9676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252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727194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6149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5075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421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65738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19848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65563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84425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44293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97382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74822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F6A3E-B197-49F7-9119-74138B21824E}" type="datetimeFigureOut">
              <a:rPr lang="zh-CN" altLang="en-US" smtClean="0"/>
              <a:t>2023/2/6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402847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5878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ypppt.com/jiaocheng/" TargetMode="External"/><Relationship Id="rId3" Type="http://schemas.openxmlformats.org/officeDocument/2006/relationships/hyperlink" Target="http://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hyperlink" Target="http://www.ypppt.com/tubiao/" TargetMode="External"/><Relationship Id="rId5" Type="http://schemas.openxmlformats.org/officeDocument/2006/relationships/hyperlink" Target="http://www.ypppt.com/beijing/" TargetMode="External"/><Relationship Id="rId4" Type="http://schemas.openxmlformats.org/officeDocument/2006/relationships/hyperlink" Target="http://www.ypppt.com/jier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 y="0"/>
            <a:ext cx="12192000" cy="6858000"/>
          </a:xfrm>
          <a:prstGeom prst="rect">
            <a:avLst/>
          </a:prstGeom>
        </p:spPr>
      </p:pic>
      <p:grpSp>
        <p:nvGrpSpPr>
          <p:cNvPr id="25" name="组合 24"/>
          <p:cNvGrpSpPr/>
          <p:nvPr/>
        </p:nvGrpSpPr>
        <p:grpSpPr>
          <a:xfrm>
            <a:off x="632459" y="2018426"/>
            <a:ext cx="9466996" cy="2563823"/>
            <a:chOff x="632459" y="2018426"/>
            <a:chExt cx="9466996" cy="2563823"/>
          </a:xfrm>
        </p:grpSpPr>
        <p:sp>
          <p:nvSpPr>
            <p:cNvPr id="19" name="文本框 18"/>
            <p:cNvSpPr txBox="1"/>
            <p:nvPr/>
          </p:nvSpPr>
          <p:spPr>
            <a:xfrm>
              <a:off x="632460" y="2765662"/>
              <a:ext cx="9466995" cy="830997"/>
            </a:xfrm>
            <a:prstGeom prst="rect">
              <a:avLst/>
            </a:prstGeom>
            <a:noFill/>
          </p:spPr>
          <p:txBody>
            <a:bodyPr wrap="square" rtlCol="0">
              <a:spAutoFit/>
            </a:bodyPr>
            <a:lstStyle/>
            <a:p>
              <a:r>
                <a:rPr lang="en-US" altLang="zh-CN" sz="4800" b="1" dirty="0">
                  <a:solidFill>
                    <a:schemeClr val="bg1"/>
                  </a:solidFill>
                  <a:latin typeface="微软雅黑" panose="020B0503020204020204" pitchFamily="34" charset="-122"/>
                  <a:ea typeface="微软雅黑" panose="020B0503020204020204" pitchFamily="34" charset="-122"/>
                </a:rPr>
                <a:t>BUSINESS  PLAN</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632459" y="2018426"/>
              <a:ext cx="9466995" cy="830997"/>
            </a:xfrm>
            <a:prstGeom prst="rect">
              <a:avLst/>
            </a:prstGeom>
            <a:noFill/>
          </p:spPr>
          <p:txBody>
            <a:bodyPr wrap="square" rtlCol="0">
              <a:spAutoFit/>
            </a:bodyPr>
            <a:lstStyle/>
            <a:p>
              <a:r>
                <a:rPr lang="en-US" altLang="zh-CN" sz="4800" b="1" dirty="0" smtClean="0">
                  <a:solidFill>
                    <a:schemeClr val="bg1"/>
                  </a:solidFill>
                  <a:latin typeface="微软雅黑" panose="020B0503020204020204" pitchFamily="34" charset="-122"/>
                  <a:ea typeface="微软雅黑" panose="020B0503020204020204" pitchFamily="34" charset="-122"/>
                </a:rPr>
                <a:t>20XX</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2" name="Rectangle 37"/>
            <p:cNvSpPr/>
            <p:nvPr/>
          </p:nvSpPr>
          <p:spPr>
            <a:xfrm>
              <a:off x="647699" y="3566778"/>
              <a:ext cx="6896101" cy="1015471"/>
            </a:xfrm>
            <a:prstGeom prst="rect">
              <a:avLst/>
            </a:prstGeom>
          </p:spPr>
          <p:txBody>
            <a:bodyPr wrap="square">
              <a:spAutoFit/>
            </a:bodyPr>
            <a:lstStyle/>
            <a:p>
              <a:pPr>
                <a:lnSpc>
                  <a:spcPct val="150000"/>
                </a:lnSpc>
              </a:pPr>
              <a:r>
                <a:rPr lang="ms-MY" sz="1333" dirty="0">
                  <a:solidFill>
                    <a:schemeClr val="bg1"/>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a:t>
              </a:r>
            </a:p>
          </p:txBody>
        </p:sp>
      </p:grpSp>
    </p:spTree>
    <p:extLst>
      <p:ext uri="{BB962C8B-B14F-4D97-AF65-F5344CB8AC3E}">
        <p14:creationId xmlns:p14="http://schemas.microsoft.com/office/powerpoint/2010/main" val="132571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2" name="自由: 形状 1"/>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自由: 形状 2"/>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自由: 形状 3"/>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flipH="1">
            <a:off x="2410620" y="1014323"/>
            <a:ext cx="7370761" cy="4753856"/>
            <a:chOff x="270229" y="2137212"/>
            <a:chExt cx="7370761" cy="4753856"/>
          </a:xfrm>
        </p:grpSpPr>
        <p:sp>
          <p:nvSpPr>
            <p:cNvPr id="9"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7" name="自由: 形状 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5" name="图表 14"/>
          <p:cNvGraphicFramePr/>
          <p:nvPr>
            <p:extLst>
              <p:ext uri="{D42A27DB-BD31-4B8C-83A1-F6EECF244321}">
                <p14:modId xmlns:p14="http://schemas.microsoft.com/office/powerpoint/2010/main" val="804066062"/>
              </p:ext>
            </p:extLst>
          </p:nvPr>
        </p:nvGraphicFramePr>
        <p:xfrm>
          <a:off x="2588421" y="2192197"/>
          <a:ext cx="6569648" cy="2592978"/>
        </p:xfrm>
        <a:graphic>
          <a:graphicData uri="http://schemas.openxmlformats.org/drawingml/2006/chart">
            <c:chart xmlns:c="http://schemas.openxmlformats.org/drawingml/2006/chart" xmlns:r="http://schemas.openxmlformats.org/officeDocument/2006/relationships" r:id="rId2"/>
          </a:graphicData>
        </a:graphic>
      </p:graphicFrame>
      <p:sp>
        <p:nvSpPr>
          <p:cNvPr id="19" name="文本框 18"/>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spTree>
    <p:extLst>
      <p:ext uri="{BB962C8B-B14F-4D97-AF65-F5344CB8AC3E}">
        <p14:creationId xmlns:p14="http://schemas.microsoft.com/office/powerpoint/2010/main" val="208934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4" name="自由: 形状 3"/>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自由: 形状 4"/>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自由: 形状 5"/>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flipH="1">
            <a:off x="2410620" y="1014323"/>
            <a:ext cx="7370761" cy="4753856"/>
            <a:chOff x="270229" y="2137212"/>
            <a:chExt cx="7370761" cy="4753856"/>
          </a:xfrm>
        </p:grpSpPr>
        <p:sp>
          <p:nvSpPr>
            <p:cNvPr id="8"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11" name="自由: 形状 10"/>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grpSp>
        <p:nvGrpSpPr>
          <p:cNvPr id="50" name="组合 49"/>
          <p:cNvGrpSpPr/>
          <p:nvPr/>
        </p:nvGrpSpPr>
        <p:grpSpPr>
          <a:xfrm>
            <a:off x="2713060" y="2667445"/>
            <a:ext cx="6339840" cy="699199"/>
            <a:chOff x="1524000" y="3247571"/>
            <a:chExt cx="8868229" cy="978047"/>
          </a:xfrm>
        </p:grpSpPr>
        <p:grpSp>
          <p:nvGrpSpPr>
            <p:cNvPr id="51" name="组合 50"/>
            <p:cNvGrpSpPr/>
            <p:nvPr/>
          </p:nvGrpSpPr>
          <p:grpSpPr>
            <a:xfrm>
              <a:off x="1524000" y="3247571"/>
              <a:ext cx="8868229" cy="362858"/>
              <a:chOff x="1524000" y="3247571"/>
              <a:chExt cx="8868229" cy="362858"/>
            </a:xfrm>
          </p:grpSpPr>
          <p:sp>
            <p:nvSpPr>
              <p:cNvPr id="57" name="椭圆 56"/>
              <p:cNvSpPr/>
              <p:nvPr/>
            </p:nvSpPr>
            <p:spPr>
              <a:xfrm>
                <a:off x="2322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8" name="椭圆 57"/>
              <p:cNvSpPr/>
              <p:nvPr/>
            </p:nvSpPr>
            <p:spPr>
              <a:xfrm>
                <a:off x="4096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9" name="椭圆 58"/>
              <p:cNvSpPr/>
              <p:nvPr/>
            </p:nvSpPr>
            <p:spPr>
              <a:xfrm>
                <a:off x="5871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0" name="椭圆 59"/>
              <p:cNvSpPr/>
              <p:nvPr/>
            </p:nvSpPr>
            <p:spPr>
              <a:xfrm>
                <a:off x="7645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1" name="椭圆 60"/>
              <p:cNvSpPr/>
              <p:nvPr/>
            </p:nvSpPr>
            <p:spPr>
              <a:xfrm>
                <a:off x="9420284"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cxnSp>
            <p:nvCxnSpPr>
              <p:cNvPr id="62" name="直接连接符 61"/>
              <p:cNvCxnSpPr/>
              <p:nvPr/>
            </p:nvCxnSpPr>
            <p:spPr>
              <a:xfrm>
                <a:off x="1524000" y="3429000"/>
                <a:ext cx="8868229" cy="0"/>
              </a:xfrm>
              <a:prstGeom prst="line">
                <a:avLst/>
              </a:prstGeom>
              <a:ln>
                <a:solidFill>
                  <a:srgbClr val="A3B9FA"/>
                </a:solidFill>
              </a:ln>
            </p:spPr>
            <p:style>
              <a:lnRef idx="1">
                <a:schemeClr val="accent1"/>
              </a:lnRef>
              <a:fillRef idx="0">
                <a:schemeClr val="accent1"/>
              </a:fillRef>
              <a:effectRef idx="0">
                <a:schemeClr val="accent1"/>
              </a:effectRef>
              <a:fontRef idx="minor">
                <a:schemeClr val="tx1"/>
              </a:fontRef>
            </p:style>
          </p:cxnSp>
        </p:grpSp>
        <p:sp>
          <p:nvSpPr>
            <p:cNvPr id="52" name="文本框 51"/>
            <p:cNvSpPr txBox="1"/>
            <p:nvPr/>
          </p:nvSpPr>
          <p:spPr>
            <a:xfrm>
              <a:off x="20302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2010</a:t>
              </a:r>
              <a:endParaRPr lang="zh-CN" altLang="en-US" sz="1600" dirty="0">
                <a:solidFill>
                  <a:schemeClr val="bg1">
                    <a:lumMod val="50000"/>
                  </a:schemeClr>
                </a:solidFill>
                <a:latin typeface="+mj-lt"/>
              </a:endParaRPr>
            </a:p>
          </p:txBody>
        </p:sp>
        <p:sp>
          <p:nvSpPr>
            <p:cNvPr id="53" name="文本框 52"/>
            <p:cNvSpPr txBox="1"/>
            <p:nvPr/>
          </p:nvSpPr>
          <p:spPr>
            <a:xfrm>
              <a:off x="3804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2012</a:t>
              </a:r>
              <a:endParaRPr lang="zh-CN" altLang="en-US" sz="1600" dirty="0">
                <a:solidFill>
                  <a:schemeClr val="bg1">
                    <a:lumMod val="50000"/>
                  </a:schemeClr>
                </a:solidFill>
                <a:latin typeface="+mj-lt"/>
              </a:endParaRPr>
            </a:p>
          </p:txBody>
        </p:sp>
        <p:sp>
          <p:nvSpPr>
            <p:cNvPr id="54" name="文本框 53"/>
            <p:cNvSpPr txBox="1"/>
            <p:nvPr/>
          </p:nvSpPr>
          <p:spPr>
            <a:xfrm>
              <a:off x="5573397"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2014</a:t>
              </a:r>
              <a:endParaRPr lang="zh-CN" altLang="en-US" sz="1600" dirty="0">
                <a:solidFill>
                  <a:schemeClr val="bg1">
                    <a:lumMod val="50000"/>
                  </a:schemeClr>
                </a:solidFill>
                <a:latin typeface="+mj-lt"/>
              </a:endParaRPr>
            </a:p>
          </p:txBody>
        </p:sp>
        <p:sp>
          <p:nvSpPr>
            <p:cNvPr id="55" name="文本框 54"/>
            <p:cNvSpPr txBox="1"/>
            <p:nvPr/>
          </p:nvSpPr>
          <p:spPr>
            <a:xfrm>
              <a:off x="7353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2016</a:t>
              </a:r>
              <a:endParaRPr lang="zh-CN" altLang="en-US" sz="1600" dirty="0">
                <a:solidFill>
                  <a:schemeClr val="bg1">
                    <a:lumMod val="50000"/>
                  </a:schemeClr>
                </a:solidFill>
                <a:latin typeface="+mj-lt"/>
              </a:endParaRPr>
            </a:p>
          </p:txBody>
        </p:sp>
        <p:sp>
          <p:nvSpPr>
            <p:cNvPr id="56" name="文本框 55"/>
            <p:cNvSpPr txBox="1"/>
            <p:nvPr/>
          </p:nvSpPr>
          <p:spPr>
            <a:xfrm>
              <a:off x="9128272"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2017</a:t>
              </a:r>
              <a:endParaRPr lang="zh-CN" altLang="en-US" sz="1600" dirty="0">
                <a:solidFill>
                  <a:schemeClr val="bg1">
                    <a:lumMod val="50000"/>
                  </a:schemeClr>
                </a:solidFill>
                <a:latin typeface="+mj-lt"/>
              </a:endParaRPr>
            </a:p>
          </p:txBody>
        </p:sp>
      </p:grpSp>
      <p:sp>
        <p:nvSpPr>
          <p:cNvPr id="66" name="矩形 65"/>
          <p:cNvSpPr/>
          <p:nvPr/>
        </p:nvSpPr>
        <p:spPr>
          <a:xfrm>
            <a:off x="2393809" y="3888940"/>
            <a:ext cx="6860639"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Tree>
    <p:extLst>
      <p:ext uri="{BB962C8B-B14F-4D97-AF65-F5344CB8AC3E}">
        <p14:creationId xmlns:p14="http://schemas.microsoft.com/office/powerpoint/2010/main" val="50775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5" name="文本框 4"/>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项目展望</a:t>
            </a:r>
          </a:p>
        </p:txBody>
      </p:sp>
      <p:sp>
        <p:nvSpPr>
          <p:cNvPr id="6" name="矩形 5"/>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Group 4"/>
          <p:cNvGrpSpPr>
            <a:grpSpLocks noChangeAspect="1"/>
          </p:cNvGrpSpPr>
          <p:nvPr/>
        </p:nvGrpSpPr>
        <p:grpSpPr bwMode="auto">
          <a:xfrm>
            <a:off x="2208468" y="3954463"/>
            <a:ext cx="371475" cy="320675"/>
            <a:chOff x="998" y="2742"/>
            <a:chExt cx="234" cy="202"/>
          </a:xfrm>
        </p:grpSpPr>
        <p:sp>
          <p:nvSpPr>
            <p:cNvPr id="9" name="Freeform 5"/>
            <p:cNvSpPr>
              <a:spLocks/>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6"/>
            <p:cNvSpPr>
              <a:spLocks/>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7"/>
            <p:cNvSpPr>
              <a:spLocks/>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2" name="文本框 11"/>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3" name="矩形 12"/>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14" name="文本框 13"/>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5" name="矩形 14"/>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16" name="Group 10"/>
          <p:cNvGrpSpPr>
            <a:grpSpLocks noChangeAspect="1"/>
          </p:cNvGrpSpPr>
          <p:nvPr/>
        </p:nvGrpSpPr>
        <p:grpSpPr bwMode="auto">
          <a:xfrm>
            <a:off x="4676330" y="3954463"/>
            <a:ext cx="371475" cy="369888"/>
            <a:chOff x="3720" y="2472"/>
            <a:chExt cx="234" cy="233"/>
          </a:xfrm>
        </p:grpSpPr>
        <p:sp>
          <p:nvSpPr>
            <p:cNvPr id="17" name="Freeform 11"/>
            <p:cNvSpPr>
              <a:spLocks/>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2"/>
            <p:cNvSpPr>
              <a:spLocks/>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9" name="文本框 18"/>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0" name="矩形 19"/>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21" name="Freeform 21"/>
          <p:cNvSpPr>
            <a:spLocks/>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22" name="文本框 21"/>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3" name="矩形 22"/>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24" name="Group 24"/>
          <p:cNvGrpSpPr>
            <a:grpSpLocks noChangeAspect="1"/>
          </p:cNvGrpSpPr>
          <p:nvPr/>
        </p:nvGrpSpPr>
        <p:grpSpPr bwMode="auto">
          <a:xfrm>
            <a:off x="9585582" y="3954463"/>
            <a:ext cx="382587" cy="382587"/>
            <a:chOff x="5663" y="2491"/>
            <a:chExt cx="241" cy="241"/>
          </a:xfrm>
        </p:grpSpPr>
        <p:sp>
          <p:nvSpPr>
            <p:cNvPr id="25" name="Freeform 25"/>
            <p:cNvSpPr>
              <a:spLocks/>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Line 26"/>
            <p:cNvSpPr>
              <a:spLocks noChangeShapeType="1"/>
            </p:cNvSpPr>
            <p:nvPr/>
          </p:nvSpPr>
          <p:spPr bwMode="auto">
            <a:xfrm>
              <a:off x="5819" y="2647"/>
              <a:ext cx="85" cy="85"/>
            </a:xfrm>
            <a:prstGeom prst="line">
              <a:avLst/>
            </a:prstGeom>
            <a:noFill/>
            <a:ln w="25400" cap="rnd">
              <a:solidFill>
                <a:srgbClr val="0085E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295202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6BFFE"/>
        </a:solidFill>
        <a:effectLst/>
      </p:bgPr>
    </p:bg>
    <p:spTree>
      <p:nvGrpSpPr>
        <p:cNvPr id="1" name=""/>
        <p:cNvGrpSpPr/>
        <p:nvPr/>
      </p:nvGrpSpPr>
      <p:grpSpPr>
        <a:xfrm>
          <a:off x="0" y="0"/>
          <a:ext cx="0" cy="0"/>
          <a:chOff x="0" y="0"/>
          <a:chExt cx="0" cy="0"/>
        </a:xfrm>
      </p:grpSpPr>
      <p:sp>
        <p:nvSpPr>
          <p:cNvPr id="4" name="文本框 3"/>
          <p:cNvSpPr txBox="1"/>
          <p:nvPr/>
        </p:nvSpPr>
        <p:spPr>
          <a:xfrm>
            <a:off x="1362503" y="3013502"/>
            <a:ext cx="9466995"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pitchFamily="34" charset="-122"/>
                <a:ea typeface="微软雅黑" panose="020B0503020204020204" pitchFamily="34" charset="-122"/>
              </a:rPr>
              <a:t>THANKS YOU</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4224997" y="4778133"/>
            <a:ext cx="3742006" cy="436098"/>
            <a:chOff x="4161497" y="4778133"/>
            <a:chExt cx="3742006" cy="436098"/>
          </a:xfrm>
        </p:grpSpPr>
        <p:sp>
          <p:nvSpPr>
            <p:cNvPr id="7" name="矩形: 圆角 6"/>
            <p:cNvSpPr/>
            <p:nvPr/>
          </p:nvSpPr>
          <p:spPr>
            <a:xfrm>
              <a:off x="4161497" y="4778133"/>
              <a:ext cx="3742006" cy="436098"/>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Group 4"/>
            <p:cNvGrpSpPr>
              <a:grpSpLocks noChangeAspect="1"/>
            </p:cNvGrpSpPr>
            <p:nvPr/>
          </p:nvGrpSpPr>
          <p:grpSpPr bwMode="auto">
            <a:xfrm>
              <a:off x="4293870" y="4869056"/>
              <a:ext cx="293370" cy="292152"/>
              <a:chOff x="2796" y="3046"/>
              <a:chExt cx="241" cy="240"/>
            </a:xfrm>
          </p:grpSpPr>
          <p:sp>
            <p:nvSpPr>
              <p:cNvPr id="9" name="Freeform 5"/>
              <p:cNvSpPr>
                <a:spLocks/>
              </p:cNvSpPr>
              <p:nvPr/>
            </p:nvSpPr>
            <p:spPr bwMode="auto">
              <a:xfrm>
                <a:off x="2796" y="3046"/>
                <a:ext cx="187" cy="188"/>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Line 6"/>
              <p:cNvSpPr>
                <a:spLocks noChangeShapeType="1"/>
              </p:cNvSpPr>
              <p:nvPr/>
            </p:nvSpPr>
            <p:spPr bwMode="auto">
              <a:xfrm>
                <a:off x="2952" y="3201"/>
                <a:ext cx="85" cy="85"/>
              </a:xfrm>
              <a:prstGeom prst="line">
                <a:avLst/>
              </a:prstGeom>
              <a:noFill/>
              <a:ln w="254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 name="文本框 10"/>
            <p:cNvSpPr txBox="1"/>
            <p:nvPr/>
          </p:nvSpPr>
          <p:spPr>
            <a:xfrm>
              <a:off x="4777139" y="4811516"/>
              <a:ext cx="2514600" cy="369332"/>
            </a:xfrm>
            <a:prstGeom prst="rect">
              <a:avLst/>
            </a:prstGeom>
            <a:noFill/>
          </p:spPr>
          <p:txBody>
            <a:bodyPr wrap="square" rtlCol="0">
              <a:spAutoFit/>
            </a:bodyPr>
            <a:lstStyle/>
            <a:p>
              <a:pPr algn="ctr"/>
              <a:r>
                <a:rPr lang="zh-CN" altLang="en-US" b="1" spc="600" dirty="0">
                  <a:solidFill>
                    <a:schemeClr val="bg1"/>
                  </a:solidFill>
                  <a:latin typeface="+mn-ea"/>
                </a:rPr>
                <a:t>优品</a:t>
              </a:r>
              <a:r>
                <a:rPr lang="en-US" altLang="zh-CN" b="1" spc="600" dirty="0" smtClean="0">
                  <a:solidFill>
                    <a:schemeClr val="bg1"/>
                  </a:solidFill>
                  <a:latin typeface="+mn-ea"/>
                </a:rPr>
                <a:t>PPT</a:t>
              </a:r>
              <a:endParaRPr lang="zh-CN" altLang="en-US" b="1" spc="600" dirty="0">
                <a:solidFill>
                  <a:schemeClr val="bg1"/>
                </a:solidFill>
                <a:latin typeface="+mn-ea"/>
              </a:endParaRPr>
            </a:p>
          </p:txBody>
        </p:sp>
      </p:grpSp>
    </p:spTree>
    <p:extLst>
      <p:ext uri="{BB962C8B-B14F-4D97-AF65-F5344CB8AC3E}">
        <p14:creationId xmlns:p14="http://schemas.microsoft.com/office/powerpoint/2010/main" val="8973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2517" y="2946258"/>
            <a:ext cx="596900"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155735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7" name="组合 6"/>
          <p:cNvGrpSpPr/>
          <p:nvPr/>
        </p:nvGrpSpPr>
        <p:grpSpPr>
          <a:xfrm>
            <a:off x="1824246" y="3002795"/>
            <a:ext cx="8543509" cy="962344"/>
            <a:chOff x="1954875" y="3002795"/>
            <a:chExt cx="8543509" cy="962344"/>
          </a:xfrm>
        </p:grpSpPr>
        <p:grpSp>
          <p:nvGrpSpPr>
            <p:cNvPr id="5" name="组合 4"/>
            <p:cNvGrpSpPr/>
            <p:nvPr/>
          </p:nvGrpSpPr>
          <p:grpSpPr>
            <a:xfrm>
              <a:off x="1954875" y="3002795"/>
              <a:ext cx="1107996" cy="962344"/>
              <a:chOff x="1632467" y="3002795"/>
              <a:chExt cx="1107996" cy="962344"/>
            </a:xfrm>
          </p:grpSpPr>
          <p:grpSp>
            <p:nvGrpSpPr>
              <p:cNvPr id="43" name="Group 36"/>
              <p:cNvGrpSpPr>
                <a:grpSpLocks noChangeAspect="1"/>
              </p:cNvGrpSpPr>
              <p:nvPr/>
            </p:nvGrpSpPr>
            <p:grpSpPr bwMode="auto">
              <a:xfrm>
                <a:off x="1887222" y="3002795"/>
                <a:ext cx="550862" cy="452438"/>
                <a:chOff x="855" y="1892"/>
                <a:chExt cx="347" cy="285"/>
              </a:xfrm>
            </p:grpSpPr>
            <p:sp>
              <p:nvSpPr>
                <p:cNvPr id="45" name="Freeform 37"/>
                <p:cNvSpPr>
                  <a:spLocks/>
                </p:cNvSpPr>
                <p:nvPr/>
              </p:nvSpPr>
              <p:spPr bwMode="auto">
                <a:xfrm>
                  <a:off x="855" y="1892"/>
                  <a:ext cx="329" cy="285"/>
                </a:xfrm>
                <a:custGeom>
                  <a:avLst/>
                  <a:gdLst>
                    <a:gd name="T0" fmla="*/ 67 w 114"/>
                    <a:gd name="T1" fmla="*/ 90 h 98"/>
                    <a:gd name="T2" fmla="*/ 57 w 114"/>
                    <a:gd name="T3" fmla="*/ 91 h 98"/>
                    <a:gd name="T4" fmla="*/ 37 w 114"/>
                    <a:gd name="T5" fmla="*/ 88 h 98"/>
                    <a:gd name="T6" fmla="*/ 19 w 114"/>
                    <a:gd name="T7" fmla="*/ 96 h 98"/>
                    <a:gd name="T8" fmla="*/ 21 w 114"/>
                    <a:gd name="T9" fmla="*/ 81 h 98"/>
                    <a:gd name="T10" fmla="*/ 0 w 114"/>
                    <a:gd name="T11" fmla="*/ 45 h 98"/>
                    <a:gd name="T12" fmla="*/ 57 w 114"/>
                    <a:gd name="T13" fmla="*/ 0 h 98"/>
                    <a:gd name="T14" fmla="*/ 114 w 114"/>
                    <a:gd name="T15" fmla="*/ 45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4" h="98">
                      <a:moveTo>
                        <a:pt x="67" y="90"/>
                      </a:moveTo>
                      <a:cubicBezTo>
                        <a:pt x="64" y="90"/>
                        <a:pt x="60" y="91"/>
                        <a:pt x="57" y="91"/>
                      </a:cubicBezTo>
                      <a:cubicBezTo>
                        <a:pt x="51" y="91"/>
                        <a:pt x="42" y="89"/>
                        <a:pt x="37" y="88"/>
                      </a:cubicBezTo>
                      <a:cubicBezTo>
                        <a:pt x="33" y="87"/>
                        <a:pt x="29" y="98"/>
                        <a:pt x="19" y="96"/>
                      </a:cubicBezTo>
                      <a:cubicBezTo>
                        <a:pt x="19" y="96"/>
                        <a:pt x="28" y="84"/>
                        <a:pt x="21" y="81"/>
                      </a:cubicBezTo>
                      <a:cubicBezTo>
                        <a:pt x="8" y="72"/>
                        <a:pt x="0" y="60"/>
                        <a:pt x="0" y="45"/>
                      </a:cubicBezTo>
                      <a:cubicBezTo>
                        <a:pt x="0" y="20"/>
                        <a:pt x="26" y="0"/>
                        <a:pt x="57" y="0"/>
                      </a:cubicBezTo>
                      <a:cubicBezTo>
                        <a:pt x="89" y="0"/>
                        <a:pt x="114" y="20"/>
                        <a:pt x="114" y="45"/>
                      </a:cubicBezTo>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8"/>
                <p:cNvSpPr>
                  <a:spLocks/>
                </p:cNvSpPr>
                <p:nvPr/>
              </p:nvSpPr>
              <p:spPr bwMode="auto">
                <a:xfrm>
                  <a:off x="982" y="1985"/>
                  <a:ext cx="220" cy="189"/>
                </a:xfrm>
                <a:custGeom>
                  <a:avLst/>
                  <a:gdLst>
                    <a:gd name="T0" fmla="*/ 0 w 76"/>
                    <a:gd name="T1" fmla="*/ 30 h 65"/>
                    <a:gd name="T2" fmla="*/ 38 w 76"/>
                    <a:gd name="T3" fmla="*/ 60 h 65"/>
                    <a:gd name="T4" fmla="*/ 52 w 76"/>
                    <a:gd name="T5" fmla="*/ 59 h 65"/>
                    <a:gd name="T6" fmla="*/ 64 w 76"/>
                    <a:gd name="T7" fmla="*/ 64 h 65"/>
                    <a:gd name="T8" fmla="*/ 62 w 76"/>
                    <a:gd name="T9" fmla="*/ 54 h 65"/>
                    <a:gd name="T10" fmla="*/ 76 w 76"/>
                    <a:gd name="T11" fmla="*/ 30 h 65"/>
                    <a:gd name="T12" fmla="*/ 38 w 76"/>
                    <a:gd name="T13" fmla="*/ 0 h 65"/>
                    <a:gd name="T14" fmla="*/ 0 w 76"/>
                    <a:gd name="T15" fmla="*/ 3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65">
                      <a:moveTo>
                        <a:pt x="0" y="30"/>
                      </a:moveTo>
                      <a:cubicBezTo>
                        <a:pt x="0" y="47"/>
                        <a:pt x="17" y="60"/>
                        <a:pt x="38" y="60"/>
                      </a:cubicBezTo>
                      <a:cubicBezTo>
                        <a:pt x="42" y="60"/>
                        <a:pt x="48" y="60"/>
                        <a:pt x="52" y="59"/>
                      </a:cubicBezTo>
                      <a:cubicBezTo>
                        <a:pt x="54" y="58"/>
                        <a:pt x="57" y="65"/>
                        <a:pt x="64" y="64"/>
                      </a:cubicBezTo>
                      <a:cubicBezTo>
                        <a:pt x="64" y="64"/>
                        <a:pt x="58" y="56"/>
                        <a:pt x="62" y="54"/>
                      </a:cubicBezTo>
                      <a:cubicBezTo>
                        <a:pt x="71" y="48"/>
                        <a:pt x="76" y="40"/>
                        <a:pt x="76" y="30"/>
                      </a:cubicBezTo>
                      <a:cubicBezTo>
                        <a:pt x="76" y="14"/>
                        <a:pt x="59" y="0"/>
                        <a:pt x="38" y="0"/>
                      </a:cubicBezTo>
                      <a:cubicBezTo>
                        <a:pt x="17" y="0"/>
                        <a:pt x="0" y="14"/>
                        <a:pt x="0" y="30"/>
                      </a:cubicBez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5" name="矩形 84"/>
              <p:cNvSpPr/>
              <p:nvPr/>
            </p:nvSpPr>
            <p:spPr>
              <a:xfrm>
                <a:off x="1632467" y="3595807"/>
                <a:ext cx="1107996" cy="369332"/>
              </a:xfrm>
              <a:prstGeom prst="rect">
                <a:avLst/>
              </a:prstGeom>
            </p:spPr>
            <p:txBody>
              <a:bodyPr wrap="none">
                <a:spAutoFit/>
              </a:bodyPr>
              <a:lstStyle/>
              <a:p>
                <a:pPr algn="ctr"/>
                <a:r>
                  <a:rPr lang="zh-CN" altLang="en-US" dirty="0">
                    <a:latin typeface="+mn-ea"/>
                  </a:rPr>
                  <a:t>关于我们</a:t>
                </a:r>
              </a:p>
            </p:txBody>
          </p:sp>
        </p:grpSp>
        <p:grpSp>
          <p:nvGrpSpPr>
            <p:cNvPr id="4" name="组合 3"/>
            <p:cNvGrpSpPr/>
            <p:nvPr/>
          </p:nvGrpSpPr>
          <p:grpSpPr>
            <a:xfrm>
              <a:off x="4433379" y="3002795"/>
              <a:ext cx="1107996" cy="962344"/>
              <a:chOff x="3646515" y="3002795"/>
              <a:chExt cx="1107996" cy="962344"/>
            </a:xfrm>
          </p:grpSpPr>
          <p:grpSp>
            <p:nvGrpSpPr>
              <p:cNvPr id="47" name="Group 41"/>
              <p:cNvGrpSpPr>
                <a:grpSpLocks noChangeAspect="1"/>
              </p:cNvGrpSpPr>
              <p:nvPr/>
            </p:nvGrpSpPr>
            <p:grpSpPr bwMode="auto">
              <a:xfrm>
                <a:off x="3970736" y="3002795"/>
                <a:ext cx="518684" cy="448431"/>
                <a:chOff x="2225" y="1882"/>
                <a:chExt cx="347" cy="300"/>
              </a:xfrm>
            </p:grpSpPr>
            <p:sp>
              <p:nvSpPr>
                <p:cNvPr id="49" name="Freeform 42"/>
                <p:cNvSpPr>
                  <a:spLocks/>
                </p:cNvSpPr>
                <p:nvPr/>
              </p:nvSpPr>
              <p:spPr bwMode="auto">
                <a:xfrm>
                  <a:off x="2225" y="1882"/>
                  <a:ext cx="115" cy="300"/>
                </a:xfrm>
                <a:custGeom>
                  <a:avLst/>
                  <a:gdLst>
                    <a:gd name="T0" fmla="*/ 115 w 115"/>
                    <a:gd name="T1" fmla="*/ 271 h 300"/>
                    <a:gd name="T2" fmla="*/ 0 w 115"/>
                    <a:gd name="T3" fmla="*/ 300 h 300"/>
                    <a:gd name="T4" fmla="*/ 0 w 115"/>
                    <a:gd name="T5" fmla="*/ 29 h 300"/>
                    <a:gd name="T6" fmla="*/ 115 w 115"/>
                    <a:gd name="T7" fmla="*/ 0 h 300"/>
                    <a:gd name="T8" fmla="*/ 115 w 115"/>
                    <a:gd name="T9" fmla="*/ 271 h 300"/>
                  </a:gdLst>
                  <a:ahLst/>
                  <a:cxnLst>
                    <a:cxn ang="0">
                      <a:pos x="T0" y="T1"/>
                    </a:cxn>
                    <a:cxn ang="0">
                      <a:pos x="T2" y="T3"/>
                    </a:cxn>
                    <a:cxn ang="0">
                      <a:pos x="T4" y="T5"/>
                    </a:cxn>
                    <a:cxn ang="0">
                      <a:pos x="T6" y="T7"/>
                    </a:cxn>
                    <a:cxn ang="0">
                      <a:pos x="T8" y="T9"/>
                    </a:cxn>
                  </a:cxnLst>
                  <a:rect l="0" t="0" r="r" b="b"/>
                  <a:pathLst>
                    <a:path w="115" h="300">
                      <a:moveTo>
                        <a:pt x="115" y="271"/>
                      </a:moveTo>
                      <a:lnTo>
                        <a:pt x="0" y="300"/>
                      </a:lnTo>
                      <a:lnTo>
                        <a:pt x="0" y="29"/>
                      </a:lnTo>
                      <a:lnTo>
                        <a:pt x="115" y="0"/>
                      </a:lnTo>
                      <a:lnTo>
                        <a:pt x="115" y="271"/>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3"/>
                <p:cNvSpPr>
                  <a:spLocks/>
                </p:cNvSpPr>
                <p:nvPr/>
              </p:nvSpPr>
              <p:spPr bwMode="auto">
                <a:xfrm>
                  <a:off x="2340" y="1882"/>
                  <a:ext cx="116" cy="300"/>
                </a:xfrm>
                <a:custGeom>
                  <a:avLst/>
                  <a:gdLst>
                    <a:gd name="T0" fmla="*/ 116 w 116"/>
                    <a:gd name="T1" fmla="*/ 300 h 300"/>
                    <a:gd name="T2" fmla="*/ 0 w 116"/>
                    <a:gd name="T3" fmla="*/ 271 h 300"/>
                    <a:gd name="T4" fmla="*/ 0 w 116"/>
                    <a:gd name="T5" fmla="*/ 0 h 300"/>
                    <a:gd name="T6" fmla="*/ 116 w 116"/>
                    <a:gd name="T7" fmla="*/ 29 h 300"/>
                    <a:gd name="T8" fmla="*/ 116 w 116"/>
                    <a:gd name="T9" fmla="*/ 300 h 300"/>
                  </a:gdLst>
                  <a:ahLst/>
                  <a:cxnLst>
                    <a:cxn ang="0">
                      <a:pos x="T0" y="T1"/>
                    </a:cxn>
                    <a:cxn ang="0">
                      <a:pos x="T2" y="T3"/>
                    </a:cxn>
                    <a:cxn ang="0">
                      <a:pos x="T4" y="T5"/>
                    </a:cxn>
                    <a:cxn ang="0">
                      <a:pos x="T6" y="T7"/>
                    </a:cxn>
                    <a:cxn ang="0">
                      <a:pos x="T8" y="T9"/>
                    </a:cxn>
                  </a:cxnLst>
                  <a:rect l="0" t="0" r="r" b="b"/>
                  <a:pathLst>
                    <a:path w="116" h="300">
                      <a:moveTo>
                        <a:pt x="116" y="300"/>
                      </a:moveTo>
                      <a:lnTo>
                        <a:pt x="0" y="271"/>
                      </a:lnTo>
                      <a:lnTo>
                        <a:pt x="0" y="0"/>
                      </a:lnTo>
                      <a:lnTo>
                        <a:pt x="116" y="29"/>
                      </a:lnTo>
                      <a:lnTo>
                        <a:pt x="116" y="300"/>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4"/>
                <p:cNvSpPr>
                  <a:spLocks/>
                </p:cNvSpPr>
                <p:nvPr/>
              </p:nvSpPr>
              <p:spPr bwMode="auto">
                <a:xfrm>
                  <a:off x="2456" y="1882"/>
                  <a:ext cx="116" cy="300"/>
                </a:xfrm>
                <a:custGeom>
                  <a:avLst/>
                  <a:gdLst>
                    <a:gd name="T0" fmla="*/ 116 w 116"/>
                    <a:gd name="T1" fmla="*/ 271 h 300"/>
                    <a:gd name="T2" fmla="*/ 0 w 116"/>
                    <a:gd name="T3" fmla="*/ 300 h 300"/>
                    <a:gd name="T4" fmla="*/ 0 w 116"/>
                    <a:gd name="T5" fmla="*/ 29 h 300"/>
                    <a:gd name="T6" fmla="*/ 116 w 116"/>
                    <a:gd name="T7" fmla="*/ 0 h 300"/>
                    <a:gd name="T8" fmla="*/ 116 w 116"/>
                    <a:gd name="T9" fmla="*/ 271 h 300"/>
                  </a:gdLst>
                  <a:ahLst/>
                  <a:cxnLst>
                    <a:cxn ang="0">
                      <a:pos x="T0" y="T1"/>
                    </a:cxn>
                    <a:cxn ang="0">
                      <a:pos x="T2" y="T3"/>
                    </a:cxn>
                    <a:cxn ang="0">
                      <a:pos x="T4" y="T5"/>
                    </a:cxn>
                    <a:cxn ang="0">
                      <a:pos x="T6" y="T7"/>
                    </a:cxn>
                    <a:cxn ang="0">
                      <a:pos x="T8" y="T9"/>
                    </a:cxn>
                  </a:cxnLst>
                  <a:rect l="0" t="0" r="r" b="b"/>
                  <a:pathLst>
                    <a:path w="116" h="300">
                      <a:moveTo>
                        <a:pt x="116" y="271"/>
                      </a:moveTo>
                      <a:lnTo>
                        <a:pt x="0" y="300"/>
                      </a:lnTo>
                      <a:lnTo>
                        <a:pt x="0" y="29"/>
                      </a:lnTo>
                      <a:lnTo>
                        <a:pt x="116" y="0"/>
                      </a:lnTo>
                      <a:lnTo>
                        <a:pt x="116" y="271"/>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6" name="矩形 85"/>
              <p:cNvSpPr/>
              <p:nvPr/>
            </p:nvSpPr>
            <p:spPr>
              <a:xfrm>
                <a:off x="3646515" y="3595807"/>
                <a:ext cx="1107996" cy="369332"/>
              </a:xfrm>
              <a:prstGeom prst="rect">
                <a:avLst/>
              </a:prstGeom>
            </p:spPr>
            <p:txBody>
              <a:bodyPr wrap="none">
                <a:spAutoFit/>
              </a:bodyPr>
              <a:lstStyle/>
              <a:p>
                <a:pPr algn="ctr"/>
                <a:r>
                  <a:rPr lang="zh-CN" altLang="en-US" dirty="0">
                    <a:latin typeface="+mn-ea"/>
                    <a:cs typeface="Open Sans Light" pitchFamily="34" charset="0"/>
                  </a:rPr>
                  <a:t>项目说明</a:t>
                </a:r>
                <a:endParaRPr lang="zh-CN" altLang="en-US" dirty="0">
                  <a:latin typeface="+mn-ea"/>
                </a:endParaRPr>
              </a:p>
            </p:txBody>
          </p:sp>
        </p:grpSp>
        <p:grpSp>
          <p:nvGrpSpPr>
            <p:cNvPr id="3" name="组合 2"/>
            <p:cNvGrpSpPr/>
            <p:nvPr/>
          </p:nvGrpSpPr>
          <p:grpSpPr>
            <a:xfrm>
              <a:off x="6911883" y="3002795"/>
              <a:ext cx="1107996" cy="962344"/>
              <a:chOff x="5660563" y="3002795"/>
              <a:chExt cx="1107996" cy="962344"/>
            </a:xfrm>
          </p:grpSpPr>
          <p:grpSp>
            <p:nvGrpSpPr>
              <p:cNvPr id="52" name="Group 47"/>
              <p:cNvGrpSpPr>
                <a:grpSpLocks noChangeAspect="1"/>
              </p:cNvGrpSpPr>
              <p:nvPr/>
            </p:nvGrpSpPr>
            <p:grpSpPr bwMode="auto">
              <a:xfrm>
                <a:off x="6022072" y="3002795"/>
                <a:ext cx="440531" cy="441805"/>
                <a:chOff x="3592" y="1870"/>
                <a:chExt cx="346" cy="347"/>
              </a:xfrm>
            </p:grpSpPr>
            <p:sp>
              <p:nvSpPr>
                <p:cNvPr id="54" name="Rectangle 48"/>
                <p:cNvSpPr>
                  <a:spLocks noChangeArrowheads="1"/>
                </p:cNvSpPr>
                <p:nvPr/>
              </p:nvSpPr>
              <p:spPr bwMode="auto">
                <a:xfrm>
                  <a:off x="3592" y="2133"/>
                  <a:ext cx="49" cy="84"/>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Rectangle 49"/>
                <p:cNvSpPr>
                  <a:spLocks noChangeArrowheads="1"/>
                </p:cNvSpPr>
                <p:nvPr/>
              </p:nvSpPr>
              <p:spPr bwMode="auto">
                <a:xfrm>
                  <a:off x="3690" y="1977"/>
                  <a:ext cx="52" cy="240"/>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Rectangle 50"/>
                <p:cNvSpPr>
                  <a:spLocks noChangeArrowheads="1"/>
                </p:cNvSpPr>
                <p:nvPr/>
              </p:nvSpPr>
              <p:spPr bwMode="auto">
                <a:xfrm>
                  <a:off x="3791" y="2058"/>
                  <a:ext cx="49" cy="159"/>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Rectangle 51"/>
                <p:cNvSpPr>
                  <a:spLocks noChangeArrowheads="1"/>
                </p:cNvSpPr>
                <p:nvPr/>
              </p:nvSpPr>
              <p:spPr bwMode="auto">
                <a:xfrm>
                  <a:off x="3889" y="1870"/>
                  <a:ext cx="49" cy="347"/>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7" name="矩形 86"/>
              <p:cNvSpPr/>
              <p:nvPr/>
            </p:nvSpPr>
            <p:spPr>
              <a:xfrm>
                <a:off x="5660563" y="3595807"/>
                <a:ext cx="1107996" cy="369332"/>
              </a:xfrm>
              <a:prstGeom prst="rect">
                <a:avLst/>
              </a:prstGeom>
            </p:spPr>
            <p:txBody>
              <a:bodyPr wrap="none">
                <a:spAutoFit/>
              </a:bodyPr>
              <a:lstStyle/>
              <a:p>
                <a:pPr algn="ctr"/>
                <a:r>
                  <a:rPr lang="zh-CN" altLang="en-US" dirty="0">
                    <a:latin typeface="+mn-ea"/>
                    <a:cs typeface="Open Sans Light" pitchFamily="34" charset="0"/>
                  </a:rPr>
                  <a:t>项目分析</a:t>
                </a:r>
                <a:endParaRPr lang="zh-CN" altLang="en-US" dirty="0">
                  <a:latin typeface="+mn-ea"/>
                </a:endParaRPr>
              </a:p>
            </p:txBody>
          </p:sp>
        </p:grpSp>
        <p:grpSp>
          <p:nvGrpSpPr>
            <p:cNvPr id="2" name="组合 1"/>
            <p:cNvGrpSpPr/>
            <p:nvPr/>
          </p:nvGrpSpPr>
          <p:grpSpPr>
            <a:xfrm>
              <a:off x="9390388" y="3002795"/>
              <a:ext cx="1107996" cy="962344"/>
              <a:chOff x="7674611" y="3002795"/>
              <a:chExt cx="1107996" cy="962344"/>
            </a:xfrm>
          </p:grpSpPr>
          <p:sp>
            <p:nvSpPr>
              <p:cNvPr id="60" name="Freeform 55"/>
              <p:cNvSpPr>
                <a:spLocks/>
              </p:cNvSpPr>
              <p:nvPr/>
            </p:nvSpPr>
            <p:spPr bwMode="auto">
              <a:xfrm>
                <a:off x="7995255" y="3002795"/>
                <a:ext cx="449425" cy="446842"/>
              </a:xfrm>
              <a:custGeom>
                <a:avLst/>
                <a:gdLst>
                  <a:gd name="T0" fmla="*/ 194 w 348"/>
                  <a:gd name="T1" fmla="*/ 346 h 346"/>
                  <a:gd name="T2" fmla="*/ 348 w 348"/>
                  <a:gd name="T3" fmla="*/ 0 h 346"/>
                  <a:gd name="T4" fmla="*/ 0 w 348"/>
                  <a:gd name="T5" fmla="*/ 156 h 346"/>
                  <a:gd name="T6" fmla="*/ 0 w 348"/>
                  <a:gd name="T7" fmla="*/ 156 h 346"/>
                  <a:gd name="T8" fmla="*/ 171 w 348"/>
                  <a:gd name="T9" fmla="*/ 179 h 346"/>
                  <a:gd name="T10" fmla="*/ 194 w 348"/>
                  <a:gd name="T11" fmla="*/ 346 h 346"/>
                </a:gdLst>
                <a:ahLst/>
                <a:cxnLst>
                  <a:cxn ang="0">
                    <a:pos x="T0" y="T1"/>
                  </a:cxn>
                  <a:cxn ang="0">
                    <a:pos x="T2" y="T3"/>
                  </a:cxn>
                  <a:cxn ang="0">
                    <a:pos x="T4" y="T5"/>
                  </a:cxn>
                  <a:cxn ang="0">
                    <a:pos x="T6" y="T7"/>
                  </a:cxn>
                  <a:cxn ang="0">
                    <a:pos x="T8" y="T9"/>
                  </a:cxn>
                  <a:cxn ang="0">
                    <a:pos x="T10" y="T11"/>
                  </a:cxn>
                </a:cxnLst>
                <a:rect l="0" t="0" r="r" b="b"/>
                <a:pathLst>
                  <a:path w="348" h="346">
                    <a:moveTo>
                      <a:pt x="194" y="346"/>
                    </a:moveTo>
                    <a:lnTo>
                      <a:pt x="348" y="0"/>
                    </a:lnTo>
                    <a:lnTo>
                      <a:pt x="0" y="156"/>
                    </a:lnTo>
                    <a:lnTo>
                      <a:pt x="0" y="156"/>
                    </a:lnTo>
                    <a:lnTo>
                      <a:pt x="171" y="179"/>
                    </a:lnTo>
                    <a:lnTo>
                      <a:pt x="194" y="346"/>
                    </a:lnTo>
                    <a:close/>
                  </a:path>
                </a:pathLst>
              </a:custGeom>
              <a:noFill/>
              <a:ln w="38100"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矩形 87"/>
              <p:cNvSpPr/>
              <p:nvPr/>
            </p:nvSpPr>
            <p:spPr>
              <a:xfrm>
                <a:off x="7674611" y="3595807"/>
                <a:ext cx="1107996" cy="369332"/>
              </a:xfrm>
              <a:prstGeom prst="rect">
                <a:avLst/>
              </a:prstGeom>
            </p:spPr>
            <p:txBody>
              <a:bodyPr wrap="none">
                <a:spAutoFit/>
              </a:bodyPr>
              <a:lstStyle/>
              <a:p>
                <a:pPr algn="ctr"/>
                <a:r>
                  <a:rPr lang="zh-CN" altLang="en-US" dirty="0">
                    <a:latin typeface="+mn-ea"/>
                    <a:cs typeface="Open Sans Light" pitchFamily="34" charset="0"/>
                  </a:rPr>
                  <a:t>项目展望</a:t>
                </a:r>
                <a:endParaRPr lang="zh-CN" altLang="en-US" dirty="0">
                  <a:latin typeface="+mn-ea"/>
                </a:endParaRPr>
              </a:p>
            </p:txBody>
          </p:sp>
        </p:grpSp>
      </p:grpSp>
      <p:sp>
        <p:nvSpPr>
          <p:cNvPr id="90" name="矩形 89"/>
          <p:cNvSpPr/>
          <p:nvPr/>
        </p:nvSpPr>
        <p:spPr>
          <a:xfrm>
            <a:off x="1932044" y="5034428"/>
            <a:ext cx="8327912" cy="830997"/>
          </a:xfrm>
          <a:prstGeom prst="rect">
            <a:avLst/>
          </a:prstGeom>
        </p:spPr>
        <p:txBody>
          <a:bodyPr wrap="square">
            <a:spAutoFit/>
          </a:bodyPr>
          <a:lstStyle/>
          <a:p>
            <a:pPr algn="ctr"/>
            <a:r>
              <a:rPr lang="en-US" altLang="zh-CN" sz="16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600" dirty="0">
              <a:solidFill>
                <a:schemeClr val="bg1">
                  <a:lumMod val="50000"/>
                </a:schemeClr>
              </a:solidFill>
            </a:endParaRPr>
          </a:p>
        </p:txBody>
      </p:sp>
      <p:sp>
        <p:nvSpPr>
          <p:cNvPr id="91" name="文本框 90"/>
          <p:cNvSpPr txBox="1"/>
          <p:nvPr/>
        </p:nvSpPr>
        <p:spPr>
          <a:xfrm>
            <a:off x="4876800" y="1197220"/>
            <a:ext cx="2438400" cy="584775"/>
          </a:xfrm>
          <a:prstGeom prst="rect">
            <a:avLst/>
          </a:prstGeom>
          <a:noFill/>
        </p:spPr>
        <p:txBody>
          <a:bodyPr wrap="square" rtlCol="0">
            <a:spAutoFit/>
          </a:bodyPr>
          <a:lstStyle/>
          <a:p>
            <a:pPr algn="ctr"/>
            <a:r>
              <a:rPr lang="en-US" altLang="zh-CN" sz="3200" dirty="0">
                <a:latin typeface="+mn-ea"/>
              </a:rPr>
              <a:t>CONTENTS</a:t>
            </a:r>
            <a:endParaRPr lang="zh-CN" altLang="en-US" sz="3200" dirty="0">
              <a:latin typeface="+mn-ea"/>
            </a:endParaRPr>
          </a:p>
        </p:txBody>
      </p:sp>
    </p:spTree>
    <p:extLst>
      <p:ext uri="{BB962C8B-B14F-4D97-AF65-F5344CB8AC3E}">
        <p14:creationId xmlns:p14="http://schemas.microsoft.com/office/powerpoint/2010/main" val="141641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4876800" y="1197220"/>
            <a:ext cx="2438400" cy="584775"/>
          </a:xfrm>
          <a:prstGeom prst="rect">
            <a:avLst/>
          </a:prstGeom>
          <a:noFill/>
        </p:spPr>
        <p:txBody>
          <a:bodyPr wrap="square" rtlCol="0">
            <a:spAutoFit/>
          </a:bodyPr>
          <a:lstStyle/>
          <a:p>
            <a:pPr algn="ctr"/>
            <a:r>
              <a:rPr lang="en-US" altLang="zh-CN" sz="3200" dirty="0">
                <a:solidFill>
                  <a:schemeClr val="bg1"/>
                </a:solidFill>
                <a:latin typeface="+mn-ea"/>
              </a:rPr>
              <a:t>ABOUT US</a:t>
            </a:r>
            <a:endParaRPr lang="zh-CN" altLang="en-US" sz="3200" dirty="0">
              <a:solidFill>
                <a:schemeClr val="bg1"/>
              </a:solidFill>
              <a:latin typeface="+mn-ea"/>
            </a:endParaRPr>
          </a:p>
        </p:txBody>
      </p:sp>
      <p:sp>
        <p:nvSpPr>
          <p:cNvPr id="7" name="矩形 6"/>
          <p:cNvSpPr/>
          <p:nvPr/>
        </p:nvSpPr>
        <p:spPr>
          <a:xfrm>
            <a:off x="3273382" y="4279684"/>
            <a:ext cx="5645236"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8" name="文本框 7"/>
          <p:cNvSpPr txBox="1"/>
          <p:nvPr/>
        </p:nvSpPr>
        <p:spPr>
          <a:xfrm>
            <a:off x="4876800" y="3699542"/>
            <a:ext cx="2438400" cy="400110"/>
          </a:xfrm>
          <a:prstGeom prst="rect">
            <a:avLst/>
          </a:prstGeom>
          <a:noFill/>
        </p:spPr>
        <p:txBody>
          <a:bodyPr wrap="square" rtlCol="0">
            <a:spAutoFit/>
          </a:bodyPr>
          <a:lstStyle/>
          <a:p>
            <a:pPr algn="ctr"/>
            <a:r>
              <a:rPr lang="zh-CN" altLang="en-US" sz="2000" dirty="0">
                <a:latin typeface="+mn-ea"/>
              </a:rPr>
              <a:t>关于我们</a:t>
            </a:r>
          </a:p>
        </p:txBody>
      </p:sp>
      <mc:AlternateContent xmlns:mc="http://schemas.openxmlformats.org/markup-compatibility/2006" xmlns:p14="http://schemas.microsoft.com/office/powerpoint/2010/main">
        <mc:Choice Requires="p14">
          <p:contentPart p14:bwMode="auto" r:id="rId3">
            <p14:nvContentPartPr>
              <p14:cNvPr id="14" name="墨迹 13"/>
              <p14:cNvContentPartPr/>
              <p14:nvPr/>
            </p14:nvContentPartPr>
            <p14:xfrm>
              <a:off x="7663606" y="740349"/>
              <a:ext cx="360" cy="360"/>
            </p14:xfrm>
          </p:contentPart>
        </mc:Choice>
        <mc:Fallback xmlns="">
          <p:pic>
            <p:nvPicPr>
              <p:cNvPr id="14" name="墨迹 13"/>
              <p:cNvPicPr/>
              <p:nvPr/>
            </p:nvPicPr>
            <p:blipFill>
              <a:blip r:embed="rId4"/>
              <a:stretch>
                <a:fillRect/>
              </a:stretch>
            </p:blipFill>
            <p:spPr>
              <a:xfrm>
                <a:off x="7651726" y="728469"/>
                <a:ext cx="24120" cy="24120"/>
              </a:xfrm>
              <a:prstGeom prst="rect">
                <a:avLst/>
              </a:prstGeom>
            </p:spPr>
          </p:pic>
        </mc:Fallback>
      </mc:AlternateContent>
    </p:spTree>
    <p:extLst>
      <p:ext uri="{BB962C8B-B14F-4D97-AF65-F5344CB8AC3E}">
        <p14:creationId xmlns:p14="http://schemas.microsoft.com/office/powerpoint/2010/main" val="407317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a:off x="-134205" y="-2087048"/>
            <a:ext cx="12346288" cy="12656587"/>
            <a:chOff x="-134205" y="-2087048"/>
            <a:chExt cx="12346288" cy="12656587"/>
          </a:xfrm>
        </p:grpSpPr>
        <p:sp>
          <p:nvSpPr>
            <p:cNvPr id="4" name="任意多边形 3"/>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0" y="4750755"/>
              <a:ext cx="12212083" cy="2107245"/>
            </a:xfrm>
            <a:custGeom>
              <a:avLst/>
              <a:gdLst>
                <a:gd name="connsiteX0" fmla="*/ 1105680 w 12212083"/>
                <a:gd name="connsiteY0" fmla="*/ 0 h 2107245"/>
                <a:gd name="connsiteX1" fmla="*/ 2150273 w 12212083"/>
                <a:gd name="connsiteY1" fmla="*/ 862027 h 2107245"/>
                <a:gd name="connsiteX2" fmla="*/ 2170527 w 12212083"/>
                <a:gd name="connsiteY2" fmla="*/ 944721 h 2107245"/>
                <a:gd name="connsiteX3" fmla="*/ 2206744 w 12212083"/>
                <a:gd name="connsiteY3" fmla="*/ 946798 h 2107245"/>
                <a:gd name="connsiteX4" fmla="*/ 2403682 w 12212083"/>
                <a:gd name="connsiteY4" fmla="*/ 1032063 h 2107245"/>
                <a:gd name="connsiteX5" fmla="*/ 2478896 w 12212083"/>
                <a:gd name="connsiteY5" fmla="*/ 1109216 h 2107245"/>
                <a:gd name="connsiteX6" fmla="*/ 2511269 w 12212083"/>
                <a:gd name="connsiteY6" fmla="*/ 1165787 h 2107245"/>
                <a:gd name="connsiteX7" fmla="*/ 2574651 w 12212083"/>
                <a:gd name="connsiteY7" fmla="*/ 1112765 h 2107245"/>
                <a:gd name="connsiteX8" fmla="*/ 2947061 w 12212083"/>
                <a:gd name="connsiteY8" fmla="*/ 993103 h 2107245"/>
                <a:gd name="connsiteX9" fmla="*/ 3319472 w 12212083"/>
                <a:gd name="connsiteY9" fmla="*/ 1112765 h 2107245"/>
                <a:gd name="connsiteX10" fmla="*/ 3415162 w 12212083"/>
                <a:gd name="connsiteY10" fmla="*/ 1192813 h 2107245"/>
                <a:gd name="connsiteX11" fmla="*/ 3512508 w 12212083"/>
                <a:gd name="connsiteY11" fmla="*/ 1077346 h 2107245"/>
                <a:gd name="connsiteX12" fmla="*/ 4145564 w 12212083"/>
                <a:gd name="connsiteY12" fmla="*/ 801274 h 2107245"/>
                <a:gd name="connsiteX13" fmla="*/ 4778620 w 12212083"/>
                <a:gd name="connsiteY13" fmla="*/ 1077346 h 2107245"/>
                <a:gd name="connsiteX14" fmla="*/ 4891377 w 12212083"/>
                <a:gd name="connsiteY14" fmla="*/ 1211091 h 2107245"/>
                <a:gd name="connsiteX15" fmla="*/ 4939651 w 12212083"/>
                <a:gd name="connsiteY15" fmla="*/ 1142121 h 2107245"/>
                <a:gd name="connsiteX16" fmla="*/ 5655447 w 12212083"/>
                <a:gd name="connsiteY16" fmla="*/ 734894 h 2107245"/>
                <a:gd name="connsiteX17" fmla="*/ 6543304 w 12212083"/>
                <a:gd name="connsiteY17" fmla="*/ 981031 h 2107245"/>
                <a:gd name="connsiteX18" fmla="*/ 6573348 w 12212083"/>
                <a:gd name="connsiteY18" fmla="*/ 1006867 h 2107245"/>
                <a:gd name="connsiteX19" fmla="*/ 6608635 w 12212083"/>
                <a:gd name="connsiteY19" fmla="*/ 955102 h 2107245"/>
                <a:gd name="connsiteX20" fmla="*/ 7162976 w 12212083"/>
                <a:gd name="connsiteY20" fmla="*/ 656123 h 2107245"/>
                <a:gd name="connsiteX21" fmla="*/ 7821942 w 12212083"/>
                <a:gd name="connsiteY21" fmla="*/ 1108582 h 2107245"/>
                <a:gd name="connsiteX22" fmla="*/ 7897459 w 12212083"/>
                <a:gd name="connsiteY22" fmla="*/ 1264188 h 2107245"/>
                <a:gd name="connsiteX23" fmla="*/ 7931909 w 12212083"/>
                <a:gd name="connsiteY23" fmla="*/ 1219067 h 2107245"/>
                <a:gd name="connsiteX24" fmla="*/ 8889183 w 12212083"/>
                <a:gd name="connsiteY24" fmla="*/ 801274 h 2107245"/>
                <a:gd name="connsiteX25" fmla="*/ 9846458 w 12212083"/>
                <a:gd name="connsiteY25" fmla="*/ 1219067 h 2107245"/>
                <a:gd name="connsiteX26" fmla="*/ 9907236 w 12212083"/>
                <a:gd name="connsiteY26" fmla="*/ 1298672 h 2107245"/>
                <a:gd name="connsiteX27" fmla="*/ 9931830 w 12212083"/>
                <a:gd name="connsiteY27" fmla="*/ 1249225 h 2107245"/>
                <a:gd name="connsiteX28" fmla="*/ 10003524 w 12212083"/>
                <a:gd name="connsiteY28" fmla="*/ 1159873 h 2107245"/>
                <a:gd name="connsiteX29" fmla="*/ 10542828 w 12212083"/>
                <a:gd name="connsiteY29" fmla="*/ 1011254 h 2107245"/>
                <a:gd name="connsiteX30" fmla="*/ 10632547 w 12212083"/>
                <a:gd name="connsiteY30" fmla="*/ 1034621 h 2107245"/>
                <a:gd name="connsiteX31" fmla="*/ 10672216 w 12212083"/>
                <a:gd name="connsiteY31" fmla="*/ 915970 h 2107245"/>
                <a:gd name="connsiteX32" fmla="*/ 10899463 w 12212083"/>
                <a:gd name="connsiteY32" fmla="*/ 582998 h 2107245"/>
                <a:gd name="connsiteX33" fmla="*/ 11616600 w 12212083"/>
                <a:gd name="connsiteY33" fmla="*/ 263725 h 2107245"/>
                <a:gd name="connsiteX34" fmla="*/ 12209355 w 12212083"/>
                <a:gd name="connsiteY34" fmla="*/ 376570 h 2107245"/>
                <a:gd name="connsiteX35" fmla="*/ 12212083 w 12212083"/>
                <a:gd name="connsiteY35" fmla="*/ 378111 h 2107245"/>
                <a:gd name="connsiteX36" fmla="*/ 12212083 w 12212083"/>
                <a:gd name="connsiteY36" fmla="*/ 715012 h 2107245"/>
                <a:gd name="connsiteX37" fmla="*/ 12192000 w 12212083"/>
                <a:gd name="connsiteY37" fmla="*/ 735095 h 2107245"/>
                <a:gd name="connsiteX38" fmla="*/ 12192000 w 12212083"/>
                <a:gd name="connsiteY38" fmla="*/ 1350532 h 2107245"/>
                <a:gd name="connsiteX39" fmla="*/ 12192001 w 12212083"/>
                <a:gd name="connsiteY39" fmla="*/ 1350532 h 2107245"/>
                <a:gd name="connsiteX40" fmla="*/ 12192001 w 12212083"/>
                <a:gd name="connsiteY40" fmla="*/ 2101263 h 2107245"/>
                <a:gd name="connsiteX41" fmla="*/ 10825832 w 12212083"/>
                <a:gd name="connsiteY41" fmla="*/ 2101263 h 2107245"/>
                <a:gd name="connsiteX42" fmla="*/ 10819850 w 12212083"/>
                <a:gd name="connsiteY42" fmla="*/ 2107245 h 2107245"/>
                <a:gd name="connsiteX43" fmla="*/ 10815363 w 12212083"/>
                <a:gd name="connsiteY43" fmla="*/ 2101263 h 2107245"/>
                <a:gd name="connsiteX44" fmla="*/ 779 w 12212083"/>
                <a:gd name="connsiteY44" fmla="*/ 2101263 h 2107245"/>
                <a:gd name="connsiteX45" fmla="*/ 779 w 12212083"/>
                <a:gd name="connsiteY45" fmla="*/ 1388548 h 2107245"/>
                <a:gd name="connsiteX46" fmla="*/ 0 w 12212083"/>
                <a:gd name="connsiteY46" fmla="*/ 1388548 h 2107245"/>
                <a:gd name="connsiteX47" fmla="*/ 0 w 12212083"/>
                <a:gd name="connsiteY47" fmla="*/ 1025209 h 2107245"/>
                <a:gd name="connsiteX48" fmla="*/ 779 w 12212083"/>
                <a:gd name="connsiteY48" fmla="*/ 1025209 h 2107245"/>
                <a:gd name="connsiteX49" fmla="*/ 779 w 12212083"/>
                <a:gd name="connsiteY49" fmla="*/ 13988 h 2107245"/>
                <a:gd name="connsiteX50" fmla="*/ 114966 w 12212083"/>
                <a:gd name="connsiteY50" fmla="*/ 40132 h 2107245"/>
                <a:gd name="connsiteX51" fmla="*/ 357874 w 12212083"/>
                <a:gd name="connsiteY51" fmla="*/ 189854 h 2107245"/>
                <a:gd name="connsiteX52" fmla="*/ 416908 w 12212083"/>
                <a:gd name="connsiteY52" fmla="*/ 258358 h 2107245"/>
                <a:gd name="connsiteX53" fmla="*/ 428640 w 12212083"/>
                <a:gd name="connsiteY53" fmla="*/ 276892 h 2107245"/>
                <a:gd name="connsiteX54" fmla="*/ 466959 w 12212083"/>
                <a:gd name="connsiteY54" fmla="*/ 241708 h 2107245"/>
                <a:gd name="connsiteX55" fmla="*/ 1105680 w 12212083"/>
                <a:gd name="connsiteY55" fmla="*/ 0 h 210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212083" h="2107245">
                  <a:moveTo>
                    <a:pt x="1105680" y="0"/>
                  </a:moveTo>
                  <a:cubicBezTo>
                    <a:pt x="1580300" y="0"/>
                    <a:pt x="1986118" y="357213"/>
                    <a:pt x="2150273" y="862027"/>
                  </a:cubicBezTo>
                  <a:lnTo>
                    <a:pt x="2170527" y="944721"/>
                  </a:lnTo>
                  <a:lnTo>
                    <a:pt x="2206744" y="946798"/>
                  </a:lnTo>
                  <a:cubicBezTo>
                    <a:pt x="2279512" y="958953"/>
                    <a:pt x="2346395" y="986972"/>
                    <a:pt x="2403682" y="1032063"/>
                  </a:cubicBezTo>
                  <a:cubicBezTo>
                    <a:pt x="2432326" y="1054609"/>
                    <a:pt x="2457385" y="1080489"/>
                    <a:pt x="2478896" y="1109216"/>
                  </a:cubicBezTo>
                  <a:lnTo>
                    <a:pt x="2511269" y="1165787"/>
                  </a:lnTo>
                  <a:lnTo>
                    <a:pt x="2574651" y="1112765"/>
                  </a:lnTo>
                  <a:cubicBezTo>
                    <a:pt x="2684317" y="1036640"/>
                    <a:pt x="2811478" y="993103"/>
                    <a:pt x="2947061" y="993103"/>
                  </a:cubicBezTo>
                  <a:cubicBezTo>
                    <a:pt x="3082645" y="993103"/>
                    <a:pt x="3209805" y="1036640"/>
                    <a:pt x="3319472" y="1112765"/>
                  </a:cubicBezTo>
                  <a:lnTo>
                    <a:pt x="3415162" y="1192813"/>
                  </a:lnTo>
                  <a:lnTo>
                    <a:pt x="3512508" y="1077346"/>
                  </a:lnTo>
                  <a:cubicBezTo>
                    <a:pt x="3684542" y="904878"/>
                    <a:pt x="3905093" y="801274"/>
                    <a:pt x="4145564" y="801274"/>
                  </a:cubicBezTo>
                  <a:cubicBezTo>
                    <a:pt x="4386034" y="801274"/>
                    <a:pt x="4606586" y="904878"/>
                    <a:pt x="4778620" y="1077346"/>
                  </a:cubicBezTo>
                  <a:lnTo>
                    <a:pt x="4891377" y="1211091"/>
                  </a:lnTo>
                  <a:lnTo>
                    <a:pt x="4939651" y="1142121"/>
                  </a:lnTo>
                  <a:cubicBezTo>
                    <a:pt x="5118847" y="927044"/>
                    <a:pt x="5367056" y="777216"/>
                    <a:pt x="5655447" y="734894"/>
                  </a:cubicBezTo>
                  <a:cubicBezTo>
                    <a:pt x="5979886" y="687282"/>
                    <a:pt x="6294708" y="784605"/>
                    <a:pt x="6543304" y="981031"/>
                  </a:cubicBezTo>
                  <a:lnTo>
                    <a:pt x="6573348" y="1006867"/>
                  </a:lnTo>
                  <a:lnTo>
                    <a:pt x="6608635" y="955102"/>
                  </a:lnTo>
                  <a:cubicBezTo>
                    <a:pt x="6759278" y="768323"/>
                    <a:pt x="6952406" y="656123"/>
                    <a:pt x="7162976" y="656123"/>
                  </a:cubicBezTo>
                  <a:cubicBezTo>
                    <a:pt x="7426190" y="656123"/>
                    <a:pt x="7662148" y="831436"/>
                    <a:pt x="7821942" y="1108582"/>
                  </a:cubicBezTo>
                  <a:lnTo>
                    <a:pt x="7897459" y="1264188"/>
                  </a:lnTo>
                  <a:lnTo>
                    <a:pt x="7931909" y="1219067"/>
                  </a:lnTo>
                  <a:cubicBezTo>
                    <a:pt x="8164040" y="963155"/>
                    <a:pt x="8506816" y="801274"/>
                    <a:pt x="8889183" y="801274"/>
                  </a:cubicBezTo>
                  <a:cubicBezTo>
                    <a:pt x="9271551" y="801274"/>
                    <a:pt x="9614326" y="963155"/>
                    <a:pt x="9846458" y="1219067"/>
                  </a:cubicBezTo>
                  <a:lnTo>
                    <a:pt x="9907236" y="1298672"/>
                  </a:lnTo>
                  <a:lnTo>
                    <a:pt x="9931830" y="1249225"/>
                  </a:lnTo>
                  <a:cubicBezTo>
                    <a:pt x="9952165" y="1217288"/>
                    <a:pt x="9976046" y="1187351"/>
                    <a:pt x="10003524" y="1159873"/>
                  </a:cubicBezTo>
                  <a:cubicBezTo>
                    <a:pt x="10140914" y="1022483"/>
                    <a:pt x="10339767" y="975008"/>
                    <a:pt x="10542828" y="1011254"/>
                  </a:cubicBezTo>
                  <a:lnTo>
                    <a:pt x="10632547" y="1034621"/>
                  </a:lnTo>
                  <a:lnTo>
                    <a:pt x="10672216" y="915970"/>
                  </a:lnTo>
                  <a:cubicBezTo>
                    <a:pt x="10725360" y="794429"/>
                    <a:pt x="10801042" y="681420"/>
                    <a:pt x="10899463" y="582998"/>
                  </a:cubicBezTo>
                  <a:cubicBezTo>
                    <a:pt x="11096308" y="386154"/>
                    <a:pt x="11351501" y="280271"/>
                    <a:pt x="11616600" y="263725"/>
                  </a:cubicBezTo>
                  <a:cubicBezTo>
                    <a:pt x="11815424" y="251316"/>
                    <a:pt x="12019822" y="289158"/>
                    <a:pt x="12209355" y="376570"/>
                  </a:cubicBezTo>
                  <a:lnTo>
                    <a:pt x="12212083" y="378111"/>
                  </a:lnTo>
                  <a:lnTo>
                    <a:pt x="12212083" y="715012"/>
                  </a:lnTo>
                  <a:lnTo>
                    <a:pt x="12192000" y="735095"/>
                  </a:lnTo>
                  <a:lnTo>
                    <a:pt x="12192000" y="1350532"/>
                  </a:lnTo>
                  <a:lnTo>
                    <a:pt x="12192001" y="1350532"/>
                  </a:lnTo>
                  <a:lnTo>
                    <a:pt x="12192001" y="2101263"/>
                  </a:lnTo>
                  <a:lnTo>
                    <a:pt x="10825832" y="2101263"/>
                  </a:lnTo>
                  <a:lnTo>
                    <a:pt x="10819850" y="2107245"/>
                  </a:lnTo>
                  <a:lnTo>
                    <a:pt x="10815363" y="2101263"/>
                  </a:lnTo>
                  <a:lnTo>
                    <a:pt x="779" y="2101263"/>
                  </a:lnTo>
                  <a:lnTo>
                    <a:pt x="779" y="1388548"/>
                  </a:lnTo>
                  <a:lnTo>
                    <a:pt x="0" y="1388548"/>
                  </a:lnTo>
                  <a:lnTo>
                    <a:pt x="0" y="1025209"/>
                  </a:lnTo>
                  <a:lnTo>
                    <a:pt x="779" y="1025209"/>
                  </a:lnTo>
                  <a:lnTo>
                    <a:pt x="779" y="13988"/>
                  </a:lnTo>
                  <a:lnTo>
                    <a:pt x="114966" y="40132"/>
                  </a:lnTo>
                  <a:cubicBezTo>
                    <a:pt x="206323" y="71203"/>
                    <a:pt x="288895" y="120875"/>
                    <a:pt x="357874" y="189854"/>
                  </a:cubicBezTo>
                  <a:cubicBezTo>
                    <a:pt x="379430" y="211410"/>
                    <a:pt x="399101" y="234294"/>
                    <a:pt x="416908" y="258358"/>
                  </a:cubicBezTo>
                  <a:lnTo>
                    <a:pt x="428640" y="276892"/>
                  </a:lnTo>
                  <a:lnTo>
                    <a:pt x="466959" y="241708"/>
                  </a:lnTo>
                  <a:cubicBezTo>
                    <a:pt x="648260" y="89303"/>
                    <a:pt x="868370" y="0"/>
                    <a:pt x="1105680" y="0"/>
                  </a:cubicBezTo>
                  <a:close/>
                </a:path>
              </a:pathLst>
            </a:custGeom>
            <a:solidFill>
              <a:srgbClr val="B2ED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a:off x="270228" y="2137212"/>
            <a:ext cx="6443411" cy="4169608"/>
            <a:chOff x="270228" y="2137212"/>
            <a:chExt cx="6443411" cy="4169608"/>
          </a:xfrm>
        </p:grpSpPr>
        <p:sp>
          <p:nvSpPr>
            <p:cNvPr id="28" name="圆角矩形 27"/>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pic>
        <p:nvPicPr>
          <p:cNvPr id="39" name="图片 38"/>
          <p:cNvPicPr>
            <a:picLocks noChangeAspect="1"/>
          </p:cNvPicPr>
          <p:nvPr/>
        </p:nvPicPr>
        <p:blipFill>
          <a:blip r:embed="rId2">
            <a:extLst>
              <a:ext uri="{28A0092B-C50C-407E-A947-70E740481C1C}">
                <a14:useLocalDpi xmlns:a14="http://schemas.microsoft.com/office/drawing/2010/main" val="0"/>
              </a:ext>
            </a:extLst>
          </a:blip>
          <a:srcRect l="10996" t="412" r="70787" b="72277"/>
          <a:stretch>
            <a:fillRect/>
          </a:stretch>
        </p:blipFill>
        <p:spPr>
          <a:xfrm>
            <a:off x="1304983"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2" name="图片 41"/>
          <p:cNvPicPr>
            <a:picLocks noChangeAspect="1"/>
          </p:cNvPicPr>
          <p:nvPr/>
        </p:nvPicPr>
        <p:blipFill>
          <a:blip r:embed="rId2" cstate="print">
            <a:extLst>
              <a:ext uri="{28A0092B-C50C-407E-A947-70E740481C1C}">
                <a14:useLocalDpi xmlns:a14="http://schemas.microsoft.com/office/drawing/2010/main" val="0"/>
              </a:ext>
            </a:extLst>
          </a:blip>
          <a:srcRect l="36125" t="810" r="42725" b="67481"/>
          <a:stretch>
            <a:fillRect/>
          </a:stretch>
        </p:blipFill>
        <p:spPr>
          <a:xfrm>
            <a:off x="3092796"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3" name="图片 42"/>
          <p:cNvPicPr>
            <a:picLocks noChangeAspect="1"/>
          </p:cNvPicPr>
          <p:nvPr/>
        </p:nvPicPr>
        <p:blipFill>
          <a:blip r:embed="rId2">
            <a:extLst>
              <a:ext uri="{28A0092B-C50C-407E-A947-70E740481C1C}">
                <a14:useLocalDpi xmlns:a14="http://schemas.microsoft.com/office/drawing/2010/main" val="0"/>
              </a:ext>
            </a:extLst>
          </a:blip>
          <a:srcRect l="71599" t="6089" r="8866" b="64623"/>
          <a:stretch>
            <a:fillRect/>
          </a:stretch>
        </p:blipFill>
        <p:spPr>
          <a:xfrm>
            <a:off x="4880609"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sp>
        <p:nvSpPr>
          <p:cNvPr id="44" name="矩形 43"/>
          <p:cNvSpPr/>
          <p:nvPr/>
        </p:nvSpPr>
        <p:spPr>
          <a:xfrm>
            <a:off x="1076806" y="4400391"/>
            <a:ext cx="1330814" cy="369332"/>
          </a:xfrm>
          <a:prstGeom prst="rect">
            <a:avLst/>
          </a:prstGeom>
        </p:spPr>
        <p:txBody>
          <a:bodyPr wrap="none">
            <a:spAutoFit/>
          </a:bodyPr>
          <a:lstStyle/>
          <a:p>
            <a:pPr algn="ctr"/>
            <a:r>
              <a:rPr lang="en-US" altLang="zh-CN" dirty="0">
                <a:latin typeface="+mn-ea"/>
              </a:rPr>
              <a:t>JACK CHEN</a:t>
            </a:r>
            <a:endParaRPr lang="zh-CN" altLang="en-US" dirty="0">
              <a:latin typeface="+mn-ea"/>
            </a:endParaRPr>
          </a:p>
        </p:txBody>
      </p:sp>
      <p:sp>
        <p:nvSpPr>
          <p:cNvPr id="45" name="矩形 44"/>
          <p:cNvSpPr/>
          <p:nvPr/>
        </p:nvSpPr>
        <p:spPr>
          <a:xfrm>
            <a:off x="2851795" y="4394639"/>
            <a:ext cx="1356462" cy="369332"/>
          </a:xfrm>
          <a:prstGeom prst="rect">
            <a:avLst/>
          </a:prstGeom>
        </p:spPr>
        <p:txBody>
          <a:bodyPr wrap="none">
            <a:spAutoFit/>
          </a:bodyPr>
          <a:lstStyle/>
          <a:p>
            <a:pPr algn="ctr"/>
            <a:r>
              <a:rPr lang="en-US" altLang="zh-CN" dirty="0">
                <a:latin typeface="+mn-ea"/>
              </a:rPr>
              <a:t>TOM ZHAO</a:t>
            </a:r>
            <a:endParaRPr lang="zh-CN" altLang="en-US" dirty="0">
              <a:latin typeface="+mn-ea"/>
            </a:endParaRPr>
          </a:p>
        </p:txBody>
      </p:sp>
      <p:sp>
        <p:nvSpPr>
          <p:cNvPr id="46" name="矩形 45"/>
          <p:cNvSpPr/>
          <p:nvPr/>
        </p:nvSpPr>
        <p:spPr>
          <a:xfrm>
            <a:off x="4898493" y="4390336"/>
            <a:ext cx="838691" cy="369332"/>
          </a:xfrm>
          <a:prstGeom prst="rect">
            <a:avLst/>
          </a:prstGeom>
        </p:spPr>
        <p:txBody>
          <a:bodyPr wrap="none">
            <a:spAutoFit/>
          </a:bodyPr>
          <a:lstStyle/>
          <a:p>
            <a:pPr algn="ctr"/>
            <a:r>
              <a:rPr lang="en-US" altLang="zh-CN" dirty="0">
                <a:latin typeface="+mn-ea"/>
              </a:rPr>
              <a:t>ROS LI</a:t>
            </a:r>
            <a:endParaRPr lang="zh-CN" altLang="en-US" dirty="0">
              <a:latin typeface="+mn-ea"/>
            </a:endParaRPr>
          </a:p>
        </p:txBody>
      </p:sp>
      <p:sp>
        <p:nvSpPr>
          <p:cNvPr id="47" name="矩形 46"/>
          <p:cNvSpPr/>
          <p:nvPr/>
        </p:nvSpPr>
        <p:spPr>
          <a:xfrm>
            <a:off x="912244" y="4925576"/>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8" name="矩形 47"/>
          <p:cNvSpPr/>
          <p:nvPr/>
        </p:nvSpPr>
        <p:spPr>
          <a:xfrm>
            <a:off x="2700057" y="4919824"/>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9" name="矩形 48"/>
          <p:cNvSpPr/>
          <p:nvPr/>
        </p:nvSpPr>
        <p:spPr>
          <a:xfrm>
            <a:off x="4487870" y="4915521"/>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50" name="矩形 49"/>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1" name="文本框 50"/>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我们的团队</a:t>
            </a:r>
          </a:p>
        </p:txBody>
      </p:sp>
    </p:spTree>
    <p:extLst>
      <p:ext uri="{BB962C8B-B14F-4D97-AF65-F5344CB8AC3E}">
        <p14:creationId xmlns:p14="http://schemas.microsoft.com/office/powerpoint/2010/main" val="384552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V="1">
            <a:off x="-134205" y="-3725348"/>
            <a:ext cx="12326205" cy="12656587"/>
            <a:chOff x="-134205" y="-2087048"/>
            <a:chExt cx="12326205" cy="12656587"/>
          </a:xfrm>
        </p:grpSpPr>
        <p:sp>
          <p:nvSpPr>
            <p:cNvPr id="6" name="任意多边形 5"/>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270228" y="2137212"/>
            <a:ext cx="6443411" cy="4169608"/>
            <a:chOff x="270228" y="2137212"/>
            <a:chExt cx="6443411" cy="4169608"/>
          </a:xfrm>
        </p:grpSpPr>
        <p:sp>
          <p:nvSpPr>
            <p:cNvPr id="10" name="圆角矩形 9"/>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3" name="Group 55"/>
          <p:cNvGrpSpPr/>
          <p:nvPr/>
        </p:nvGrpSpPr>
        <p:grpSpPr>
          <a:xfrm>
            <a:off x="735468" y="3555762"/>
            <a:ext cx="5667598" cy="1988223"/>
            <a:chOff x="571472" y="1500180"/>
            <a:chExt cx="4336869" cy="1521396"/>
          </a:xfrm>
        </p:grpSpPr>
        <p:grpSp>
          <p:nvGrpSpPr>
            <p:cNvPr id="14" name="Group 72"/>
            <p:cNvGrpSpPr/>
            <p:nvPr/>
          </p:nvGrpSpPr>
          <p:grpSpPr>
            <a:xfrm>
              <a:off x="571472" y="1500180"/>
              <a:ext cx="4336869" cy="235512"/>
              <a:chOff x="571472" y="1500180"/>
              <a:chExt cx="4336869" cy="235512"/>
            </a:xfrm>
          </p:grpSpPr>
          <p:grpSp>
            <p:nvGrpSpPr>
              <p:cNvPr id="33" name="Group 71"/>
              <p:cNvGrpSpPr/>
              <p:nvPr/>
            </p:nvGrpSpPr>
            <p:grpSpPr>
              <a:xfrm>
                <a:off x="1785918" y="1643056"/>
                <a:ext cx="2500330" cy="1588"/>
                <a:chOff x="1785918" y="1643056"/>
                <a:chExt cx="2500330" cy="1588"/>
              </a:xfrm>
            </p:grpSpPr>
            <p:cxnSp>
              <p:nvCxnSpPr>
                <p:cNvPr id="36" name="Straight Connector 18"/>
                <p:cNvCxnSpPr/>
                <p:nvPr/>
              </p:nvCxnSpPr>
              <p:spPr>
                <a:xfrm>
                  <a:off x="1785918" y="1643056"/>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9"/>
                <p:cNvCxnSpPr/>
                <p:nvPr/>
              </p:nvCxnSpPr>
              <p:spPr>
                <a:xfrm>
                  <a:off x="1785918" y="1643056"/>
                  <a:ext cx="2000264" cy="1588"/>
                </a:xfrm>
                <a:prstGeom prst="line">
                  <a:avLst/>
                </a:prstGeom>
                <a:ln w="57150">
                  <a:solidFill>
                    <a:srgbClr val="91E59C"/>
                  </a:solidFill>
                  <a:tailEnd type="oval"/>
                </a:ln>
              </p:spPr>
              <p:style>
                <a:lnRef idx="1">
                  <a:schemeClr val="accent1"/>
                </a:lnRef>
                <a:fillRef idx="0">
                  <a:schemeClr val="accent1"/>
                </a:fillRef>
                <a:effectRef idx="0">
                  <a:schemeClr val="accent1"/>
                </a:effectRef>
                <a:fontRef idx="minor">
                  <a:schemeClr val="tx1"/>
                </a:fontRef>
              </p:style>
            </p:cxnSp>
          </p:grpSp>
          <p:sp>
            <p:nvSpPr>
              <p:cNvPr id="34" name="Rectangle 31"/>
              <p:cNvSpPr/>
              <p:nvPr/>
            </p:nvSpPr>
            <p:spPr>
              <a:xfrm>
                <a:off x="571472" y="1500180"/>
                <a:ext cx="796325"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Photoshop</a:t>
                </a:r>
              </a:p>
            </p:txBody>
          </p:sp>
          <p:sp>
            <p:nvSpPr>
              <p:cNvPr id="35" name="Rectangle 35"/>
              <p:cNvSpPr/>
              <p:nvPr/>
            </p:nvSpPr>
            <p:spPr>
              <a:xfrm>
                <a:off x="4572000" y="1500180"/>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80%</a:t>
                </a:r>
              </a:p>
            </p:txBody>
          </p:sp>
        </p:grpSp>
        <p:grpSp>
          <p:nvGrpSpPr>
            <p:cNvPr id="15" name="Group 70"/>
            <p:cNvGrpSpPr/>
            <p:nvPr/>
          </p:nvGrpSpPr>
          <p:grpSpPr>
            <a:xfrm>
              <a:off x="571472" y="1928808"/>
              <a:ext cx="4336869" cy="235512"/>
              <a:chOff x="571472" y="1928808"/>
              <a:chExt cx="4336869" cy="235512"/>
            </a:xfrm>
          </p:grpSpPr>
          <p:grpSp>
            <p:nvGrpSpPr>
              <p:cNvPr id="28" name="Group 69"/>
              <p:cNvGrpSpPr/>
              <p:nvPr/>
            </p:nvGrpSpPr>
            <p:grpSpPr>
              <a:xfrm>
                <a:off x="1785918" y="2071684"/>
                <a:ext cx="2500330" cy="1588"/>
                <a:chOff x="1785918" y="2071684"/>
                <a:chExt cx="2500330" cy="1588"/>
              </a:xfrm>
            </p:grpSpPr>
            <p:cxnSp>
              <p:nvCxnSpPr>
                <p:cNvPr id="31" name="Straight Connector 21"/>
                <p:cNvCxnSpPr/>
                <p:nvPr/>
              </p:nvCxnSpPr>
              <p:spPr>
                <a:xfrm>
                  <a:off x="1785918" y="2071684"/>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2"/>
                <p:cNvCxnSpPr/>
                <p:nvPr/>
              </p:nvCxnSpPr>
              <p:spPr>
                <a:xfrm>
                  <a:off x="1785918" y="2071684"/>
                  <a:ext cx="1357322" cy="1588"/>
                </a:xfrm>
                <a:prstGeom prst="line">
                  <a:avLst/>
                </a:prstGeom>
                <a:ln w="57150">
                  <a:solidFill>
                    <a:srgbClr val="0085ED"/>
                  </a:solidFill>
                  <a:tailEnd type="oval"/>
                </a:ln>
              </p:spPr>
              <p:style>
                <a:lnRef idx="1">
                  <a:schemeClr val="accent1"/>
                </a:lnRef>
                <a:fillRef idx="0">
                  <a:schemeClr val="accent1"/>
                </a:fillRef>
                <a:effectRef idx="0">
                  <a:schemeClr val="accent1"/>
                </a:effectRef>
                <a:fontRef idx="minor">
                  <a:schemeClr val="tx1"/>
                </a:fontRef>
              </p:style>
            </p:cxnSp>
          </p:grpSp>
          <p:sp>
            <p:nvSpPr>
              <p:cNvPr id="29" name="Rectangle 32"/>
              <p:cNvSpPr/>
              <p:nvPr/>
            </p:nvSpPr>
            <p:spPr>
              <a:xfrm>
                <a:off x="571472" y="1928808"/>
                <a:ext cx="704328"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Illustrator</a:t>
                </a:r>
              </a:p>
            </p:txBody>
          </p:sp>
          <p:sp>
            <p:nvSpPr>
              <p:cNvPr id="30" name="Rectangle 36"/>
              <p:cNvSpPr/>
              <p:nvPr/>
            </p:nvSpPr>
            <p:spPr>
              <a:xfrm>
                <a:off x="4572000" y="1928808"/>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60%</a:t>
                </a:r>
              </a:p>
            </p:txBody>
          </p:sp>
        </p:grpSp>
        <p:grpSp>
          <p:nvGrpSpPr>
            <p:cNvPr id="16" name="Group 68"/>
            <p:cNvGrpSpPr/>
            <p:nvPr/>
          </p:nvGrpSpPr>
          <p:grpSpPr>
            <a:xfrm>
              <a:off x="571472" y="2357436"/>
              <a:ext cx="4336869" cy="235512"/>
              <a:chOff x="571472" y="2357436"/>
              <a:chExt cx="4336869" cy="235512"/>
            </a:xfrm>
          </p:grpSpPr>
          <p:grpSp>
            <p:nvGrpSpPr>
              <p:cNvPr id="23" name="Group 67"/>
              <p:cNvGrpSpPr/>
              <p:nvPr/>
            </p:nvGrpSpPr>
            <p:grpSpPr>
              <a:xfrm>
                <a:off x="1785918" y="2500312"/>
                <a:ext cx="2500330" cy="1588"/>
                <a:chOff x="1785918" y="2500312"/>
                <a:chExt cx="2500330" cy="1588"/>
              </a:xfrm>
            </p:grpSpPr>
            <p:cxnSp>
              <p:nvCxnSpPr>
                <p:cNvPr id="26" name="Straight Connector 23"/>
                <p:cNvCxnSpPr/>
                <p:nvPr/>
              </p:nvCxnSpPr>
              <p:spPr>
                <a:xfrm>
                  <a:off x="1785918" y="2500312"/>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4"/>
                <p:cNvCxnSpPr/>
                <p:nvPr/>
              </p:nvCxnSpPr>
              <p:spPr>
                <a:xfrm>
                  <a:off x="1785918" y="2500312"/>
                  <a:ext cx="1643074" cy="1044"/>
                </a:xfrm>
                <a:prstGeom prst="line">
                  <a:avLst/>
                </a:prstGeom>
                <a:ln w="57150">
                  <a:solidFill>
                    <a:srgbClr val="C3F3FD"/>
                  </a:solidFill>
                  <a:tailEnd type="oval"/>
                </a:ln>
              </p:spPr>
              <p:style>
                <a:lnRef idx="1">
                  <a:schemeClr val="accent1"/>
                </a:lnRef>
                <a:fillRef idx="0">
                  <a:schemeClr val="accent1"/>
                </a:fillRef>
                <a:effectRef idx="0">
                  <a:schemeClr val="accent1"/>
                </a:effectRef>
                <a:fontRef idx="minor">
                  <a:schemeClr val="tx1"/>
                </a:fontRef>
              </p:style>
            </p:cxnSp>
          </p:grpSp>
          <p:sp>
            <p:nvSpPr>
              <p:cNvPr id="24" name="Rectangle 33"/>
              <p:cNvSpPr/>
              <p:nvPr/>
            </p:nvSpPr>
            <p:spPr>
              <a:xfrm>
                <a:off x="571472" y="2357436"/>
                <a:ext cx="91776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Photography</a:t>
                </a:r>
              </a:p>
            </p:txBody>
          </p:sp>
          <p:sp>
            <p:nvSpPr>
              <p:cNvPr id="25" name="Rectangle 37"/>
              <p:cNvSpPr/>
              <p:nvPr/>
            </p:nvSpPr>
            <p:spPr>
              <a:xfrm>
                <a:off x="4572000" y="2357436"/>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70%</a:t>
                </a:r>
              </a:p>
            </p:txBody>
          </p:sp>
        </p:grpSp>
        <p:grpSp>
          <p:nvGrpSpPr>
            <p:cNvPr id="17" name="Group 66"/>
            <p:cNvGrpSpPr/>
            <p:nvPr/>
          </p:nvGrpSpPr>
          <p:grpSpPr>
            <a:xfrm>
              <a:off x="571472" y="2786064"/>
              <a:ext cx="4336869" cy="235512"/>
              <a:chOff x="571472" y="2786064"/>
              <a:chExt cx="4336869" cy="235512"/>
            </a:xfrm>
          </p:grpSpPr>
          <p:grpSp>
            <p:nvGrpSpPr>
              <p:cNvPr id="18" name="Group 65"/>
              <p:cNvGrpSpPr/>
              <p:nvPr/>
            </p:nvGrpSpPr>
            <p:grpSpPr>
              <a:xfrm>
                <a:off x="1785918" y="2928940"/>
                <a:ext cx="2500330" cy="1588"/>
                <a:chOff x="1785918" y="2928940"/>
                <a:chExt cx="2500330" cy="1588"/>
              </a:xfrm>
            </p:grpSpPr>
            <p:cxnSp>
              <p:nvCxnSpPr>
                <p:cNvPr id="21" name="Straight Connector 25"/>
                <p:cNvCxnSpPr/>
                <p:nvPr/>
              </p:nvCxnSpPr>
              <p:spPr>
                <a:xfrm>
                  <a:off x="1785918" y="2928940"/>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6"/>
                <p:cNvCxnSpPr/>
                <p:nvPr/>
              </p:nvCxnSpPr>
              <p:spPr>
                <a:xfrm>
                  <a:off x="1785918" y="2928940"/>
                  <a:ext cx="2214578" cy="1588"/>
                </a:xfrm>
                <a:prstGeom prst="line">
                  <a:avLst/>
                </a:prstGeom>
                <a:ln w="571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9" name="Rectangle 34"/>
              <p:cNvSpPr/>
              <p:nvPr/>
            </p:nvSpPr>
            <p:spPr>
              <a:xfrm>
                <a:off x="571472" y="2786064"/>
                <a:ext cx="82699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Powerpoint</a:t>
                </a:r>
              </a:p>
            </p:txBody>
          </p:sp>
          <p:sp>
            <p:nvSpPr>
              <p:cNvPr id="20" name="Rectangle 38"/>
              <p:cNvSpPr/>
              <p:nvPr/>
            </p:nvSpPr>
            <p:spPr>
              <a:xfrm>
                <a:off x="4572000" y="2786064"/>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90%</a:t>
                </a:r>
              </a:p>
            </p:txBody>
          </p:sp>
        </p:grpSp>
      </p:grpSp>
      <p:sp>
        <p:nvSpPr>
          <p:cNvPr id="38" name="矩形 37"/>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39" name="文本框 38"/>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我们的服务</a:t>
            </a:r>
          </a:p>
        </p:txBody>
      </p:sp>
    </p:spTree>
    <p:extLst>
      <p:ext uri="{BB962C8B-B14F-4D97-AF65-F5344CB8AC3E}">
        <p14:creationId xmlns:p14="http://schemas.microsoft.com/office/powerpoint/2010/main" val="80839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12" name="文本框 11"/>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项目说明</a:t>
            </a:r>
          </a:p>
        </p:txBody>
      </p:sp>
      <p:sp>
        <p:nvSpPr>
          <p:cNvPr id="35"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Group 4"/>
          <p:cNvGrpSpPr>
            <a:grpSpLocks noChangeAspect="1"/>
          </p:cNvGrpSpPr>
          <p:nvPr/>
        </p:nvGrpSpPr>
        <p:grpSpPr bwMode="auto">
          <a:xfrm>
            <a:off x="2208468" y="3954463"/>
            <a:ext cx="371475" cy="320675"/>
            <a:chOff x="998" y="2742"/>
            <a:chExt cx="234" cy="202"/>
          </a:xfrm>
        </p:grpSpPr>
        <p:sp>
          <p:nvSpPr>
            <p:cNvPr id="57" name="Freeform 5"/>
            <p:cNvSpPr>
              <a:spLocks/>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6"/>
            <p:cNvSpPr>
              <a:spLocks/>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7"/>
            <p:cNvSpPr>
              <a:spLocks/>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55" name="文本框 54"/>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6" name="矩形 55"/>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9" name="文本框 48"/>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0" name="矩形 49"/>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51" name="Group 10"/>
          <p:cNvGrpSpPr>
            <a:grpSpLocks noChangeAspect="1"/>
          </p:cNvGrpSpPr>
          <p:nvPr/>
        </p:nvGrpSpPr>
        <p:grpSpPr bwMode="auto">
          <a:xfrm>
            <a:off x="4676330" y="3954463"/>
            <a:ext cx="371475" cy="369888"/>
            <a:chOff x="3720" y="2472"/>
            <a:chExt cx="234" cy="233"/>
          </a:xfrm>
        </p:grpSpPr>
        <p:sp>
          <p:nvSpPr>
            <p:cNvPr id="52" name="Freeform 11"/>
            <p:cNvSpPr>
              <a:spLocks/>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12"/>
            <p:cNvSpPr>
              <a:spLocks/>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46" name="文本框 45"/>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7" name="矩形 46"/>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8" name="Freeform 21"/>
          <p:cNvSpPr>
            <a:spLocks/>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41" name="文本框 40"/>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2" name="矩形 41"/>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43" name="Group 24"/>
          <p:cNvGrpSpPr>
            <a:grpSpLocks noChangeAspect="1"/>
          </p:cNvGrpSpPr>
          <p:nvPr/>
        </p:nvGrpSpPr>
        <p:grpSpPr bwMode="auto">
          <a:xfrm>
            <a:off x="9585582" y="3954463"/>
            <a:ext cx="382587" cy="382587"/>
            <a:chOff x="5663" y="2491"/>
            <a:chExt cx="241" cy="241"/>
          </a:xfrm>
        </p:grpSpPr>
        <p:sp>
          <p:nvSpPr>
            <p:cNvPr id="44" name="Freeform 25"/>
            <p:cNvSpPr>
              <a:spLocks/>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Line 26"/>
            <p:cNvSpPr>
              <a:spLocks noChangeShapeType="1"/>
            </p:cNvSpPr>
            <p:nvPr/>
          </p:nvSpPr>
          <p:spPr bwMode="auto">
            <a:xfrm>
              <a:off x="5819" y="2647"/>
              <a:ext cx="85" cy="85"/>
            </a:xfrm>
            <a:prstGeom prst="line">
              <a:avLst/>
            </a:prstGeom>
            <a:noFill/>
            <a:ln w="25400" cap="rnd">
              <a:solidFill>
                <a:srgbClr val="0085E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42613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4" name="对象 33"/>
          <p:cNvGraphicFramePr>
            <a:graphicFrameLocks noChangeAspect="1"/>
          </p:cNvGraphicFramePr>
          <p:nvPr>
            <p:extLst>
              <p:ext uri="{D42A27DB-BD31-4B8C-83A1-F6EECF244321}">
                <p14:modId xmlns:p14="http://schemas.microsoft.com/office/powerpoint/2010/main" val="1150362797"/>
              </p:ext>
            </p:extLst>
          </p:nvPr>
        </p:nvGraphicFramePr>
        <p:xfrm>
          <a:off x="6796241" y="1828054"/>
          <a:ext cx="4544859" cy="3971924"/>
        </p:xfrm>
        <a:graphic>
          <a:graphicData uri="http://schemas.openxmlformats.org/presentationml/2006/ole">
            <mc:AlternateContent xmlns:mc="http://schemas.openxmlformats.org/markup-compatibility/2006">
              <mc:Choice xmlns:v="urn:schemas-microsoft-com:vml" Requires="v">
                <p:oleObj spid="_x0000_s2058" name="Image" r:id="rId3" imgW="8888760" imgH="7745760" progId="Photoshop.Image.13">
                  <p:embed/>
                </p:oleObj>
              </mc:Choice>
              <mc:Fallback>
                <p:oleObj name="Image" r:id="rId3" imgW="8888760" imgH="7745760" progId="Photoshop.Image.13">
                  <p:embed/>
                  <p:pic>
                    <p:nvPicPr>
                      <p:cNvPr id="0" name=""/>
                      <p:cNvPicPr/>
                      <p:nvPr/>
                    </p:nvPicPr>
                    <p:blipFill>
                      <a:blip r:embed="rId4"/>
                      <a:stretch>
                        <a:fillRect/>
                      </a:stretch>
                    </p:blipFill>
                    <p:spPr>
                      <a:xfrm>
                        <a:off x="6796241" y="1828054"/>
                        <a:ext cx="4544859" cy="3971924"/>
                      </a:xfrm>
                      <a:prstGeom prst="rect">
                        <a:avLst/>
                      </a:prstGeom>
                    </p:spPr>
                  </p:pic>
                </p:oleObj>
              </mc:Fallback>
            </mc:AlternateContent>
          </a:graphicData>
        </a:graphic>
      </p:graphicFrame>
      <p:sp>
        <p:nvSpPr>
          <p:cNvPr id="35" name="矩形 34"/>
          <p:cNvSpPr/>
          <p:nvPr/>
        </p:nvSpPr>
        <p:spPr>
          <a:xfrm>
            <a:off x="955700" y="3119214"/>
            <a:ext cx="4359250" cy="1169551"/>
          </a:xfrm>
          <a:prstGeom prst="rect">
            <a:avLst/>
          </a:prstGeom>
        </p:spPr>
        <p:txBody>
          <a:bodyPr wrap="square">
            <a:spAutoFit/>
          </a:bodyPr>
          <a:lstStyle/>
          <a:p>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36" name="文本框 35"/>
          <p:cNvSpPr txBox="1"/>
          <p:nvPr/>
        </p:nvSpPr>
        <p:spPr>
          <a:xfrm>
            <a:off x="955700" y="2531910"/>
            <a:ext cx="2438400" cy="400110"/>
          </a:xfrm>
          <a:prstGeom prst="rect">
            <a:avLst/>
          </a:prstGeom>
          <a:noFill/>
        </p:spPr>
        <p:txBody>
          <a:bodyPr wrap="square" rtlCol="0">
            <a:spAutoFit/>
          </a:bodyPr>
          <a:lstStyle/>
          <a:p>
            <a:r>
              <a:rPr lang="zh-CN" altLang="en-US" sz="2000" dirty="0">
                <a:latin typeface="+mn-ea"/>
              </a:rPr>
              <a:t>项目说明</a:t>
            </a:r>
          </a:p>
        </p:txBody>
      </p:sp>
    </p:spTree>
    <p:extLst>
      <p:ext uri="{BB962C8B-B14F-4D97-AF65-F5344CB8AC3E}">
        <p14:creationId xmlns:p14="http://schemas.microsoft.com/office/powerpoint/2010/main" val="2026306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7483724" y="704850"/>
            <a:ext cx="3106171" cy="5518999"/>
            <a:chOff x="7483724" y="704850"/>
            <a:chExt cx="3106171" cy="5518999"/>
          </a:xfrm>
          <a:effectLst>
            <a:outerShdw blurRad="393700" dist="50800" dir="5400000" algn="t" rotWithShape="0">
              <a:prstClr val="black">
                <a:alpha val="25000"/>
              </a:prstClr>
            </a:outerShdw>
          </a:effectLst>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3724" y="704850"/>
              <a:ext cx="3106171" cy="5518999"/>
            </a:xfrm>
            <a:prstGeom prst="rect">
              <a:avLst/>
            </a:prstGeom>
          </p:spPr>
        </p:pic>
        <p:sp>
          <p:nvSpPr>
            <p:cNvPr id="3" name="矩形 2"/>
            <p:cNvSpPr/>
            <p:nvPr/>
          </p:nvSpPr>
          <p:spPr>
            <a:xfrm>
              <a:off x="8058150" y="1676401"/>
              <a:ext cx="1962150" cy="3505200"/>
            </a:xfrm>
            <a:prstGeom prst="rect">
              <a:avLst/>
            </a:prstGeom>
            <a:solidFill>
              <a:srgbClr val="312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p:cNvGrpSpPr/>
          <p:nvPr/>
        </p:nvGrpSpPr>
        <p:grpSpPr>
          <a:xfrm>
            <a:off x="1324778" y="2098991"/>
            <a:ext cx="3813374" cy="1335749"/>
            <a:chOff x="6477255" y="2195414"/>
            <a:chExt cx="3813374" cy="1335749"/>
          </a:xfrm>
        </p:grpSpPr>
        <p:grpSp>
          <p:nvGrpSpPr>
            <p:cNvPr id="29" name="组合 28"/>
            <p:cNvGrpSpPr/>
            <p:nvPr/>
          </p:nvGrpSpPr>
          <p:grpSpPr>
            <a:xfrm>
              <a:off x="8287005" y="2195414"/>
              <a:ext cx="2003624" cy="1335749"/>
              <a:chOff x="8469020" y="1343853"/>
              <a:chExt cx="3091801" cy="2061201"/>
            </a:xfrm>
          </p:grpSpPr>
          <p:graphicFrame>
            <p:nvGraphicFramePr>
              <p:cNvPr id="37" name="图表 36"/>
              <p:cNvGraphicFramePr/>
              <p:nvPr>
                <p:extLst>
                  <p:ext uri="{D42A27DB-BD31-4B8C-83A1-F6EECF244321}">
                    <p14:modId xmlns:p14="http://schemas.microsoft.com/office/powerpoint/2010/main" val="632629069"/>
                  </p:ext>
                </p:extLst>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3"/>
              </a:graphicData>
            </a:graphic>
          </p:graphicFrame>
          <p:sp>
            <p:nvSpPr>
              <p:cNvPr id="38" name="文本框 37"/>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nvGrpSpPr>
            <p:cNvPr id="30" name="组合 29"/>
            <p:cNvGrpSpPr/>
            <p:nvPr/>
          </p:nvGrpSpPr>
          <p:grpSpPr>
            <a:xfrm>
              <a:off x="6477255" y="2195414"/>
              <a:ext cx="2003624" cy="1335749"/>
              <a:chOff x="8469020" y="1343853"/>
              <a:chExt cx="3091801" cy="2061201"/>
            </a:xfrm>
          </p:grpSpPr>
          <p:graphicFrame>
            <p:nvGraphicFramePr>
              <p:cNvPr id="31" name="图表 30"/>
              <p:cNvGraphicFramePr/>
              <p:nvPr>
                <p:extLst>
                  <p:ext uri="{D42A27DB-BD31-4B8C-83A1-F6EECF244321}">
                    <p14:modId xmlns:p14="http://schemas.microsoft.com/office/powerpoint/2010/main" val="2498391446"/>
                  </p:ext>
                </p:extLst>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本框 31"/>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sp>
        <p:nvSpPr>
          <p:cNvPr id="39" name="文本框 38"/>
          <p:cNvSpPr txBox="1"/>
          <p:nvPr/>
        </p:nvSpPr>
        <p:spPr>
          <a:xfrm>
            <a:off x="853838" y="3434738"/>
            <a:ext cx="4672733" cy="461665"/>
          </a:xfrm>
          <a:prstGeom prst="rect">
            <a:avLst/>
          </a:prstGeom>
          <a:noFill/>
        </p:spPr>
        <p:txBody>
          <a:bodyPr wrap="square" rtlCol="0">
            <a:spAutoFit/>
          </a:bodyPr>
          <a:lstStyle/>
          <a:p>
            <a:pPr algn="ctr"/>
            <a:r>
              <a:rPr lang="en-US" altLang="zh-CN" sz="2400" dirty="0">
                <a:latin typeface="+mn-ea"/>
                <a:cs typeface="Nirmala UI Semilight" panose="020B0402040204020203" pitchFamily="34" charset="0"/>
              </a:rPr>
              <a:t>Lorem ipsum </a:t>
            </a:r>
          </a:p>
        </p:txBody>
      </p:sp>
      <p:sp>
        <p:nvSpPr>
          <p:cNvPr id="40" name="矩形 39"/>
          <p:cNvSpPr/>
          <p:nvPr/>
        </p:nvSpPr>
        <p:spPr>
          <a:xfrm>
            <a:off x="854176" y="3911901"/>
            <a:ext cx="4560703" cy="1061829"/>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 labore et dolore magna </a:t>
            </a:r>
            <a:endParaRPr lang="zh-CN" altLang="en-US" sz="1400" dirty="0">
              <a:solidFill>
                <a:schemeClr val="bg1">
                  <a:lumMod val="50000"/>
                </a:schemeClr>
              </a:solidFill>
            </a:endParaRPr>
          </a:p>
        </p:txBody>
      </p:sp>
    </p:spTree>
    <p:extLst>
      <p:ext uri="{BB962C8B-B14F-4D97-AF65-F5344CB8AC3E}">
        <p14:creationId xmlns:p14="http://schemas.microsoft.com/office/powerpoint/2010/main" val="302075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56" name="自由: 形状 55"/>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自由: 形状 43"/>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自由: 形状 36"/>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2436791" y="2222284"/>
            <a:ext cx="7318418" cy="738664"/>
          </a:xfrm>
          <a:prstGeom prst="rect">
            <a:avLst/>
          </a:prstGeom>
        </p:spPr>
        <p:txBody>
          <a:bodyPr wrap="square">
            <a:spAutoFit/>
          </a:bodyPr>
          <a:lstStyle/>
          <a:p>
            <a:pPr algn="ctr"/>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8" name="文本框 57"/>
          <p:cNvSpPr txBox="1"/>
          <p:nvPr/>
        </p:nvSpPr>
        <p:spPr>
          <a:xfrm>
            <a:off x="4876800" y="1775492"/>
            <a:ext cx="2438400" cy="400110"/>
          </a:xfrm>
          <a:prstGeom prst="rect">
            <a:avLst/>
          </a:prstGeom>
          <a:noFill/>
        </p:spPr>
        <p:txBody>
          <a:bodyPr wrap="square" rtlCol="0">
            <a:spAutoFit/>
          </a:bodyPr>
          <a:lstStyle/>
          <a:p>
            <a:pPr algn="ctr"/>
            <a:r>
              <a:rPr lang="zh-CN" altLang="en-US" sz="2000" dirty="0">
                <a:solidFill>
                  <a:schemeClr val="bg1"/>
                </a:solidFill>
                <a:latin typeface="+mn-ea"/>
              </a:rPr>
              <a:t>项目分析</a:t>
            </a:r>
          </a:p>
        </p:txBody>
      </p:sp>
      <p:grpSp>
        <p:nvGrpSpPr>
          <p:cNvPr id="64" name="组合 63"/>
          <p:cNvGrpSpPr/>
          <p:nvPr/>
        </p:nvGrpSpPr>
        <p:grpSpPr>
          <a:xfrm>
            <a:off x="4441452" y="2108419"/>
            <a:ext cx="3297889" cy="5215049"/>
            <a:chOff x="8944542" y="-631978"/>
            <a:chExt cx="3297889" cy="5215049"/>
          </a:xfrm>
        </p:grpSpPr>
        <p:pic>
          <p:nvPicPr>
            <p:cNvPr id="59" name="图片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4542" y="-631978"/>
              <a:ext cx="3297889" cy="5215049"/>
            </a:xfrm>
            <a:prstGeom prst="rect">
              <a:avLst/>
            </a:prstGeom>
          </p:spPr>
        </p:pic>
        <p:sp>
          <p:nvSpPr>
            <p:cNvPr id="60" name="矩形 59"/>
            <p:cNvSpPr/>
            <p:nvPr/>
          </p:nvSpPr>
          <p:spPr>
            <a:xfrm>
              <a:off x="9808111" y="952499"/>
              <a:ext cx="1556119" cy="2714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63" name="图表 62"/>
            <p:cNvGraphicFramePr/>
            <p:nvPr>
              <p:extLst>
                <p:ext uri="{D42A27DB-BD31-4B8C-83A1-F6EECF244321}">
                  <p14:modId xmlns:p14="http://schemas.microsoft.com/office/powerpoint/2010/main" val="1238009532"/>
                </p:ext>
              </p:extLst>
            </p:nvPr>
          </p:nvGraphicFramePr>
          <p:xfrm>
            <a:off x="9620309" y="1313686"/>
            <a:ext cx="1985578" cy="1323719"/>
          </p:xfrm>
          <a:graphic>
            <a:graphicData uri="http://schemas.openxmlformats.org/drawingml/2006/chart">
              <c:chart xmlns:c="http://schemas.openxmlformats.org/drawingml/2006/chart" xmlns:r="http://schemas.openxmlformats.org/officeDocument/2006/relationships" r:id="rId3"/>
            </a:graphicData>
          </a:graphic>
        </p:graphicFrame>
      </p:grpSp>
      <p:sp>
        <p:nvSpPr>
          <p:cNvPr id="27" name="自由: 形状 2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10419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773</Words>
  <Application>Microsoft Office PowerPoint</Application>
  <PresentationFormat>宽屏</PresentationFormat>
  <Paragraphs>76</Paragraphs>
  <Slides>14</Slides>
  <Notes>1</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1</vt:i4>
      </vt:variant>
      <vt:variant>
        <vt:lpstr>幻灯片标题</vt:lpstr>
      </vt:variant>
      <vt:variant>
        <vt:i4>14</vt:i4>
      </vt:variant>
    </vt:vector>
  </HeadingPairs>
  <TitlesOfParts>
    <vt:vector size="29" baseType="lpstr">
      <vt:lpstr>Meiryo</vt:lpstr>
      <vt:lpstr>等线</vt:lpstr>
      <vt:lpstr>等线 Light</vt:lpstr>
      <vt:lpstr>宋体</vt:lpstr>
      <vt:lpstr>微软雅黑</vt:lpstr>
      <vt:lpstr>Arial</vt:lpstr>
      <vt:lpstr>Calibri</vt:lpstr>
      <vt:lpstr>Calibri Light</vt:lpstr>
      <vt:lpstr>Nirmala UI Semilight</vt:lpstr>
      <vt:lpstr>Open Sans</vt:lpstr>
      <vt:lpstr>Open Sans Light</vt:lpstr>
      <vt:lpstr>Orator Std</vt:lpstr>
      <vt:lpstr>Office 主题​​</vt:lpstr>
      <vt:lpstr>Office Theme</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38</cp:revision>
  <dcterms:created xsi:type="dcterms:W3CDTF">2016-07-15T01:01:44Z</dcterms:created>
  <dcterms:modified xsi:type="dcterms:W3CDTF">2023-02-06T05:03:01Z</dcterms:modified>
</cp:coreProperties>
</file>