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29"/>
  </p:notesMasterIdLst>
  <p:sldIdLst>
    <p:sldId id="259" r:id="rId3"/>
    <p:sldId id="285" r:id="rId4"/>
    <p:sldId id="258" r:id="rId5"/>
    <p:sldId id="268" r:id="rId6"/>
    <p:sldId id="280" r:id="rId7"/>
    <p:sldId id="269" r:id="rId8"/>
    <p:sldId id="265" r:id="rId9"/>
    <p:sldId id="286" r:id="rId10"/>
    <p:sldId id="267" r:id="rId11"/>
    <p:sldId id="271" r:id="rId12"/>
    <p:sldId id="266" r:id="rId13"/>
    <p:sldId id="281" r:id="rId14"/>
    <p:sldId id="270" r:id="rId15"/>
    <p:sldId id="287" r:id="rId16"/>
    <p:sldId id="276" r:id="rId17"/>
    <p:sldId id="279" r:id="rId18"/>
    <p:sldId id="282" r:id="rId19"/>
    <p:sldId id="284" r:id="rId20"/>
    <p:sldId id="272" r:id="rId21"/>
    <p:sldId id="273" r:id="rId22"/>
    <p:sldId id="288" r:id="rId23"/>
    <p:sldId id="274" r:id="rId24"/>
    <p:sldId id="275" r:id="rId25"/>
    <p:sldId id="283" r:id="rId26"/>
    <p:sldId id="289" r:id="rId27"/>
    <p:sldId id="29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D8E-F535-4100-8283-92139F2816B6}" type="datetimeFigureOut">
              <a:rPr lang="zh-CN" altLang="en-US" smtClean="0"/>
              <a:t>2023/2/6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E245B-04D6-4B0F-B184-43A24177F6D3}" type="slidenum">
              <a:rPr lang="zh-CN" altLang="en-US" smtClean="0"/>
              <a:t>‹#›</a:t>
            </a:fld>
            <a:endParaRPr lang="zh-CN" altLang="en-US"/>
          </a:p>
        </p:txBody>
      </p:sp>
    </p:spTree>
    <p:extLst>
      <p:ext uri="{BB962C8B-B14F-4D97-AF65-F5344CB8AC3E}">
        <p14:creationId xmlns:p14="http://schemas.microsoft.com/office/powerpoint/2010/main" val="290087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t>3</a:t>
            </a:fld>
            <a:endParaRPr lang="zh-CN" altLang="en-US"/>
          </a:p>
        </p:txBody>
      </p:sp>
    </p:spTree>
    <p:extLst>
      <p:ext uri="{BB962C8B-B14F-4D97-AF65-F5344CB8AC3E}">
        <p14:creationId xmlns:p14="http://schemas.microsoft.com/office/powerpoint/2010/main" val="92942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B98CAE9-6D11-4527-ADF3-3D5099E025E8}" type="slidenum">
              <a:rPr lang="zh-CN" altLang="en-US" smtClean="0"/>
              <a:t>12</a:t>
            </a:fld>
            <a:endParaRPr lang="zh-CN" altLang="en-US"/>
          </a:p>
        </p:txBody>
      </p:sp>
    </p:spTree>
    <p:extLst>
      <p:ext uri="{BB962C8B-B14F-4D97-AF65-F5344CB8AC3E}">
        <p14:creationId xmlns:p14="http://schemas.microsoft.com/office/powerpoint/2010/main" val="352874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t>13</a:t>
            </a:fld>
            <a:endParaRPr lang="zh-CN" altLang="en-US"/>
          </a:p>
        </p:txBody>
      </p:sp>
    </p:spTree>
    <p:extLst>
      <p:ext uri="{BB962C8B-B14F-4D97-AF65-F5344CB8AC3E}">
        <p14:creationId xmlns:p14="http://schemas.microsoft.com/office/powerpoint/2010/main" val="132149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t>14</a:t>
            </a:fld>
            <a:endParaRPr lang="zh-CN" altLang="en-US"/>
          </a:p>
        </p:txBody>
      </p:sp>
    </p:spTree>
    <p:extLst>
      <p:ext uri="{BB962C8B-B14F-4D97-AF65-F5344CB8AC3E}">
        <p14:creationId xmlns:p14="http://schemas.microsoft.com/office/powerpoint/2010/main" val="298910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t>15</a:t>
            </a:fld>
            <a:endParaRPr lang="zh-CN" altLang="en-US"/>
          </a:p>
        </p:txBody>
      </p:sp>
    </p:spTree>
    <p:extLst>
      <p:ext uri="{BB962C8B-B14F-4D97-AF65-F5344CB8AC3E}">
        <p14:creationId xmlns:p14="http://schemas.microsoft.com/office/powerpoint/2010/main" val="188929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17F70F-D5FC-43AB-AF8A-356B6E1B3A22}" type="slidenum">
              <a:rPr lang="zh-CN" altLang="en-US" smtClean="0"/>
              <a:t>16</a:t>
            </a:fld>
            <a:endParaRPr lang="zh-CN" altLang="en-US"/>
          </a:p>
        </p:txBody>
      </p:sp>
    </p:spTree>
    <p:extLst>
      <p:ext uri="{BB962C8B-B14F-4D97-AF65-F5344CB8AC3E}">
        <p14:creationId xmlns:p14="http://schemas.microsoft.com/office/powerpoint/2010/main" val="411756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17</a:t>
            </a:fld>
            <a:endParaRPr lang="zh-CN" altLang="en-US"/>
          </a:p>
        </p:txBody>
      </p:sp>
    </p:spTree>
    <p:extLst>
      <p:ext uri="{BB962C8B-B14F-4D97-AF65-F5344CB8AC3E}">
        <p14:creationId xmlns:p14="http://schemas.microsoft.com/office/powerpoint/2010/main" val="1009177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t>18</a:t>
            </a:fld>
            <a:endParaRPr lang="zh-CN" altLang="en-US"/>
          </a:p>
        </p:txBody>
      </p:sp>
    </p:spTree>
    <p:extLst>
      <p:ext uri="{BB962C8B-B14F-4D97-AF65-F5344CB8AC3E}">
        <p14:creationId xmlns:p14="http://schemas.microsoft.com/office/powerpoint/2010/main" val="3612639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19</a:t>
            </a:fld>
            <a:endParaRPr lang="zh-CN" altLang="en-US"/>
          </a:p>
        </p:txBody>
      </p:sp>
    </p:spTree>
    <p:extLst>
      <p:ext uri="{BB962C8B-B14F-4D97-AF65-F5344CB8AC3E}">
        <p14:creationId xmlns:p14="http://schemas.microsoft.com/office/powerpoint/2010/main" val="112829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20</a:t>
            </a:fld>
            <a:endParaRPr lang="zh-CN" altLang="en-US"/>
          </a:p>
        </p:txBody>
      </p:sp>
    </p:spTree>
    <p:extLst>
      <p:ext uri="{BB962C8B-B14F-4D97-AF65-F5344CB8AC3E}">
        <p14:creationId xmlns:p14="http://schemas.microsoft.com/office/powerpoint/2010/main" val="418943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t>21</a:t>
            </a:fld>
            <a:endParaRPr lang="zh-CN" altLang="en-US"/>
          </a:p>
        </p:txBody>
      </p:sp>
    </p:spTree>
    <p:extLst>
      <p:ext uri="{BB962C8B-B14F-4D97-AF65-F5344CB8AC3E}">
        <p14:creationId xmlns:p14="http://schemas.microsoft.com/office/powerpoint/2010/main" val="157235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t>4</a:t>
            </a:fld>
            <a:endParaRPr lang="zh-CN" altLang="en-US"/>
          </a:p>
        </p:txBody>
      </p:sp>
    </p:spTree>
    <p:extLst>
      <p:ext uri="{BB962C8B-B14F-4D97-AF65-F5344CB8AC3E}">
        <p14:creationId xmlns:p14="http://schemas.microsoft.com/office/powerpoint/2010/main" val="340547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t>22</a:t>
            </a:fld>
            <a:endParaRPr lang="zh-CN" altLang="en-US"/>
          </a:p>
        </p:txBody>
      </p:sp>
    </p:spTree>
    <p:extLst>
      <p:ext uri="{BB962C8B-B14F-4D97-AF65-F5344CB8AC3E}">
        <p14:creationId xmlns:p14="http://schemas.microsoft.com/office/powerpoint/2010/main" val="3703325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t>23</a:t>
            </a:fld>
            <a:endParaRPr lang="zh-CN" altLang="en-US"/>
          </a:p>
        </p:txBody>
      </p:sp>
    </p:spTree>
    <p:extLst>
      <p:ext uri="{BB962C8B-B14F-4D97-AF65-F5344CB8AC3E}">
        <p14:creationId xmlns:p14="http://schemas.microsoft.com/office/powerpoint/2010/main" val="230821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t>24</a:t>
            </a:fld>
            <a:endParaRPr lang="zh-CN" altLang="en-US"/>
          </a:p>
        </p:txBody>
      </p:sp>
    </p:spTree>
    <p:extLst>
      <p:ext uri="{BB962C8B-B14F-4D97-AF65-F5344CB8AC3E}">
        <p14:creationId xmlns:p14="http://schemas.microsoft.com/office/powerpoint/2010/main" val="638244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0970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5</a:t>
            </a:fld>
            <a:endParaRPr lang="zh-CN" altLang="en-US"/>
          </a:p>
        </p:txBody>
      </p:sp>
    </p:spTree>
    <p:extLst>
      <p:ext uri="{BB962C8B-B14F-4D97-AF65-F5344CB8AC3E}">
        <p14:creationId xmlns:p14="http://schemas.microsoft.com/office/powerpoint/2010/main" val="212110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t>6</a:t>
            </a:fld>
            <a:endParaRPr lang="zh-CN" altLang="en-US"/>
          </a:p>
        </p:txBody>
      </p:sp>
    </p:spTree>
    <p:extLst>
      <p:ext uri="{BB962C8B-B14F-4D97-AF65-F5344CB8AC3E}">
        <p14:creationId xmlns:p14="http://schemas.microsoft.com/office/powerpoint/2010/main" val="243674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t>7</a:t>
            </a:fld>
            <a:endParaRPr lang="zh-CN" altLang="en-US"/>
          </a:p>
        </p:txBody>
      </p:sp>
    </p:spTree>
    <p:extLst>
      <p:ext uri="{BB962C8B-B14F-4D97-AF65-F5344CB8AC3E}">
        <p14:creationId xmlns:p14="http://schemas.microsoft.com/office/powerpoint/2010/main" val="347169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t>8</a:t>
            </a:fld>
            <a:endParaRPr lang="zh-CN" altLang="en-US"/>
          </a:p>
        </p:txBody>
      </p:sp>
    </p:spTree>
    <p:extLst>
      <p:ext uri="{BB962C8B-B14F-4D97-AF65-F5344CB8AC3E}">
        <p14:creationId xmlns:p14="http://schemas.microsoft.com/office/powerpoint/2010/main" val="235283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t>9</a:t>
            </a:fld>
            <a:endParaRPr lang="zh-CN" altLang="en-US"/>
          </a:p>
        </p:txBody>
      </p:sp>
    </p:spTree>
    <p:extLst>
      <p:ext uri="{BB962C8B-B14F-4D97-AF65-F5344CB8AC3E}">
        <p14:creationId xmlns:p14="http://schemas.microsoft.com/office/powerpoint/2010/main" val="121442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10</a:t>
            </a:fld>
            <a:endParaRPr lang="zh-CN" altLang="en-US"/>
          </a:p>
        </p:txBody>
      </p:sp>
    </p:spTree>
    <p:extLst>
      <p:ext uri="{BB962C8B-B14F-4D97-AF65-F5344CB8AC3E}">
        <p14:creationId xmlns:p14="http://schemas.microsoft.com/office/powerpoint/2010/main" val="116382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t>11</a:t>
            </a:fld>
            <a:endParaRPr lang="zh-CN" altLang="en-US"/>
          </a:p>
        </p:txBody>
      </p:sp>
    </p:spTree>
    <p:extLst>
      <p:ext uri="{BB962C8B-B14F-4D97-AF65-F5344CB8AC3E}">
        <p14:creationId xmlns:p14="http://schemas.microsoft.com/office/powerpoint/2010/main" val="318947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C2A09E-9116-4DEC-805E-6D2EE1A8BC2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7DF6088A-DAC1-4B64-B316-20FFC44EE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5EACDE16-26C3-4D65-BDAE-3E89CE397587}"/>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5" name="页脚占位符 4">
            <a:extLst>
              <a:ext uri="{FF2B5EF4-FFF2-40B4-BE49-F238E27FC236}">
                <a16:creationId xmlns="" xmlns:a16="http://schemas.microsoft.com/office/drawing/2014/main" id="{E23BF6A4-4E80-45ED-841D-2566140E82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4919115-C119-4C9E-9520-64A70B1B792B}"/>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15101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B384F6C-6864-4DDC-95B1-00BA3545FCF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C43D1524-4A3C-46E5-957F-04491673596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4F4248E-3C3B-46D8-9A2A-351794124963}"/>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5" name="页脚占位符 4">
            <a:extLst>
              <a:ext uri="{FF2B5EF4-FFF2-40B4-BE49-F238E27FC236}">
                <a16:creationId xmlns="" xmlns:a16="http://schemas.microsoft.com/office/drawing/2014/main" id="{BA867A3B-3845-44FB-A035-A75DC75D37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B3E4873-D751-46D7-9986-7B39D92CDCC1}"/>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13439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0301FAD4-D6C1-443E-B76C-78EEE978B9F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3CCF2E2C-6035-4B2C-B24E-027317D17BF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A0CBB914-6B19-454A-A43C-B8AC88FC02E0}"/>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5" name="页脚占位符 4">
            <a:extLst>
              <a:ext uri="{FF2B5EF4-FFF2-40B4-BE49-F238E27FC236}">
                <a16:creationId xmlns="" xmlns:a16="http://schemas.microsoft.com/office/drawing/2014/main" id="{E026F1B3-F458-4DB7-9B4A-3B1C955E99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F847642-E129-48BB-8F58-3E30698D9393}"/>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53316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912492" y="2229567"/>
            <a:ext cx="2516130" cy="2278504"/>
          </a:xfrm>
          <a:custGeom>
            <a:avLst/>
            <a:gdLst>
              <a:gd name="connsiteX0" fmla="*/ 0 w 2516130"/>
              <a:gd name="connsiteY0" fmla="*/ 0 h 2278504"/>
              <a:gd name="connsiteX1" fmla="*/ 2516130 w 2516130"/>
              <a:gd name="connsiteY1" fmla="*/ 0 h 2278504"/>
              <a:gd name="connsiteX2" fmla="*/ 2516130 w 2516130"/>
              <a:gd name="connsiteY2" fmla="*/ 2278504 h 2278504"/>
              <a:gd name="connsiteX3" fmla="*/ 0 w 2516130"/>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30" h="2278504">
                <a:moveTo>
                  <a:pt x="0" y="0"/>
                </a:moveTo>
                <a:lnTo>
                  <a:pt x="2516130" y="0"/>
                </a:lnTo>
                <a:lnTo>
                  <a:pt x="2516130" y="2278504"/>
                </a:lnTo>
                <a:lnTo>
                  <a:pt x="0" y="227850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32371" y="2229567"/>
            <a:ext cx="2516129" cy="2278504"/>
          </a:xfrm>
          <a:custGeom>
            <a:avLst/>
            <a:gdLst>
              <a:gd name="connsiteX0" fmla="*/ 0 w 2516129"/>
              <a:gd name="connsiteY0" fmla="*/ 0 h 2278504"/>
              <a:gd name="connsiteX1" fmla="*/ 2516129 w 2516129"/>
              <a:gd name="connsiteY1" fmla="*/ 0 h 2278504"/>
              <a:gd name="connsiteX2" fmla="*/ 2516129 w 2516129"/>
              <a:gd name="connsiteY2" fmla="*/ 2278504 h 2278504"/>
              <a:gd name="connsiteX3" fmla="*/ 0 w 2516129"/>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29" h="2278504">
                <a:moveTo>
                  <a:pt x="0" y="0"/>
                </a:moveTo>
                <a:lnTo>
                  <a:pt x="2516129" y="0"/>
                </a:lnTo>
                <a:lnTo>
                  <a:pt x="2516129" y="2278504"/>
                </a:lnTo>
                <a:lnTo>
                  <a:pt x="0" y="227850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152250" y="2229567"/>
            <a:ext cx="2516129" cy="2278504"/>
          </a:xfrm>
          <a:custGeom>
            <a:avLst/>
            <a:gdLst>
              <a:gd name="connsiteX0" fmla="*/ 0 w 2516129"/>
              <a:gd name="connsiteY0" fmla="*/ 0 h 2278504"/>
              <a:gd name="connsiteX1" fmla="*/ 2516129 w 2516129"/>
              <a:gd name="connsiteY1" fmla="*/ 0 h 2278504"/>
              <a:gd name="connsiteX2" fmla="*/ 2516129 w 2516129"/>
              <a:gd name="connsiteY2" fmla="*/ 2278504 h 2278504"/>
              <a:gd name="connsiteX3" fmla="*/ 0 w 2516129"/>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29" h="2278504">
                <a:moveTo>
                  <a:pt x="0" y="0"/>
                </a:moveTo>
                <a:lnTo>
                  <a:pt x="2516129" y="0"/>
                </a:lnTo>
                <a:lnTo>
                  <a:pt x="2516129" y="2278504"/>
                </a:lnTo>
                <a:lnTo>
                  <a:pt x="0" y="2278504"/>
                </a:ln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8772129" y="2229567"/>
            <a:ext cx="2516130" cy="2278504"/>
          </a:xfrm>
          <a:custGeom>
            <a:avLst/>
            <a:gdLst>
              <a:gd name="connsiteX0" fmla="*/ 0 w 2516130"/>
              <a:gd name="connsiteY0" fmla="*/ 0 h 2278504"/>
              <a:gd name="connsiteX1" fmla="*/ 2516130 w 2516130"/>
              <a:gd name="connsiteY1" fmla="*/ 0 h 2278504"/>
              <a:gd name="connsiteX2" fmla="*/ 2516130 w 2516130"/>
              <a:gd name="connsiteY2" fmla="*/ 2278504 h 2278504"/>
              <a:gd name="connsiteX3" fmla="*/ 0 w 2516130"/>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30" h="2278504">
                <a:moveTo>
                  <a:pt x="0" y="0"/>
                </a:moveTo>
                <a:lnTo>
                  <a:pt x="2516130" y="0"/>
                </a:lnTo>
                <a:lnTo>
                  <a:pt x="2516130" y="2278504"/>
                </a:lnTo>
                <a:lnTo>
                  <a:pt x="0" y="227850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491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180081" y="2803738"/>
            <a:ext cx="2996986" cy="2996986"/>
          </a:xfrm>
          <a:custGeom>
            <a:avLst/>
            <a:gdLst>
              <a:gd name="connsiteX0" fmla="*/ 0 w 2996986"/>
              <a:gd name="connsiteY0" fmla="*/ 0 h 2996986"/>
              <a:gd name="connsiteX1" fmla="*/ 2996986 w 2996986"/>
              <a:gd name="connsiteY1" fmla="*/ 0 h 2996986"/>
              <a:gd name="connsiteX2" fmla="*/ 2996986 w 2996986"/>
              <a:gd name="connsiteY2" fmla="*/ 2996986 h 2996986"/>
              <a:gd name="connsiteX3" fmla="*/ 0 w 2996986"/>
              <a:gd name="connsiteY3" fmla="*/ 2996986 h 2996986"/>
            </a:gdLst>
            <a:ahLst/>
            <a:cxnLst>
              <a:cxn ang="0">
                <a:pos x="connsiteX0" y="connsiteY0"/>
              </a:cxn>
              <a:cxn ang="0">
                <a:pos x="connsiteX1" y="connsiteY1"/>
              </a:cxn>
              <a:cxn ang="0">
                <a:pos x="connsiteX2" y="connsiteY2"/>
              </a:cxn>
              <a:cxn ang="0">
                <a:pos x="connsiteX3" y="connsiteY3"/>
              </a:cxn>
            </a:cxnLst>
            <a:rect l="l" t="t" r="r" b="b"/>
            <a:pathLst>
              <a:path w="2996986" h="2996986">
                <a:moveTo>
                  <a:pt x="0" y="0"/>
                </a:moveTo>
                <a:lnTo>
                  <a:pt x="2996986" y="0"/>
                </a:lnTo>
                <a:lnTo>
                  <a:pt x="2996986" y="2996986"/>
                </a:lnTo>
                <a:lnTo>
                  <a:pt x="0" y="299698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3184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68850" y="1787226"/>
            <a:ext cx="2881236" cy="4186172"/>
          </a:xfrm>
          <a:custGeom>
            <a:avLst/>
            <a:gdLst>
              <a:gd name="connsiteX0" fmla="*/ 0 w 2881236"/>
              <a:gd name="connsiteY0" fmla="*/ 0 h 4186172"/>
              <a:gd name="connsiteX1" fmla="*/ 2881236 w 2881236"/>
              <a:gd name="connsiteY1" fmla="*/ 0 h 4186172"/>
              <a:gd name="connsiteX2" fmla="*/ 2881236 w 2881236"/>
              <a:gd name="connsiteY2" fmla="*/ 4186172 h 4186172"/>
              <a:gd name="connsiteX3" fmla="*/ 0 w 2881236"/>
              <a:gd name="connsiteY3" fmla="*/ 4186172 h 4186172"/>
            </a:gdLst>
            <a:ahLst/>
            <a:cxnLst>
              <a:cxn ang="0">
                <a:pos x="connsiteX0" y="connsiteY0"/>
              </a:cxn>
              <a:cxn ang="0">
                <a:pos x="connsiteX1" y="connsiteY1"/>
              </a:cxn>
              <a:cxn ang="0">
                <a:pos x="connsiteX2" y="connsiteY2"/>
              </a:cxn>
              <a:cxn ang="0">
                <a:pos x="connsiteX3" y="connsiteY3"/>
              </a:cxn>
            </a:cxnLst>
            <a:rect l="l" t="t" r="r" b="b"/>
            <a:pathLst>
              <a:path w="2881236" h="4186172">
                <a:moveTo>
                  <a:pt x="0" y="0"/>
                </a:moveTo>
                <a:lnTo>
                  <a:pt x="2881236" y="0"/>
                </a:lnTo>
                <a:lnTo>
                  <a:pt x="2881236" y="4186172"/>
                </a:lnTo>
                <a:lnTo>
                  <a:pt x="0" y="4186172"/>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8333152" y="1787226"/>
            <a:ext cx="2984137" cy="1995488"/>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8333152" y="3977910"/>
            <a:ext cx="2984137" cy="1995488"/>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8041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4" name="图片占位符 13"/>
          <p:cNvSpPr>
            <a:spLocks noGrp="1"/>
          </p:cNvSpPr>
          <p:nvPr>
            <p:ph type="pic" sz="quarter" idx="14"/>
          </p:nvPr>
        </p:nvSpPr>
        <p:spPr>
          <a:xfrm>
            <a:off x="9160924" y="2248783"/>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366266" y="1772531"/>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263596" y="2248781"/>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8" name="图片占位符 17"/>
          <p:cNvSpPr>
            <a:spLocks noGrp="1"/>
          </p:cNvSpPr>
          <p:nvPr>
            <p:ph type="pic" sz="quarter" idx="10"/>
          </p:nvPr>
        </p:nvSpPr>
        <p:spPr>
          <a:xfrm>
            <a:off x="1571606" y="2248779"/>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3468936" y="2248779"/>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50760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200399" y="2426302"/>
            <a:ext cx="3162302" cy="2726122"/>
          </a:xfrm>
          <a:custGeom>
            <a:avLst/>
            <a:gdLst>
              <a:gd name="connsiteX0" fmla="*/ 681531 w 3162302"/>
              <a:gd name="connsiteY0" fmla="*/ 0 h 2726122"/>
              <a:gd name="connsiteX1" fmla="*/ 2480771 w 3162302"/>
              <a:gd name="connsiteY1" fmla="*/ 0 h 2726122"/>
              <a:gd name="connsiteX2" fmla="*/ 3162302 w 3162302"/>
              <a:gd name="connsiteY2" fmla="*/ 1363061 h 2726122"/>
              <a:gd name="connsiteX3" fmla="*/ 2480771 w 3162302"/>
              <a:gd name="connsiteY3" fmla="*/ 2726122 h 2726122"/>
              <a:gd name="connsiteX4" fmla="*/ 681531 w 3162302"/>
              <a:gd name="connsiteY4" fmla="*/ 2726122 h 2726122"/>
              <a:gd name="connsiteX5" fmla="*/ 0 w 3162302"/>
              <a:gd name="connsiteY5" fmla="*/ 1363061 h 27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302" h="2726122">
                <a:moveTo>
                  <a:pt x="681531" y="0"/>
                </a:moveTo>
                <a:lnTo>
                  <a:pt x="2480771" y="0"/>
                </a:lnTo>
                <a:lnTo>
                  <a:pt x="3162302" y="1363061"/>
                </a:lnTo>
                <a:lnTo>
                  <a:pt x="2480771" y="2726122"/>
                </a:lnTo>
                <a:lnTo>
                  <a:pt x="681531" y="2726122"/>
                </a:lnTo>
                <a:lnTo>
                  <a:pt x="0" y="1363061"/>
                </a:lnTo>
                <a:close/>
              </a:path>
            </a:pathLst>
          </a:custGeom>
          <a:ln w="57150">
            <a:solidFill>
              <a:schemeClr val="accent1"/>
            </a:solidFill>
          </a:ln>
        </p:spPr>
        <p:txBody>
          <a:bodyPr wrap="square">
            <a:noAutofit/>
          </a:bodyPr>
          <a:lstStyle/>
          <a:p>
            <a:endParaRPr lang="zh-CN" altLang="en-US"/>
          </a:p>
        </p:txBody>
      </p:sp>
    </p:spTree>
    <p:extLst>
      <p:ext uri="{BB962C8B-B14F-4D97-AF65-F5344CB8AC3E}">
        <p14:creationId xmlns:p14="http://schemas.microsoft.com/office/powerpoint/2010/main" val="379868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58861"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218"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81575"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3391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495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extLst>
      <p:ext uri="{BB962C8B-B14F-4D97-AF65-F5344CB8AC3E}">
        <p14:creationId xmlns:p14="http://schemas.microsoft.com/office/powerpoint/2010/main" val="407973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D223FD6-9D14-4644-A295-2176BEEF32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A2438A4-37D7-4704-A70B-0A531141FB8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70BD617-301B-49D3-8C0D-E7247338ADA5}"/>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5" name="页脚占位符 4">
            <a:extLst>
              <a:ext uri="{FF2B5EF4-FFF2-40B4-BE49-F238E27FC236}">
                <a16:creationId xmlns="" xmlns:a16="http://schemas.microsoft.com/office/drawing/2014/main" id="{7C5E7BA5-F157-42CA-9E1F-18D9DBD732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A331D5B-4C64-45B3-9D7C-4C9661DF14E6}"/>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68485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4622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4725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635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9356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0176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1290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544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6934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5143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20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820DCD4-6E99-42A4-810D-B77561B4D77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32F064D2-97D6-44CE-AEC7-FD9BF684D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78CD1530-79C5-4338-BAEA-5E778E9DA754}"/>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5" name="页脚占位符 4">
            <a:extLst>
              <a:ext uri="{FF2B5EF4-FFF2-40B4-BE49-F238E27FC236}">
                <a16:creationId xmlns="" xmlns:a16="http://schemas.microsoft.com/office/drawing/2014/main" id="{D05C2E35-0394-492F-9F05-693B09F120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BA4BD20-D710-4B8F-907C-1ACC4961EE13}"/>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3536248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213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227D797-1DA4-4670-9F14-F4621F4A67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DD87EBDB-172C-41C9-8E2F-BD19DA436C9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4BF61D66-2DB6-49A1-8E02-2BBA1966CAB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7CC7B3AC-5D5F-4C9D-9C58-6D02D294C5B5}"/>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6" name="页脚占位符 5">
            <a:extLst>
              <a:ext uri="{FF2B5EF4-FFF2-40B4-BE49-F238E27FC236}">
                <a16:creationId xmlns="" xmlns:a16="http://schemas.microsoft.com/office/drawing/2014/main" id="{6DE9E45B-9E85-459C-AB24-6FFE032930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73DE4AD7-1F6A-4987-8947-A73D2058DAA8}"/>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84028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CF7D5ED-86C2-4AF3-B11F-B8B918D80CD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DC3FE62-09C1-4E44-A133-9AED266E50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E2679813-6ACB-406B-92A4-9CCE6215074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08686375-5281-4DF9-AC4C-5CE548161F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0719E244-4EFB-4043-B2F7-DFD5E9E0502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E4D03435-3974-4240-8AB8-249B34D40E91}"/>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8" name="页脚占位符 7">
            <a:extLst>
              <a:ext uri="{FF2B5EF4-FFF2-40B4-BE49-F238E27FC236}">
                <a16:creationId xmlns="" xmlns:a16="http://schemas.microsoft.com/office/drawing/2014/main" id="{05FCDDF1-3C08-41F8-A7E4-9736EB66EBE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7D8920CF-4B2C-4C73-B986-95A17B5E3748}"/>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308914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5C1576E-1845-420F-B498-FC4AC800AAE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30323C5E-559E-404E-8A19-4AED89309BD8}"/>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4" name="页脚占位符 3">
            <a:extLst>
              <a:ext uri="{FF2B5EF4-FFF2-40B4-BE49-F238E27FC236}">
                <a16:creationId xmlns="" xmlns:a16="http://schemas.microsoft.com/office/drawing/2014/main" id="{123A979A-3AF0-486A-B083-1506A2D4A3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4847C46F-F6DA-4DB4-A689-CBFFD9A1845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121741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00DC3C2-ADF0-4348-8BDD-86E9D571C2A4}"/>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3" name="页脚占位符 2">
            <a:extLst>
              <a:ext uri="{FF2B5EF4-FFF2-40B4-BE49-F238E27FC236}">
                <a16:creationId xmlns="" xmlns:a16="http://schemas.microsoft.com/office/drawing/2014/main" id="{42C58C7F-5655-40FF-9C79-572455CD407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4DCFBE35-FE57-475B-91F2-BBE57BECC8C9}"/>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47588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AED4ADD-4D90-4667-B587-DFE2616EC10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50BDA24-FF23-4448-A8F6-7D0847127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DFA9205-9EA1-45AF-8313-37153254E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9A83157F-F737-4900-8A90-9956CA0F8B0D}"/>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6" name="页脚占位符 5">
            <a:extLst>
              <a:ext uri="{FF2B5EF4-FFF2-40B4-BE49-F238E27FC236}">
                <a16:creationId xmlns="" xmlns:a16="http://schemas.microsoft.com/office/drawing/2014/main" id="{0C81BF15-DB0F-40B3-AF34-3726B16505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854F30-E53C-48F4-B52F-321B5E4D9D3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318446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F866CD0-C046-40BC-B2B1-3AB725AF5B1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4A169186-C4DE-4D82-BD34-7B1F433D3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45AD3E96-CE20-4214-AB35-93B029C40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4CDD1759-01E6-4BDA-95CA-7BC5220759F5}"/>
              </a:ext>
            </a:extLst>
          </p:cNvPr>
          <p:cNvSpPr>
            <a:spLocks noGrp="1"/>
          </p:cNvSpPr>
          <p:nvPr>
            <p:ph type="dt" sz="half" idx="10"/>
          </p:nvPr>
        </p:nvSpPr>
        <p:spPr/>
        <p:txBody>
          <a:bodyPr/>
          <a:lstStyle/>
          <a:p>
            <a:fld id="{E83B1FF7-CFBD-4262-9BCB-853F1F13E621}" type="datetimeFigureOut">
              <a:rPr lang="zh-CN" altLang="en-US" smtClean="0"/>
              <a:t>2023/2/6</a:t>
            </a:fld>
            <a:endParaRPr lang="zh-CN" altLang="en-US"/>
          </a:p>
        </p:txBody>
      </p:sp>
      <p:sp>
        <p:nvSpPr>
          <p:cNvPr id="6" name="页脚占位符 5">
            <a:extLst>
              <a:ext uri="{FF2B5EF4-FFF2-40B4-BE49-F238E27FC236}">
                <a16:creationId xmlns="" xmlns:a16="http://schemas.microsoft.com/office/drawing/2014/main" id="{819A50A7-7D73-4666-9C12-E8A525AA89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2A38E0B-6F81-450A-923A-3C4511CF7A7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45573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3F62C55-822B-4112-AD3D-F46359AB5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4114627-1172-4FE6-ACF4-7382AEBE1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C0E8C18-5465-47C1-A0B0-6E807CACF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B1FF7-CFBD-4262-9BCB-853F1F13E621}" type="datetimeFigureOut">
              <a:rPr lang="zh-CN" altLang="en-US" smtClean="0"/>
              <a:t>2023/2/6</a:t>
            </a:fld>
            <a:endParaRPr lang="zh-CN" altLang="en-US"/>
          </a:p>
        </p:txBody>
      </p:sp>
      <p:sp>
        <p:nvSpPr>
          <p:cNvPr id="5" name="页脚占位符 4">
            <a:extLst>
              <a:ext uri="{FF2B5EF4-FFF2-40B4-BE49-F238E27FC236}">
                <a16:creationId xmlns="" xmlns:a16="http://schemas.microsoft.com/office/drawing/2014/main" id="{6EBC65D4-0EA7-4E2A-9664-3A70E469F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E4F13DDA-2032-4C55-A18D-2CFED8A0C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341193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84051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A0BDE3B0-50A9-4FAE-B3D2-0609FF20A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258"/>
            <a:ext cx="12192000" cy="6153483"/>
          </a:xfrm>
          <a:prstGeom prst="rect">
            <a:avLst/>
          </a:prstGeom>
        </p:spPr>
      </p:pic>
      <p:sp>
        <p:nvSpPr>
          <p:cNvPr id="13" name="矩形 12">
            <a:extLst>
              <a:ext uri="{FF2B5EF4-FFF2-40B4-BE49-F238E27FC236}">
                <a16:creationId xmlns="" xmlns:a16="http://schemas.microsoft.com/office/drawing/2014/main" id="{4280FB71-1AB0-458B-B813-8CE5A53921D6}"/>
              </a:ext>
            </a:extLst>
          </p:cNvPr>
          <p:cNvSpPr/>
          <p:nvPr/>
        </p:nvSpPr>
        <p:spPr>
          <a:xfrm>
            <a:off x="0" y="352258"/>
            <a:ext cx="12192000" cy="6153483"/>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 xmlns:a16="http://schemas.microsoft.com/office/drawing/2014/main" id="{E42DEAD2-3FB0-4A89-944E-B6DA6FC0F71F}"/>
              </a:ext>
            </a:extLst>
          </p:cNvPr>
          <p:cNvSpPr/>
          <p:nvPr/>
        </p:nvSpPr>
        <p:spPr>
          <a:xfrm>
            <a:off x="1880683" y="0"/>
            <a:ext cx="1481082" cy="2635624"/>
          </a:xfrm>
          <a:prstGeom prst="rect">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6" name="矩形 5">
            <a:extLst>
              <a:ext uri="{FF2B5EF4-FFF2-40B4-BE49-F238E27FC236}">
                <a16:creationId xmlns="" xmlns:a16="http://schemas.microsoft.com/office/drawing/2014/main" id="{E953EC67-983F-4ED9-8A74-8D1FAF97B993}"/>
              </a:ext>
            </a:extLst>
          </p:cNvPr>
          <p:cNvSpPr/>
          <p:nvPr/>
        </p:nvSpPr>
        <p:spPr>
          <a:xfrm>
            <a:off x="3034557" y="1785443"/>
            <a:ext cx="1116104" cy="1354982"/>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7" name="TextBox 30">
            <a:extLst>
              <a:ext uri="{FF2B5EF4-FFF2-40B4-BE49-F238E27FC236}">
                <a16:creationId xmlns="" xmlns:a16="http://schemas.microsoft.com/office/drawing/2014/main" id="{BA8EA202-F87D-45AF-91DB-F2B3A7B8F57B}"/>
              </a:ext>
            </a:extLst>
          </p:cNvPr>
          <p:cNvSpPr txBox="1"/>
          <p:nvPr/>
        </p:nvSpPr>
        <p:spPr>
          <a:xfrm>
            <a:off x="4452203" y="1468000"/>
            <a:ext cx="6104556" cy="2416046"/>
          </a:xfrm>
          <a:prstGeom prst="rect">
            <a:avLst/>
          </a:prstGeom>
          <a:noFill/>
        </p:spPr>
        <p:txBody>
          <a:bodyPr wrap="none" rtlCol="0">
            <a:spAutoFit/>
          </a:bodyPr>
          <a:lstStyle/>
          <a:p>
            <a:r>
              <a:rPr lang="en-US" sz="9600" b="1" spc="-300" dirty="0">
                <a:solidFill>
                  <a:srgbClr val="FFCC01"/>
                </a:solidFill>
                <a:latin typeface="微软雅黑" panose="020B0503020204020204" pitchFamily="34" charset="-122"/>
                <a:ea typeface="微软雅黑" panose="020B0503020204020204" pitchFamily="34" charset="-122"/>
              </a:rPr>
              <a:t>FASHION</a:t>
            </a:r>
          </a:p>
          <a:p>
            <a:r>
              <a:rPr lang="zh-CN" altLang="en-US" sz="5500" b="1" spc="-300" dirty="0">
                <a:solidFill>
                  <a:schemeClr val="bg1"/>
                </a:solidFill>
                <a:latin typeface="微软雅黑" panose="020B0503020204020204" pitchFamily="34" charset="-122"/>
                <a:ea typeface="微软雅黑" panose="020B0503020204020204" pitchFamily="34" charset="-122"/>
              </a:rPr>
              <a:t>时尚</a:t>
            </a:r>
            <a:r>
              <a:rPr lang="zh-CN" altLang="en-US" sz="5500" b="1" spc="-300" dirty="0" smtClean="0">
                <a:solidFill>
                  <a:schemeClr val="bg1"/>
                </a:solidFill>
                <a:latin typeface="微软雅黑" panose="020B0503020204020204" pitchFamily="34" charset="-122"/>
                <a:ea typeface="微软雅黑" panose="020B0503020204020204" pitchFamily="34" charset="-122"/>
              </a:rPr>
              <a:t>商</a:t>
            </a:r>
            <a:r>
              <a:rPr lang="zh-CN" altLang="en-US" sz="5500" b="1" spc="-300" dirty="0">
                <a:solidFill>
                  <a:schemeClr val="bg1"/>
                </a:solidFill>
                <a:latin typeface="微软雅黑" panose="020B0503020204020204" pitchFamily="34" charset="-122"/>
                <a:ea typeface="微软雅黑" panose="020B0503020204020204" pitchFamily="34" charset="-122"/>
              </a:rPr>
              <a:t>业计划书</a:t>
            </a:r>
            <a:r>
              <a:rPr lang="en-US" altLang="zh-CN" sz="5500" b="1" spc="-300" dirty="0">
                <a:solidFill>
                  <a:schemeClr val="bg1"/>
                </a:solidFill>
                <a:latin typeface="微软雅黑" panose="020B0503020204020204" pitchFamily="34" charset="-122"/>
                <a:ea typeface="微软雅黑" panose="020B0503020204020204" pitchFamily="34" charset="-122"/>
              </a:rPr>
              <a:t>PPT</a:t>
            </a:r>
            <a:endParaRPr lang="zh-CN" altLang="en-US" sz="5500" b="1" spc="-300" dirty="0">
              <a:solidFill>
                <a:schemeClr val="bg1"/>
              </a:solidFill>
              <a:latin typeface="微软雅黑" panose="020B0503020204020204" pitchFamily="34" charset="-122"/>
              <a:ea typeface="微软雅黑" panose="020B0503020204020204" pitchFamily="34" charset="-122"/>
            </a:endParaRPr>
          </a:p>
        </p:txBody>
      </p:sp>
      <p:sp>
        <p:nvSpPr>
          <p:cNvPr id="8" name="TextBox 31">
            <a:extLst>
              <a:ext uri="{FF2B5EF4-FFF2-40B4-BE49-F238E27FC236}">
                <a16:creationId xmlns="" xmlns:a16="http://schemas.microsoft.com/office/drawing/2014/main" id="{D6856AE9-1B81-4C12-9B4B-C6772C66B5B6}"/>
              </a:ext>
            </a:extLst>
          </p:cNvPr>
          <p:cNvSpPr txBox="1"/>
          <p:nvPr/>
        </p:nvSpPr>
        <p:spPr>
          <a:xfrm>
            <a:off x="4545309" y="3821777"/>
            <a:ext cx="7495920" cy="705800"/>
          </a:xfrm>
          <a:prstGeom prst="rect">
            <a:avLst/>
          </a:prstGeom>
          <a:noFill/>
        </p:spPr>
        <p:txBody>
          <a:bodyPr wrap="square" lIns="91407" tIns="45703" rIns="91407" bIns="4570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r>
              <a:rPr lang="en-US" altLang="zh-CN" sz="1400" dirty="0" err="1">
                <a:solidFill>
                  <a:schemeClr val="bg1"/>
                </a:solidFill>
                <a:latin typeface="+mj-lt"/>
                <a:ea typeface="微软雅黑 Light" panose="020B0502040204020203" pitchFamily="34" charset="-122"/>
              </a:rPr>
              <a:t>Chinadaily</a:t>
            </a:r>
            <a:r>
              <a:rPr lang="en-US" altLang="zh-CN" sz="1400" dirty="0">
                <a:solidFill>
                  <a:schemeClr val="bg1"/>
                </a:solidFill>
                <a:latin typeface="+mj-lt"/>
                <a:ea typeface="微软雅黑 Light" panose="020B0502040204020203" pitchFamily="34" charset="-122"/>
              </a:rPr>
              <a:t> </a:t>
            </a:r>
            <a:r>
              <a:rPr lang="en-US" altLang="zh-CN" sz="1400" dirty="0" err="1">
                <a:solidFill>
                  <a:schemeClr val="bg1"/>
                </a:solidFill>
                <a:latin typeface="+mj-lt"/>
                <a:ea typeface="微软雅黑 Light" panose="020B0502040204020203" pitchFamily="34" charset="-122"/>
              </a:rPr>
              <a:t>cn</a:t>
            </a:r>
            <a:r>
              <a:rPr lang="en-US" altLang="zh-CN" sz="14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400" dirty="0">
              <a:solidFill>
                <a:schemeClr val="bg1"/>
              </a:solidFill>
              <a:latin typeface="+mj-lt"/>
              <a:ea typeface="微软雅黑 Light" panose="020B0502040204020203" pitchFamily="34" charset="-122"/>
              <a:cs typeface="Clear Sans Light" pitchFamily="34" charset="0"/>
            </a:endParaRPr>
          </a:p>
        </p:txBody>
      </p:sp>
      <p:sp>
        <p:nvSpPr>
          <p:cNvPr id="9" name="矩形 8">
            <a:extLst>
              <a:ext uri="{FF2B5EF4-FFF2-40B4-BE49-F238E27FC236}">
                <a16:creationId xmlns="" xmlns:a16="http://schemas.microsoft.com/office/drawing/2014/main" id="{98FA6553-E2CD-457F-8C4B-A874F1BE6E45}"/>
              </a:ext>
            </a:extLst>
          </p:cNvPr>
          <p:cNvSpPr/>
          <p:nvPr/>
        </p:nvSpPr>
        <p:spPr>
          <a:xfrm>
            <a:off x="4659635" y="4697229"/>
            <a:ext cx="4877317" cy="6051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noProof="1" smtClean="0">
                <a:solidFill>
                  <a:schemeClr val="bg1"/>
                </a:solidFill>
                <a:ea typeface="微软雅黑 Light" panose="020B0502040204020203" pitchFamily="34" charset="-122"/>
              </a:rPr>
              <a:t>汇报：</a:t>
            </a:r>
            <a:r>
              <a:rPr lang="zh-CN" altLang="en-US" noProof="1">
                <a:solidFill>
                  <a:schemeClr val="bg1"/>
                </a:solidFill>
                <a:ea typeface="微软雅黑 Light" panose="020B0502040204020203" pitchFamily="34" charset="-122"/>
              </a:rPr>
              <a:t>优</a:t>
            </a:r>
            <a:r>
              <a:rPr lang="zh-CN" altLang="en-US" noProof="1" smtClean="0">
                <a:solidFill>
                  <a:schemeClr val="bg1"/>
                </a:solidFill>
                <a:ea typeface="微软雅黑 Light" panose="020B0502040204020203" pitchFamily="34" charset="-122"/>
              </a:rPr>
              <a:t>品</a:t>
            </a:r>
            <a:r>
              <a:rPr lang="en-US" altLang="zh-CN" noProof="1" smtClean="0">
                <a:solidFill>
                  <a:schemeClr val="bg1"/>
                </a:solidFill>
                <a:ea typeface="微软雅黑 Light" panose="020B0502040204020203" pitchFamily="34" charset="-122"/>
              </a:rPr>
              <a:t>PPT</a:t>
            </a:r>
            <a:r>
              <a:rPr lang="en-US" altLang="zh-CN" noProof="1" smtClean="0">
                <a:solidFill>
                  <a:schemeClr val="bg1"/>
                </a:solidFill>
                <a:ea typeface="微软雅黑 Light" panose="020B0502040204020203" pitchFamily="34" charset="-122"/>
              </a:rPr>
              <a:t>        </a:t>
            </a:r>
            <a:r>
              <a:rPr lang="zh-CN" altLang="en-US" noProof="1">
                <a:solidFill>
                  <a:schemeClr val="bg1"/>
                </a:solidFill>
                <a:ea typeface="微软雅黑 Light" panose="020B0502040204020203" pitchFamily="34" charset="-122"/>
              </a:rPr>
              <a:t>汇报时间：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月</a:t>
            </a:r>
            <a:endParaRPr lang="zh-CN" altLang="en-US" strike="noStrike" noProof="1">
              <a:solidFill>
                <a:schemeClr val="bg1"/>
              </a:solidFill>
              <a:ea typeface="微软雅黑 Light" panose="020B0502040204020203" pitchFamily="34" charset="-122"/>
            </a:endParaRPr>
          </a:p>
        </p:txBody>
      </p:sp>
      <p:sp>
        <p:nvSpPr>
          <p:cNvPr id="10" name="TextBox 30">
            <a:extLst>
              <a:ext uri="{FF2B5EF4-FFF2-40B4-BE49-F238E27FC236}">
                <a16:creationId xmlns="" xmlns:a16="http://schemas.microsoft.com/office/drawing/2014/main" id="{36A6FA06-34B6-4B97-B3E2-7798257FA474}"/>
              </a:ext>
            </a:extLst>
          </p:cNvPr>
          <p:cNvSpPr txBox="1"/>
          <p:nvPr/>
        </p:nvSpPr>
        <p:spPr>
          <a:xfrm>
            <a:off x="1789047" y="887359"/>
            <a:ext cx="1511952" cy="738664"/>
          </a:xfrm>
          <a:prstGeom prst="rect">
            <a:avLst/>
          </a:prstGeom>
          <a:noFill/>
        </p:spPr>
        <p:txBody>
          <a:bodyPr wrap="none" rtlCol="0">
            <a:spAutoFit/>
          </a:bodyPr>
          <a:lstStyle/>
          <a:p>
            <a:pPr algn="r"/>
            <a:r>
              <a:rPr lang="en-US" altLang="zh-CN" sz="4200" dirty="0" smtClean="0">
                <a:solidFill>
                  <a:schemeClr val="bg1"/>
                </a:solidFill>
                <a:latin typeface="微软雅黑" panose="020B0503020204020204" pitchFamily="34" charset="-122"/>
                <a:ea typeface="微软雅黑" panose="020B0503020204020204" pitchFamily="34" charset="-122"/>
              </a:rPr>
              <a:t>20XX</a:t>
            </a:r>
            <a:endParaRPr lang="en-US" sz="4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32986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p:stCondLst>
                              <p:cond delay="275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4"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90222" y="2596959"/>
            <a:ext cx="1148254" cy="981381"/>
            <a:chOff x="914713" y="4776540"/>
            <a:chExt cx="1181330" cy="1009650"/>
          </a:xfrm>
        </p:grpSpPr>
        <p:sp>
          <p:nvSpPr>
            <p:cNvPr id="24" name="ïšḻïďê-îṥļîḑé-Rectangle 120"/>
            <p:cNvSpPr>
              <a:spLocks/>
            </p:cNvSpPr>
            <p:nvPr/>
          </p:nvSpPr>
          <p:spPr bwMode="auto">
            <a:xfrm>
              <a:off x="914713" y="4776540"/>
              <a:ext cx="964142" cy="1009650"/>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wrap="none" lIns="0" tIns="0" rIns="0" bIns="0" anchor="ctr">
              <a:normAutofit/>
            </a:bodyPr>
            <a:lstStyle/>
            <a:p>
              <a:pPr algn="l"/>
              <a:r>
                <a:rPr lang="en-US" sz="4800" dirty="0">
                  <a:solidFill>
                    <a:schemeClr val="accent1"/>
                  </a:solidFill>
                  <a:latin typeface="Century Gothic" panose="020B0502020202020204" pitchFamily="34" charset="0"/>
                </a:rPr>
                <a:t>47</a:t>
              </a:r>
            </a:p>
          </p:txBody>
        </p:sp>
        <p:sp>
          <p:nvSpPr>
            <p:cNvPr id="25" name="ïšḻïďê-îṥļîḑé-Rectangle 65"/>
            <p:cNvSpPr>
              <a:spLocks/>
            </p:cNvSpPr>
            <p:nvPr/>
          </p:nvSpPr>
          <p:spPr bwMode="auto">
            <a:xfrm>
              <a:off x="1672688" y="5013985"/>
              <a:ext cx="365125" cy="492125"/>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wrap="none" lIns="0" tIns="0" rIns="0" bIns="0" anchor="ctr">
              <a:normAutofit lnSpcReduction="10000"/>
            </a:bodyPr>
            <a:lstStyle/>
            <a:p>
              <a:pPr algn="l"/>
              <a:r>
                <a:rPr lang="en-US" sz="3200" dirty="0">
                  <a:solidFill>
                    <a:schemeClr val="accent1"/>
                  </a:solidFill>
                  <a:latin typeface="Century Gothic" panose="020B0502020202020204" pitchFamily="34" charset="0"/>
                </a:rPr>
                <a:t>%</a:t>
              </a:r>
            </a:p>
          </p:txBody>
        </p:sp>
        <p:cxnSp>
          <p:nvCxnSpPr>
            <p:cNvPr id="28" name="ïšḻïďê-Straight Connector 27"/>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190222" y="4159074"/>
            <a:ext cx="1148254" cy="981381"/>
            <a:chOff x="914713" y="4776540"/>
            <a:chExt cx="1181330" cy="1009650"/>
          </a:xfrm>
        </p:grpSpPr>
        <p:sp>
          <p:nvSpPr>
            <p:cNvPr id="19" name="ïšḻïďê-îṥļîḑé-Rectangle 120"/>
            <p:cNvSpPr>
              <a:spLocks/>
            </p:cNvSpPr>
            <p:nvPr/>
          </p:nvSpPr>
          <p:spPr bwMode="auto">
            <a:xfrm>
              <a:off x="914713" y="4776540"/>
              <a:ext cx="964142" cy="1009650"/>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wrap="none" lIns="0" tIns="0" rIns="0" bIns="0" anchor="ctr">
              <a:normAutofit/>
            </a:bodyPr>
            <a:lstStyle/>
            <a:p>
              <a:pPr algn="l"/>
              <a:r>
                <a:rPr lang="en-US" sz="4800">
                  <a:solidFill>
                    <a:schemeClr val="accent3"/>
                  </a:solidFill>
                  <a:latin typeface="Century Gothic" panose="020B0502020202020204" pitchFamily="34" charset="0"/>
                </a:rPr>
                <a:t>33</a:t>
              </a:r>
              <a:endParaRPr lang="en-US" sz="4800" dirty="0">
                <a:solidFill>
                  <a:schemeClr val="accent3"/>
                </a:solidFill>
                <a:latin typeface="Century Gothic" panose="020B0502020202020204" pitchFamily="34" charset="0"/>
              </a:endParaRPr>
            </a:p>
          </p:txBody>
        </p:sp>
        <p:sp>
          <p:nvSpPr>
            <p:cNvPr id="20" name="ïšḻïďê-îṥļîḑé-Rectangle 65"/>
            <p:cNvSpPr>
              <a:spLocks/>
            </p:cNvSpPr>
            <p:nvPr/>
          </p:nvSpPr>
          <p:spPr bwMode="auto">
            <a:xfrm>
              <a:off x="1672688" y="5013985"/>
              <a:ext cx="365125" cy="492125"/>
            </a:xfrm>
            <a:prstGeom prst="rect">
              <a:avLst/>
            </a:prstGeom>
            <a:noFill/>
            <a:ln>
              <a:noFill/>
            </a:ln>
            <a:extLst>
              <a:ext uri="{909E8E84-426E-40dd-AFC4-6F175D3DCCD1}">
                <a14:hiddenFill xmlns="" xmlns:lc="http://schemas.openxmlformats.org/drawingml/2006/lockedCanvas" xmlns:a14="http://schemas.microsoft.com/office/drawing/2010/main" xmlns:p14="http://schemas.microsoft.com/office/powerpoint/2010/main">
                  <a:solidFill>
                    <a:srgbClr val="FFFFFF"/>
                  </a:solidFill>
                </a14:hiddenFill>
              </a:ext>
              <a:ext uri="{91240B29-F687-4f45-9708-019B960494DF}">
                <a14:hiddenLine xmlns="" xmlns:lc="http://schemas.openxmlformats.org/drawingml/2006/lockedCanva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wrap="none" lIns="0" tIns="0" rIns="0" bIns="0" anchor="ctr">
              <a:normAutofit lnSpcReduction="10000"/>
            </a:bodyPr>
            <a:lstStyle/>
            <a:p>
              <a:pPr algn="l"/>
              <a:r>
                <a:rPr lang="en-US" sz="3200">
                  <a:solidFill>
                    <a:schemeClr val="accent3"/>
                  </a:solidFill>
                  <a:latin typeface="Century Gothic" panose="020B0502020202020204" pitchFamily="34" charset="0"/>
                </a:rPr>
                <a:t>%</a:t>
              </a:r>
              <a:endParaRPr lang="en-US" sz="3200" dirty="0">
                <a:solidFill>
                  <a:schemeClr val="accent3"/>
                </a:solidFill>
                <a:latin typeface="Century Gothic" panose="020B0502020202020204" pitchFamily="34" charset="0"/>
              </a:endParaRPr>
            </a:p>
          </p:txBody>
        </p:sp>
        <p:cxnSp>
          <p:nvCxnSpPr>
            <p:cNvPr id="23" name="ïšḻïďê-Straight Connector 22"/>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ïšḻïďê-Straight Connector 6"/>
          <p:cNvCxnSpPr/>
          <p:nvPr/>
        </p:nvCxnSpPr>
        <p:spPr>
          <a:xfrm>
            <a:off x="1190222" y="3881424"/>
            <a:ext cx="4332432"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858639" y="2450444"/>
            <a:ext cx="5473339" cy="3026431"/>
            <a:chOff x="503602" y="2132856"/>
            <a:chExt cx="5859098" cy="3239723"/>
          </a:xfrm>
        </p:grpSpPr>
        <p:grpSp>
          <p:nvGrpSpPr>
            <p:cNvPr id="9" name="组合 8">
              <a:extLst/>
            </p:cNvPr>
            <p:cNvGrpSpPr/>
            <p:nvPr/>
          </p:nvGrpSpPr>
          <p:grpSpPr>
            <a:xfrm>
              <a:off x="503602" y="5249660"/>
              <a:ext cx="5859098" cy="122919"/>
              <a:chOff x="-1348120" y="5777968"/>
              <a:chExt cx="9361040" cy="187524"/>
            </a:xfrm>
          </p:grpSpPr>
          <p:sp>
            <p:nvSpPr>
              <p:cNvPr id="17" name="îŝḷîḓé-Trapezoid 26">
                <a:extLst/>
              </p:cNvPr>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8" name="îŝḷîḓé-Rectangle 27">
                <a:extLst/>
              </p:cNvPr>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grpSp>
          <p:nvGrpSpPr>
            <p:cNvPr id="10" name="组合 9">
              <a:extLst/>
            </p:cNvPr>
            <p:cNvGrpSpPr/>
            <p:nvPr/>
          </p:nvGrpSpPr>
          <p:grpSpPr>
            <a:xfrm>
              <a:off x="1002671" y="2132856"/>
              <a:ext cx="4860960" cy="3080807"/>
              <a:chOff x="-375492" y="1139528"/>
              <a:chExt cx="7415785" cy="4700016"/>
            </a:xfrm>
          </p:grpSpPr>
          <p:grpSp>
            <p:nvGrpSpPr>
              <p:cNvPr id="12" name="组合 11">
                <a:extLst/>
              </p:cNvPr>
              <p:cNvGrpSpPr/>
              <p:nvPr/>
            </p:nvGrpSpPr>
            <p:grpSpPr>
              <a:xfrm>
                <a:off x="-375492" y="1139528"/>
                <a:ext cx="7415785" cy="4700016"/>
                <a:chOff x="-375492" y="1139528"/>
                <a:chExt cx="7415785" cy="4700016"/>
              </a:xfrm>
            </p:grpSpPr>
            <p:sp>
              <p:nvSpPr>
                <p:cNvPr id="14" name="îŝḷîḓé-Freeform 30">
                  <a:extLst/>
                </p:cNvPr>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5" name="îŝḷîḓé-Freeform 31">
                  <a:extLst/>
                </p:cNvPr>
                <p:cNvSpPr/>
                <p:nvPr/>
              </p:nvSpPr>
              <p:spPr>
                <a:xfrm>
                  <a:off x="-358011" y="1160080"/>
                  <a:ext cx="7380820" cy="4658913"/>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6" name="îŝḷîḓé-Freeform 32" hidden="1">
                  <a:extLst/>
                </p:cNvPr>
                <p:cNvSpPr/>
                <p:nvPr/>
              </p:nvSpPr>
              <p:spPr>
                <a:xfrm>
                  <a:off x="4509683"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sp>
            <p:nvSpPr>
              <p:cNvPr id="13" name="îŝḷîḓé-Oval 29">
                <a:extLst/>
              </p:cNvPr>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grpSp>
      <p:grpSp>
        <p:nvGrpSpPr>
          <p:cNvPr id="36" name="组合 35"/>
          <p:cNvGrpSpPr/>
          <p:nvPr/>
        </p:nvGrpSpPr>
        <p:grpSpPr>
          <a:xfrm>
            <a:off x="2492983" y="2681761"/>
            <a:ext cx="3200511" cy="892326"/>
            <a:chOff x="7805427" y="3341205"/>
            <a:chExt cx="3200511" cy="892326"/>
          </a:xfrm>
        </p:grpSpPr>
        <p:sp>
          <p:nvSpPr>
            <p:cNvPr id="37" name="矩形 36"/>
            <p:cNvSpPr/>
            <p:nvPr/>
          </p:nvSpPr>
          <p:spPr>
            <a:xfrm>
              <a:off x="7805427" y="3718005"/>
              <a:ext cx="3200511"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38" name="矩形 37"/>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39" name="组合 38"/>
          <p:cNvGrpSpPr/>
          <p:nvPr/>
        </p:nvGrpSpPr>
        <p:grpSpPr>
          <a:xfrm>
            <a:off x="2492983" y="4236483"/>
            <a:ext cx="3200511" cy="892326"/>
            <a:chOff x="7805427" y="3341205"/>
            <a:chExt cx="3200511" cy="892326"/>
          </a:xfrm>
        </p:grpSpPr>
        <p:sp>
          <p:nvSpPr>
            <p:cNvPr id="40" name="矩形 39"/>
            <p:cNvSpPr/>
            <p:nvPr/>
          </p:nvSpPr>
          <p:spPr>
            <a:xfrm>
              <a:off x="7805427" y="3718005"/>
              <a:ext cx="3200511"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1" name="矩形 40"/>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pic>
        <p:nvPicPr>
          <p:cNvPr id="43" name="图片占位符 42"/>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t="5901" b="5901"/>
          <a:stretch>
            <a:fillRect/>
          </a:stretch>
        </p:blipFill>
        <p:spPr>
          <a:xfrm>
            <a:off x="6481176" y="2641953"/>
            <a:ext cx="4244881" cy="2543496"/>
          </a:xfrm>
          <a:prstGeom prst="rect">
            <a:avLst/>
          </a:prstGeom>
        </p:spPr>
      </p:pic>
      <p:sp>
        <p:nvSpPr>
          <p:cNvPr id="31" name="任意多边形 30"/>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任意多边形 44"/>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54">
            <a:extLst>
              <a:ext uri="{FF2B5EF4-FFF2-40B4-BE49-F238E27FC236}">
                <a16:creationId xmlns="" xmlns:a16="http://schemas.microsoft.com/office/drawing/2014/main" id="{78D44BDB-C8C7-4EC4-A84C-E1A70DA31987}"/>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5">
            <a:extLst>
              <a:ext uri="{FF2B5EF4-FFF2-40B4-BE49-F238E27FC236}">
                <a16:creationId xmlns="" xmlns:a16="http://schemas.microsoft.com/office/drawing/2014/main" id="{414B661B-7BE9-4217-8F6A-25100AD87F5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49">
            <a:extLst>
              <a:ext uri="{FF2B5EF4-FFF2-40B4-BE49-F238E27FC236}">
                <a16:creationId xmlns="" xmlns:a16="http://schemas.microsoft.com/office/drawing/2014/main" id="{727B477F-FB96-4DD0-BD52-C64B0B8A0CCC}"/>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椭圆 50">
            <a:extLst>
              <a:ext uri="{FF2B5EF4-FFF2-40B4-BE49-F238E27FC236}">
                <a16:creationId xmlns="" xmlns:a16="http://schemas.microsoft.com/office/drawing/2014/main" id="{AF2E5115-B421-47FF-9A92-EBEA51B2B475}"/>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任意多边形 58">
            <a:extLst>
              <a:ext uri="{FF2B5EF4-FFF2-40B4-BE49-F238E27FC236}">
                <a16:creationId xmlns="" xmlns:a16="http://schemas.microsoft.com/office/drawing/2014/main" id="{0AB8F1D2-713F-4A5F-85C6-D0C580E8B34E}"/>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a:extLst>
              <a:ext uri="{FF2B5EF4-FFF2-40B4-BE49-F238E27FC236}">
                <a16:creationId xmlns="" xmlns:a16="http://schemas.microsoft.com/office/drawing/2014/main" id="{A0F85F58-7987-4CBE-B8D7-BC40E016127A}"/>
              </a:ext>
            </a:extLst>
          </p:cNvPr>
          <p:cNvGrpSpPr/>
          <p:nvPr/>
        </p:nvGrpSpPr>
        <p:grpSpPr>
          <a:xfrm>
            <a:off x="2242370" y="458879"/>
            <a:ext cx="6623625" cy="809534"/>
            <a:chOff x="2204270" y="458879"/>
            <a:chExt cx="6623625" cy="809534"/>
          </a:xfrm>
        </p:grpSpPr>
        <p:sp>
          <p:nvSpPr>
            <p:cNvPr id="56" name="文本框 55">
              <a:extLst>
                <a:ext uri="{FF2B5EF4-FFF2-40B4-BE49-F238E27FC236}">
                  <a16:creationId xmlns="" xmlns:a16="http://schemas.microsoft.com/office/drawing/2014/main" id="{9483F096-30E8-4B35-B33F-955D00E8DAC9}"/>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57" name="文本框 56">
              <a:extLst>
                <a:ext uri="{FF2B5EF4-FFF2-40B4-BE49-F238E27FC236}">
                  <a16:creationId xmlns="" xmlns:a16="http://schemas.microsoft.com/office/drawing/2014/main" id="{079EE576-9D77-4D6B-9226-E74F8F6AB077}"/>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58" name="椭圆 15">
            <a:extLst>
              <a:ext uri="{FF2B5EF4-FFF2-40B4-BE49-F238E27FC236}">
                <a16:creationId xmlns="" xmlns:a16="http://schemas.microsoft.com/office/drawing/2014/main" id="{F503CC84-3923-4D1F-866F-5904BE845C36}"/>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19695737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5" r="25"/>
          <a:stretch>
            <a:fillRect/>
          </a:stretch>
        </p:blipFill>
        <p:spPr/>
      </p:pic>
      <p:sp>
        <p:nvSpPr>
          <p:cNvPr id="3" name="六边形 2"/>
          <p:cNvSpPr/>
          <p:nvPr/>
        </p:nvSpPr>
        <p:spPr>
          <a:xfrm>
            <a:off x="5834190" y="3333750"/>
            <a:ext cx="1057022" cy="91122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8"/>
          <p:cNvSpPr/>
          <p:nvPr/>
        </p:nvSpPr>
        <p:spPr>
          <a:xfrm>
            <a:off x="6058326" y="3489294"/>
            <a:ext cx="608750" cy="600138"/>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p:cNvGrpSpPr/>
          <p:nvPr/>
        </p:nvGrpSpPr>
        <p:grpSpPr>
          <a:xfrm>
            <a:off x="7172647" y="2426302"/>
            <a:ext cx="4057556" cy="1111178"/>
            <a:chOff x="7885240" y="3362977"/>
            <a:chExt cx="3677691" cy="1111178"/>
          </a:xfrm>
        </p:grpSpPr>
        <p:sp>
          <p:nvSpPr>
            <p:cNvPr id="11" name="矩形 10"/>
            <p:cNvSpPr/>
            <p:nvPr/>
          </p:nvSpPr>
          <p:spPr>
            <a:xfrm>
              <a:off x="7885240" y="3747033"/>
              <a:ext cx="367769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用户可以在投影仪或者计算机上进行演示也可以将演示文稿打印出来制作成胶片用户可以在投影仪用户可以在投影仪或者打印出来制作成胶片用户可以在投影仪</a:t>
              </a:r>
            </a:p>
          </p:txBody>
        </p:sp>
        <p:sp>
          <p:nvSpPr>
            <p:cNvPr id="12" name="矩形 11"/>
            <p:cNvSpPr/>
            <p:nvPr/>
          </p:nvSpPr>
          <p:spPr>
            <a:xfrm>
              <a:off x="7885240" y="3362977"/>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13" name="组合 12"/>
          <p:cNvGrpSpPr/>
          <p:nvPr/>
        </p:nvGrpSpPr>
        <p:grpSpPr>
          <a:xfrm>
            <a:off x="7172647" y="4124473"/>
            <a:ext cx="4057556" cy="1111178"/>
            <a:chOff x="7885240" y="3362977"/>
            <a:chExt cx="3677691" cy="1111178"/>
          </a:xfrm>
        </p:grpSpPr>
        <p:sp>
          <p:nvSpPr>
            <p:cNvPr id="14" name="矩形 13"/>
            <p:cNvSpPr/>
            <p:nvPr/>
          </p:nvSpPr>
          <p:spPr>
            <a:xfrm>
              <a:off x="7885240" y="3747033"/>
              <a:ext cx="367769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用户可以在投影仪或者计算机上进行演示也可以将演示文稿打印出来制作成胶片用户可以在投影仪用户可以在投影仪或者打印出来制作成胶片用户可以在投影仪</a:t>
              </a:r>
            </a:p>
          </p:txBody>
        </p:sp>
        <p:sp>
          <p:nvSpPr>
            <p:cNvPr id="15" name="矩形 14"/>
            <p:cNvSpPr/>
            <p:nvPr/>
          </p:nvSpPr>
          <p:spPr>
            <a:xfrm>
              <a:off x="7885240" y="3362977"/>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16" name="组合 15"/>
          <p:cNvGrpSpPr/>
          <p:nvPr/>
        </p:nvGrpSpPr>
        <p:grpSpPr>
          <a:xfrm>
            <a:off x="1023335" y="2901865"/>
            <a:ext cx="2050552" cy="1760481"/>
            <a:chOff x="7885240" y="3348463"/>
            <a:chExt cx="2050552" cy="1760481"/>
          </a:xfrm>
        </p:grpSpPr>
        <p:sp>
          <p:nvSpPr>
            <p:cNvPr id="17" name="矩形 16"/>
            <p:cNvSpPr/>
            <p:nvPr/>
          </p:nvSpPr>
          <p:spPr>
            <a:xfrm>
              <a:off x="7885240" y="3747033"/>
              <a:ext cx="1865843" cy="1361911"/>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用户可以在投影仪或者计算机上进行演示也可以将演示文稿打印出来制作成胶片用户可以在投影仪户可以在投影仪或者打印出来制作成胶片用户可以在投影仪</a:t>
              </a:r>
            </a:p>
          </p:txBody>
        </p:sp>
        <p:sp>
          <p:nvSpPr>
            <p:cNvPr id="18" name="矩形 17"/>
            <p:cNvSpPr/>
            <p:nvPr/>
          </p:nvSpPr>
          <p:spPr>
            <a:xfrm>
              <a:off x="7885240" y="3348463"/>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文字添加</a:t>
              </a:r>
            </a:p>
          </p:txBody>
        </p:sp>
      </p:grpSp>
      <p:sp>
        <p:nvSpPr>
          <p:cNvPr id="20" name="任意多边形 1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任意多边形 2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54">
            <a:extLst>
              <a:ext uri="{FF2B5EF4-FFF2-40B4-BE49-F238E27FC236}">
                <a16:creationId xmlns="" xmlns:a16="http://schemas.microsoft.com/office/drawing/2014/main" id="{2C4F4DD2-B6C1-4C71-A7EB-4D22EC8B2D84}"/>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55">
            <a:extLst>
              <a:ext uri="{FF2B5EF4-FFF2-40B4-BE49-F238E27FC236}">
                <a16:creationId xmlns="" xmlns:a16="http://schemas.microsoft.com/office/drawing/2014/main" id="{CA4CCF16-AC43-4BAD-BA5E-217F61978BA2}"/>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49">
            <a:extLst>
              <a:ext uri="{FF2B5EF4-FFF2-40B4-BE49-F238E27FC236}">
                <a16:creationId xmlns="" xmlns:a16="http://schemas.microsoft.com/office/drawing/2014/main" id="{51914E40-2F98-408E-B00E-79024E4BEC1E}"/>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50">
            <a:extLst>
              <a:ext uri="{FF2B5EF4-FFF2-40B4-BE49-F238E27FC236}">
                <a16:creationId xmlns="" xmlns:a16="http://schemas.microsoft.com/office/drawing/2014/main" id="{FCA076F2-3235-4C3E-BE9B-57E5931EFF05}"/>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58">
            <a:extLst>
              <a:ext uri="{FF2B5EF4-FFF2-40B4-BE49-F238E27FC236}">
                <a16:creationId xmlns="" xmlns:a16="http://schemas.microsoft.com/office/drawing/2014/main" id="{14CF9825-4F2E-4C23-8AF8-2BFFF660FA0B}"/>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 xmlns:a16="http://schemas.microsoft.com/office/drawing/2014/main" id="{16BE749C-430D-4BDD-AB65-496480D102E4}"/>
              </a:ext>
            </a:extLst>
          </p:cNvPr>
          <p:cNvGrpSpPr/>
          <p:nvPr/>
        </p:nvGrpSpPr>
        <p:grpSpPr>
          <a:xfrm>
            <a:off x="2242370" y="458879"/>
            <a:ext cx="6623625" cy="809534"/>
            <a:chOff x="2204270" y="458879"/>
            <a:chExt cx="6623625" cy="809534"/>
          </a:xfrm>
        </p:grpSpPr>
        <p:sp>
          <p:nvSpPr>
            <p:cNvPr id="35" name="文本框 34">
              <a:extLst>
                <a:ext uri="{FF2B5EF4-FFF2-40B4-BE49-F238E27FC236}">
                  <a16:creationId xmlns="" xmlns:a16="http://schemas.microsoft.com/office/drawing/2014/main" id="{4F7C7090-05E2-4647-9CDA-451999D562BF}"/>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36" name="文本框 35">
              <a:extLst>
                <a:ext uri="{FF2B5EF4-FFF2-40B4-BE49-F238E27FC236}">
                  <a16:creationId xmlns="" xmlns:a16="http://schemas.microsoft.com/office/drawing/2014/main" id="{7C3032B7-27EB-490E-AEBD-B87DE70996E8}"/>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37" name="椭圆 15">
            <a:extLst>
              <a:ext uri="{FF2B5EF4-FFF2-40B4-BE49-F238E27FC236}">
                <a16:creationId xmlns="" xmlns:a16="http://schemas.microsoft.com/office/drawing/2014/main" id="{40E706C8-16A9-4E3F-A558-24756508AB7A}"/>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648608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šḻïďê-Rectangle 2"/>
          <p:cNvSpPr/>
          <p:nvPr/>
        </p:nvSpPr>
        <p:spPr>
          <a:xfrm>
            <a:off x="1558860"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4" name="ïšḻïďê-Rectangle 3"/>
          <p:cNvSpPr/>
          <p:nvPr/>
        </p:nvSpPr>
        <p:spPr>
          <a:xfrm>
            <a:off x="7781575"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5" name="ïšḻïďê-Rectangle 4"/>
          <p:cNvSpPr/>
          <p:nvPr/>
        </p:nvSpPr>
        <p:spPr>
          <a:xfrm>
            <a:off x="4670218"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6" name="ïšḻïďê-Rectangle 5"/>
          <p:cNvSpPr/>
          <p:nvPr/>
        </p:nvSpPr>
        <p:spPr>
          <a:xfrm>
            <a:off x="1558860" y="2076450"/>
            <a:ext cx="951854" cy="851463"/>
          </a:xfrm>
          <a:prstGeom prst="rect">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7" name="ïšḻïďê-Rectangle 6"/>
          <p:cNvSpPr/>
          <p:nvPr/>
        </p:nvSpPr>
        <p:spPr>
          <a:xfrm>
            <a:off x="4670218" y="2076450"/>
            <a:ext cx="951854" cy="851463"/>
          </a:xfrm>
          <a:prstGeom prst="rect">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8" name="ïšḻïďê-Rectangle 7"/>
          <p:cNvSpPr/>
          <p:nvPr/>
        </p:nvSpPr>
        <p:spPr>
          <a:xfrm>
            <a:off x="7781575" y="2076450"/>
            <a:ext cx="951854" cy="851463"/>
          </a:xfrm>
          <a:prstGeom prst="rect">
            <a:avLst/>
          </a:prstGeom>
          <a:solidFill>
            <a:schemeClr val="accent3"/>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2" name="ïšḻïďê-任意多边形: 形状 11"/>
          <p:cNvSpPr>
            <a:spLocks noChangeAspect="1"/>
          </p:cNvSpPr>
          <p:nvPr/>
        </p:nvSpPr>
        <p:spPr bwMode="auto">
          <a:xfrm>
            <a:off x="4917678" y="2273715"/>
            <a:ext cx="456933" cy="456933"/>
          </a:xfrm>
          <a:custGeom>
            <a:avLst/>
            <a:gdLst>
              <a:gd name="T0" fmla="*/ 70 w 70"/>
              <a:gd name="T1" fmla="*/ 35 h 70"/>
              <a:gd name="T2" fmla="*/ 35 w 70"/>
              <a:gd name="T3" fmla="*/ 0 h 70"/>
              <a:gd name="T4" fmla="*/ 0 w 70"/>
              <a:gd name="T5" fmla="*/ 35 h 70"/>
              <a:gd name="T6" fmla="*/ 35 w 70"/>
              <a:gd name="T7" fmla="*/ 70 h 70"/>
              <a:gd name="T8" fmla="*/ 70 w 70"/>
              <a:gd name="T9" fmla="*/ 35 h 70"/>
              <a:gd name="T10" fmla="*/ 33 w 70"/>
              <a:gd name="T11" fmla="*/ 35 h 70"/>
              <a:gd name="T12" fmla="*/ 29 w 70"/>
              <a:gd name="T13" fmla="*/ 32 h 70"/>
              <a:gd name="T14" fmla="*/ 23 w 70"/>
              <a:gd name="T15" fmla="*/ 21 h 70"/>
              <a:gd name="T16" fmla="*/ 15 w 70"/>
              <a:gd name="T17" fmla="*/ 20 h 70"/>
              <a:gd name="T18" fmla="*/ 19 w 70"/>
              <a:gd name="T19" fmla="*/ 13 h 70"/>
              <a:gd name="T20" fmla="*/ 25 w 70"/>
              <a:gd name="T21" fmla="*/ 12 h 70"/>
              <a:gd name="T22" fmla="*/ 30 w 70"/>
              <a:gd name="T23" fmla="*/ 14 h 70"/>
              <a:gd name="T24" fmla="*/ 38 w 70"/>
              <a:gd name="T25" fmla="*/ 14 h 70"/>
              <a:gd name="T26" fmla="*/ 39 w 70"/>
              <a:gd name="T27" fmla="*/ 16 h 70"/>
              <a:gd name="T28" fmla="*/ 36 w 70"/>
              <a:gd name="T29" fmla="*/ 18 h 70"/>
              <a:gd name="T30" fmla="*/ 41 w 70"/>
              <a:gd name="T31" fmla="*/ 21 h 70"/>
              <a:gd name="T32" fmla="*/ 42 w 70"/>
              <a:gd name="T33" fmla="*/ 17 h 70"/>
              <a:gd name="T34" fmla="*/ 49 w 70"/>
              <a:gd name="T35" fmla="*/ 21 h 70"/>
              <a:gd name="T36" fmla="*/ 51 w 70"/>
              <a:gd name="T37" fmla="*/ 23 h 70"/>
              <a:gd name="T38" fmla="*/ 46 w 70"/>
              <a:gd name="T39" fmla="*/ 22 h 70"/>
              <a:gd name="T40" fmla="*/ 47 w 70"/>
              <a:gd name="T41" fmla="*/ 25 h 70"/>
              <a:gd name="T42" fmla="*/ 45 w 70"/>
              <a:gd name="T43" fmla="*/ 25 h 70"/>
              <a:gd name="T44" fmla="*/ 42 w 70"/>
              <a:gd name="T45" fmla="*/ 28 h 70"/>
              <a:gd name="T46" fmla="*/ 41 w 70"/>
              <a:gd name="T47" fmla="*/ 31 h 70"/>
              <a:gd name="T48" fmla="*/ 39 w 70"/>
              <a:gd name="T49" fmla="*/ 30 h 70"/>
              <a:gd name="T50" fmla="*/ 35 w 70"/>
              <a:gd name="T51" fmla="*/ 32 h 70"/>
              <a:gd name="T52" fmla="*/ 39 w 70"/>
              <a:gd name="T53" fmla="*/ 33 h 70"/>
              <a:gd name="T54" fmla="*/ 40 w 70"/>
              <a:gd name="T55" fmla="*/ 35 h 70"/>
              <a:gd name="T56" fmla="*/ 43 w 70"/>
              <a:gd name="T57" fmla="*/ 38 h 70"/>
              <a:gd name="T58" fmla="*/ 46 w 70"/>
              <a:gd name="T59" fmla="*/ 39 h 70"/>
              <a:gd name="T60" fmla="*/ 51 w 70"/>
              <a:gd name="T61" fmla="*/ 42 h 70"/>
              <a:gd name="T62" fmla="*/ 55 w 70"/>
              <a:gd name="T63" fmla="*/ 44 h 70"/>
              <a:gd name="T64" fmla="*/ 53 w 70"/>
              <a:gd name="T65" fmla="*/ 48 h 70"/>
              <a:gd name="T66" fmla="*/ 45 w 70"/>
              <a:gd name="T67" fmla="*/ 58 h 70"/>
              <a:gd name="T68" fmla="*/ 44 w 70"/>
              <a:gd name="T69" fmla="*/ 61 h 70"/>
              <a:gd name="T70" fmla="*/ 41 w 70"/>
              <a:gd name="T71" fmla="*/ 57 h 70"/>
              <a:gd name="T72" fmla="*/ 41 w 70"/>
              <a:gd name="T73" fmla="*/ 54 h 70"/>
              <a:gd name="T74" fmla="*/ 42 w 70"/>
              <a:gd name="T75" fmla="*/ 47 h 70"/>
              <a:gd name="T76" fmla="*/ 40 w 70"/>
              <a:gd name="T77" fmla="*/ 38 h 70"/>
              <a:gd name="T78" fmla="*/ 37 w 70"/>
              <a:gd name="T79" fmla="*/ 35 h 70"/>
              <a:gd name="T80" fmla="*/ 33 w 70"/>
              <a:gd name="T81" fmla="*/ 35 h 70"/>
              <a:gd name="T82" fmla="*/ 33 w 70"/>
              <a:gd name="T83" fmla="*/ 35 h 70"/>
              <a:gd name="T84" fmla="*/ 33 w 70"/>
              <a:gd name="T8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70" y="35"/>
                </a:moveTo>
                <a:cubicBezTo>
                  <a:pt x="70" y="16"/>
                  <a:pt x="55" y="0"/>
                  <a:pt x="35" y="0"/>
                </a:cubicBezTo>
                <a:cubicBezTo>
                  <a:pt x="16" y="0"/>
                  <a:pt x="0" y="16"/>
                  <a:pt x="0" y="35"/>
                </a:cubicBezTo>
                <a:cubicBezTo>
                  <a:pt x="0" y="55"/>
                  <a:pt x="16" y="70"/>
                  <a:pt x="35" y="70"/>
                </a:cubicBezTo>
                <a:cubicBezTo>
                  <a:pt x="55" y="70"/>
                  <a:pt x="70" y="55"/>
                  <a:pt x="70" y="35"/>
                </a:cubicBezTo>
                <a:close/>
                <a:moveTo>
                  <a:pt x="33" y="35"/>
                </a:moveTo>
                <a:cubicBezTo>
                  <a:pt x="32" y="30"/>
                  <a:pt x="30" y="33"/>
                  <a:pt x="29" y="32"/>
                </a:cubicBezTo>
                <a:cubicBezTo>
                  <a:pt x="28" y="29"/>
                  <a:pt x="23" y="24"/>
                  <a:pt x="23" y="21"/>
                </a:cubicBezTo>
                <a:cubicBezTo>
                  <a:pt x="24" y="19"/>
                  <a:pt x="18" y="17"/>
                  <a:pt x="15" y="20"/>
                </a:cubicBezTo>
                <a:cubicBezTo>
                  <a:pt x="16" y="18"/>
                  <a:pt x="16" y="12"/>
                  <a:pt x="19" y="13"/>
                </a:cubicBezTo>
                <a:cubicBezTo>
                  <a:pt x="22" y="13"/>
                  <a:pt x="24" y="12"/>
                  <a:pt x="25" y="12"/>
                </a:cubicBezTo>
                <a:cubicBezTo>
                  <a:pt x="29" y="13"/>
                  <a:pt x="27" y="14"/>
                  <a:pt x="30" y="14"/>
                </a:cubicBezTo>
                <a:cubicBezTo>
                  <a:pt x="32" y="15"/>
                  <a:pt x="36" y="13"/>
                  <a:pt x="38" y="14"/>
                </a:cubicBezTo>
                <a:cubicBezTo>
                  <a:pt x="39" y="14"/>
                  <a:pt x="40" y="15"/>
                  <a:pt x="39" y="16"/>
                </a:cubicBezTo>
                <a:cubicBezTo>
                  <a:pt x="38" y="17"/>
                  <a:pt x="34" y="17"/>
                  <a:pt x="36" y="18"/>
                </a:cubicBezTo>
                <a:cubicBezTo>
                  <a:pt x="37" y="19"/>
                  <a:pt x="39" y="21"/>
                  <a:pt x="41" y="21"/>
                </a:cubicBezTo>
                <a:cubicBezTo>
                  <a:pt x="43" y="22"/>
                  <a:pt x="41" y="17"/>
                  <a:pt x="42" y="17"/>
                </a:cubicBezTo>
                <a:cubicBezTo>
                  <a:pt x="44" y="16"/>
                  <a:pt x="50" y="21"/>
                  <a:pt x="49" y="21"/>
                </a:cubicBezTo>
                <a:cubicBezTo>
                  <a:pt x="47" y="22"/>
                  <a:pt x="52" y="23"/>
                  <a:pt x="51" y="23"/>
                </a:cubicBezTo>
                <a:cubicBezTo>
                  <a:pt x="51" y="24"/>
                  <a:pt x="46" y="22"/>
                  <a:pt x="46" y="22"/>
                </a:cubicBezTo>
                <a:cubicBezTo>
                  <a:pt x="45" y="24"/>
                  <a:pt x="47" y="23"/>
                  <a:pt x="47" y="25"/>
                </a:cubicBezTo>
                <a:cubicBezTo>
                  <a:pt x="47" y="25"/>
                  <a:pt x="46" y="25"/>
                  <a:pt x="45" y="25"/>
                </a:cubicBezTo>
                <a:cubicBezTo>
                  <a:pt x="44" y="26"/>
                  <a:pt x="42" y="28"/>
                  <a:pt x="42" y="28"/>
                </a:cubicBezTo>
                <a:cubicBezTo>
                  <a:pt x="40" y="30"/>
                  <a:pt x="41" y="30"/>
                  <a:pt x="41" y="31"/>
                </a:cubicBezTo>
                <a:cubicBezTo>
                  <a:pt x="40" y="31"/>
                  <a:pt x="40" y="30"/>
                  <a:pt x="39" y="30"/>
                </a:cubicBezTo>
                <a:cubicBezTo>
                  <a:pt x="38" y="31"/>
                  <a:pt x="35" y="31"/>
                  <a:pt x="35" y="32"/>
                </a:cubicBezTo>
                <a:cubicBezTo>
                  <a:pt x="35" y="33"/>
                  <a:pt x="38" y="33"/>
                  <a:pt x="39" y="33"/>
                </a:cubicBezTo>
                <a:cubicBezTo>
                  <a:pt x="40" y="34"/>
                  <a:pt x="39" y="35"/>
                  <a:pt x="40" y="35"/>
                </a:cubicBezTo>
                <a:cubicBezTo>
                  <a:pt x="41" y="35"/>
                  <a:pt x="43" y="38"/>
                  <a:pt x="43" y="38"/>
                </a:cubicBezTo>
                <a:cubicBezTo>
                  <a:pt x="43" y="38"/>
                  <a:pt x="44" y="39"/>
                  <a:pt x="46" y="39"/>
                </a:cubicBezTo>
                <a:cubicBezTo>
                  <a:pt x="51" y="38"/>
                  <a:pt x="51" y="42"/>
                  <a:pt x="51" y="42"/>
                </a:cubicBezTo>
                <a:cubicBezTo>
                  <a:pt x="53" y="41"/>
                  <a:pt x="56" y="43"/>
                  <a:pt x="55" y="44"/>
                </a:cubicBezTo>
                <a:cubicBezTo>
                  <a:pt x="53" y="46"/>
                  <a:pt x="53" y="48"/>
                  <a:pt x="53" y="48"/>
                </a:cubicBezTo>
                <a:cubicBezTo>
                  <a:pt x="51" y="49"/>
                  <a:pt x="44" y="55"/>
                  <a:pt x="45" y="58"/>
                </a:cubicBezTo>
                <a:cubicBezTo>
                  <a:pt x="44" y="59"/>
                  <a:pt x="45" y="60"/>
                  <a:pt x="44" y="61"/>
                </a:cubicBezTo>
                <a:cubicBezTo>
                  <a:pt x="42" y="62"/>
                  <a:pt x="39" y="57"/>
                  <a:pt x="41" y="57"/>
                </a:cubicBezTo>
                <a:cubicBezTo>
                  <a:pt x="41" y="56"/>
                  <a:pt x="41" y="56"/>
                  <a:pt x="41" y="54"/>
                </a:cubicBezTo>
                <a:cubicBezTo>
                  <a:pt x="42" y="54"/>
                  <a:pt x="42" y="51"/>
                  <a:pt x="42" y="47"/>
                </a:cubicBezTo>
                <a:cubicBezTo>
                  <a:pt x="33" y="41"/>
                  <a:pt x="42" y="39"/>
                  <a:pt x="40" y="38"/>
                </a:cubicBezTo>
                <a:cubicBezTo>
                  <a:pt x="40" y="37"/>
                  <a:pt x="39" y="36"/>
                  <a:pt x="37" y="35"/>
                </a:cubicBezTo>
                <a:cubicBezTo>
                  <a:pt x="35" y="35"/>
                  <a:pt x="34" y="36"/>
                  <a:pt x="33" y="35"/>
                </a:cubicBezTo>
                <a:close/>
                <a:moveTo>
                  <a:pt x="33" y="35"/>
                </a:moveTo>
                <a:cubicBezTo>
                  <a:pt x="33" y="35"/>
                  <a:pt x="33" y="35"/>
                  <a:pt x="33" y="35"/>
                </a:cubicBezTo>
              </a:path>
            </a:pathLst>
          </a:custGeom>
          <a:solidFill>
            <a:schemeClr val="bg1"/>
          </a:solidFill>
          <a:ln>
            <a:noFill/>
          </a:ln>
          <a:extLst/>
        </p:spPr>
        <p:txBody>
          <a:bodyPr anchor="ctr"/>
          <a:lstStyle/>
          <a:p>
            <a:pPr algn="ctr"/>
            <a:endParaRPr/>
          </a:p>
        </p:txBody>
      </p:sp>
      <p:sp>
        <p:nvSpPr>
          <p:cNvPr id="13" name="ïšḻïďê-任意多边形: 形状 12"/>
          <p:cNvSpPr>
            <a:spLocks noChangeAspect="1"/>
          </p:cNvSpPr>
          <p:nvPr/>
        </p:nvSpPr>
        <p:spPr bwMode="auto">
          <a:xfrm>
            <a:off x="8029036" y="2273715"/>
            <a:ext cx="456933" cy="456933"/>
          </a:xfrm>
          <a:custGeom>
            <a:avLst/>
            <a:gdLst>
              <a:gd name="connsiteX0" fmla="*/ 225702 w 508000"/>
              <a:gd name="connsiteY0" fmla="*/ 59797 h 508000"/>
              <a:gd name="connsiteX1" fmla="*/ 392654 w 508000"/>
              <a:gd name="connsiteY1" fmla="*/ 115241 h 508000"/>
              <a:gd name="connsiteX2" fmla="*/ 392654 w 508000"/>
              <a:gd name="connsiteY2" fmla="*/ 392809 h 508000"/>
              <a:gd name="connsiteX3" fmla="*/ 115086 w 508000"/>
              <a:gd name="connsiteY3" fmla="*/ 392809 h 508000"/>
              <a:gd name="connsiteX4" fmla="*/ 77168 w 508000"/>
              <a:gd name="connsiteY4" fmla="*/ 168251 h 508000"/>
              <a:gd name="connsiteX5" fmla="*/ 259760 w 508000"/>
              <a:gd name="connsiteY5" fmla="*/ 259915 h 508000"/>
              <a:gd name="connsiteX6" fmla="*/ 168464 w 508000"/>
              <a:gd name="connsiteY6" fmla="*/ 77323 h 508000"/>
              <a:gd name="connsiteX7" fmla="*/ 225702 w 508000"/>
              <a:gd name="connsiteY7" fmla="*/ 59797 h 508000"/>
              <a:gd name="connsiteX8" fmla="*/ 109644 w 508000"/>
              <a:gd name="connsiteY8" fmla="*/ 18815 h 508000"/>
              <a:gd name="connsiteX9" fmla="*/ 201365 w 508000"/>
              <a:gd name="connsiteY9" fmla="*/ 201365 h 508000"/>
              <a:gd name="connsiteX10" fmla="*/ 18659 w 508000"/>
              <a:gd name="connsiteY10" fmla="*/ 109722 h 508000"/>
              <a:gd name="connsiteX11" fmla="*/ 56600 w 508000"/>
              <a:gd name="connsiteY11" fmla="*/ 56724 h 508000"/>
              <a:gd name="connsiteX12" fmla="*/ 109644 w 508000"/>
              <a:gd name="connsiteY12" fmla="*/ 18815 h 508000"/>
              <a:gd name="connsiteX13" fmla="*/ 254000 w 508000"/>
              <a:gd name="connsiteY13" fmla="*/ 0 h 508000"/>
              <a:gd name="connsiteX14" fmla="*/ 433641 w 508000"/>
              <a:gd name="connsiteY14" fmla="*/ 74359 h 508000"/>
              <a:gd name="connsiteX15" fmla="*/ 508000 w 508000"/>
              <a:gd name="connsiteY15" fmla="*/ 254000 h 508000"/>
              <a:gd name="connsiteX16" fmla="*/ 433641 w 508000"/>
              <a:gd name="connsiteY16" fmla="*/ 433641 h 508000"/>
              <a:gd name="connsiteX17" fmla="*/ 254000 w 508000"/>
              <a:gd name="connsiteY17" fmla="*/ 508000 h 508000"/>
              <a:gd name="connsiteX18" fmla="*/ 74360 w 508000"/>
              <a:gd name="connsiteY18" fmla="*/ 433641 h 508000"/>
              <a:gd name="connsiteX19" fmla="*/ 0 w 508000"/>
              <a:gd name="connsiteY19" fmla="*/ 254000 h 508000"/>
              <a:gd name="connsiteX20" fmla="*/ 25768 w 508000"/>
              <a:gd name="connsiteY20" fmla="*/ 142461 h 508000"/>
              <a:gd name="connsiteX21" fmla="*/ 46751 w 508000"/>
              <a:gd name="connsiteY21" fmla="*/ 153136 h 508000"/>
              <a:gd name="connsiteX22" fmla="*/ 90925 w 508000"/>
              <a:gd name="connsiteY22" fmla="*/ 417075 h 508000"/>
              <a:gd name="connsiteX23" fmla="*/ 417076 w 508000"/>
              <a:gd name="connsiteY23" fmla="*/ 417075 h 508000"/>
              <a:gd name="connsiteX24" fmla="*/ 417076 w 508000"/>
              <a:gd name="connsiteY24" fmla="*/ 90925 h 508000"/>
              <a:gd name="connsiteX25" fmla="*/ 153136 w 508000"/>
              <a:gd name="connsiteY25" fmla="*/ 46751 h 508000"/>
              <a:gd name="connsiteX26" fmla="*/ 142461 w 508000"/>
              <a:gd name="connsiteY26" fmla="*/ 25768 h 508000"/>
              <a:gd name="connsiteX27" fmla="*/ 254000 w 508000"/>
              <a:gd name="connsiteY27"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000" h="508000">
                <a:moveTo>
                  <a:pt x="225702" y="59797"/>
                </a:moveTo>
                <a:cubicBezTo>
                  <a:pt x="284770" y="51255"/>
                  <a:pt x="347098" y="69685"/>
                  <a:pt x="392654" y="115241"/>
                </a:cubicBezTo>
                <a:cubicBezTo>
                  <a:pt x="469593" y="191811"/>
                  <a:pt x="469593" y="316239"/>
                  <a:pt x="392654" y="392809"/>
                </a:cubicBezTo>
                <a:cubicBezTo>
                  <a:pt x="316084" y="469748"/>
                  <a:pt x="191656" y="469748"/>
                  <a:pt x="115086" y="392809"/>
                </a:cubicBezTo>
                <a:cubicBezTo>
                  <a:pt x="54344" y="332068"/>
                  <a:pt x="41828" y="241509"/>
                  <a:pt x="77168" y="168251"/>
                </a:cubicBezTo>
                <a:lnTo>
                  <a:pt x="259760" y="259915"/>
                </a:lnTo>
                <a:cubicBezTo>
                  <a:pt x="259760" y="259915"/>
                  <a:pt x="259760" y="259915"/>
                  <a:pt x="168464" y="77323"/>
                </a:cubicBezTo>
                <a:cubicBezTo>
                  <a:pt x="186687" y="68488"/>
                  <a:pt x="206013" y="62644"/>
                  <a:pt x="225702" y="59797"/>
                </a:cubicBezTo>
                <a:close/>
                <a:moveTo>
                  <a:pt x="109644" y="18815"/>
                </a:moveTo>
                <a:lnTo>
                  <a:pt x="201365" y="201365"/>
                </a:lnTo>
                <a:cubicBezTo>
                  <a:pt x="201365" y="201365"/>
                  <a:pt x="201365" y="201365"/>
                  <a:pt x="18659" y="109722"/>
                </a:cubicBezTo>
                <a:cubicBezTo>
                  <a:pt x="27868" y="90584"/>
                  <a:pt x="40392" y="72549"/>
                  <a:pt x="56600" y="56724"/>
                </a:cubicBezTo>
                <a:cubicBezTo>
                  <a:pt x="72440" y="40530"/>
                  <a:pt x="90489" y="28016"/>
                  <a:pt x="109644" y="18815"/>
                </a:cubicBezTo>
                <a:close/>
                <a:moveTo>
                  <a:pt x="254000" y="0"/>
                </a:moveTo>
                <a:cubicBezTo>
                  <a:pt x="322102" y="0"/>
                  <a:pt x="385786" y="26504"/>
                  <a:pt x="433641" y="74359"/>
                </a:cubicBezTo>
                <a:cubicBezTo>
                  <a:pt x="481864" y="122583"/>
                  <a:pt x="508000" y="186267"/>
                  <a:pt x="508000" y="254000"/>
                </a:cubicBezTo>
                <a:cubicBezTo>
                  <a:pt x="508000" y="322101"/>
                  <a:pt x="481864" y="385786"/>
                  <a:pt x="433641" y="433641"/>
                </a:cubicBezTo>
                <a:cubicBezTo>
                  <a:pt x="385786" y="481864"/>
                  <a:pt x="322102" y="508000"/>
                  <a:pt x="254000" y="508000"/>
                </a:cubicBezTo>
                <a:cubicBezTo>
                  <a:pt x="186267" y="508000"/>
                  <a:pt x="122215" y="481864"/>
                  <a:pt x="74360" y="433641"/>
                </a:cubicBezTo>
                <a:cubicBezTo>
                  <a:pt x="26504" y="385786"/>
                  <a:pt x="0" y="322101"/>
                  <a:pt x="0" y="254000"/>
                </a:cubicBezTo>
                <a:cubicBezTo>
                  <a:pt x="0" y="214612"/>
                  <a:pt x="8835" y="176696"/>
                  <a:pt x="25768" y="142461"/>
                </a:cubicBezTo>
                <a:cubicBezTo>
                  <a:pt x="25768" y="142461"/>
                  <a:pt x="25768" y="142461"/>
                  <a:pt x="46751" y="153136"/>
                </a:cubicBezTo>
                <a:cubicBezTo>
                  <a:pt x="5153" y="238907"/>
                  <a:pt x="19878" y="345661"/>
                  <a:pt x="90925" y="417075"/>
                </a:cubicBezTo>
                <a:cubicBezTo>
                  <a:pt x="181113" y="506896"/>
                  <a:pt x="327255" y="506896"/>
                  <a:pt x="417076" y="417075"/>
                </a:cubicBezTo>
                <a:cubicBezTo>
                  <a:pt x="506896" y="327255"/>
                  <a:pt x="506896" y="181113"/>
                  <a:pt x="417076" y="90925"/>
                </a:cubicBezTo>
                <a:cubicBezTo>
                  <a:pt x="345661" y="19878"/>
                  <a:pt x="238907" y="5154"/>
                  <a:pt x="153136" y="46751"/>
                </a:cubicBezTo>
                <a:cubicBezTo>
                  <a:pt x="153136" y="46751"/>
                  <a:pt x="153136" y="46751"/>
                  <a:pt x="142461" y="25768"/>
                </a:cubicBezTo>
                <a:cubicBezTo>
                  <a:pt x="176696" y="8835"/>
                  <a:pt x="214612" y="0"/>
                  <a:pt x="254000" y="0"/>
                </a:cubicBezTo>
                <a:close/>
              </a:path>
            </a:pathLst>
          </a:custGeom>
          <a:solidFill>
            <a:schemeClr val="bg1"/>
          </a:solidFill>
          <a:ln>
            <a:noFill/>
          </a:ln>
          <a:extLst/>
        </p:spPr>
        <p:txBody>
          <a:bodyPr anchor="ctr"/>
          <a:lstStyle/>
          <a:p>
            <a:pPr algn="ctr"/>
            <a:endParaRPr/>
          </a:p>
        </p:txBody>
      </p:sp>
      <p:sp>
        <p:nvSpPr>
          <p:cNvPr id="14" name="ïšḻïďê-任意多边形: 形状 13"/>
          <p:cNvSpPr>
            <a:spLocks noChangeAspect="1"/>
          </p:cNvSpPr>
          <p:nvPr/>
        </p:nvSpPr>
        <p:spPr bwMode="auto">
          <a:xfrm>
            <a:off x="1806320" y="2273715"/>
            <a:ext cx="456933" cy="456933"/>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bg1"/>
          </a:solidFill>
          <a:ln>
            <a:noFill/>
          </a:ln>
          <a:extLst/>
        </p:spPr>
        <p:txBody>
          <a:bodyPr anchor="ctr"/>
          <a:lstStyle/>
          <a:p>
            <a:pPr algn="ctr"/>
            <a:endParaRPr/>
          </a:p>
        </p:txBody>
      </p:sp>
      <p:grpSp>
        <p:nvGrpSpPr>
          <p:cNvPr id="18" name="组合 17"/>
          <p:cNvGrpSpPr/>
          <p:nvPr/>
        </p:nvGrpSpPr>
        <p:grpSpPr>
          <a:xfrm>
            <a:off x="1658965" y="3118008"/>
            <a:ext cx="425396" cy="1076601"/>
            <a:chOff x="719138" y="2358101"/>
            <a:chExt cx="504056" cy="1275674"/>
          </a:xfrm>
        </p:grpSpPr>
        <p:sp>
          <p:nvSpPr>
            <p:cNvPr id="45" name="ïšḻïďê-Oval 44"/>
            <p:cNvSpPr/>
            <p:nvPr/>
          </p:nvSpPr>
          <p:spPr>
            <a:xfrm>
              <a:off x="719138" y="2358101"/>
              <a:ext cx="504056" cy="504056"/>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01</a:t>
              </a:r>
            </a:p>
          </p:txBody>
        </p:sp>
        <p:sp>
          <p:nvSpPr>
            <p:cNvPr id="46" name="ïšḻïďê-Oval 45"/>
            <p:cNvSpPr/>
            <p:nvPr/>
          </p:nvSpPr>
          <p:spPr>
            <a:xfrm>
              <a:off x="719138" y="3129719"/>
              <a:ext cx="504056" cy="504056"/>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grpSp>
        <p:nvGrpSpPr>
          <p:cNvPr id="19" name="组合 18"/>
          <p:cNvGrpSpPr/>
          <p:nvPr/>
        </p:nvGrpSpPr>
        <p:grpSpPr>
          <a:xfrm>
            <a:off x="4770322" y="3118008"/>
            <a:ext cx="425396" cy="1076601"/>
            <a:chOff x="719138" y="2358101"/>
            <a:chExt cx="504056" cy="1275674"/>
          </a:xfrm>
        </p:grpSpPr>
        <p:sp>
          <p:nvSpPr>
            <p:cNvPr id="33" name="ïšḻïďê-Oval 32"/>
            <p:cNvSpPr/>
            <p:nvPr/>
          </p:nvSpPr>
          <p:spPr>
            <a:xfrm>
              <a:off x="719138" y="2358101"/>
              <a:ext cx="504056" cy="504056"/>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dirty="0">
                  <a:latin typeface="Century Gothic" panose="020B0502020202020204" pitchFamily="34" charset="0"/>
                </a:rPr>
                <a:t>01</a:t>
              </a:r>
            </a:p>
          </p:txBody>
        </p:sp>
        <p:sp>
          <p:nvSpPr>
            <p:cNvPr id="34" name="ïšḻïďê-Oval 33"/>
            <p:cNvSpPr/>
            <p:nvPr/>
          </p:nvSpPr>
          <p:spPr>
            <a:xfrm>
              <a:off x="719138" y="3129719"/>
              <a:ext cx="504056" cy="504056"/>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grpSp>
        <p:nvGrpSpPr>
          <p:cNvPr id="20" name="组合 19"/>
          <p:cNvGrpSpPr/>
          <p:nvPr/>
        </p:nvGrpSpPr>
        <p:grpSpPr>
          <a:xfrm>
            <a:off x="7881680" y="3118008"/>
            <a:ext cx="425396" cy="1076601"/>
            <a:chOff x="719138" y="2358101"/>
            <a:chExt cx="504056" cy="1275674"/>
          </a:xfrm>
        </p:grpSpPr>
        <p:sp>
          <p:nvSpPr>
            <p:cNvPr id="21" name="ïšḻïďê-Oval 20"/>
            <p:cNvSpPr/>
            <p:nvPr/>
          </p:nvSpPr>
          <p:spPr>
            <a:xfrm>
              <a:off x="719138" y="2358101"/>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01</a:t>
              </a:r>
            </a:p>
          </p:txBody>
        </p:sp>
        <p:sp>
          <p:nvSpPr>
            <p:cNvPr id="22" name="ïšḻïďê-Oval 21"/>
            <p:cNvSpPr/>
            <p:nvPr/>
          </p:nvSpPr>
          <p:spPr>
            <a:xfrm>
              <a:off x="719138" y="3129719"/>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sp>
        <p:nvSpPr>
          <p:cNvPr id="85" name="矩形 84"/>
          <p:cNvSpPr/>
          <p:nvPr/>
        </p:nvSpPr>
        <p:spPr>
          <a:xfrm>
            <a:off x="2125992"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86" name="矩形 85"/>
          <p:cNvSpPr/>
          <p:nvPr/>
        </p:nvSpPr>
        <p:spPr>
          <a:xfrm>
            <a:off x="2645103"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p>
        </p:txBody>
      </p:sp>
      <p:sp>
        <p:nvSpPr>
          <p:cNvPr id="87" name="矩形 86"/>
          <p:cNvSpPr/>
          <p:nvPr/>
        </p:nvSpPr>
        <p:spPr>
          <a:xfrm>
            <a:off x="5756461"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p>
        </p:txBody>
      </p:sp>
      <p:sp>
        <p:nvSpPr>
          <p:cNvPr id="88" name="矩形 87"/>
          <p:cNvSpPr/>
          <p:nvPr/>
        </p:nvSpPr>
        <p:spPr>
          <a:xfrm>
            <a:off x="8870858"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p>
        </p:txBody>
      </p:sp>
      <p:sp>
        <p:nvSpPr>
          <p:cNvPr id="89" name="矩形 88"/>
          <p:cNvSpPr/>
          <p:nvPr/>
        </p:nvSpPr>
        <p:spPr>
          <a:xfrm>
            <a:off x="2125992"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90" name="矩形 89"/>
          <p:cNvSpPr/>
          <p:nvPr/>
        </p:nvSpPr>
        <p:spPr>
          <a:xfrm>
            <a:off x="5257785"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91" name="矩形 90"/>
          <p:cNvSpPr/>
          <p:nvPr/>
        </p:nvSpPr>
        <p:spPr>
          <a:xfrm>
            <a:off x="5257785"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92" name="矩形 91"/>
          <p:cNvSpPr/>
          <p:nvPr/>
        </p:nvSpPr>
        <p:spPr>
          <a:xfrm>
            <a:off x="8339640"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93" name="矩形 92"/>
          <p:cNvSpPr/>
          <p:nvPr/>
        </p:nvSpPr>
        <p:spPr>
          <a:xfrm>
            <a:off x="8339640"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pic>
        <p:nvPicPr>
          <p:cNvPr id="97" name="图片占位符 9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5962" b="15962"/>
          <a:stretch>
            <a:fillRect/>
          </a:stretch>
        </p:blipFill>
        <p:spPr/>
      </p:pic>
      <p:pic>
        <p:nvPicPr>
          <p:cNvPr id="98" name="图片占位符 97"/>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5962" b="15962"/>
          <a:stretch>
            <a:fillRect/>
          </a:stretch>
        </p:blipFill>
        <p:spPr/>
      </p:pic>
      <p:pic>
        <p:nvPicPr>
          <p:cNvPr id="99" name="图片占位符 98"/>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t="15841" b="15841"/>
          <a:stretch>
            <a:fillRect/>
          </a:stretch>
        </p:blipFill>
        <p:spPr/>
      </p:pic>
      <p:sp>
        <p:nvSpPr>
          <p:cNvPr id="84" name="任意多边形 8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0" name="任意多边形 99"/>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54">
            <a:extLst>
              <a:ext uri="{FF2B5EF4-FFF2-40B4-BE49-F238E27FC236}">
                <a16:creationId xmlns="" xmlns:a16="http://schemas.microsoft.com/office/drawing/2014/main" id="{C4E0E490-5F51-47E5-AC26-B4EAFA9847BD}"/>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55">
            <a:extLst>
              <a:ext uri="{FF2B5EF4-FFF2-40B4-BE49-F238E27FC236}">
                <a16:creationId xmlns="" xmlns:a16="http://schemas.microsoft.com/office/drawing/2014/main" id="{E666DEB9-DF7E-4E26-80FE-F6DAF19A8290}"/>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9">
            <a:extLst>
              <a:ext uri="{FF2B5EF4-FFF2-40B4-BE49-F238E27FC236}">
                <a16:creationId xmlns="" xmlns:a16="http://schemas.microsoft.com/office/drawing/2014/main" id="{3F7CD0C5-3F61-40A5-9F4B-70709F5998CE}"/>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50">
            <a:extLst>
              <a:ext uri="{FF2B5EF4-FFF2-40B4-BE49-F238E27FC236}">
                <a16:creationId xmlns="" xmlns:a16="http://schemas.microsoft.com/office/drawing/2014/main" id="{9C8216CC-3D75-4245-953C-2454FFFF66D9}"/>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任意多边形 58">
            <a:extLst>
              <a:ext uri="{FF2B5EF4-FFF2-40B4-BE49-F238E27FC236}">
                <a16:creationId xmlns="" xmlns:a16="http://schemas.microsoft.com/office/drawing/2014/main" id="{324D637D-A84A-4306-857D-57FDA059DD27}"/>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a:extLst>
              <a:ext uri="{FF2B5EF4-FFF2-40B4-BE49-F238E27FC236}">
                <a16:creationId xmlns="" xmlns:a16="http://schemas.microsoft.com/office/drawing/2014/main" id="{F9DDD0BF-CB64-4784-801A-C897E6816EAE}"/>
              </a:ext>
            </a:extLst>
          </p:cNvPr>
          <p:cNvGrpSpPr/>
          <p:nvPr/>
        </p:nvGrpSpPr>
        <p:grpSpPr>
          <a:xfrm>
            <a:off x="2242370" y="458879"/>
            <a:ext cx="6623625" cy="809534"/>
            <a:chOff x="2204270" y="458879"/>
            <a:chExt cx="6623625" cy="809534"/>
          </a:xfrm>
        </p:grpSpPr>
        <p:sp>
          <p:nvSpPr>
            <p:cNvPr id="49" name="文本框 48">
              <a:extLst>
                <a:ext uri="{FF2B5EF4-FFF2-40B4-BE49-F238E27FC236}">
                  <a16:creationId xmlns="" xmlns:a16="http://schemas.microsoft.com/office/drawing/2014/main" id="{74A7C016-9E39-41A5-BB90-A6AD1C6A3EED}"/>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50" name="文本框 49">
              <a:extLst>
                <a:ext uri="{FF2B5EF4-FFF2-40B4-BE49-F238E27FC236}">
                  <a16:creationId xmlns="" xmlns:a16="http://schemas.microsoft.com/office/drawing/2014/main" id="{1B771546-1582-4D7B-A416-A6B08DEE79F8}"/>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51" name="椭圆 15">
            <a:extLst>
              <a:ext uri="{FF2B5EF4-FFF2-40B4-BE49-F238E27FC236}">
                <a16:creationId xmlns="" xmlns:a16="http://schemas.microsoft.com/office/drawing/2014/main" id="{A811B9D9-3FDE-4FEF-822D-BC4A7276253E}"/>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252593003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anim calcmode="lin" valueType="num">
                                      <p:cBhvr>
                                        <p:cTn id="33" dur="1000" fill="hold"/>
                                        <p:tgtEl>
                                          <p:spTgt spid="86"/>
                                        </p:tgtEl>
                                        <p:attrNameLst>
                                          <p:attrName>ppt_x</p:attrName>
                                        </p:attrNameLst>
                                      </p:cBhvr>
                                      <p:tavLst>
                                        <p:tav tm="0">
                                          <p:val>
                                            <p:strVal val="#ppt_x"/>
                                          </p:val>
                                        </p:tav>
                                        <p:tav tm="100000">
                                          <p:val>
                                            <p:strVal val="#ppt_x"/>
                                          </p:val>
                                        </p:tav>
                                      </p:tavLst>
                                    </p:anim>
                                    <p:anim calcmode="lin" valueType="num">
                                      <p:cBhvr>
                                        <p:cTn id="34" dur="1000" fill="hold"/>
                                        <p:tgtEl>
                                          <p:spTgt spid="8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1000" fill="hold"/>
                                        <p:tgtEl>
                                          <p:spTgt spid="8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1000"/>
                                        <p:tgtEl>
                                          <p:spTgt spid="90"/>
                                        </p:tgtEl>
                                      </p:cBhvr>
                                    </p:animEffect>
                                    <p:anim calcmode="lin" valueType="num">
                                      <p:cBhvr>
                                        <p:cTn id="69" dur="1000" fill="hold"/>
                                        <p:tgtEl>
                                          <p:spTgt spid="90"/>
                                        </p:tgtEl>
                                        <p:attrNameLst>
                                          <p:attrName>ppt_x</p:attrName>
                                        </p:attrNameLst>
                                      </p:cBhvr>
                                      <p:tavLst>
                                        <p:tav tm="0">
                                          <p:val>
                                            <p:strVal val="#ppt_x"/>
                                          </p:val>
                                        </p:tav>
                                        <p:tav tm="100000">
                                          <p:val>
                                            <p:strVal val="#ppt_x"/>
                                          </p:val>
                                        </p:tav>
                                      </p:tavLst>
                                    </p:anim>
                                    <p:anim calcmode="lin" valueType="num">
                                      <p:cBhvr>
                                        <p:cTn id="70" dur="1000" fill="hold"/>
                                        <p:tgtEl>
                                          <p:spTgt spid="9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1000"/>
                                        <p:tgtEl>
                                          <p:spTgt spid="91"/>
                                        </p:tgtEl>
                                      </p:cBhvr>
                                    </p:animEffect>
                                    <p:anim calcmode="lin" valueType="num">
                                      <p:cBhvr>
                                        <p:cTn id="74" dur="1000" fill="hold"/>
                                        <p:tgtEl>
                                          <p:spTgt spid="91"/>
                                        </p:tgtEl>
                                        <p:attrNameLst>
                                          <p:attrName>ppt_x</p:attrName>
                                        </p:attrNameLst>
                                      </p:cBhvr>
                                      <p:tavLst>
                                        <p:tav tm="0">
                                          <p:val>
                                            <p:strVal val="#ppt_x"/>
                                          </p:val>
                                        </p:tav>
                                        <p:tav tm="100000">
                                          <p:val>
                                            <p:strVal val="#ppt_x"/>
                                          </p:val>
                                        </p:tav>
                                      </p:tavLst>
                                    </p:anim>
                                    <p:anim calcmode="lin" valueType="num">
                                      <p:cBhvr>
                                        <p:cTn id="75" dur="1000" fill="hold"/>
                                        <p:tgtEl>
                                          <p:spTgt spid="9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1000"/>
                                        <p:tgtEl>
                                          <p:spTgt spid="98"/>
                                        </p:tgtEl>
                                      </p:cBhvr>
                                    </p:animEffect>
                                    <p:anim calcmode="lin" valueType="num">
                                      <p:cBhvr>
                                        <p:cTn id="79" dur="1000" fill="hold"/>
                                        <p:tgtEl>
                                          <p:spTgt spid="98"/>
                                        </p:tgtEl>
                                        <p:attrNameLst>
                                          <p:attrName>ppt_x</p:attrName>
                                        </p:attrNameLst>
                                      </p:cBhvr>
                                      <p:tavLst>
                                        <p:tav tm="0">
                                          <p:val>
                                            <p:strVal val="#ppt_x"/>
                                          </p:val>
                                        </p:tav>
                                        <p:tav tm="100000">
                                          <p:val>
                                            <p:strVal val="#ppt_x"/>
                                          </p:val>
                                        </p:tav>
                                      </p:tavLst>
                                    </p:anim>
                                    <p:anim calcmode="lin" valueType="num">
                                      <p:cBhvr>
                                        <p:cTn id="80" dur="1000" fill="hold"/>
                                        <p:tgtEl>
                                          <p:spTgt spid="9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par>
                          <p:cTn id="86" fill="hold">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1000"/>
                                        <p:tgtEl>
                                          <p:spTgt spid="8"/>
                                        </p:tgtEl>
                                      </p:cBhvr>
                                    </p:animEffect>
                                    <p:anim calcmode="lin" valueType="num">
                                      <p:cBhvr>
                                        <p:cTn id="95" dur="1000" fill="hold"/>
                                        <p:tgtEl>
                                          <p:spTgt spid="8"/>
                                        </p:tgtEl>
                                        <p:attrNameLst>
                                          <p:attrName>ppt_x</p:attrName>
                                        </p:attrNameLst>
                                      </p:cBhvr>
                                      <p:tavLst>
                                        <p:tav tm="0">
                                          <p:val>
                                            <p:strVal val="#ppt_x"/>
                                          </p:val>
                                        </p:tav>
                                        <p:tav tm="100000">
                                          <p:val>
                                            <p:strVal val="#ppt_x"/>
                                          </p:val>
                                        </p:tav>
                                      </p:tavLst>
                                    </p:anim>
                                    <p:anim calcmode="lin" valueType="num">
                                      <p:cBhvr>
                                        <p:cTn id="96" dur="1000" fill="hold"/>
                                        <p:tgtEl>
                                          <p:spTgt spid="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1000"/>
                                        <p:tgtEl>
                                          <p:spTgt spid="88"/>
                                        </p:tgtEl>
                                      </p:cBhvr>
                                    </p:animEffect>
                                    <p:anim calcmode="lin" valueType="num">
                                      <p:cBhvr>
                                        <p:cTn id="110" dur="1000" fill="hold"/>
                                        <p:tgtEl>
                                          <p:spTgt spid="88"/>
                                        </p:tgtEl>
                                        <p:attrNameLst>
                                          <p:attrName>ppt_x</p:attrName>
                                        </p:attrNameLst>
                                      </p:cBhvr>
                                      <p:tavLst>
                                        <p:tav tm="0">
                                          <p:val>
                                            <p:strVal val="#ppt_x"/>
                                          </p:val>
                                        </p:tav>
                                        <p:tav tm="100000">
                                          <p:val>
                                            <p:strVal val="#ppt_x"/>
                                          </p:val>
                                        </p:tav>
                                      </p:tavLst>
                                    </p:anim>
                                    <p:anim calcmode="lin" valueType="num">
                                      <p:cBhvr>
                                        <p:cTn id="111" dur="1000" fill="hold"/>
                                        <p:tgtEl>
                                          <p:spTgt spid="8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1000"/>
                                        <p:tgtEl>
                                          <p:spTgt spid="92"/>
                                        </p:tgtEl>
                                      </p:cBhvr>
                                    </p:animEffect>
                                    <p:anim calcmode="lin" valueType="num">
                                      <p:cBhvr>
                                        <p:cTn id="115" dur="1000" fill="hold"/>
                                        <p:tgtEl>
                                          <p:spTgt spid="92"/>
                                        </p:tgtEl>
                                        <p:attrNameLst>
                                          <p:attrName>ppt_x</p:attrName>
                                        </p:attrNameLst>
                                      </p:cBhvr>
                                      <p:tavLst>
                                        <p:tav tm="0">
                                          <p:val>
                                            <p:strVal val="#ppt_x"/>
                                          </p:val>
                                        </p:tav>
                                        <p:tav tm="100000">
                                          <p:val>
                                            <p:strVal val="#ppt_x"/>
                                          </p:val>
                                        </p:tav>
                                      </p:tavLst>
                                    </p:anim>
                                    <p:anim calcmode="lin" valueType="num">
                                      <p:cBhvr>
                                        <p:cTn id="116" dur="1000" fill="hold"/>
                                        <p:tgtEl>
                                          <p:spTgt spid="9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Effect transition="in" filter="fade">
                                      <p:cBhvr>
                                        <p:cTn id="119" dur="1000"/>
                                        <p:tgtEl>
                                          <p:spTgt spid="93"/>
                                        </p:tgtEl>
                                      </p:cBhvr>
                                    </p:animEffect>
                                    <p:anim calcmode="lin" valueType="num">
                                      <p:cBhvr>
                                        <p:cTn id="120" dur="1000" fill="hold"/>
                                        <p:tgtEl>
                                          <p:spTgt spid="93"/>
                                        </p:tgtEl>
                                        <p:attrNameLst>
                                          <p:attrName>ppt_x</p:attrName>
                                        </p:attrNameLst>
                                      </p:cBhvr>
                                      <p:tavLst>
                                        <p:tav tm="0">
                                          <p:val>
                                            <p:strVal val="#ppt_x"/>
                                          </p:val>
                                        </p:tav>
                                        <p:tav tm="100000">
                                          <p:val>
                                            <p:strVal val="#ppt_x"/>
                                          </p:val>
                                        </p:tav>
                                      </p:tavLst>
                                    </p:anim>
                                    <p:anim calcmode="lin" valueType="num">
                                      <p:cBhvr>
                                        <p:cTn id="121" dur="1000" fill="hold"/>
                                        <p:tgtEl>
                                          <p:spTgt spid="93"/>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99"/>
                                        </p:tgtEl>
                                        <p:attrNameLst>
                                          <p:attrName>style.visibility</p:attrName>
                                        </p:attrNameLst>
                                      </p:cBhvr>
                                      <p:to>
                                        <p:strVal val="visible"/>
                                      </p:to>
                                    </p:set>
                                    <p:animEffect transition="in" filter="fade">
                                      <p:cBhvr>
                                        <p:cTn id="124" dur="1000"/>
                                        <p:tgtEl>
                                          <p:spTgt spid="99"/>
                                        </p:tgtEl>
                                      </p:cBhvr>
                                    </p:animEffect>
                                    <p:anim calcmode="lin" valueType="num">
                                      <p:cBhvr>
                                        <p:cTn id="125" dur="1000" fill="hold"/>
                                        <p:tgtEl>
                                          <p:spTgt spid="99"/>
                                        </p:tgtEl>
                                        <p:attrNameLst>
                                          <p:attrName>ppt_x</p:attrName>
                                        </p:attrNameLst>
                                      </p:cBhvr>
                                      <p:tavLst>
                                        <p:tav tm="0">
                                          <p:val>
                                            <p:strVal val="#ppt_x"/>
                                          </p:val>
                                        </p:tav>
                                        <p:tav tm="100000">
                                          <p:val>
                                            <p:strVal val="#ppt_x"/>
                                          </p:val>
                                        </p:tav>
                                      </p:tavLst>
                                    </p:anim>
                                    <p:anim calcmode="lin" valueType="num">
                                      <p:cBhvr>
                                        <p:cTn id="12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2" grpId="0" animBg="1"/>
      <p:bldP spid="13" grpId="0" animBg="1"/>
      <p:bldP spid="14" grpId="0" animBg="1"/>
      <p:bldP spid="85" grpId="0"/>
      <p:bldP spid="86" grpId="0"/>
      <p:bldP spid="87" grpId="0"/>
      <p:bldP spid="88" grpId="0"/>
      <p:bldP spid="89" grpId="0"/>
      <p:bldP spid="90" grpId="0"/>
      <p:bldP spid="91" grpId="0"/>
      <p:bldP spid="92" grpId="0"/>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61da485-97a0-4369-b821-32c0231f6c70"/>
          <p:cNvGrpSpPr>
            <a:grpSpLocks noChangeAspect="1"/>
          </p:cNvGrpSpPr>
          <p:nvPr/>
        </p:nvGrpSpPr>
        <p:grpSpPr>
          <a:xfrm>
            <a:off x="1331900" y="2212966"/>
            <a:ext cx="9528200" cy="2627754"/>
            <a:chOff x="1149249" y="1738942"/>
            <a:chExt cx="7380705" cy="2035504"/>
          </a:xfrm>
        </p:grpSpPr>
        <p:sp>
          <p:nvSpPr>
            <p:cNvPr id="3" name="ïšḻïďê-任意多边形: 形状 2"/>
            <p:cNvSpPr/>
            <p:nvPr/>
          </p:nvSpPr>
          <p:spPr>
            <a:xfrm>
              <a:off x="1389380" y="1969448"/>
              <a:ext cx="7140574" cy="1574801"/>
            </a:xfrm>
            <a:custGeom>
              <a:avLst/>
              <a:gdLst/>
              <a:ahLst/>
              <a:cxnLst/>
              <a:rect l="0" t="0" r="0" b="0"/>
              <a:pathLst>
                <a:path w="120000" h="120000" extrusionOk="0">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w="9525" cap="flat" cmpd="sng">
              <a:solidFill>
                <a:schemeClr val="tx1">
                  <a:lumMod val="25000"/>
                  <a:lumOff val="75000"/>
                </a:schemeClr>
              </a:solidFill>
              <a:prstDash val="dash"/>
              <a:round/>
              <a:headEnd type="none" w="med" len="med"/>
              <a:tailEnd type="none" w="med" len="med"/>
            </a:ln>
          </p:spPr>
          <p:txBody>
            <a:bodyPr anchor="ctr"/>
            <a:lstStyle/>
            <a:p>
              <a:pPr algn="ctr"/>
              <a:endParaRPr/>
            </a:p>
          </p:txBody>
        </p:sp>
        <p:sp>
          <p:nvSpPr>
            <p:cNvPr id="4" name="ïšḻïďê-Oval 3"/>
            <p:cNvSpPr/>
            <p:nvPr/>
          </p:nvSpPr>
          <p:spPr>
            <a:xfrm>
              <a:off x="2973717" y="3317246"/>
              <a:ext cx="457200" cy="457200"/>
            </a:xfrm>
            <a:prstGeom prst="ellipse">
              <a:avLst/>
            </a:prstGeom>
            <a:solidFill>
              <a:schemeClr val="accent4"/>
            </a:solidFill>
            <a:ln>
              <a:noFill/>
            </a:ln>
          </p:spPr>
          <p:txBody>
            <a:bodyPr anchor="ctr"/>
            <a:lstStyle/>
            <a:p>
              <a:pPr algn="ctr"/>
              <a:endParaRPr/>
            </a:p>
          </p:txBody>
        </p:sp>
        <p:sp>
          <p:nvSpPr>
            <p:cNvPr id="5" name="ïšḻïďê-Oval 4"/>
            <p:cNvSpPr/>
            <p:nvPr/>
          </p:nvSpPr>
          <p:spPr>
            <a:xfrm>
              <a:off x="5087582" y="3317246"/>
              <a:ext cx="457200" cy="457200"/>
            </a:xfrm>
            <a:prstGeom prst="ellipse">
              <a:avLst/>
            </a:prstGeom>
            <a:solidFill>
              <a:schemeClr val="accent4"/>
            </a:solidFill>
            <a:ln>
              <a:noFill/>
            </a:ln>
          </p:spPr>
          <p:txBody>
            <a:bodyPr anchor="ctr"/>
            <a:lstStyle/>
            <a:p>
              <a:pPr algn="ctr"/>
              <a:endParaRPr/>
            </a:p>
          </p:txBody>
        </p:sp>
        <p:sp>
          <p:nvSpPr>
            <p:cNvPr id="6" name="ïšḻïďê-Oval 5"/>
            <p:cNvSpPr/>
            <p:nvPr/>
          </p:nvSpPr>
          <p:spPr>
            <a:xfrm>
              <a:off x="7201446" y="3317246"/>
              <a:ext cx="457200" cy="457200"/>
            </a:xfrm>
            <a:prstGeom prst="ellipse">
              <a:avLst/>
            </a:prstGeom>
            <a:solidFill>
              <a:schemeClr val="accent4"/>
            </a:solidFill>
            <a:ln>
              <a:noFill/>
            </a:ln>
          </p:spPr>
          <p:txBody>
            <a:bodyPr anchor="ctr"/>
            <a:lstStyle/>
            <a:p>
              <a:pPr algn="ctr"/>
              <a:endParaRPr/>
            </a:p>
          </p:txBody>
        </p:sp>
        <p:sp>
          <p:nvSpPr>
            <p:cNvPr id="7" name="ïšḻïďê-Oval 6"/>
            <p:cNvSpPr/>
            <p:nvPr/>
          </p:nvSpPr>
          <p:spPr>
            <a:xfrm>
              <a:off x="2973717" y="1738942"/>
              <a:ext cx="457200" cy="457200"/>
            </a:xfrm>
            <a:prstGeom prst="ellipse">
              <a:avLst/>
            </a:prstGeom>
            <a:solidFill>
              <a:schemeClr val="accent3"/>
            </a:solidFill>
            <a:ln>
              <a:noFill/>
            </a:ln>
          </p:spPr>
          <p:txBody>
            <a:bodyPr anchor="ctr"/>
            <a:lstStyle/>
            <a:p>
              <a:pPr algn="ctr"/>
              <a:endParaRPr/>
            </a:p>
          </p:txBody>
        </p:sp>
        <p:sp>
          <p:nvSpPr>
            <p:cNvPr id="8" name="ïšḻïďê-Oval 7"/>
            <p:cNvSpPr/>
            <p:nvPr/>
          </p:nvSpPr>
          <p:spPr>
            <a:xfrm>
              <a:off x="1149249" y="2728851"/>
              <a:ext cx="470321" cy="470321"/>
            </a:xfrm>
            <a:prstGeom prst="ellipse">
              <a:avLst/>
            </a:prstGeom>
            <a:solidFill>
              <a:schemeClr val="accent1"/>
            </a:solidFill>
            <a:ln>
              <a:noFill/>
            </a:ln>
          </p:spPr>
          <p:txBody>
            <a:bodyPr anchor="ctr"/>
            <a:lstStyle/>
            <a:p>
              <a:pPr algn="ctr"/>
              <a:endParaRPr/>
            </a:p>
          </p:txBody>
        </p:sp>
        <p:sp>
          <p:nvSpPr>
            <p:cNvPr id="23" name="ïšḻïďê-任意多边形: 形状 22"/>
            <p:cNvSpPr/>
            <p:nvPr/>
          </p:nvSpPr>
          <p:spPr>
            <a:xfrm>
              <a:off x="3084264" y="3412755"/>
              <a:ext cx="238444" cy="241424"/>
            </a:xfrm>
            <a:custGeom>
              <a:avLst/>
              <a:gdLst/>
              <a:ahLst/>
              <a:cxnLst/>
              <a:rect l="0" t="0" r="0" b="0"/>
              <a:pathLst>
                <a:path w="120000" h="120000" extrusionOk="0">
                  <a:moveTo>
                    <a:pt x="35140" y="108854"/>
                  </a:moveTo>
                  <a:lnTo>
                    <a:pt x="17943" y="108854"/>
                  </a:lnTo>
                  <a:lnTo>
                    <a:pt x="17943" y="108854"/>
                  </a:lnTo>
                  <a:lnTo>
                    <a:pt x="15327" y="108854"/>
                  </a:lnTo>
                  <a:lnTo>
                    <a:pt x="12710" y="108482"/>
                  </a:lnTo>
                  <a:lnTo>
                    <a:pt x="10467" y="107739"/>
                  </a:lnTo>
                  <a:lnTo>
                    <a:pt x="8598" y="106996"/>
                  </a:lnTo>
                  <a:lnTo>
                    <a:pt x="6728" y="105882"/>
                  </a:lnTo>
                  <a:lnTo>
                    <a:pt x="4859" y="104396"/>
                  </a:lnTo>
                  <a:lnTo>
                    <a:pt x="3364" y="102910"/>
                  </a:lnTo>
                  <a:lnTo>
                    <a:pt x="2242" y="101052"/>
                  </a:lnTo>
                  <a:lnTo>
                    <a:pt x="2242" y="101052"/>
                  </a:lnTo>
                  <a:lnTo>
                    <a:pt x="1121" y="98823"/>
                  </a:lnTo>
                  <a:lnTo>
                    <a:pt x="373" y="96594"/>
                  </a:lnTo>
                  <a:lnTo>
                    <a:pt x="0" y="94365"/>
                  </a:lnTo>
                  <a:lnTo>
                    <a:pt x="0" y="92136"/>
                  </a:lnTo>
                  <a:lnTo>
                    <a:pt x="373" y="89164"/>
                  </a:lnTo>
                  <a:lnTo>
                    <a:pt x="1121" y="86934"/>
                  </a:lnTo>
                  <a:lnTo>
                    <a:pt x="1869" y="84334"/>
                  </a:lnTo>
                  <a:lnTo>
                    <a:pt x="3364" y="81733"/>
                  </a:lnTo>
                  <a:lnTo>
                    <a:pt x="23551" y="45696"/>
                  </a:lnTo>
                  <a:lnTo>
                    <a:pt x="9345" y="48668"/>
                  </a:lnTo>
                  <a:lnTo>
                    <a:pt x="9345" y="48668"/>
                  </a:lnTo>
                  <a:lnTo>
                    <a:pt x="8224" y="48668"/>
                  </a:lnTo>
                  <a:lnTo>
                    <a:pt x="7850" y="48297"/>
                  </a:lnTo>
                  <a:lnTo>
                    <a:pt x="7102" y="47925"/>
                  </a:lnTo>
                  <a:lnTo>
                    <a:pt x="7102" y="47182"/>
                  </a:lnTo>
                  <a:lnTo>
                    <a:pt x="7102" y="47182"/>
                  </a:lnTo>
                  <a:lnTo>
                    <a:pt x="7102" y="46439"/>
                  </a:lnTo>
                  <a:lnTo>
                    <a:pt x="7102" y="45696"/>
                  </a:lnTo>
                  <a:lnTo>
                    <a:pt x="7476" y="45325"/>
                  </a:lnTo>
                  <a:lnTo>
                    <a:pt x="8224" y="44953"/>
                  </a:lnTo>
                  <a:lnTo>
                    <a:pt x="27289" y="41238"/>
                  </a:lnTo>
                  <a:lnTo>
                    <a:pt x="27289" y="41238"/>
                  </a:lnTo>
                  <a:lnTo>
                    <a:pt x="27663" y="41238"/>
                  </a:lnTo>
                  <a:lnTo>
                    <a:pt x="28037" y="41238"/>
                  </a:lnTo>
                  <a:lnTo>
                    <a:pt x="28037" y="41238"/>
                  </a:lnTo>
                  <a:lnTo>
                    <a:pt x="28785" y="41609"/>
                  </a:lnTo>
                  <a:lnTo>
                    <a:pt x="28785" y="41609"/>
                  </a:lnTo>
                  <a:lnTo>
                    <a:pt x="29158" y="41981"/>
                  </a:lnTo>
                  <a:lnTo>
                    <a:pt x="29158" y="41981"/>
                  </a:lnTo>
                  <a:lnTo>
                    <a:pt x="29532" y="42352"/>
                  </a:lnTo>
                  <a:lnTo>
                    <a:pt x="37009" y="61300"/>
                  </a:lnTo>
                  <a:lnTo>
                    <a:pt x="37009" y="61300"/>
                  </a:lnTo>
                  <a:lnTo>
                    <a:pt x="37009" y="62043"/>
                  </a:lnTo>
                  <a:lnTo>
                    <a:pt x="37009" y="62786"/>
                  </a:lnTo>
                  <a:lnTo>
                    <a:pt x="36635" y="63157"/>
                  </a:lnTo>
                  <a:lnTo>
                    <a:pt x="35887" y="63900"/>
                  </a:lnTo>
                  <a:lnTo>
                    <a:pt x="35887" y="63900"/>
                  </a:lnTo>
                  <a:lnTo>
                    <a:pt x="35140" y="63900"/>
                  </a:lnTo>
                  <a:lnTo>
                    <a:pt x="35140" y="63900"/>
                  </a:lnTo>
                  <a:lnTo>
                    <a:pt x="34392" y="63529"/>
                  </a:lnTo>
                  <a:lnTo>
                    <a:pt x="33644" y="62786"/>
                  </a:lnTo>
                  <a:lnTo>
                    <a:pt x="27663" y="47182"/>
                  </a:lnTo>
                  <a:lnTo>
                    <a:pt x="6728" y="83591"/>
                  </a:lnTo>
                  <a:lnTo>
                    <a:pt x="6728" y="83591"/>
                  </a:lnTo>
                  <a:lnTo>
                    <a:pt x="5607" y="85820"/>
                  </a:lnTo>
                  <a:lnTo>
                    <a:pt x="4485" y="87678"/>
                  </a:lnTo>
                  <a:lnTo>
                    <a:pt x="4112" y="89907"/>
                  </a:lnTo>
                  <a:lnTo>
                    <a:pt x="3738" y="92136"/>
                  </a:lnTo>
                  <a:lnTo>
                    <a:pt x="3738" y="93993"/>
                  </a:lnTo>
                  <a:lnTo>
                    <a:pt x="4112" y="95851"/>
                  </a:lnTo>
                  <a:lnTo>
                    <a:pt x="4485" y="97337"/>
                  </a:lnTo>
                  <a:lnTo>
                    <a:pt x="5607" y="99195"/>
                  </a:lnTo>
                  <a:lnTo>
                    <a:pt x="5607" y="99195"/>
                  </a:lnTo>
                  <a:lnTo>
                    <a:pt x="6355" y="100681"/>
                  </a:lnTo>
                  <a:lnTo>
                    <a:pt x="7476" y="101795"/>
                  </a:lnTo>
                  <a:lnTo>
                    <a:pt x="8971" y="102910"/>
                  </a:lnTo>
                  <a:lnTo>
                    <a:pt x="10467" y="103653"/>
                  </a:lnTo>
                  <a:lnTo>
                    <a:pt x="11962" y="104396"/>
                  </a:lnTo>
                  <a:lnTo>
                    <a:pt x="13831" y="104767"/>
                  </a:lnTo>
                  <a:lnTo>
                    <a:pt x="17943" y="105139"/>
                  </a:lnTo>
                  <a:lnTo>
                    <a:pt x="35140" y="105139"/>
                  </a:lnTo>
                  <a:lnTo>
                    <a:pt x="35140" y="105139"/>
                  </a:lnTo>
                  <a:lnTo>
                    <a:pt x="36261" y="105139"/>
                  </a:lnTo>
                  <a:lnTo>
                    <a:pt x="36635" y="105510"/>
                  </a:lnTo>
                  <a:lnTo>
                    <a:pt x="37009" y="106253"/>
                  </a:lnTo>
                  <a:lnTo>
                    <a:pt x="37009" y="106996"/>
                  </a:lnTo>
                  <a:lnTo>
                    <a:pt x="37009" y="106996"/>
                  </a:lnTo>
                  <a:lnTo>
                    <a:pt x="37009" y="108854"/>
                  </a:lnTo>
                  <a:lnTo>
                    <a:pt x="37009" y="108854"/>
                  </a:lnTo>
                  <a:lnTo>
                    <a:pt x="35140" y="108854"/>
                  </a:lnTo>
                  <a:lnTo>
                    <a:pt x="35140" y="108854"/>
                  </a:lnTo>
                  <a:close/>
                  <a:moveTo>
                    <a:pt x="59813" y="0"/>
                  </a:moveTo>
                  <a:lnTo>
                    <a:pt x="59813" y="0"/>
                  </a:lnTo>
                  <a:lnTo>
                    <a:pt x="62056" y="371"/>
                  </a:lnTo>
                  <a:lnTo>
                    <a:pt x="63925" y="743"/>
                  </a:lnTo>
                  <a:lnTo>
                    <a:pt x="66168" y="1486"/>
                  </a:lnTo>
                  <a:lnTo>
                    <a:pt x="68037" y="2600"/>
                  </a:lnTo>
                  <a:lnTo>
                    <a:pt x="69532" y="4086"/>
                  </a:lnTo>
                  <a:lnTo>
                    <a:pt x="71401" y="5572"/>
                  </a:lnTo>
                  <a:lnTo>
                    <a:pt x="72897" y="7801"/>
                  </a:lnTo>
                  <a:lnTo>
                    <a:pt x="74392" y="10030"/>
                  </a:lnTo>
                  <a:lnTo>
                    <a:pt x="94953" y="45325"/>
                  </a:lnTo>
                  <a:lnTo>
                    <a:pt x="97570" y="31578"/>
                  </a:lnTo>
                  <a:lnTo>
                    <a:pt x="97570" y="31578"/>
                  </a:lnTo>
                  <a:lnTo>
                    <a:pt x="97943" y="30835"/>
                  </a:lnTo>
                  <a:lnTo>
                    <a:pt x="98691" y="30464"/>
                  </a:lnTo>
                  <a:lnTo>
                    <a:pt x="99065" y="30092"/>
                  </a:lnTo>
                  <a:lnTo>
                    <a:pt x="99813" y="30092"/>
                  </a:lnTo>
                  <a:lnTo>
                    <a:pt x="99813" y="30092"/>
                  </a:lnTo>
                  <a:lnTo>
                    <a:pt x="100560" y="30464"/>
                  </a:lnTo>
                  <a:lnTo>
                    <a:pt x="101308" y="30835"/>
                  </a:lnTo>
                  <a:lnTo>
                    <a:pt x="101308" y="31578"/>
                  </a:lnTo>
                  <a:lnTo>
                    <a:pt x="101308" y="32321"/>
                  </a:lnTo>
                  <a:lnTo>
                    <a:pt x="97570" y="50897"/>
                  </a:lnTo>
                  <a:lnTo>
                    <a:pt x="97570" y="50897"/>
                  </a:lnTo>
                  <a:lnTo>
                    <a:pt x="97570" y="51640"/>
                  </a:lnTo>
                  <a:lnTo>
                    <a:pt x="97570" y="51640"/>
                  </a:lnTo>
                  <a:lnTo>
                    <a:pt x="97196" y="52012"/>
                  </a:lnTo>
                  <a:lnTo>
                    <a:pt x="97196" y="52012"/>
                  </a:lnTo>
                  <a:lnTo>
                    <a:pt x="96822" y="52383"/>
                  </a:lnTo>
                  <a:lnTo>
                    <a:pt x="96822" y="52383"/>
                  </a:lnTo>
                  <a:lnTo>
                    <a:pt x="95700" y="52383"/>
                  </a:lnTo>
                  <a:lnTo>
                    <a:pt x="95700" y="52383"/>
                  </a:lnTo>
                  <a:lnTo>
                    <a:pt x="95327" y="52383"/>
                  </a:lnTo>
                  <a:lnTo>
                    <a:pt x="76261" y="48668"/>
                  </a:lnTo>
                  <a:lnTo>
                    <a:pt x="76261" y="48668"/>
                  </a:lnTo>
                  <a:lnTo>
                    <a:pt x="75514" y="48297"/>
                  </a:lnTo>
                  <a:lnTo>
                    <a:pt x="75140" y="47925"/>
                  </a:lnTo>
                  <a:lnTo>
                    <a:pt x="75140" y="47182"/>
                  </a:lnTo>
                  <a:lnTo>
                    <a:pt x="75140" y="46439"/>
                  </a:lnTo>
                  <a:lnTo>
                    <a:pt x="75140" y="46439"/>
                  </a:lnTo>
                  <a:lnTo>
                    <a:pt x="75140" y="45696"/>
                  </a:lnTo>
                  <a:lnTo>
                    <a:pt x="75887" y="45325"/>
                  </a:lnTo>
                  <a:lnTo>
                    <a:pt x="76261" y="44953"/>
                  </a:lnTo>
                  <a:lnTo>
                    <a:pt x="77383" y="44953"/>
                  </a:lnTo>
                  <a:lnTo>
                    <a:pt x="91962" y="47925"/>
                  </a:lnTo>
                  <a:lnTo>
                    <a:pt x="71028" y="11888"/>
                  </a:lnTo>
                  <a:lnTo>
                    <a:pt x="71028" y="11888"/>
                  </a:lnTo>
                  <a:lnTo>
                    <a:pt x="68785" y="8173"/>
                  </a:lnTo>
                  <a:lnTo>
                    <a:pt x="67289" y="7058"/>
                  </a:lnTo>
                  <a:lnTo>
                    <a:pt x="66168" y="5944"/>
                  </a:lnTo>
                  <a:lnTo>
                    <a:pt x="64672" y="4829"/>
                  </a:lnTo>
                  <a:lnTo>
                    <a:pt x="63177" y="4458"/>
                  </a:lnTo>
                  <a:lnTo>
                    <a:pt x="61682" y="4086"/>
                  </a:lnTo>
                  <a:lnTo>
                    <a:pt x="59813" y="3715"/>
                  </a:lnTo>
                  <a:lnTo>
                    <a:pt x="59813" y="3715"/>
                  </a:lnTo>
                  <a:lnTo>
                    <a:pt x="58317" y="4086"/>
                  </a:lnTo>
                  <a:lnTo>
                    <a:pt x="56822" y="4458"/>
                  </a:lnTo>
                  <a:lnTo>
                    <a:pt x="54953" y="4829"/>
                  </a:lnTo>
                  <a:lnTo>
                    <a:pt x="53457" y="5944"/>
                  </a:lnTo>
                  <a:lnTo>
                    <a:pt x="51962" y="7058"/>
                  </a:lnTo>
                  <a:lnTo>
                    <a:pt x="50841" y="8173"/>
                  </a:lnTo>
                  <a:lnTo>
                    <a:pt x="48224" y="11888"/>
                  </a:lnTo>
                  <a:lnTo>
                    <a:pt x="37009" y="29349"/>
                  </a:lnTo>
                  <a:lnTo>
                    <a:pt x="37009" y="29349"/>
                  </a:lnTo>
                  <a:lnTo>
                    <a:pt x="36261" y="29721"/>
                  </a:lnTo>
                  <a:lnTo>
                    <a:pt x="35514" y="30092"/>
                  </a:lnTo>
                  <a:lnTo>
                    <a:pt x="35140" y="30092"/>
                  </a:lnTo>
                  <a:lnTo>
                    <a:pt x="34392" y="29721"/>
                  </a:lnTo>
                  <a:lnTo>
                    <a:pt x="34392" y="29721"/>
                  </a:lnTo>
                  <a:lnTo>
                    <a:pt x="33644" y="29349"/>
                  </a:lnTo>
                  <a:lnTo>
                    <a:pt x="33271" y="28235"/>
                  </a:lnTo>
                  <a:lnTo>
                    <a:pt x="33271" y="27492"/>
                  </a:lnTo>
                  <a:lnTo>
                    <a:pt x="33644" y="27120"/>
                  </a:lnTo>
                  <a:lnTo>
                    <a:pt x="45233" y="10030"/>
                  </a:lnTo>
                  <a:lnTo>
                    <a:pt x="45233" y="10030"/>
                  </a:lnTo>
                  <a:lnTo>
                    <a:pt x="46728" y="7801"/>
                  </a:lnTo>
                  <a:lnTo>
                    <a:pt x="48224" y="5572"/>
                  </a:lnTo>
                  <a:lnTo>
                    <a:pt x="49719" y="4086"/>
                  </a:lnTo>
                  <a:lnTo>
                    <a:pt x="51588" y="2600"/>
                  </a:lnTo>
                  <a:lnTo>
                    <a:pt x="53457" y="1486"/>
                  </a:lnTo>
                  <a:lnTo>
                    <a:pt x="55700" y="743"/>
                  </a:lnTo>
                  <a:lnTo>
                    <a:pt x="57943" y="371"/>
                  </a:lnTo>
                  <a:lnTo>
                    <a:pt x="59813" y="0"/>
                  </a:lnTo>
                  <a:lnTo>
                    <a:pt x="59813" y="0"/>
                  </a:lnTo>
                  <a:close/>
                  <a:moveTo>
                    <a:pt x="101308" y="108854"/>
                  </a:moveTo>
                  <a:lnTo>
                    <a:pt x="62803" y="108854"/>
                  </a:lnTo>
                  <a:lnTo>
                    <a:pt x="70654" y="116656"/>
                  </a:lnTo>
                  <a:lnTo>
                    <a:pt x="70654" y="116656"/>
                  </a:lnTo>
                  <a:lnTo>
                    <a:pt x="71028" y="117399"/>
                  </a:lnTo>
                  <a:lnTo>
                    <a:pt x="71401" y="118142"/>
                  </a:lnTo>
                  <a:lnTo>
                    <a:pt x="71028" y="118885"/>
                  </a:lnTo>
                  <a:lnTo>
                    <a:pt x="70654" y="119628"/>
                  </a:lnTo>
                  <a:lnTo>
                    <a:pt x="70654" y="119628"/>
                  </a:lnTo>
                  <a:lnTo>
                    <a:pt x="69158" y="120000"/>
                  </a:lnTo>
                  <a:lnTo>
                    <a:pt x="69158" y="120000"/>
                  </a:lnTo>
                  <a:lnTo>
                    <a:pt x="68037" y="119628"/>
                  </a:lnTo>
                  <a:lnTo>
                    <a:pt x="56822" y="108854"/>
                  </a:lnTo>
                  <a:lnTo>
                    <a:pt x="56822" y="108854"/>
                  </a:lnTo>
                  <a:lnTo>
                    <a:pt x="56448" y="108111"/>
                  </a:lnTo>
                  <a:lnTo>
                    <a:pt x="56074" y="106996"/>
                  </a:lnTo>
                  <a:lnTo>
                    <a:pt x="56074" y="106996"/>
                  </a:lnTo>
                  <a:lnTo>
                    <a:pt x="56448" y="106253"/>
                  </a:lnTo>
                  <a:lnTo>
                    <a:pt x="56822" y="105510"/>
                  </a:lnTo>
                  <a:lnTo>
                    <a:pt x="68037" y="94365"/>
                  </a:lnTo>
                  <a:lnTo>
                    <a:pt x="68037" y="94365"/>
                  </a:lnTo>
                  <a:lnTo>
                    <a:pt x="68785" y="93993"/>
                  </a:lnTo>
                  <a:lnTo>
                    <a:pt x="69158" y="93993"/>
                  </a:lnTo>
                  <a:lnTo>
                    <a:pt x="69906" y="93993"/>
                  </a:lnTo>
                  <a:lnTo>
                    <a:pt x="70654" y="94736"/>
                  </a:lnTo>
                  <a:lnTo>
                    <a:pt x="70654" y="94736"/>
                  </a:lnTo>
                  <a:lnTo>
                    <a:pt x="71028" y="95108"/>
                  </a:lnTo>
                  <a:lnTo>
                    <a:pt x="71401" y="95851"/>
                  </a:lnTo>
                  <a:lnTo>
                    <a:pt x="71028" y="96594"/>
                  </a:lnTo>
                  <a:lnTo>
                    <a:pt x="70654" y="97337"/>
                  </a:lnTo>
                  <a:lnTo>
                    <a:pt x="62429" y="105139"/>
                  </a:lnTo>
                  <a:lnTo>
                    <a:pt x="101308" y="105139"/>
                  </a:lnTo>
                  <a:lnTo>
                    <a:pt x="101308" y="105139"/>
                  </a:lnTo>
                  <a:lnTo>
                    <a:pt x="105794" y="104767"/>
                  </a:lnTo>
                  <a:lnTo>
                    <a:pt x="107663" y="104396"/>
                  </a:lnTo>
                  <a:lnTo>
                    <a:pt x="109158" y="103653"/>
                  </a:lnTo>
                  <a:lnTo>
                    <a:pt x="110654" y="102910"/>
                  </a:lnTo>
                  <a:lnTo>
                    <a:pt x="112149" y="101795"/>
                  </a:lnTo>
                  <a:lnTo>
                    <a:pt x="113271" y="100681"/>
                  </a:lnTo>
                  <a:lnTo>
                    <a:pt x="114018" y="99195"/>
                  </a:lnTo>
                  <a:lnTo>
                    <a:pt x="114018" y="99195"/>
                  </a:lnTo>
                  <a:lnTo>
                    <a:pt x="114766" y="97337"/>
                  </a:lnTo>
                  <a:lnTo>
                    <a:pt x="115514" y="95851"/>
                  </a:lnTo>
                  <a:lnTo>
                    <a:pt x="115514" y="93993"/>
                  </a:lnTo>
                  <a:lnTo>
                    <a:pt x="115514" y="92136"/>
                  </a:lnTo>
                  <a:lnTo>
                    <a:pt x="115514" y="89907"/>
                  </a:lnTo>
                  <a:lnTo>
                    <a:pt x="114766" y="88049"/>
                  </a:lnTo>
                  <a:lnTo>
                    <a:pt x="112897" y="83591"/>
                  </a:lnTo>
                  <a:lnTo>
                    <a:pt x="105420" y="66501"/>
                  </a:lnTo>
                  <a:lnTo>
                    <a:pt x="105420" y="66501"/>
                  </a:lnTo>
                  <a:lnTo>
                    <a:pt x="105046" y="65758"/>
                  </a:lnTo>
                  <a:lnTo>
                    <a:pt x="105046" y="65015"/>
                  </a:lnTo>
                  <a:lnTo>
                    <a:pt x="105420" y="64643"/>
                  </a:lnTo>
                  <a:lnTo>
                    <a:pt x="106168" y="63900"/>
                  </a:lnTo>
                  <a:lnTo>
                    <a:pt x="106168" y="63900"/>
                  </a:lnTo>
                  <a:lnTo>
                    <a:pt x="106915" y="63900"/>
                  </a:lnTo>
                  <a:lnTo>
                    <a:pt x="107663" y="63900"/>
                  </a:lnTo>
                  <a:lnTo>
                    <a:pt x="108411" y="64272"/>
                  </a:lnTo>
                  <a:lnTo>
                    <a:pt x="108785" y="65015"/>
                  </a:lnTo>
                  <a:lnTo>
                    <a:pt x="116261" y="82105"/>
                  </a:lnTo>
                  <a:lnTo>
                    <a:pt x="116261" y="82105"/>
                  </a:lnTo>
                  <a:lnTo>
                    <a:pt x="118130" y="84705"/>
                  </a:lnTo>
                  <a:lnTo>
                    <a:pt x="118878" y="86934"/>
                  </a:lnTo>
                  <a:lnTo>
                    <a:pt x="119626" y="89535"/>
                  </a:lnTo>
                  <a:lnTo>
                    <a:pt x="120000" y="92136"/>
                  </a:lnTo>
                  <a:lnTo>
                    <a:pt x="120000" y="94365"/>
                  </a:lnTo>
                  <a:lnTo>
                    <a:pt x="119626" y="96594"/>
                  </a:lnTo>
                  <a:lnTo>
                    <a:pt x="118878" y="98823"/>
                  </a:lnTo>
                  <a:lnTo>
                    <a:pt x="117757" y="101052"/>
                  </a:lnTo>
                  <a:lnTo>
                    <a:pt x="117757" y="101052"/>
                  </a:lnTo>
                  <a:lnTo>
                    <a:pt x="116261" y="102910"/>
                  </a:lnTo>
                  <a:lnTo>
                    <a:pt x="114766" y="104396"/>
                  </a:lnTo>
                  <a:lnTo>
                    <a:pt x="112897" y="105882"/>
                  </a:lnTo>
                  <a:lnTo>
                    <a:pt x="111028" y="106996"/>
                  </a:lnTo>
                  <a:lnTo>
                    <a:pt x="108785" y="107739"/>
                  </a:lnTo>
                  <a:lnTo>
                    <a:pt x="106542" y="108482"/>
                  </a:lnTo>
                  <a:lnTo>
                    <a:pt x="104299" y="108854"/>
                  </a:lnTo>
                  <a:lnTo>
                    <a:pt x="101308" y="108854"/>
                  </a:lnTo>
                  <a:lnTo>
                    <a:pt x="101308" y="108854"/>
                  </a:lnTo>
                  <a:close/>
                </a:path>
              </a:pathLst>
            </a:custGeom>
            <a:solidFill>
              <a:srgbClr val="FBFBFB"/>
            </a:solidFill>
            <a:ln>
              <a:noFill/>
            </a:ln>
          </p:spPr>
          <p:txBody>
            <a:bodyPr anchor="ctr"/>
            <a:lstStyle/>
            <a:p>
              <a:pPr algn="ctr"/>
              <a:endParaRPr/>
            </a:p>
          </p:txBody>
        </p:sp>
        <p:sp>
          <p:nvSpPr>
            <p:cNvPr id="24" name="ïšḻïďê-任意多边形: 形状 23"/>
            <p:cNvSpPr/>
            <p:nvPr/>
          </p:nvSpPr>
          <p:spPr>
            <a:xfrm>
              <a:off x="1276983" y="2822252"/>
              <a:ext cx="209568" cy="305854"/>
            </a:xfrm>
            <a:custGeom>
              <a:avLst/>
              <a:gdLst/>
              <a:ahLst/>
              <a:cxnLst/>
              <a:rect l="0" t="0" r="0" b="0"/>
              <a:pathLst>
                <a:path w="120000" h="120000" extrusionOk="0">
                  <a:moveTo>
                    <a:pt x="101165" y="11111"/>
                  </a:moveTo>
                  <a:lnTo>
                    <a:pt x="101165" y="11111"/>
                  </a:lnTo>
                  <a:lnTo>
                    <a:pt x="105470" y="14074"/>
                  </a:lnTo>
                  <a:lnTo>
                    <a:pt x="109237" y="17407"/>
                  </a:lnTo>
                  <a:lnTo>
                    <a:pt x="113004" y="21111"/>
                  </a:lnTo>
                  <a:lnTo>
                    <a:pt x="115156" y="24814"/>
                  </a:lnTo>
                  <a:lnTo>
                    <a:pt x="117309" y="28518"/>
                  </a:lnTo>
                  <a:lnTo>
                    <a:pt x="118923" y="32592"/>
                  </a:lnTo>
                  <a:lnTo>
                    <a:pt x="119461" y="36666"/>
                  </a:lnTo>
                  <a:lnTo>
                    <a:pt x="119999" y="41111"/>
                  </a:lnTo>
                  <a:lnTo>
                    <a:pt x="119999" y="41111"/>
                  </a:lnTo>
                  <a:lnTo>
                    <a:pt x="119461" y="45925"/>
                  </a:lnTo>
                  <a:lnTo>
                    <a:pt x="118385" y="50000"/>
                  </a:lnTo>
                  <a:lnTo>
                    <a:pt x="116771" y="54814"/>
                  </a:lnTo>
                  <a:lnTo>
                    <a:pt x="114618" y="58518"/>
                  </a:lnTo>
                  <a:lnTo>
                    <a:pt x="110852" y="62592"/>
                  </a:lnTo>
                  <a:lnTo>
                    <a:pt x="107623" y="65925"/>
                  </a:lnTo>
                  <a:lnTo>
                    <a:pt x="103318" y="69259"/>
                  </a:lnTo>
                  <a:lnTo>
                    <a:pt x="97937" y="72592"/>
                  </a:lnTo>
                  <a:lnTo>
                    <a:pt x="97937" y="72592"/>
                  </a:lnTo>
                  <a:lnTo>
                    <a:pt x="97937" y="72592"/>
                  </a:lnTo>
                  <a:lnTo>
                    <a:pt x="92017" y="77407"/>
                  </a:lnTo>
                  <a:lnTo>
                    <a:pt x="88789" y="80370"/>
                  </a:lnTo>
                  <a:lnTo>
                    <a:pt x="88789" y="80370"/>
                  </a:lnTo>
                  <a:lnTo>
                    <a:pt x="87713" y="82962"/>
                  </a:lnTo>
                  <a:lnTo>
                    <a:pt x="87174" y="85555"/>
                  </a:lnTo>
                  <a:lnTo>
                    <a:pt x="87174" y="85555"/>
                  </a:lnTo>
                  <a:lnTo>
                    <a:pt x="87174" y="85555"/>
                  </a:lnTo>
                  <a:lnTo>
                    <a:pt x="87174" y="86296"/>
                  </a:lnTo>
                  <a:lnTo>
                    <a:pt x="87174" y="86296"/>
                  </a:lnTo>
                  <a:lnTo>
                    <a:pt x="87174" y="86296"/>
                  </a:lnTo>
                  <a:lnTo>
                    <a:pt x="86098" y="88148"/>
                  </a:lnTo>
                  <a:lnTo>
                    <a:pt x="84484" y="89629"/>
                  </a:lnTo>
                  <a:lnTo>
                    <a:pt x="84484" y="89629"/>
                  </a:lnTo>
                  <a:lnTo>
                    <a:pt x="82331" y="90000"/>
                  </a:lnTo>
                  <a:lnTo>
                    <a:pt x="79103" y="90000"/>
                  </a:lnTo>
                  <a:lnTo>
                    <a:pt x="56502" y="86296"/>
                  </a:lnTo>
                  <a:lnTo>
                    <a:pt x="56502" y="86296"/>
                  </a:lnTo>
                  <a:lnTo>
                    <a:pt x="55426" y="85925"/>
                  </a:lnTo>
                  <a:lnTo>
                    <a:pt x="54887" y="85555"/>
                  </a:lnTo>
                  <a:lnTo>
                    <a:pt x="54349" y="84814"/>
                  </a:lnTo>
                  <a:lnTo>
                    <a:pt x="54349" y="84074"/>
                  </a:lnTo>
                  <a:lnTo>
                    <a:pt x="54349" y="84074"/>
                  </a:lnTo>
                  <a:lnTo>
                    <a:pt x="54887" y="83333"/>
                  </a:lnTo>
                  <a:lnTo>
                    <a:pt x="55426" y="82592"/>
                  </a:lnTo>
                  <a:lnTo>
                    <a:pt x="56502" y="82592"/>
                  </a:lnTo>
                  <a:lnTo>
                    <a:pt x="58116" y="82592"/>
                  </a:lnTo>
                  <a:lnTo>
                    <a:pt x="80717" y="86296"/>
                  </a:lnTo>
                  <a:lnTo>
                    <a:pt x="81793" y="86296"/>
                  </a:lnTo>
                  <a:lnTo>
                    <a:pt x="81793" y="86296"/>
                  </a:lnTo>
                  <a:lnTo>
                    <a:pt x="81793" y="85925"/>
                  </a:lnTo>
                  <a:lnTo>
                    <a:pt x="81793" y="85555"/>
                  </a:lnTo>
                  <a:lnTo>
                    <a:pt x="81793" y="85555"/>
                  </a:lnTo>
                  <a:lnTo>
                    <a:pt x="82331" y="81481"/>
                  </a:lnTo>
                  <a:lnTo>
                    <a:pt x="82869" y="80000"/>
                  </a:lnTo>
                  <a:lnTo>
                    <a:pt x="83946" y="78518"/>
                  </a:lnTo>
                  <a:lnTo>
                    <a:pt x="83946" y="78518"/>
                  </a:lnTo>
                  <a:lnTo>
                    <a:pt x="87713" y="75185"/>
                  </a:lnTo>
                  <a:lnTo>
                    <a:pt x="94170" y="70000"/>
                  </a:lnTo>
                  <a:lnTo>
                    <a:pt x="94170" y="70000"/>
                  </a:lnTo>
                  <a:lnTo>
                    <a:pt x="94708" y="69629"/>
                  </a:lnTo>
                  <a:lnTo>
                    <a:pt x="95246" y="69629"/>
                  </a:lnTo>
                  <a:lnTo>
                    <a:pt x="95246" y="69629"/>
                  </a:lnTo>
                  <a:lnTo>
                    <a:pt x="99551" y="66666"/>
                  </a:lnTo>
                  <a:lnTo>
                    <a:pt x="103318" y="63703"/>
                  </a:lnTo>
                  <a:lnTo>
                    <a:pt x="106547" y="60370"/>
                  </a:lnTo>
                  <a:lnTo>
                    <a:pt x="109237" y="57037"/>
                  </a:lnTo>
                  <a:lnTo>
                    <a:pt x="111390" y="53333"/>
                  </a:lnTo>
                  <a:lnTo>
                    <a:pt x="113542" y="49259"/>
                  </a:lnTo>
                  <a:lnTo>
                    <a:pt x="114080" y="45185"/>
                  </a:lnTo>
                  <a:lnTo>
                    <a:pt x="114618" y="41111"/>
                  </a:lnTo>
                  <a:lnTo>
                    <a:pt x="114618" y="41111"/>
                  </a:lnTo>
                  <a:lnTo>
                    <a:pt x="114080" y="37037"/>
                  </a:lnTo>
                  <a:lnTo>
                    <a:pt x="113542" y="33333"/>
                  </a:lnTo>
                  <a:lnTo>
                    <a:pt x="111390" y="29629"/>
                  </a:lnTo>
                  <a:lnTo>
                    <a:pt x="109775" y="26296"/>
                  </a:lnTo>
                  <a:lnTo>
                    <a:pt x="107623" y="22962"/>
                  </a:lnTo>
                  <a:lnTo>
                    <a:pt x="104932" y="20000"/>
                  </a:lnTo>
                  <a:lnTo>
                    <a:pt x="101165" y="16666"/>
                  </a:lnTo>
                  <a:lnTo>
                    <a:pt x="97399" y="14074"/>
                  </a:lnTo>
                  <a:lnTo>
                    <a:pt x="97399" y="14074"/>
                  </a:lnTo>
                  <a:lnTo>
                    <a:pt x="93632" y="11481"/>
                  </a:lnTo>
                  <a:lnTo>
                    <a:pt x="89327" y="9629"/>
                  </a:lnTo>
                  <a:lnTo>
                    <a:pt x="84484" y="7777"/>
                  </a:lnTo>
                  <a:lnTo>
                    <a:pt x="80179" y="6296"/>
                  </a:lnTo>
                  <a:lnTo>
                    <a:pt x="75336" y="5185"/>
                  </a:lnTo>
                  <a:lnTo>
                    <a:pt x="70493" y="4444"/>
                  </a:lnTo>
                  <a:lnTo>
                    <a:pt x="64573" y="4074"/>
                  </a:lnTo>
                  <a:lnTo>
                    <a:pt x="59730" y="3703"/>
                  </a:lnTo>
                  <a:lnTo>
                    <a:pt x="59730" y="3703"/>
                  </a:lnTo>
                  <a:lnTo>
                    <a:pt x="54349" y="4074"/>
                  </a:lnTo>
                  <a:lnTo>
                    <a:pt x="49506" y="4444"/>
                  </a:lnTo>
                  <a:lnTo>
                    <a:pt x="44663" y="5185"/>
                  </a:lnTo>
                  <a:lnTo>
                    <a:pt x="39820" y="6296"/>
                  </a:lnTo>
                  <a:lnTo>
                    <a:pt x="34977" y="7777"/>
                  </a:lnTo>
                  <a:lnTo>
                    <a:pt x="30672" y="9629"/>
                  </a:lnTo>
                  <a:lnTo>
                    <a:pt x="26367" y="11481"/>
                  </a:lnTo>
                  <a:lnTo>
                    <a:pt x="21524" y="14074"/>
                  </a:lnTo>
                  <a:lnTo>
                    <a:pt x="21524" y="14074"/>
                  </a:lnTo>
                  <a:lnTo>
                    <a:pt x="17757" y="16666"/>
                  </a:lnTo>
                  <a:lnTo>
                    <a:pt x="14529" y="20000"/>
                  </a:lnTo>
                  <a:lnTo>
                    <a:pt x="11838" y="22962"/>
                  </a:lnTo>
                  <a:lnTo>
                    <a:pt x="9147" y="26296"/>
                  </a:lnTo>
                  <a:lnTo>
                    <a:pt x="7533" y="29629"/>
                  </a:lnTo>
                  <a:lnTo>
                    <a:pt x="6457" y="33333"/>
                  </a:lnTo>
                  <a:lnTo>
                    <a:pt x="5381" y="37037"/>
                  </a:lnTo>
                  <a:lnTo>
                    <a:pt x="5381" y="41111"/>
                  </a:lnTo>
                  <a:lnTo>
                    <a:pt x="5381" y="41111"/>
                  </a:lnTo>
                  <a:lnTo>
                    <a:pt x="5381" y="45185"/>
                  </a:lnTo>
                  <a:lnTo>
                    <a:pt x="6457" y="49259"/>
                  </a:lnTo>
                  <a:lnTo>
                    <a:pt x="8071" y="53333"/>
                  </a:lnTo>
                  <a:lnTo>
                    <a:pt x="10224" y="57037"/>
                  </a:lnTo>
                  <a:lnTo>
                    <a:pt x="12914" y="60370"/>
                  </a:lnTo>
                  <a:lnTo>
                    <a:pt x="16143" y="63703"/>
                  </a:lnTo>
                  <a:lnTo>
                    <a:pt x="19910" y="66666"/>
                  </a:lnTo>
                  <a:lnTo>
                    <a:pt x="24753" y="69629"/>
                  </a:lnTo>
                  <a:lnTo>
                    <a:pt x="24753" y="69629"/>
                  </a:lnTo>
                  <a:lnTo>
                    <a:pt x="25829" y="70000"/>
                  </a:lnTo>
                  <a:lnTo>
                    <a:pt x="25829" y="70000"/>
                  </a:lnTo>
                  <a:lnTo>
                    <a:pt x="32286" y="75185"/>
                  </a:lnTo>
                  <a:lnTo>
                    <a:pt x="36053" y="78518"/>
                  </a:lnTo>
                  <a:lnTo>
                    <a:pt x="36053" y="78518"/>
                  </a:lnTo>
                  <a:lnTo>
                    <a:pt x="37668" y="81481"/>
                  </a:lnTo>
                  <a:lnTo>
                    <a:pt x="38206" y="85555"/>
                  </a:lnTo>
                  <a:lnTo>
                    <a:pt x="38206" y="87407"/>
                  </a:lnTo>
                  <a:lnTo>
                    <a:pt x="38206" y="88148"/>
                  </a:lnTo>
                  <a:lnTo>
                    <a:pt x="38206" y="88148"/>
                  </a:lnTo>
                  <a:lnTo>
                    <a:pt x="38206" y="89629"/>
                  </a:lnTo>
                  <a:lnTo>
                    <a:pt x="38744" y="90000"/>
                  </a:lnTo>
                  <a:lnTo>
                    <a:pt x="82869" y="96666"/>
                  </a:lnTo>
                  <a:lnTo>
                    <a:pt x="82869" y="96666"/>
                  </a:lnTo>
                  <a:lnTo>
                    <a:pt x="83946" y="97037"/>
                  </a:lnTo>
                  <a:lnTo>
                    <a:pt x="84484" y="97407"/>
                  </a:lnTo>
                  <a:lnTo>
                    <a:pt x="85022" y="98148"/>
                  </a:lnTo>
                  <a:lnTo>
                    <a:pt x="84484" y="98888"/>
                  </a:lnTo>
                  <a:lnTo>
                    <a:pt x="84484" y="98888"/>
                  </a:lnTo>
                  <a:lnTo>
                    <a:pt x="83946" y="100000"/>
                  </a:lnTo>
                  <a:lnTo>
                    <a:pt x="82331" y="100370"/>
                  </a:lnTo>
                  <a:lnTo>
                    <a:pt x="82331" y="100370"/>
                  </a:lnTo>
                  <a:lnTo>
                    <a:pt x="81793" y="100370"/>
                  </a:lnTo>
                  <a:lnTo>
                    <a:pt x="37130" y="93703"/>
                  </a:lnTo>
                  <a:lnTo>
                    <a:pt x="37130" y="93703"/>
                  </a:lnTo>
                  <a:lnTo>
                    <a:pt x="34977" y="92962"/>
                  </a:lnTo>
                  <a:lnTo>
                    <a:pt x="33901" y="91851"/>
                  </a:lnTo>
                  <a:lnTo>
                    <a:pt x="32825" y="90370"/>
                  </a:lnTo>
                  <a:lnTo>
                    <a:pt x="32825" y="88148"/>
                  </a:lnTo>
                  <a:lnTo>
                    <a:pt x="32825" y="87407"/>
                  </a:lnTo>
                  <a:lnTo>
                    <a:pt x="32825" y="87407"/>
                  </a:lnTo>
                  <a:lnTo>
                    <a:pt x="32825" y="85555"/>
                  </a:lnTo>
                  <a:lnTo>
                    <a:pt x="32825" y="85555"/>
                  </a:lnTo>
                  <a:lnTo>
                    <a:pt x="32286" y="82962"/>
                  </a:lnTo>
                  <a:lnTo>
                    <a:pt x="30672" y="80370"/>
                  </a:lnTo>
                  <a:lnTo>
                    <a:pt x="30672" y="80370"/>
                  </a:lnTo>
                  <a:lnTo>
                    <a:pt x="27443" y="77407"/>
                  </a:lnTo>
                  <a:lnTo>
                    <a:pt x="21524" y="72592"/>
                  </a:lnTo>
                  <a:lnTo>
                    <a:pt x="21524" y="72592"/>
                  </a:lnTo>
                  <a:lnTo>
                    <a:pt x="20448" y="72222"/>
                  </a:lnTo>
                  <a:lnTo>
                    <a:pt x="20448" y="72222"/>
                  </a:lnTo>
                  <a:lnTo>
                    <a:pt x="15605" y="69259"/>
                  </a:lnTo>
                  <a:lnTo>
                    <a:pt x="11300" y="65925"/>
                  </a:lnTo>
                  <a:lnTo>
                    <a:pt x="8071" y="62222"/>
                  </a:lnTo>
                  <a:lnTo>
                    <a:pt x="4843" y="58518"/>
                  </a:lnTo>
                  <a:lnTo>
                    <a:pt x="2690" y="54814"/>
                  </a:lnTo>
                  <a:lnTo>
                    <a:pt x="1076" y="50000"/>
                  </a:lnTo>
                  <a:lnTo>
                    <a:pt x="0" y="45925"/>
                  </a:lnTo>
                  <a:lnTo>
                    <a:pt x="0" y="41111"/>
                  </a:lnTo>
                  <a:lnTo>
                    <a:pt x="0" y="41111"/>
                  </a:lnTo>
                  <a:lnTo>
                    <a:pt x="0" y="36666"/>
                  </a:lnTo>
                  <a:lnTo>
                    <a:pt x="1076" y="32592"/>
                  </a:lnTo>
                  <a:lnTo>
                    <a:pt x="2152" y="28518"/>
                  </a:lnTo>
                  <a:lnTo>
                    <a:pt x="4304" y="24814"/>
                  </a:lnTo>
                  <a:lnTo>
                    <a:pt x="6995" y="21111"/>
                  </a:lnTo>
                  <a:lnTo>
                    <a:pt x="10224" y="17407"/>
                  </a:lnTo>
                  <a:lnTo>
                    <a:pt x="13991" y="14444"/>
                  </a:lnTo>
                  <a:lnTo>
                    <a:pt x="17757" y="11481"/>
                  </a:lnTo>
                  <a:lnTo>
                    <a:pt x="17757" y="11481"/>
                  </a:lnTo>
                  <a:lnTo>
                    <a:pt x="22600" y="8888"/>
                  </a:lnTo>
                  <a:lnTo>
                    <a:pt x="27982" y="6296"/>
                  </a:lnTo>
                  <a:lnTo>
                    <a:pt x="32825" y="4444"/>
                  </a:lnTo>
                  <a:lnTo>
                    <a:pt x="37668" y="2962"/>
                  </a:lnTo>
                  <a:lnTo>
                    <a:pt x="43049" y="1481"/>
                  </a:lnTo>
                  <a:lnTo>
                    <a:pt x="48430" y="740"/>
                  </a:lnTo>
                  <a:lnTo>
                    <a:pt x="53811" y="370"/>
                  </a:lnTo>
                  <a:lnTo>
                    <a:pt x="59730" y="0"/>
                  </a:lnTo>
                  <a:lnTo>
                    <a:pt x="59730" y="0"/>
                  </a:lnTo>
                  <a:lnTo>
                    <a:pt x="65112" y="370"/>
                  </a:lnTo>
                  <a:lnTo>
                    <a:pt x="71569" y="740"/>
                  </a:lnTo>
                  <a:lnTo>
                    <a:pt x="76950" y="1481"/>
                  </a:lnTo>
                  <a:lnTo>
                    <a:pt x="81793" y="2962"/>
                  </a:lnTo>
                  <a:lnTo>
                    <a:pt x="87174" y="4444"/>
                  </a:lnTo>
                  <a:lnTo>
                    <a:pt x="92017" y="6296"/>
                  </a:lnTo>
                  <a:lnTo>
                    <a:pt x="96860" y="8518"/>
                  </a:lnTo>
                  <a:lnTo>
                    <a:pt x="101165" y="11111"/>
                  </a:lnTo>
                  <a:lnTo>
                    <a:pt x="101165" y="11111"/>
                  </a:lnTo>
                  <a:close/>
                  <a:moveTo>
                    <a:pt x="80717" y="110370"/>
                  </a:moveTo>
                  <a:lnTo>
                    <a:pt x="37130" y="103703"/>
                  </a:lnTo>
                  <a:lnTo>
                    <a:pt x="37130" y="103703"/>
                  </a:lnTo>
                  <a:lnTo>
                    <a:pt x="36053" y="103333"/>
                  </a:lnTo>
                  <a:lnTo>
                    <a:pt x="35515" y="102962"/>
                  </a:lnTo>
                  <a:lnTo>
                    <a:pt x="34977" y="102222"/>
                  </a:lnTo>
                  <a:lnTo>
                    <a:pt x="35515" y="101481"/>
                  </a:lnTo>
                  <a:lnTo>
                    <a:pt x="35515" y="101481"/>
                  </a:lnTo>
                  <a:lnTo>
                    <a:pt x="36053" y="100740"/>
                  </a:lnTo>
                  <a:lnTo>
                    <a:pt x="36591" y="100000"/>
                  </a:lnTo>
                  <a:lnTo>
                    <a:pt x="37668" y="100000"/>
                  </a:lnTo>
                  <a:lnTo>
                    <a:pt x="38744" y="100000"/>
                  </a:lnTo>
                  <a:lnTo>
                    <a:pt x="82331" y="106666"/>
                  </a:lnTo>
                  <a:lnTo>
                    <a:pt x="82331" y="106666"/>
                  </a:lnTo>
                  <a:lnTo>
                    <a:pt x="83408" y="107037"/>
                  </a:lnTo>
                  <a:lnTo>
                    <a:pt x="83946" y="107407"/>
                  </a:lnTo>
                  <a:lnTo>
                    <a:pt x="84484" y="108148"/>
                  </a:lnTo>
                  <a:lnTo>
                    <a:pt x="84484" y="108888"/>
                  </a:lnTo>
                  <a:lnTo>
                    <a:pt x="84484" y="108888"/>
                  </a:lnTo>
                  <a:lnTo>
                    <a:pt x="83408" y="110000"/>
                  </a:lnTo>
                  <a:lnTo>
                    <a:pt x="81793" y="110370"/>
                  </a:lnTo>
                  <a:lnTo>
                    <a:pt x="81793" y="110370"/>
                  </a:lnTo>
                  <a:lnTo>
                    <a:pt x="80717" y="110370"/>
                  </a:lnTo>
                  <a:lnTo>
                    <a:pt x="80717" y="110370"/>
                  </a:lnTo>
                  <a:close/>
                  <a:moveTo>
                    <a:pt x="76950" y="116296"/>
                  </a:moveTo>
                  <a:lnTo>
                    <a:pt x="76950" y="116296"/>
                  </a:lnTo>
                  <a:lnTo>
                    <a:pt x="78026" y="116666"/>
                  </a:lnTo>
                  <a:lnTo>
                    <a:pt x="78565" y="117037"/>
                  </a:lnTo>
                  <a:lnTo>
                    <a:pt x="79103" y="117777"/>
                  </a:lnTo>
                  <a:lnTo>
                    <a:pt x="79103" y="118518"/>
                  </a:lnTo>
                  <a:lnTo>
                    <a:pt x="79103" y="118518"/>
                  </a:lnTo>
                  <a:lnTo>
                    <a:pt x="78026" y="119629"/>
                  </a:lnTo>
                  <a:lnTo>
                    <a:pt x="76412" y="120000"/>
                  </a:lnTo>
                  <a:lnTo>
                    <a:pt x="76412" y="120000"/>
                  </a:lnTo>
                  <a:lnTo>
                    <a:pt x="75336" y="120000"/>
                  </a:lnTo>
                  <a:lnTo>
                    <a:pt x="39820" y="114444"/>
                  </a:lnTo>
                  <a:lnTo>
                    <a:pt x="39820" y="114444"/>
                  </a:lnTo>
                  <a:lnTo>
                    <a:pt x="38744" y="114444"/>
                  </a:lnTo>
                  <a:lnTo>
                    <a:pt x="38206" y="113333"/>
                  </a:lnTo>
                  <a:lnTo>
                    <a:pt x="37668" y="112962"/>
                  </a:lnTo>
                  <a:lnTo>
                    <a:pt x="38206" y="112222"/>
                  </a:lnTo>
                  <a:lnTo>
                    <a:pt x="38206" y="112222"/>
                  </a:lnTo>
                  <a:lnTo>
                    <a:pt x="38744" y="111111"/>
                  </a:lnTo>
                  <a:lnTo>
                    <a:pt x="39282" y="110740"/>
                  </a:lnTo>
                  <a:lnTo>
                    <a:pt x="40358" y="110740"/>
                  </a:lnTo>
                  <a:lnTo>
                    <a:pt x="41434" y="110740"/>
                  </a:lnTo>
                  <a:lnTo>
                    <a:pt x="76950" y="116296"/>
                  </a:lnTo>
                  <a:close/>
                </a:path>
              </a:pathLst>
            </a:custGeom>
            <a:solidFill>
              <a:srgbClr val="FBFBFB"/>
            </a:solidFill>
            <a:ln>
              <a:noFill/>
            </a:ln>
          </p:spPr>
          <p:txBody>
            <a:bodyPr anchor="ctr"/>
            <a:lstStyle/>
            <a:p>
              <a:pPr algn="ctr"/>
              <a:endParaRPr/>
            </a:p>
          </p:txBody>
        </p:sp>
        <p:sp>
          <p:nvSpPr>
            <p:cNvPr id="25" name="ïšḻïďê-任意多边形: 形状 24"/>
            <p:cNvSpPr/>
            <p:nvPr/>
          </p:nvSpPr>
          <p:spPr>
            <a:xfrm>
              <a:off x="3094999" y="1828958"/>
              <a:ext cx="212954" cy="211647"/>
            </a:xfrm>
            <a:custGeom>
              <a:avLst/>
              <a:gdLst/>
              <a:ahLst/>
              <a:cxnLst/>
              <a:rect l="0" t="0" r="0" b="0"/>
              <a:pathLst>
                <a:path w="120000" h="120000" extrusionOk="0">
                  <a:moveTo>
                    <a:pt x="1840" y="116296"/>
                  </a:moveTo>
                  <a:lnTo>
                    <a:pt x="104907" y="116296"/>
                  </a:lnTo>
                  <a:lnTo>
                    <a:pt x="79877" y="108888"/>
                  </a:lnTo>
                  <a:lnTo>
                    <a:pt x="79877" y="108888"/>
                  </a:lnTo>
                  <a:lnTo>
                    <a:pt x="79141" y="108518"/>
                  </a:lnTo>
                  <a:lnTo>
                    <a:pt x="15460" y="43703"/>
                  </a:lnTo>
                  <a:lnTo>
                    <a:pt x="15460" y="43703"/>
                  </a:lnTo>
                  <a:lnTo>
                    <a:pt x="15460" y="43703"/>
                  </a:lnTo>
                  <a:lnTo>
                    <a:pt x="1840" y="30000"/>
                  </a:lnTo>
                  <a:lnTo>
                    <a:pt x="1840" y="30000"/>
                  </a:lnTo>
                  <a:lnTo>
                    <a:pt x="368" y="27777"/>
                  </a:lnTo>
                  <a:lnTo>
                    <a:pt x="0" y="25555"/>
                  </a:lnTo>
                  <a:lnTo>
                    <a:pt x="0" y="25555"/>
                  </a:lnTo>
                  <a:lnTo>
                    <a:pt x="368" y="23333"/>
                  </a:lnTo>
                  <a:lnTo>
                    <a:pt x="1840" y="21481"/>
                  </a:lnTo>
                  <a:lnTo>
                    <a:pt x="20981" y="1851"/>
                  </a:lnTo>
                  <a:lnTo>
                    <a:pt x="20981" y="1851"/>
                  </a:lnTo>
                  <a:lnTo>
                    <a:pt x="21717" y="1111"/>
                  </a:lnTo>
                  <a:lnTo>
                    <a:pt x="22822" y="370"/>
                  </a:lnTo>
                  <a:lnTo>
                    <a:pt x="23926" y="0"/>
                  </a:lnTo>
                  <a:lnTo>
                    <a:pt x="25030" y="0"/>
                  </a:lnTo>
                  <a:lnTo>
                    <a:pt x="25030" y="0"/>
                  </a:lnTo>
                  <a:lnTo>
                    <a:pt x="26134" y="0"/>
                  </a:lnTo>
                  <a:lnTo>
                    <a:pt x="27607" y="370"/>
                  </a:lnTo>
                  <a:lnTo>
                    <a:pt x="28711" y="1111"/>
                  </a:lnTo>
                  <a:lnTo>
                    <a:pt x="29447" y="1851"/>
                  </a:lnTo>
                  <a:lnTo>
                    <a:pt x="43435" y="15925"/>
                  </a:lnTo>
                  <a:lnTo>
                    <a:pt x="43435" y="16296"/>
                  </a:lnTo>
                  <a:lnTo>
                    <a:pt x="107116" y="80740"/>
                  </a:lnTo>
                  <a:lnTo>
                    <a:pt x="107116" y="80740"/>
                  </a:lnTo>
                  <a:lnTo>
                    <a:pt x="107852" y="81111"/>
                  </a:lnTo>
                  <a:lnTo>
                    <a:pt x="119631" y="117407"/>
                  </a:lnTo>
                  <a:lnTo>
                    <a:pt x="119631" y="117777"/>
                  </a:lnTo>
                  <a:lnTo>
                    <a:pt x="119631" y="117777"/>
                  </a:lnTo>
                  <a:lnTo>
                    <a:pt x="120000" y="118148"/>
                  </a:lnTo>
                  <a:lnTo>
                    <a:pt x="120000" y="118518"/>
                  </a:lnTo>
                  <a:lnTo>
                    <a:pt x="119631" y="118518"/>
                  </a:lnTo>
                  <a:lnTo>
                    <a:pt x="119631" y="118518"/>
                  </a:lnTo>
                  <a:lnTo>
                    <a:pt x="119263" y="119259"/>
                  </a:lnTo>
                  <a:lnTo>
                    <a:pt x="119263" y="119259"/>
                  </a:lnTo>
                  <a:lnTo>
                    <a:pt x="119263" y="119259"/>
                  </a:lnTo>
                  <a:lnTo>
                    <a:pt x="118159" y="120000"/>
                  </a:lnTo>
                  <a:lnTo>
                    <a:pt x="118159" y="120000"/>
                  </a:lnTo>
                  <a:lnTo>
                    <a:pt x="117791" y="120000"/>
                  </a:lnTo>
                  <a:lnTo>
                    <a:pt x="1840" y="120000"/>
                  </a:lnTo>
                  <a:lnTo>
                    <a:pt x="1840" y="120000"/>
                  </a:lnTo>
                  <a:lnTo>
                    <a:pt x="1104" y="120000"/>
                  </a:lnTo>
                  <a:lnTo>
                    <a:pt x="736" y="119629"/>
                  </a:lnTo>
                  <a:lnTo>
                    <a:pt x="368" y="118888"/>
                  </a:lnTo>
                  <a:lnTo>
                    <a:pt x="0" y="118148"/>
                  </a:lnTo>
                  <a:lnTo>
                    <a:pt x="0" y="118148"/>
                  </a:lnTo>
                  <a:lnTo>
                    <a:pt x="0" y="116296"/>
                  </a:lnTo>
                  <a:lnTo>
                    <a:pt x="0" y="116296"/>
                  </a:lnTo>
                  <a:lnTo>
                    <a:pt x="1840" y="116296"/>
                  </a:lnTo>
                  <a:lnTo>
                    <a:pt x="1840" y="116296"/>
                  </a:lnTo>
                  <a:close/>
                  <a:moveTo>
                    <a:pt x="4417" y="27037"/>
                  </a:moveTo>
                  <a:lnTo>
                    <a:pt x="16932" y="40000"/>
                  </a:lnTo>
                  <a:lnTo>
                    <a:pt x="39386" y="17407"/>
                  </a:lnTo>
                  <a:lnTo>
                    <a:pt x="26871" y="4444"/>
                  </a:lnTo>
                  <a:lnTo>
                    <a:pt x="26871" y="4444"/>
                  </a:lnTo>
                  <a:lnTo>
                    <a:pt x="25766" y="4074"/>
                  </a:lnTo>
                  <a:lnTo>
                    <a:pt x="25030" y="3703"/>
                  </a:lnTo>
                  <a:lnTo>
                    <a:pt x="24294" y="4074"/>
                  </a:lnTo>
                  <a:lnTo>
                    <a:pt x="23558" y="4444"/>
                  </a:lnTo>
                  <a:lnTo>
                    <a:pt x="4417" y="24444"/>
                  </a:lnTo>
                  <a:lnTo>
                    <a:pt x="4417" y="24444"/>
                  </a:lnTo>
                  <a:lnTo>
                    <a:pt x="4049" y="24814"/>
                  </a:lnTo>
                  <a:lnTo>
                    <a:pt x="3680" y="25555"/>
                  </a:lnTo>
                  <a:lnTo>
                    <a:pt x="3680" y="25555"/>
                  </a:lnTo>
                  <a:lnTo>
                    <a:pt x="4049" y="26296"/>
                  </a:lnTo>
                  <a:lnTo>
                    <a:pt x="4417" y="27037"/>
                  </a:lnTo>
                  <a:lnTo>
                    <a:pt x="4417" y="27037"/>
                  </a:lnTo>
                  <a:close/>
                  <a:moveTo>
                    <a:pt x="19509" y="42592"/>
                  </a:moveTo>
                  <a:lnTo>
                    <a:pt x="79877" y="103703"/>
                  </a:lnTo>
                  <a:lnTo>
                    <a:pt x="82085" y="95925"/>
                  </a:lnTo>
                  <a:lnTo>
                    <a:pt x="23558" y="38518"/>
                  </a:lnTo>
                  <a:lnTo>
                    <a:pt x="19509" y="42592"/>
                  </a:lnTo>
                  <a:close/>
                  <a:moveTo>
                    <a:pt x="93865" y="93703"/>
                  </a:moveTo>
                  <a:lnTo>
                    <a:pt x="93865" y="85185"/>
                  </a:lnTo>
                  <a:lnTo>
                    <a:pt x="35337" y="26296"/>
                  </a:lnTo>
                  <a:lnTo>
                    <a:pt x="26134" y="35555"/>
                  </a:lnTo>
                  <a:lnTo>
                    <a:pt x="84662" y="93703"/>
                  </a:lnTo>
                  <a:lnTo>
                    <a:pt x="93865" y="93703"/>
                  </a:lnTo>
                  <a:close/>
                  <a:moveTo>
                    <a:pt x="102331" y="80740"/>
                  </a:moveTo>
                  <a:lnTo>
                    <a:pt x="41963" y="20000"/>
                  </a:lnTo>
                  <a:lnTo>
                    <a:pt x="37914" y="23703"/>
                  </a:lnTo>
                  <a:lnTo>
                    <a:pt x="96073" y="82222"/>
                  </a:lnTo>
                  <a:lnTo>
                    <a:pt x="102331" y="80740"/>
                  </a:lnTo>
                  <a:close/>
                  <a:moveTo>
                    <a:pt x="83190" y="105925"/>
                  </a:moveTo>
                  <a:lnTo>
                    <a:pt x="114478" y="115555"/>
                  </a:lnTo>
                  <a:lnTo>
                    <a:pt x="104907" y="84074"/>
                  </a:lnTo>
                  <a:lnTo>
                    <a:pt x="97546" y="85555"/>
                  </a:lnTo>
                  <a:lnTo>
                    <a:pt x="97546" y="95555"/>
                  </a:lnTo>
                  <a:lnTo>
                    <a:pt x="97546" y="95555"/>
                  </a:lnTo>
                  <a:lnTo>
                    <a:pt x="97177" y="96296"/>
                  </a:lnTo>
                  <a:lnTo>
                    <a:pt x="96809" y="97037"/>
                  </a:lnTo>
                  <a:lnTo>
                    <a:pt x="96441" y="97407"/>
                  </a:lnTo>
                  <a:lnTo>
                    <a:pt x="95705" y="97407"/>
                  </a:lnTo>
                  <a:lnTo>
                    <a:pt x="85398" y="97407"/>
                  </a:lnTo>
                  <a:lnTo>
                    <a:pt x="83190" y="105925"/>
                  </a:lnTo>
                  <a:close/>
                </a:path>
              </a:pathLst>
            </a:custGeom>
            <a:solidFill>
              <a:srgbClr val="FBFBFB"/>
            </a:solidFill>
            <a:ln>
              <a:noFill/>
            </a:ln>
          </p:spPr>
          <p:txBody>
            <a:bodyPr anchor="ctr"/>
            <a:lstStyle/>
            <a:p>
              <a:pPr algn="ctr"/>
              <a:endParaRPr/>
            </a:p>
          </p:txBody>
        </p:sp>
        <p:sp>
          <p:nvSpPr>
            <p:cNvPr id="26" name="ïšḻïďê-任意多边形: 形状 25"/>
            <p:cNvSpPr/>
            <p:nvPr/>
          </p:nvSpPr>
          <p:spPr>
            <a:xfrm>
              <a:off x="5162450" y="3407728"/>
              <a:ext cx="304707" cy="231747"/>
            </a:xfrm>
            <a:custGeom>
              <a:avLst/>
              <a:gdLst/>
              <a:ahLst/>
              <a:cxnLst/>
              <a:rect l="0" t="0" r="0" b="0"/>
              <a:pathLst>
                <a:path w="120000" h="120000" extrusionOk="0">
                  <a:moveTo>
                    <a:pt x="112941" y="60000"/>
                  </a:moveTo>
                  <a:lnTo>
                    <a:pt x="112941" y="60000"/>
                  </a:lnTo>
                  <a:lnTo>
                    <a:pt x="114635" y="62592"/>
                  </a:lnTo>
                  <a:lnTo>
                    <a:pt x="116047" y="65555"/>
                  </a:lnTo>
                  <a:lnTo>
                    <a:pt x="117176" y="68148"/>
                  </a:lnTo>
                  <a:lnTo>
                    <a:pt x="118023" y="71111"/>
                  </a:lnTo>
                  <a:lnTo>
                    <a:pt x="118870" y="74074"/>
                  </a:lnTo>
                  <a:lnTo>
                    <a:pt x="119435" y="77407"/>
                  </a:lnTo>
                  <a:lnTo>
                    <a:pt x="119717" y="80740"/>
                  </a:lnTo>
                  <a:lnTo>
                    <a:pt x="120000" y="84444"/>
                  </a:lnTo>
                  <a:lnTo>
                    <a:pt x="120000" y="84444"/>
                  </a:lnTo>
                  <a:lnTo>
                    <a:pt x="119717" y="87777"/>
                  </a:lnTo>
                  <a:lnTo>
                    <a:pt x="119435" y="90740"/>
                  </a:lnTo>
                  <a:lnTo>
                    <a:pt x="118870" y="93703"/>
                  </a:lnTo>
                  <a:lnTo>
                    <a:pt x="118023" y="96666"/>
                  </a:lnTo>
                  <a:lnTo>
                    <a:pt x="116894" y="99629"/>
                  </a:lnTo>
                  <a:lnTo>
                    <a:pt x="115482" y="102592"/>
                  </a:lnTo>
                  <a:lnTo>
                    <a:pt x="114070" y="105555"/>
                  </a:lnTo>
                  <a:lnTo>
                    <a:pt x="112094" y="108518"/>
                  </a:lnTo>
                  <a:lnTo>
                    <a:pt x="112094" y="108518"/>
                  </a:lnTo>
                  <a:lnTo>
                    <a:pt x="110117" y="111111"/>
                  </a:lnTo>
                  <a:lnTo>
                    <a:pt x="108141" y="113333"/>
                  </a:lnTo>
                  <a:lnTo>
                    <a:pt x="105882" y="115555"/>
                  </a:lnTo>
                  <a:lnTo>
                    <a:pt x="103905" y="117407"/>
                  </a:lnTo>
                  <a:lnTo>
                    <a:pt x="101647" y="118518"/>
                  </a:lnTo>
                  <a:lnTo>
                    <a:pt x="99388" y="119259"/>
                  </a:lnTo>
                  <a:lnTo>
                    <a:pt x="96564" y="120000"/>
                  </a:lnTo>
                  <a:lnTo>
                    <a:pt x="94305" y="120000"/>
                  </a:lnTo>
                  <a:lnTo>
                    <a:pt x="72847" y="120000"/>
                  </a:lnTo>
                  <a:lnTo>
                    <a:pt x="72847" y="120000"/>
                  </a:lnTo>
                  <a:lnTo>
                    <a:pt x="68894" y="119629"/>
                  </a:lnTo>
                  <a:lnTo>
                    <a:pt x="65788" y="118888"/>
                  </a:lnTo>
                  <a:lnTo>
                    <a:pt x="62964" y="117407"/>
                  </a:lnTo>
                  <a:lnTo>
                    <a:pt x="61835" y="116296"/>
                  </a:lnTo>
                  <a:lnTo>
                    <a:pt x="60988" y="115185"/>
                  </a:lnTo>
                  <a:lnTo>
                    <a:pt x="60988" y="115185"/>
                  </a:lnTo>
                  <a:lnTo>
                    <a:pt x="60141" y="113703"/>
                  </a:lnTo>
                  <a:lnTo>
                    <a:pt x="59294" y="112222"/>
                  </a:lnTo>
                  <a:lnTo>
                    <a:pt x="58164" y="108518"/>
                  </a:lnTo>
                  <a:lnTo>
                    <a:pt x="57317" y="104444"/>
                  </a:lnTo>
                  <a:lnTo>
                    <a:pt x="57317" y="99259"/>
                  </a:lnTo>
                  <a:lnTo>
                    <a:pt x="57317" y="47777"/>
                  </a:lnTo>
                  <a:lnTo>
                    <a:pt x="45458" y="63333"/>
                  </a:lnTo>
                  <a:lnTo>
                    <a:pt x="45458" y="63333"/>
                  </a:lnTo>
                  <a:lnTo>
                    <a:pt x="44894" y="63703"/>
                  </a:lnTo>
                  <a:lnTo>
                    <a:pt x="44329" y="63703"/>
                  </a:lnTo>
                  <a:lnTo>
                    <a:pt x="44047" y="63703"/>
                  </a:lnTo>
                  <a:lnTo>
                    <a:pt x="43482" y="63333"/>
                  </a:lnTo>
                  <a:lnTo>
                    <a:pt x="43482" y="63333"/>
                  </a:lnTo>
                  <a:lnTo>
                    <a:pt x="43200" y="62592"/>
                  </a:lnTo>
                  <a:lnTo>
                    <a:pt x="42917" y="61851"/>
                  </a:lnTo>
                  <a:lnTo>
                    <a:pt x="42917" y="61111"/>
                  </a:lnTo>
                  <a:lnTo>
                    <a:pt x="43482" y="60370"/>
                  </a:lnTo>
                  <a:lnTo>
                    <a:pt x="56470" y="43703"/>
                  </a:lnTo>
                  <a:lnTo>
                    <a:pt x="56470" y="43703"/>
                  </a:lnTo>
                  <a:lnTo>
                    <a:pt x="57600" y="42592"/>
                  </a:lnTo>
                  <a:lnTo>
                    <a:pt x="58729" y="42222"/>
                  </a:lnTo>
                  <a:lnTo>
                    <a:pt x="59858" y="42592"/>
                  </a:lnTo>
                  <a:lnTo>
                    <a:pt x="60988" y="43703"/>
                  </a:lnTo>
                  <a:lnTo>
                    <a:pt x="73976" y="60370"/>
                  </a:lnTo>
                  <a:lnTo>
                    <a:pt x="73976" y="60370"/>
                  </a:lnTo>
                  <a:lnTo>
                    <a:pt x="74258" y="61111"/>
                  </a:lnTo>
                  <a:lnTo>
                    <a:pt x="74258" y="61851"/>
                  </a:lnTo>
                  <a:lnTo>
                    <a:pt x="74258" y="62592"/>
                  </a:lnTo>
                  <a:lnTo>
                    <a:pt x="73976" y="63333"/>
                  </a:lnTo>
                  <a:lnTo>
                    <a:pt x="73976" y="63333"/>
                  </a:lnTo>
                  <a:lnTo>
                    <a:pt x="73129" y="63703"/>
                  </a:lnTo>
                  <a:lnTo>
                    <a:pt x="72564" y="63703"/>
                  </a:lnTo>
                  <a:lnTo>
                    <a:pt x="72564" y="63703"/>
                  </a:lnTo>
                  <a:lnTo>
                    <a:pt x="72000" y="63703"/>
                  </a:lnTo>
                  <a:lnTo>
                    <a:pt x="71435" y="63333"/>
                  </a:lnTo>
                  <a:lnTo>
                    <a:pt x="60141" y="47777"/>
                  </a:lnTo>
                  <a:lnTo>
                    <a:pt x="60141" y="99259"/>
                  </a:lnTo>
                  <a:lnTo>
                    <a:pt x="60141" y="99259"/>
                  </a:lnTo>
                  <a:lnTo>
                    <a:pt x="60141" y="103333"/>
                  </a:lnTo>
                  <a:lnTo>
                    <a:pt x="60705" y="107037"/>
                  </a:lnTo>
                  <a:lnTo>
                    <a:pt x="61552" y="110000"/>
                  </a:lnTo>
                  <a:lnTo>
                    <a:pt x="62964" y="112222"/>
                  </a:lnTo>
                  <a:lnTo>
                    <a:pt x="62964" y="112222"/>
                  </a:lnTo>
                  <a:lnTo>
                    <a:pt x="64658" y="113703"/>
                  </a:lnTo>
                  <a:lnTo>
                    <a:pt x="66917" y="115555"/>
                  </a:lnTo>
                  <a:lnTo>
                    <a:pt x="69458" y="116296"/>
                  </a:lnTo>
                  <a:lnTo>
                    <a:pt x="72847" y="116296"/>
                  </a:lnTo>
                  <a:lnTo>
                    <a:pt x="94305" y="116296"/>
                  </a:lnTo>
                  <a:lnTo>
                    <a:pt x="94305" y="116296"/>
                  </a:lnTo>
                  <a:lnTo>
                    <a:pt x="96282" y="116296"/>
                  </a:lnTo>
                  <a:lnTo>
                    <a:pt x="98823" y="115555"/>
                  </a:lnTo>
                  <a:lnTo>
                    <a:pt x="100800" y="114814"/>
                  </a:lnTo>
                  <a:lnTo>
                    <a:pt x="102776" y="113333"/>
                  </a:lnTo>
                  <a:lnTo>
                    <a:pt x="104752" y="111851"/>
                  </a:lnTo>
                  <a:lnTo>
                    <a:pt x="106729" y="110370"/>
                  </a:lnTo>
                  <a:lnTo>
                    <a:pt x="108423" y="108148"/>
                  </a:lnTo>
                  <a:lnTo>
                    <a:pt x="110117" y="105925"/>
                  </a:lnTo>
                  <a:lnTo>
                    <a:pt x="110117" y="105925"/>
                  </a:lnTo>
                  <a:lnTo>
                    <a:pt x="111811" y="103333"/>
                  </a:lnTo>
                  <a:lnTo>
                    <a:pt x="113223" y="100740"/>
                  </a:lnTo>
                  <a:lnTo>
                    <a:pt x="114352" y="98148"/>
                  </a:lnTo>
                  <a:lnTo>
                    <a:pt x="115482" y="95555"/>
                  </a:lnTo>
                  <a:lnTo>
                    <a:pt x="116047" y="92592"/>
                  </a:lnTo>
                  <a:lnTo>
                    <a:pt x="116611" y="90000"/>
                  </a:lnTo>
                  <a:lnTo>
                    <a:pt x="116894" y="87407"/>
                  </a:lnTo>
                  <a:lnTo>
                    <a:pt x="117176" y="84444"/>
                  </a:lnTo>
                  <a:lnTo>
                    <a:pt x="117176" y="84444"/>
                  </a:lnTo>
                  <a:lnTo>
                    <a:pt x="116894" y="81111"/>
                  </a:lnTo>
                  <a:lnTo>
                    <a:pt x="116611" y="78148"/>
                  </a:lnTo>
                  <a:lnTo>
                    <a:pt x="116047" y="75185"/>
                  </a:lnTo>
                  <a:lnTo>
                    <a:pt x="115482" y="72222"/>
                  </a:lnTo>
                  <a:lnTo>
                    <a:pt x="114635" y="69629"/>
                  </a:lnTo>
                  <a:lnTo>
                    <a:pt x="113505" y="67037"/>
                  </a:lnTo>
                  <a:lnTo>
                    <a:pt x="112094" y="64814"/>
                  </a:lnTo>
                  <a:lnTo>
                    <a:pt x="110682" y="62592"/>
                  </a:lnTo>
                  <a:lnTo>
                    <a:pt x="110682" y="62592"/>
                  </a:lnTo>
                  <a:lnTo>
                    <a:pt x="107576" y="58518"/>
                  </a:lnTo>
                  <a:lnTo>
                    <a:pt x="105882" y="57037"/>
                  </a:lnTo>
                  <a:lnTo>
                    <a:pt x="104188" y="55555"/>
                  </a:lnTo>
                  <a:lnTo>
                    <a:pt x="102494" y="54444"/>
                  </a:lnTo>
                  <a:lnTo>
                    <a:pt x="100800" y="53703"/>
                  </a:lnTo>
                  <a:lnTo>
                    <a:pt x="99105" y="52962"/>
                  </a:lnTo>
                  <a:lnTo>
                    <a:pt x="97411" y="52592"/>
                  </a:lnTo>
                  <a:lnTo>
                    <a:pt x="97411" y="58148"/>
                  </a:lnTo>
                  <a:lnTo>
                    <a:pt x="97411" y="58148"/>
                  </a:lnTo>
                  <a:lnTo>
                    <a:pt x="96847" y="58888"/>
                  </a:lnTo>
                  <a:lnTo>
                    <a:pt x="96564" y="59629"/>
                  </a:lnTo>
                  <a:lnTo>
                    <a:pt x="96282" y="60000"/>
                  </a:lnTo>
                  <a:lnTo>
                    <a:pt x="95717" y="60000"/>
                  </a:lnTo>
                  <a:lnTo>
                    <a:pt x="95717" y="60000"/>
                  </a:lnTo>
                  <a:lnTo>
                    <a:pt x="94870" y="60000"/>
                  </a:lnTo>
                  <a:lnTo>
                    <a:pt x="94588" y="59629"/>
                  </a:lnTo>
                  <a:lnTo>
                    <a:pt x="94305" y="58888"/>
                  </a:lnTo>
                  <a:lnTo>
                    <a:pt x="94305" y="58148"/>
                  </a:lnTo>
                  <a:lnTo>
                    <a:pt x="94305" y="52592"/>
                  </a:lnTo>
                  <a:lnTo>
                    <a:pt x="94305" y="52592"/>
                  </a:lnTo>
                  <a:lnTo>
                    <a:pt x="94023" y="47407"/>
                  </a:lnTo>
                  <a:lnTo>
                    <a:pt x="93741" y="42962"/>
                  </a:lnTo>
                  <a:lnTo>
                    <a:pt x="92894" y="38518"/>
                  </a:lnTo>
                  <a:lnTo>
                    <a:pt x="92047" y="34444"/>
                  </a:lnTo>
                  <a:lnTo>
                    <a:pt x="90635" y="30000"/>
                  </a:lnTo>
                  <a:lnTo>
                    <a:pt x="88941" y="26296"/>
                  </a:lnTo>
                  <a:lnTo>
                    <a:pt x="87247" y="22222"/>
                  </a:lnTo>
                  <a:lnTo>
                    <a:pt x="84988" y="18148"/>
                  </a:lnTo>
                  <a:lnTo>
                    <a:pt x="84988" y="18148"/>
                  </a:lnTo>
                  <a:lnTo>
                    <a:pt x="82729" y="14814"/>
                  </a:lnTo>
                  <a:lnTo>
                    <a:pt x="79905" y="11851"/>
                  </a:lnTo>
                  <a:lnTo>
                    <a:pt x="77082" y="9259"/>
                  </a:lnTo>
                  <a:lnTo>
                    <a:pt x="73976" y="7407"/>
                  </a:lnTo>
                  <a:lnTo>
                    <a:pt x="70305" y="5925"/>
                  </a:lnTo>
                  <a:lnTo>
                    <a:pt x="66635" y="4814"/>
                  </a:lnTo>
                  <a:lnTo>
                    <a:pt x="62682" y="4074"/>
                  </a:lnTo>
                  <a:lnTo>
                    <a:pt x="58729" y="3703"/>
                  </a:lnTo>
                  <a:lnTo>
                    <a:pt x="58729" y="3703"/>
                  </a:lnTo>
                  <a:lnTo>
                    <a:pt x="54776" y="4074"/>
                  </a:lnTo>
                  <a:lnTo>
                    <a:pt x="51105" y="4444"/>
                  </a:lnTo>
                  <a:lnTo>
                    <a:pt x="47152" y="5555"/>
                  </a:lnTo>
                  <a:lnTo>
                    <a:pt x="43764" y="7037"/>
                  </a:lnTo>
                  <a:lnTo>
                    <a:pt x="40658" y="8888"/>
                  </a:lnTo>
                  <a:lnTo>
                    <a:pt x="37835" y="11481"/>
                  </a:lnTo>
                  <a:lnTo>
                    <a:pt x="35011" y="14074"/>
                  </a:lnTo>
                  <a:lnTo>
                    <a:pt x="32470" y="17037"/>
                  </a:lnTo>
                  <a:lnTo>
                    <a:pt x="32470" y="17037"/>
                  </a:lnTo>
                  <a:lnTo>
                    <a:pt x="30211" y="21111"/>
                  </a:lnTo>
                  <a:lnTo>
                    <a:pt x="28235" y="24444"/>
                  </a:lnTo>
                  <a:lnTo>
                    <a:pt x="26258" y="28148"/>
                  </a:lnTo>
                  <a:lnTo>
                    <a:pt x="24564" y="32222"/>
                  </a:lnTo>
                  <a:lnTo>
                    <a:pt x="23435" y="36296"/>
                  </a:lnTo>
                  <a:lnTo>
                    <a:pt x="22588" y="40370"/>
                  </a:lnTo>
                  <a:lnTo>
                    <a:pt x="22023" y="44444"/>
                  </a:lnTo>
                  <a:lnTo>
                    <a:pt x="21458" y="48888"/>
                  </a:lnTo>
                  <a:lnTo>
                    <a:pt x="21458" y="48888"/>
                  </a:lnTo>
                  <a:lnTo>
                    <a:pt x="25694" y="48518"/>
                  </a:lnTo>
                  <a:lnTo>
                    <a:pt x="30211" y="48518"/>
                  </a:lnTo>
                  <a:lnTo>
                    <a:pt x="30211" y="48518"/>
                  </a:lnTo>
                  <a:lnTo>
                    <a:pt x="30776" y="48518"/>
                  </a:lnTo>
                  <a:lnTo>
                    <a:pt x="31058" y="48888"/>
                  </a:lnTo>
                  <a:lnTo>
                    <a:pt x="31341" y="49629"/>
                  </a:lnTo>
                  <a:lnTo>
                    <a:pt x="31623" y="50370"/>
                  </a:lnTo>
                  <a:lnTo>
                    <a:pt x="31623" y="50370"/>
                  </a:lnTo>
                  <a:lnTo>
                    <a:pt x="31341" y="51481"/>
                  </a:lnTo>
                  <a:lnTo>
                    <a:pt x="31058" y="52222"/>
                  </a:lnTo>
                  <a:lnTo>
                    <a:pt x="30776" y="52592"/>
                  </a:lnTo>
                  <a:lnTo>
                    <a:pt x="30211" y="52592"/>
                  </a:lnTo>
                  <a:lnTo>
                    <a:pt x="25694" y="52592"/>
                  </a:lnTo>
                  <a:lnTo>
                    <a:pt x="25694" y="52592"/>
                  </a:lnTo>
                  <a:lnTo>
                    <a:pt x="23152" y="52962"/>
                  </a:lnTo>
                  <a:lnTo>
                    <a:pt x="20611" y="53333"/>
                  </a:lnTo>
                  <a:lnTo>
                    <a:pt x="18352" y="54074"/>
                  </a:lnTo>
                  <a:lnTo>
                    <a:pt x="16376" y="55185"/>
                  </a:lnTo>
                  <a:lnTo>
                    <a:pt x="14400" y="56666"/>
                  </a:lnTo>
                  <a:lnTo>
                    <a:pt x="12423" y="58518"/>
                  </a:lnTo>
                  <a:lnTo>
                    <a:pt x="10729" y="60740"/>
                  </a:lnTo>
                  <a:lnTo>
                    <a:pt x="9317" y="63333"/>
                  </a:lnTo>
                  <a:lnTo>
                    <a:pt x="9317" y="63333"/>
                  </a:lnTo>
                  <a:lnTo>
                    <a:pt x="6494" y="68518"/>
                  </a:lnTo>
                  <a:lnTo>
                    <a:pt x="4517" y="73703"/>
                  </a:lnTo>
                  <a:lnTo>
                    <a:pt x="3952" y="76296"/>
                  </a:lnTo>
                  <a:lnTo>
                    <a:pt x="3388" y="78888"/>
                  </a:lnTo>
                  <a:lnTo>
                    <a:pt x="2823" y="81481"/>
                  </a:lnTo>
                  <a:lnTo>
                    <a:pt x="2823" y="84444"/>
                  </a:lnTo>
                  <a:lnTo>
                    <a:pt x="2823" y="84444"/>
                  </a:lnTo>
                  <a:lnTo>
                    <a:pt x="2823" y="87407"/>
                  </a:lnTo>
                  <a:lnTo>
                    <a:pt x="3388" y="90740"/>
                  </a:lnTo>
                  <a:lnTo>
                    <a:pt x="3952" y="93333"/>
                  </a:lnTo>
                  <a:lnTo>
                    <a:pt x="4800" y="96296"/>
                  </a:lnTo>
                  <a:lnTo>
                    <a:pt x="5647" y="98888"/>
                  </a:lnTo>
                  <a:lnTo>
                    <a:pt x="6776" y="101481"/>
                  </a:lnTo>
                  <a:lnTo>
                    <a:pt x="8188" y="104074"/>
                  </a:lnTo>
                  <a:lnTo>
                    <a:pt x="9882" y="106666"/>
                  </a:lnTo>
                  <a:lnTo>
                    <a:pt x="9882" y="106666"/>
                  </a:lnTo>
                  <a:lnTo>
                    <a:pt x="11576" y="108888"/>
                  </a:lnTo>
                  <a:lnTo>
                    <a:pt x="13270" y="110740"/>
                  </a:lnTo>
                  <a:lnTo>
                    <a:pt x="15247" y="112222"/>
                  </a:lnTo>
                  <a:lnTo>
                    <a:pt x="17223" y="113703"/>
                  </a:lnTo>
                  <a:lnTo>
                    <a:pt x="19200" y="115185"/>
                  </a:lnTo>
                  <a:lnTo>
                    <a:pt x="21176" y="115925"/>
                  </a:lnTo>
                  <a:lnTo>
                    <a:pt x="23435" y="116296"/>
                  </a:lnTo>
                  <a:lnTo>
                    <a:pt x="25694" y="116296"/>
                  </a:lnTo>
                  <a:lnTo>
                    <a:pt x="44329" y="116296"/>
                  </a:lnTo>
                  <a:lnTo>
                    <a:pt x="44329" y="116296"/>
                  </a:lnTo>
                  <a:lnTo>
                    <a:pt x="44894" y="116296"/>
                  </a:lnTo>
                  <a:lnTo>
                    <a:pt x="45176" y="116666"/>
                  </a:lnTo>
                  <a:lnTo>
                    <a:pt x="45458" y="117407"/>
                  </a:lnTo>
                  <a:lnTo>
                    <a:pt x="45741" y="118148"/>
                  </a:lnTo>
                  <a:lnTo>
                    <a:pt x="45741" y="118148"/>
                  </a:lnTo>
                  <a:lnTo>
                    <a:pt x="45458" y="118888"/>
                  </a:lnTo>
                  <a:lnTo>
                    <a:pt x="45176" y="119629"/>
                  </a:lnTo>
                  <a:lnTo>
                    <a:pt x="44894" y="120000"/>
                  </a:lnTo>
                  <a:lnTo>
                    <a:pt x="44329" y="120000"/>
                  </a:lnTo>
                  <a:lnTo>
                    <a:pt x="25694" y="120000"/>
                  </a:lnTo>
                  <a:lnTo>
                    <a:pt x="25694" y="120000"/>
                  </a:lnTo>
                  <a:lnTo>
                    <a:pt x="23152" y="120000"/>
                  </a:lnTo>
                  <a:lnTo>
                    <a:pt x="20611" y="119259"/>
                  </a:lnTo>
                  <a:lnTo>
                    <a:pt x="18352" y="118518"/>
                  </a:lnTo>
                  <a:lnTo>
                    <a:pt x="16094" y="117407"/>
                  </a:lnTo>
                  <a:lnTo>
                    <a:pt x="13835" y="115925"/>
                  </a:lnTo>
                  <a:lnTo>
                    <a:pt x="11858" y="113703"/>
                  </a:lnTo>
                  <a:lnTo>
                    <a:pt x="9600" y="111481"/>
                  </a:lnTo>
                  <a:lnTo>
                    <a:pt x="7905" y="109259"/>
                  </a:lnTo>
                  <a:lnTo>
                    <a:pt x="7905" y="109259"/>
                  </a:lnTo>
                  <a:lnTo>
                    <a:pt x="5929" y="106296"/>
                  </a:lnTo>
                  <a:lnTo>
                    <a:pt x="4517" y="103703"/>
                  </a:lnTo>
                  <a:lnTo>
                    <a:pt x="2823" y="100740"/>
                  </a:lnTo>
                  <a:lnTo>
                    <a:pt x="1694" y="97777"/>
                  </a:lnTo>
                  <a:lnTo>
                    <a:pt x="847" y="94444"/>
                  </a:lnTo>
                  <a:lnTo>
                    <a:pt x="282" y="91481"/>
                  </a:lnTo>
                  <a:lnTo>
                    <a:pt x="0" y="88148"/>
                  </a:lnTo>
                  <a:lnTo>
                    <a:pt x="0" y="84444"/>
                  </a:lnTo>
                  <a:lnTo>
                    <a:pt x="0" y="84444"/>
                  </a:lnTo>
                  <a:lnTo>
                    <a:pt x="282" y="79259"/>
                  </a:lnTo>
                  <a:lnTo>
                    <a:pt x="1129" y="74074"/>
                  </a:lnTo>
                  <a:lnTo>
                    <a:pt x="2823" y="69259"/>
                  </a:lnTo>
                  <a:lnTo>
                    <a:pt x="5082" y="64074"/>
                  </a:lnTo>
                  <a:lnTo>
                    <a:pt x="5082" y="64074"/>
                  </a:lnTo>
                  <a:lnTo>
                    <a:pt x="6494" y="61481"/>
                  </a:lnTo>
                  <a:lnTo>
                    <a:pt x="7905" y="59259"/>
                  </a:lnTo>
                  <a:lnTo>
                    <a:pt x="9317" y="57407"/>
                  </a:lnTo>
                  <a:lnTo>
                    <a:pt x="11011" y="55555"/>
                  </a:lnTo>
                  <a:lnTo>
                    <a:pt x="12705" y="54074"/>
                  </a:lnTo>
                  <a:lnTo>
                    <a:pt x="14682" y="52592"/>
                  </a:lnTo>
                  <a:lnTo>
                    <a:pt x="16376" y="51481"/>
                  </a:lnTo>
                  <a:lnTo>
                    <a:pt x="18635" y="50000"/>
                  </a:lnTo>
                  <a:lnTo>
                    <a:pt x="18635" y="50000"/>
                  </a:lnTo>
                  <a:lnTo>
                    <a:pt x="18917" y="44814"/>
                  </a:lnTo>
                  <a:lnTo>
                    <a:pt x="19482" y="39629"/>
                  </a:lnTo>
                  <a:lnTo>
                    <a:pt x="20611" y="35185"/>
                  </a:lnTo>
                  <a:lnTo>
                    <a:pt x="22023" y="30370"/>
                  </a:lnTo>
                  <a:lnTo>
                    <a:pt x="23435" y="26296"/>
                  </a:lnTo>
                  <a:lnTo>
                    <a:pt x="25411" y="22222"/>
                  </a:lnTo>
                  <a:lnTo>
                    <a:pt x="28235" y="17777"/>
                  </a:lnTo>
                  <a:lnTo>
                    <a:pt x="30776" y="14074"/>
                  </a:lnTo>
                  <a:lnTo>
                    <a:pt x="30776" y="14074"/>
                  </a:lnTo>
                  <a:lnTo>
                    <a:pt x="33600" y="10740"/>
                  </a:lnTo>
                  <a:lnTo>
                    <a:pt x="36705" y="8148"/>
                  </a:lnTo>
                  <a:lnTo>
                    <a:pt x="40094" y="5555"/>
                  </a:lnTo>
                  <a:lnTo>
                    <a:pt x="43482" y="3703"/>
                  </a:lnTo>
                  <a:lnTo>
                    <a:pt x="46870" y="2222"/>
                  </a:lnTo>
                  <a:lnTo>
                    <a:pt x="50823" y="1111"/>
                  </a:lnTo>
                  <a:lnTo>
                    <a:pt x="54776" y="370"/>
                  </a:lnTo>
                  <a:lnTo>
                    <a:pt x="58729" y="0"/>
                  </a:lnTo>
                  <a:lnTo>
                    <a:pt x="58729" y="0"/>
                  </a:lnTo>
                  <a:lnTo>
                    <a:pt x="62682" y="370"/>
                  </a:lnTo>
                  <a:lnTo>
                    <a:pt x="66635" y="1111"/>
                  </a:lnTo>
                  <a:lnTo>
                    <a:pt x="70305" y="2222"/>
                  </a:lnTo>
                  <a:lnTo>
                    <a:pt x="74258" y="3703"/>
                  </a:lnTo>
                  <a:lnTo>
                    <a:pt x="77364" y="5555"/>
                  </a:lnTo>
                  <a:lnTo>
                    <a:pt x="80470" y="8148"/>
                  </a:lnTo>
                  <a:lnTo>
                    <a:pt x="83294" y="10740"/>
                  </a:lnTo>
                  <a:lnTo>
                    <a:pt x="85835" y="14074"/>
                  </a:lnTo>
                  <a:lnTo>
                    <a:pt x="85835" y="14074"/>
                  </a:lnTo>
                  <a:lnTo>
                    <a:pt x="88376" y="17777"/>
                  </a:lnTo>
                  <a:lnTo>
                    <a:pt x="90352" y="21851"/>
                  </a:lnTo>
                  <a:lnTo>
                    <a:pt x="92047" y="25925"/>
                  </a:lnTo>
                  <a:lnTo>
                    <a:pt x="93741" y="30000"/>
                  </a:lnTo>
                  <a:lnTo>
                    <a:pt x="94870" y="34444"/>
                  </a:lnTo>
                  <a:lnTo>
                    <a:pt x="95717" y="38888"/>
                  </a:lnTo>
                  <a:lnTo>
                    <a:pt x="96564" y="43703"/>
                  </a:lnTo>
                  <a:lnTo>
                    <a:pt x="96847" y="48518"/>
                  </a:lnTo>
                  <a:lnTo>
                    <a:pt x="96847" y="48518"/>
                  </a:lnTo>
                  <a:lnTo>
                    <a:pt x="99388" y="48888"/>
                  </a:lnTo>
                  <a:lnTo>
                    <a:pt x="101364" y="49629"/>
                  </a:lnTo>
                  <a:lnTo>
                    <a:pt x="103341" y="51111"/>
                  </a:lnTo>
                  <a:lnTo>
                    <a:pt x="105317" y="52222"/>
                  </a:lnTo>
                  <a:lnTo>
                    <a:pt x="107294" y="53703"/>
                  </a:lnTo>
                  <a:lnTo>
                    <a:pt x="109270" y="55555"/>
                  </a:lnTo>
                  <a:lnTo>
                    <a:pt x="110964" y="57777"/>
                  </a:lnTo>
                  <a:lnTo>
                    <a:pt x="112941" y="60000"/>
                  </a:lnTo>
                  <a:lnTo>
                    <a:pt x="112941" y="60000"/>
                  </a:lnTo>
                  <a:close/>
                </a:path>
              </a:pathLst>
            </a:custGeom>
            <a:solidFill>
              <a:srgbClr val="FBFBFB"/>
            </a:solidFill>
            <a:ln>
              <a:noFill/>
            </a:ln>
          </p:spPr>
          <p:txBody>
            <a:bodyPr anchor="ctr"/>
            <a:lstStyle/>
            <a:p>
              <a:pPr algn="ctr"/>
              <a:endParaRPr/>
            </a:p>
          </p:txBody>
        </p:sp>
        <p:sp>
          <p:nvSpPr>
            <p:cNvPr id="27" name="ïšḻïďê-任意多边形: 形状 26"/>
            <p:cNvSpPr/>
            <p:nvPr/>
          </p:nvSpPr>
          <p:spPr>
            <a:xfrm>
              <a:off x="7333603" y="3404287"/>
              <a:ext cx="208927" cy="250710"/>
            </a:xfrm>
            <a:custGeom>
              <a:avLst/>
              <a:gdLst/>
              <a:ahLst/>
              <a:cxnLst/>
              <a:rect l="0" t="0" r="0" b="0"/>
              <a:pathLst>
                <a:path w="120000" h="120000" extrusionOk="0">
                  <a:moveTo>
                    <a:pt x="28339" y="66873"/>
                  </a:moveTo>
                  <a:lnTo>
                    <a:pt x="28339" y="66873"/>
                  </a:lnTo>
                  <a:lnTo>
                    <a:pt x="31881" y="61671"/>
                  </a:lnTo>
                  <a:lnTo>
                    <a:pt x="31881" y="61671"/>
                  </a:lnTo>
                  <a:lnTo>
                    <a:pt x="34095" y="56842"/>
                  </a:lnTo>
                  <a:lnTo>
                    <a:pt x="36752" y="50154"/>
                  </a:lnTo>
                  <a:lnTo>
                    <a:pt x="36752" y="50154"/>
                  </a:lnTo>
                  <a:lnTo>
                    <a:pt x="38523" y="46439"/>
                  </a:lnTo>
                  <a:lnTo>
                    <a:pt x="39409" y="43095"/>
                  </a:lnTo>
                  <a:lnTo>
                    <a:pt x="39852" y="39752"/>
                  </a:lnTo>
                  <a:lnTo>
                    <a:pt x="39852" y="36780"/>
                  </a:lnTo>
                  <a:lnTo>
                    <a:pt x="39852" y="9287"/>
                  </a:lnTo>
                  <a:lnTo>
                    <a:pt x="39852" y="9287"/>
                  </a:lnTo>
                  <a:lnTo>
                    <a:pt x="40295" y="8544"/>
                  </a:lnTo>
                  <a:lnTo>
                    <a:pt x="40738" y="7801"/>
                  </a:lnTo>
                  <a:lnTo>
                    <a:pt x="41180" y="7430"/>
                  </a:lnTo>
                  <a:lnTo>
                    <a:pt x="42066" y="7430"/>
                  </a:lnTo>
                  <a:lnTo>
                    <a:pt x="73062" y="7430"/>
                  </a:lnTo>
                  <a:lnTo>
                    <a:pt x="73062" y="7430"/>
                  </a:lnTo>
                  <a:lnTo>
                    <a:pt x="74833" y="7430"/>
                  </a:lnTo>
                  <a:lnTo>
                    <a:pt x="75276" y="7801"/>
                  </a:lnTo>
                  <a:lnTo>
                    <a:pt x="75719" y="8544"/>
                  </a:lnTo>
                  <a:lnTo>
                    <a:pt x="75719" y="9287"/>
                  </a:lnTo>
                  <a:lnTo>
                    <a:pt x="75719" y="36780"/>
                  </a:lnTo>
                  <a:lnTo>
                    <a:pt x="75719" y="36780"/>
                  </a:lnTo>
                  <a:lnTo>
                    <a:pt x="76162" y="40495"/>
                  </a:lnTo>
                  <a:lnTo>
                    <a:pt x="77047" y="44582"/>
                  </a:lnTo>
                  <a:lnTo>
                    <a:pt x="78376" y="49040"/>
                  </a:lnTo>
                  <a:lnTo>
                    <a:pt x="80147" y="53126"/>
                  </a:lnTo>
                  <a:lnTo>
                    <a:pt x="80147" y="53126"/>
                  </a:lnTo>
                  <a:lnTo>
                    <a:pt x="84575" y="60928"/>
                  </a:lnTo>
                  <a:lnTo>
                    <a:pt x="86346" y="63900"/>
                  </a:lnTo>
                  <a:lnTo>
                    <a:pt x="88118" y="66130"/>
                  </a:lnTo>
                  <a:lnTo>
                    <a:pt x="88560" y="66501"/>
                  </a:lnTo>
                  <a:lnTo>
                    <a:pt x="116014" y="104024"/>
                  </a:lnTo>
                  <a:lnTo>
                    <a:pt x="116014" y="104024"/>
                  </a:lnTo>
                  <a:lnTo>
                    <a:pt x="118671" y="106996"/>
                  </a:lnTo>
                  <a:lnTo>
                    <a:pt x="120000" y="109969"/>
                  </a:lnTo>
                  <a:lnTo>
                    <a:pt x="120000" y="112569"/>
                  </a:lnTo>
                  <a:lnTo>
                    <a:pt x="120000" y="114055"/>
                  </a:lnTo>
                  <a:lnTo>
                    <a:pt x="119114" y="115170"/>
                  </a:lnTo>
                  <a:lnTo>
                    <a:pt x="119114" y="115170"/>
                  </a:lnTo>
                  <a:lnTo>
                    <a:pt x="118228" y="116284"/>
                  </a:lnTo>
                  <a:lnTo>
                    <a:pt x="117343" y="117399"/>
                  </a:lnTo>
                  <a:lnTo>
                    <a:pt x="116014" y="118142"/>
                  </a:lnTo>
                  <a:lnTo>
                    <a:pt x="114243" y="118885"/>
                  </a:lnTo>
                  <a:lnTo>
                    <a:pt x="109815" y="119628"/>
                  </a:lnTo>
                  <a:lnTo>
                    <a:pt x="104501" y="120000"/>
                  </a:lnTo>
                  <a:lnTo>
                    <a:pt x="15055" y="120000"/>
                  </a:lnTo>
                  <a:lnTo>
                    <a:pt x="15055" y="120000"/>
                  </a:lnTo>
                  <a:lnTo>
                    <a:pt x="10184" y="119628"/>
                  </a:lnTo>
                  <a:lnTo>
                    <a:pt x="6199" y="118885"/>
                  </a:lnTo>
                  <a:lnTo>
                    <a:pt x="4428" y="118142"/>
                  </a:lnTo>
                  <a:lnTo>
                    <a:pt x="3099" y="117399"/>
                  </a:lnTo>
                  <a:lnTo>
                    <a:pt x="2214" y="116284"/>
                  </a:lnTo>
                  <a:lnTo>
                    <a:pt x="1328" y="115170"/>
                  </a:lnTo>
                  <a:lnTo>
                    <a:pt x="1328" y="115170"/>
                  </a:lnTo>
                  <a:lnTo>
                    <a:pt x="0" y="114055"/>
                  </a:lnTo>
                  <a:lnTo>
                    <a:pt x="0" y="112569"/>
                  </a:lnTo>
                  <a:lnTo>
                    <a:pt x="0" y="109969"/>
                  </a:lnTo>
                  <a:lnTo>
                    <a:pt x="1771" y="106996"/>
                  </a:lnTo>
                  <a:lnTo>
                    <a:pt x="3985" y="103653"/>
                  </a:lnTo>
                  <a:lnTo>
                    <a:pt x="28339" y="66873"/>
                  </a:lnTo>
                  <a:close/>
                  <a:moveTo>
                    <a:pt x="112472" y="105882"/>
                  </a:moveTo>
                  <a:lnTo>
                    <a:pt x="85461" y="69473"/>
                  </a:lnTo>
                  <a:lnTo>
                    <a:pt x="85461" y="69473"/>
                  </a:lnTo>
                  <a:lnTo>
                    <a:pt x="81918" y="69102"/>
                  </a:lnTo>
                  <a:lnTo>
                    <a:pt x="77933" y="68730"/>
                  </a:lnTo>
                  <a:lnTo>
                    <a:pt x="77933" y="68730"/>
                  </a:lnTo>
                  <a:lnTo>
                    <a:pt x="73948" y="69102"/>
                  </a:lnTo>
                  <a:lnTo>
                    <a:pt x="70405" y="69845"/>
                  </a:lnTo>
                  <a:lnTo>
                    <a:pt x="66863" y="70959"/>
                  </a:lnTo>
                  <a:lnTo>
                    <a:pt x="63321" y="72445"/>
                  </a:lnTo>
                  <a:lnTo>
                    <a:pt x="63321" y="72445"/>
                  </a:lnTo>
                  <a:lnTo>
                    <a:pt x="59335" y="73931"/>
                  </a:lnTo>
                  <a:lnTo>
                    <a:pt x="55350" y="75417"/>
                  </a:lnTo>
                  <a:lnTo>
                    <a:pt x="50922" y="76160"/>
                  </a:lnTo>
                  <a:lnTo>
                    <a:pt x="46937" y="76160"/>
                  </a:lnTo>
                  <a:lnTo>
                    <a:pt x="46937" y="76160"/>
                  </a:lnTo>
                  <a:lnTo>
                    <a:pt x="42952" y="76160"/>
                  </a:lnTo>
                  <a:lnTo>
                    <a:pt x="38523" y="75417"/>
                  </a:lnTo>
                  <a:lnTo>
                    <a:pt x="34095" y="73931"/>
                  </a:lnTo>
                  <a:lnTo>
                    <a:pt x="30110" y="72445"/>
                  </a:lnTo>
                  <a:lnTo>
                    <a:pt x="7970" y="105882"/>
                  </a:lnTo>
                  <a:lnTo>
                    <a:pt x="7970" y="105882"/>
                  </a:lnTo>
                  <a:lnTo>
                    <a:pt x="6199" y="108482"/>
                  </a:lnTo>
                  <a:lnTo>
                    <a:pt x="4870" y="110340"/>
                  </a:lnTo>
                  <a:lnTo>
                    <a:pt x="4870" y="112198"/>
                  </a:lnTo>
                  <a:lnTo>
                    <a:pt x="4870" y="113684"/>
                  </a:lnTo>
                  <a:lnTo>
                    <a:pt x="4870" y="113684"/>
                  </a:lnTo>
                  <a:lnTo>
                    <a:pt x="6199" y="114798"/>
                  </a:lnTo>
                  <a:lnTo>
                    <a:pt x="8413" y="115541"/>
                  </a:lnTo>
                  <a:lnTo>
                    <a:pt x="11512" y="116284"/>
                  </a:lnTo>
                  <a:lnTo>
                    <a:pt x="15055" y="116284"/>
                  </a:lnTo>
                  <a:lnTo>
                    <a:pt x="104501" y="116284"/>
                  </a:lnTo>
                  <a:lnTo>
                    <a:pt x="104501" y="116284"/>
                  </a:lnTo>
                  <a:lnTo>
                    <a:pt x="108487" y="116284"/>
                  </a:lnTo>
                  <a:lnTo>
                    <a:pt x="112029" y="115541"/>
                  </a:lnTo>
                  <a:lnTo>
                    <a:pt x="113800" y="114798"/>
                  </a:lnTo>
                  <a:lnTo>
                    <a:pt x="115571" y="113684"/>
                  </a:lnTo>
                  <a:lnTo>
                    <a:pt x="115571" y="113684"/>
                  </a:lnTo>
                  <a:lnTo>
                    <a:pt x="115571" y="112198"/>
                  </a:lnTo>
                  <a:lnTo>
                    <a:pt x="115571" y="110340"/>
                  </a:lnTo>
                  <a:lnTo>
                    <a:pt x="114243" y="108482"/>
                  </a:lnTo>
                  <a:lnTo>
                    <a:pt x="112472" y="105882"/>
                  </a:lnTo>
                  <a:lnTo>
                    <a:pt x="112472" y="105882"/>
                  </a:lnTo>
                  <a:close/>
                  <a:moveTo>
                    <a:pt x="41623" y="51269"/>
                  </a:moveTo>
                  <a:lnTo>
                    <a:pt x="41623" y="51269"/>
                  </a:lnTo>
                  <a:lnTo>
                    <a:pt x="38523" y="58328"/>
                  </a:lnTo>
                  <a:lnTo>
                    <a:pt x="35424" y="63529"/>
                  </a:lnTo>
                  <a:lnTo>
                    <a:pt x="35424" y="63529"/>
                  </a:lnTo>
                  <a:lnTo>
                    <a:pt x="32324" y="68730"/>
                  </a:lnTo>
                  <a:lnTo>
                    <a:pt x="32324" y="69102"/>
                  </a:lnTo>
                  <a:lnTo>
                    <a:pt x="32324" y="69102"/>
                  </a:lnTo>
                  <a:lnTo>
                    <a:pt x="35867" y="70588"/>
                  </a:lnTo>
                  <a:lnTo>
                    <a:pt x="39852" y="71702"/>
                  </a:lnTo>
                  <a:lnTo>
                    <a:pt x="43394" y="72445"/>
                  </a:lnTo>
                  <a:lnTo>
                    <a:pt x="46937" y="72445"/>
                  </a:lnTo>
                  <a:lnTo>
                    <a:pt x="46937" y="72445"/>
                  </a:lnTo>
                  <a:lnTo>
                    <a:pt x="50479" y="72445"/>
                  </a:lnTo>
                  <a:lnTo>
                    <a:pt x="54022" y="71702"/>
                  </a:lnTo>
                  <a:lnTo>
                    <a:pt x="57564" y="70588"/>
                  </a:lnTo>
                  <a:lnTo>
                    <a:pt x="61107" y="69102"/>
                  </a:lnTo>
                  <a:lnTo>
                    <a:pt x="61107" y="69102"/>
                  </a:lnTo>
                  <a:lnTo>
                    <a:pt x="65092" y="67244"/>
                  </a:lnTo>
                  <a:lnTo>
                    <a:pt x="69520" y="66130"/>
                  </a:lnTo>
                  <a:lnTo>
                    <a:pt x="73505" y="65386"/>
                  </a:lnTo>
                  <a:lnTo>
                    <a:pt x="77933" y="65015"/>
                  </a:lnTo>
                  <a:lnTo>
                    <a:pt x="77933" y="65015"/>
                  </a:lnTo>
                  <a:lnTo>
                    <a:pt x="81918" y="65386"/>
                  </a:lnTo>
                  <a:lnTo>
                    <a:pt x="81918" y="65386"/>
                  </a:lnTo>
                  <a:lnTo>
                    <a:pt x="77490" y="57213"/>
                  </a:lnTo>
                  <a:lnTo>
                    <a:pt x="73505" y="50154"/>
                  </a:lnTo>
                  <a:lnTo>
                    <a:pt x="72619" y="46439"/>
                  </a:lnTo>
                  <a:lnTo>
                    <a:pt x="71734" y="43095"/>
                  </a:lnTo>
                  <a:lnTo>
                    <a:pt x="71291" y="39752"/>
                  </a:lnTo>
                  <a:lnTo>
                    <a:pt x="70848" y="36780"/>
                  </a:lnTo>
                  <a:lnTo>
                    <a:pt x="70848" y="11145"/>
                  </a:lnTo>
                  <a:lnTo>
                    <a:pt x="44280" y="11145"/>
                  </a:lnTo>
                  <a:lnTo>
                    <a:pt x="44280" y="36780"/>
                  </a:lnTo>
                  <a:lnTo>
                    <a:pt x="44280" y="36780"/>
                  </a:lnTo>
                  <a:lnTo>
                    <a:pt x="44280" y="39752"/>
                  </a:lnTo>
                  <a:lnTo>
                    <a:pt x="43837" y="43467"/>
                  </a:lnTo>
                  <a:lnTo>
                    <a:pt x="42952" y="47182"/>
                  </a:lnTo>
                  <a:lnTo>
                    <a:pt x="41623" y="51269"/>
                  </a:lnTo>
                  <a:lnTo>
                    <a:pt x="41623" y="51269"/>
                  </a:lnTo>
                  <a:close/>
                  <a:moveTo>
                    <a:pt x="37195" y="3715"/>
                  </a:moveTo>
                  <a:lnTo>
                    <a:pt x="37195" y="3715"/>
                  </a:lnTo>
                  <a:lnTo>
                    <a:pt x="36309" y="3715"/>
                  </a:lnTo>
                  <a:lnTo>
                    <a:pt x="35867" y="3343"/>
                  </a:lnTo>
                  <a:lnTo>
                    <a:pt x="35424" y="2600"/>
                  </a:lnTo>
                  <a:lnTo>
                    <a:pt x="34981" y="1857"/>
                  </a:lnTo>
                  <a:lnTo>
                    <a:pt x="34981" y="1857"/>
                  </a:lnTo>
                  <a:lnTo>
                    <a:pt x="35424" y="1114"/>
                  </a:lnTo>
                  <a:lnTo>
                    <a:pt x="35867" y="371"/>
                  </a:lnTo>
                  <a:lnTo>
                    <a:pt x="36309" y="0"/>
                  </a:lnTo>
                  <a:lnTo>
                    <a:pt x="37195" y="0"/>
                  </a:lnTo>
                  <a:lnTo>
                    <a:pt x="77933" y="0"/>
                  </a:lnTo>
                  <a:lnTo>
                    <a:pt x="77933" y="0"/>
                  </a:lnTo>
                  <a:lnTo>
                    <a:pt x="79261" y="0"/>
                  </a:lnTo>
                  <a:lnTo>
                    <a:pt x="79704" y="371"/>
                  </a:lnTo>
                  <a:lnTo>
                    <a:pt x="80147" y="1114"/>
                  </a:lnTo>
                  <a:lnTo>
                    <a:pt x="80147" y="1857"/>
                  </a:lnTo>
                  <a:lnTo>
                    <a:pt x="80147" y="1857"/>
                  </a:lnTo>
                  <a:lnTo>
                    <a:pt x="80147" y="2600"/>
                  </a:lnTo>
                  <a:lnTo>
                    <a:pt x="79704" y="3343"/>
                  </a:lnTo>
                  <a:lnTo>
                    <a:pt x="79261" y="3715"/>
                  </a:lnTo>
                  <a:lnTo>
                    <a:pt x="77933" y="3715"/>
                  </a:lnTo>
                  <a:lnTo>
                    <a:pt x="37195" y="3715"/>
                  </a:lnTo>
                  <a:close/>
                </a:path>
              </a:pathLst>
            </a:custGeom>
            <a:solidFill>
              <a:srgbClr val="FBFBFB"/>
            </a:solidFill>
            <a:ln>
              <a:noFill/>
            </a:ln>
          </p:spPr>
          <p:txBody>
            <a:bodyPr anchor="ctr"/>
            <a:lstStyle/>
            <a:p>
              <a:pPr algn="ctr"/>
              <a:endParaRPr/>
            </a:p>
          </p:txBody>
        </p:sp>
        <p:sp>
          <p:nvSpPr>
            <p:cNvPr id="28" name="ïšḻïďê-Oval 27"/>
            <p:cNvSpPr/>
            <p:nvPr/>
          </p:nvSpPr>
          <p:spPr>
            <a:xfrm>
              <a:off x="5087582" y="1738942"/>
              <a:ext cx="457200" cy="457200"/>
            </a:xfrm>
            <a:prstGeom prst="ellipse">
              <a:avLst/>
            </a:prstGeom>
            <a:solidFill>
              <a:schemeClr val="accent3"/>
            </a:solidFill>
            <a:ln>
              <a:noFill/>
            </a:ln>
          </p:spPr>
          <p:txBody>
            <a:bodyPr anchor="ctr"/>
            <a:lstStyle/>
            <a:p>
              <a:pPr algn="ctr"/>
              <a:endParaRPr/>
            </a:p>
          </p:txBody>
        </p:sp>
        <p:sp>
          <p:nvSpPr>
            <p:cNvPr id="29" name="ïšḻïďê-Oval 28"/>
            <p:cNvSpPr/>
            <p:nvPr/>
          </p:nvSpPr>
          <p:spPr>
            <a:xfrm>
              <a:off x="7201446" y="1738942"/>
              <a:ext cx="457200" cy="457200"/>
            </a:xfrm>
            <a:prstGeom prst="ellipse">
              <a:avLst/>
            </a:prstGeom>
            <a:solidFill>
              <a:schemeClr val="accent3"/>
            </a:solidFill>
            <a:ln>
              <a:noFill/>
            </a:ln>
          </p:spPr>
          <p:txBody>
            <a:bodyPr anchor="ctr"/>
            <a:lstStyle/>
            <a:p>
              <a:pPr algn="ctr"/>
              <a:endParaRPr/>
            </a:p>
          </p:txBody>
        </p:sp>
        <p:sp>
          <p:nvSpPr>
            <p:cNvPr id="30" name="ïšḻïďê-任意多边形: 形状 29"/>
            <p:cNvSpPr/>
            <p:nvPr/>
          </p:nvSpPr>
          <p:spPr>
            <a:xfrm>
              <a:off x="5187323" y="1838488"/>
              <a:ext cx="244136" cy="244133"/>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rgbClr val="FBFBFB"/>
            </a:solidFill>
            <a:ln>
              <a:noFill/>
            </a:ln>
          </p:spPr>
          <p:txBody>
            <a:bodyPr anchor="ctr"/>
            <a:lstStyle/>
            <a:p>
              <a:pPr algn="ctr"/>
              <a:endParaRPr/>
            </a:p>
          </p:txBody>
        </p:sp>
        <p:sp>
          <p:nvSpPr>
            <p:cNvPr id="31" name="ïšḻïďê-任意多边形: 形状 30"/>
            <p:cNvSpPr/>
            <p:nvPr/>
          </p:nvSpPr>
          <p:spPr>
            <a:xfrm>
              <a:off x="7317632" y="1850390"/>
              <a:ext cx="224357" cy="225741"/>
            </a:xfrm>
            <a:custGeom>
              <a:avLst/>
              <a:gdLst/>
              <a:ahLst/>
              <a:cxnLst/>
              <a:rect l="0" t="0" r="0" b="0"/>
              <a:pathLst>
                <a:path w="120000" h="120000" extrusionOk="0">
                  <a:moveTo>
                    <a:pt x="22222" y="14444"/>
                  </a:moveTo>
                  <a:lnTo>
                    <a:pt x="19259" y="16666"/>
                  </a:lnTo>
                  <a:lnTo>
                    <a:pt x="48148" y="45185"/>
                  </a:lnTo>
                  <a:lnTo>
                    <a:pt x="48148" y="45185"/>
                  </a:lnTo>
                  <a:lnTo>
                    <a:pt x="48518" y="45925"/>
                  </a:lnTo>
                  <a:lnTo>
                    <a:pt x="48888" y="46666"/>
                  </a:lnTo>
                  <a:lnTo>
                    <a:pt x="48518" y="47407"/>
                  </a:lnTo>
                  <a:lnTo>
                    <a:pt x="48148" y="48148"/>
                  </a:lnTo>
                  <a:lnTo>
                    <a:pt x="48148" y="48148"/>
                  </a:lnTo>
                  <a:lnTo>
                    <a:pt x="47407" y="48518"/>
                  </a:lnTo>
                  <a:lnTo>
                    <a:pt x="47037" y="48518"/>
                  </a:lnTo>
                  <a:lnTo>
                    <a:pt x="47037" y="48518"/>
                  </a:lnTo>
                  <a:lnTo>
                    <a:pt x="46296" y="48518"/>
                  </a:lnTo>
                  <a:lnTo>
                    <a:pt x="45555" y="48148"/>
                  </a:lnTo>
                  <a:lnTo>
                    <a:pt x="17037" y="19259"/>
                  </a:lnTo>
                  <a:lnTo>
                    <a:pt x="14444" y="21851"/>
                  </a:lnTo>
                  <a:lnTo>
                    <a:pt x="14444" y="21851"/>
                  </a:lnTo>
                  <a:lnTo>
                    <a:pt x="13703" y="22222"/>
                  </a:lnTo>
                  <a:lnTo>
                    <a:pt x="13333" y="22222"/>
                  </a:lnTo>
                  <a:lnTo>
                    <a:pt x="13333" y="22222"/>
                  </a:lnTo>
                  <a:lnTo>
                    <a:pt x="12592" y="22222"/>
                  </a:lnTo>
                  <a:lnTo>
                    <a:pt x="11851" y="21851"/>
                  </a:lnTo>
                  <a:lnTo>
                    <a:pt x="740" y="10740"/>
                  </a:lnTo>
                  <a:lnTo>
                    <a:pt x="740" y="10740"/>
                  </a:lnTo>
                  <a:lnTo>
                    <a:pt x="370" y="10000"/>
                  </a:lnTo>
                  <a:lnTo>
                    <a:pt x="0" y="9259"/>
                  </a:lnTo>
                  <a:lnTo>
                    <a:pt x="370" y="8518"/>
                  </a:lnTo>
                  <a:lnTo>
                    <a:pt x="740" y="7777"/>
                  </a:lnTo>
                  <a:lnTo>
                    <a:pt x="8148" y="370"/>
                  </a:lnTo>
                  <a:lnTo>
                    <a:pt x="8148" y="370"/>
                  </a:lnTo>
                  <a:lnTo>
                    <a:pt x="8888" y="0"/>
                  </a:lnTo>
                  <a:lnTo>
                    <a:pt x="9629" y="0"/>
                  </a:lnTo>
                  <a:lnTo>
                    <a:pt x="10000" y="0"/>
                  </a:lnTo>
                  <a:lnTo>
                    <a:pt x="10740" y="370"/>
                  </a:lnTo>
                  <a:lnTo>
                    <a:pt x="22222" y="11481"/>
                  </a:lnTo>
                  <a:lnTo>
                    <a:pt x="22222" y="11481"/>
                  </a:lnTo>
                  <a:lnTo>
                    <a:pt x="22592" y="12222"/>
                  </a:lnTo>
                  <a:lnTo>
                    <a:pt x="22962" y="12962"/>
                  </a:lnTo>
                  <a:lnTo>
                    <a:pt x="22592" y="13703"/>
                  </a:lnTo>
                  <a:lnTo>
                    <a:pt x="22222" y="14444"/>
                  </a:lnTo>
                  <a:lnTo>
                    <a:pt x="22222" y="14444"/>
                  </a:lnTo>
                  <a:close/>
                  <a:moveTo>
                    <a:pt x="93333" y="18148"/>
                  </a:moveTo>
                  <a:lnTo>
                    <a:pt x="93333" y="18148"/>
                  </a:lnTo>
                  <a:lnTo>
                    <a:pt x="92962" y="18888"/>
                  </a:lnTo>
                  <a:lnTo>
                    <a:pt x="92592" y="19629"/>
                  </a:lnTo>
                  <a:lnTo>
                    <a:pt x="92962" y="20370"/>
                  </a:lnTo>
                  <a:lnTo>
                    <a:pt x="93333" y="20740"/>
                  </a:lnTo>
                  <a:lnTo>
                    <a:pt x="98888" y="26296"/>
                  </a:lnTo>
                  <a:lnTo>
                    <a:pt x="98888" y="26296"/>
                  </a:lnTo>
                  <a:lnTo>
                    <a:pt x="99629" y="27037"/>
                  </a:lnTo>
                  <a:lnTo>
                    <a:pt x="100370" y="27407"/>
                  </a:lnTo>
                  <a:lnTo>
                    <a:pt x="101111" y="27037"/>
                  </a:lnTo>
                  <a:lnTo>
                    <a:pt x="101851" y="26296"/>
                  </a:lnTo>
                  <a:lnTo>
                    <a:pt x="115185" y="13333"/>
                  </a:lnTo>
                  <a:lnTo>
                    <a:pt x="115185" y="13333"/>
                  </a:lnTo>
                  <a:lnTo>
                    <a:pt x="115925" y="12962"/>
                  </a:lnTo>
                  <a:lnTo>
                    <a:pt x="117037" y="12962"/>
                  </a:lnTo>
                  <a:lnTo>
                    <a:pt x="117037" y="12962"/>
                  </a:lnTo>
                  <a:lnTo>
                    <a:pt x="117777" y="13333"/>
                  </a:lnTo>
                  <a:lnTo>
                    <a:pt x="118148" y="14074"/>
                  </a:lnTo>
                  <a:lnTo>
                    <a:pt x="118148" y="14074"/>
                  </a:lnTo>
                  <a:lnTo>
                    <a:pt x="119259" y="17407"/>
                  </a:lnTo>
                  <a:lnTo>
                    <a:pt x="120000" y="20740"/>
                  </a:lnTo>
                  <a:lnTo>
                    <a:pt x="120000" y="23703"/>
                  </a:lnTo>
                  <a:lnTo>
                    <a:pt x="119629" y="27407"/>
                  </a:lnTo>
                  <a:lnTo>
                    <a:pt x="119629" y="27407"/>
                  </a:lnTo>
                  <a:lnTo>
                    <a:pt x="118888" y="31111"/>
                  </a:lnTo>
                  <a:lnTo>
                    <a:pt x="117407" y="34074"/>
                  </a:lnTo>
                  <a:lnTo>
                    <a:pt x="115555" y="37037"/>
                  </a:lnTo>
                  <a:lnTo>
                    <a:pt x="113333" y="39629"/>
                  </a:lnTo>
                  <a:lnTo>
                    <a:pt x="113333" y="39629"/>
                  </a:lnTo>
                  <a:lnTo>
                    <a:pt x="111481" y="41111"/>
                  </a:lnTo>
                  <a:lnTo>
                    <a:pt x="109629" y="42592"/>
                  </a:lnTo>
                  <a:lnTo>
                    <a:pt x="107407" y="43703"/>
                  </a:lnTo>
                  <a:lnTo>
                    <a:pt x="105555" y="44814"/>
                  </a:lnTo>
                  <a:lnTo>
                    <a:pt x="103333" y="45555"/>
                  </a:lnTo>
                  <a:lnTo>
                    <a:pt x="101111" y="45925"/>
                  </a:lnTo>
                  <a:lnTo>
                    <a:pt x="98518" y="46296"/>
                  </a:lnTo>
                  <a:lnTo>
                    <a:pt x="96296" y="46666"/>
                  </a:lnTo>
                  <a:lnTo>
                    <a:pt x="96296" y="46666"/>
                  </a:lnTo>
                  <a:lnTo>
                    <a:pt x="92222" y="46296"/>
                  </a:lnTo>
                  <a:lnTo>
                    <a:pt x="88888" y="45185"/>
                  </a:lnTo>
                  <a:lnTo>
                    <a:pt x="45185" y="88148"/>
                  </a:lnTo>
                  <a:lnTo>
                    <a:pt x="45185" y="88148"/>
                  </a:lnTo>
                  <a:lnTo>
                    <a:pt x="46296" y="91851"/>
                  </a:lnTo>
                  <a:lnTo>
                    <a:pt x="46666" y="95185"/>
                  </a:lnTo>
                  <a:lnTo>
                    <a:pt x="46666" y="98518"/>
                  </a:lnTo>
                  <a:lnTo>
                    <a:pt x="45925" y="101851"/>
                  </a:lnTo>
                  <a:lnTo>
                    <a:pt x="45925" y="101851"/>
                  </a:lnTo>
                  <a:lnTo>
                    <a:pt x="45185" y="105185"/>
                  </a:lnTo>
                  <a:lnTo>
                    <a:pt x="43703" y="108148"/>
                  </a:lnTo>
                  <a:lnTo>
                    <a:pt x="41851" y="110740"/>
                  </a:lnTo>
                  <a:lnTo>
                    <a:pt x="39629" y="113333"/>
                  </a:lnTo>
                  <a:lnTo>
                    <a:pt x="39629" y="113333"/>
                  </a:lnTo>
                  <a:lnTo>
                    <a:pt x="36296" y="116296"/>
                  </a:lnTo>
                  <a:lnTo>
                    <a:pt x="32592" y="118148"/>
                  </a:lnTo>
                  <a:lnTo>
                    <a:pt x="30740" y="118888"/>
                  </a:lnTo>
                  <a:lnTo>
                    <a:pt x="28518" y="119629"/>
                  </a:lnTo>
                  <a:lnTo>
                    <a:pt x="24074" y="120000"/>
                  </a:lnTo>
                  <a:lnTo>
                    <a:pt x="24074" y="120000"/>
                  </a:lnTo>
                  <a:lnTo>
                    <a:pt x="21851" y="119629"/>
                  </a:lnTo>
                  <a:lnTo>
                    <a:pt x="18888" y="119259"/>
                  </a:lnTo>
                  <a:lnTo>
                    <a:pt x="16666" y="118518"/>
                  </a:lnTo>
                  <a:lnTo>
                    <a:pt x="14444" y="117777"/>
                  </a:lnTo>
                  <a:lnTo>
                    <a:pt x="14444" y="117777"/>
                  </a:lnTo>
                  <a:lnTo>
                    <a:pt x="13703" y="117037"/>
                  </a:lnTo>
                  <a:lnTo>
                    <a:pt x="13333" y="116296"/>
                  </a:lnTo>
                  <a:lnTo>
                    <a:pt x="13333" y="116296"/>
                  </a:lnTo>
                  <a:lnTo>
                    <a:pt x="13333" y="115185"/>
                  </a:lnTo>
                  <a:lnTo>
                    <a:pt x="13703" y="114444"/>
                  </a:lnTo>
                  <a:lnTo>
                    <a:pt x="27037" y="101481"/>
                  </a:lnTo>
                  <a:lnTo>
                    <a:pt x="27037" y="101481"/>
                  </a:lnTo>
                  <a:lnTo>
                    <a:pt x="27407" y="101111"/>
                  </a:lnTo>
                  <a:lnTo>
                    <a:pt x="27777" y="100370"/>
                  </a:lnTo>
                  <a:lnTo>
                    <a:pt x="27407" y="99629"/>
                  </a:lnTo>
                  <a:lnTo>
                    <a:pt x="27037" y="98888"/>
                  </a:lnTo>
                  <a:lnTo>
                    <a:pt x="21481" y="92962"/>
                  </a:lnTo>
                  <a:lnTo>
                    <a:pt x="21481" y="92962"/>
                  </a:lnTo>
                  <a:lnTo>
                    <a:pt x="20740" y="92592"/>
                  </a:lnTo>
                  <a:lnTo>
                    <a:pt x="19629" y="92222"/>
                  </a:lnTo>
                  <a:lnTo>
                    <a:pt x="18888" y="92592"/>
                  </a:lnTo>
                  <a:lnTo>
                    <a:pt x="18148" y="92962"/>
                  </a:lnTo>
                  <a:lnTo>
                    <a:pt x="5185" y="106296"/>
                  </a:lnTo>
                  <a:lnTo>
                    <a:pt x="5185" y="106296"/>
                  </a:lnTo>
                  <a:lnTo>
                    <a:pt x="4444" y="106666"/>
                  </a:lnTo>
                  <a:lnTo>
                    <a:pt x="3703" y="106666"/>
                  </a:lnTo>
                  <a:lnTo>
                    <a:pt x="3703" y="106666"/>
                  </a:lnTo>
                  <a:lnTo>
                    <a:pt x="2592" y="106296"/>
                  </a:lnTo>
                  <a:lnTo>
                    <a:pt x="2222" y="105555"/>
                  </a:lnTo>
                  <a:lnTo>
                    <a:pt x="2222" y="105555"/>
                  </a:lnTo>
                  <a:lnTo>
                    <a:pt x="1111" y="102592"/>
                  </a:lnTo>
                  <a:lnTo>
                    <a:pt x="370" y="99259"/>
                  </a:lnTo>
                  <a:lnTo>
                    <a:pt x="370" y="95925"/>
                  </a:lnTo>
                  <a:lnTo>
                    <a:pt x="740" y="92592"/>
                  </a:lnTo>
                  <a:lnTo>
                    <a:pt x="740" y="92592"/>
                  </a:lnTo>
                  <a:lnTo>
                    <a:pt x="1481" y="88888"/>
                  </a:lnTo>
                  <a:lnTo>
                    <a:pt x="2962" y="85555"/>
                  </a:lnTo>
                  <a:lnTo>
                    <a:pt x="4814" y="82962"/>
                  </a:lnTo>
                  <a:lnTo>
                    <a:pt x="7037" y="80370"/>
                  </a:lnTo>
                  <a:lnTo>
                    <a:pt x="7037" y="80370"/>
                  </a:lnTo>
                  <a:lnTo>
                    <a:pt x="8888" y="78518"/>
                  </a:lnTo>
                  <a:lnTo>
                    <a:pt x="10740" y="77037"/>
                  </a:lnTo>
                  <a:lnTo>
                    <a:pt x="12592" y="75925"/>
                  </a:lnTo>
                  <a:lnTo>
                    <a:pt x="14444" y="74814"/>
                  </a:lnTo>
                  <a:lnTo>
                    <a:pt x="16666" y="74074"/>
                  </a:lnTo>
                  <a:lnTo>
                    <a:pt x="18888" y="73703"/>
                  </a:lnTo>
                  <a:lnTo>
                    <a:pt x="21851" y="73333"/>
                  </a:lnTo>
                  <a:lnTo>
                    <a:pt x="24074" y="73333"/>
                  </a:lnTo>
                  <a:lnTo>
                    <a:pt x="24074" y="73333"/>
                  </a:lnTo>
                  <a:lnTo>
                    <a:pt x="28148" y="73703"/>
                  </a:lnTo>
                  <a:lnTo>
                    <a:pt x="31481" y="74814"/>
                  </a:lnTo>
                  <a:lnTo>
                    <a:pt x="74814" y="31481"/>
                  </a:lnTo>
                  <a:lnTo>
                    <a:pt x="74814" y="31481"/>
                  </a:lnTo>
                  <a:lnTo>
                    <a:pt x="73703" y="27777"/>
                  </a:lnTo>
                  <a:lnTo>
                    <a:pt x="73333" y="24814"/>
                  </a:lnTo>
                  <a:lnTo>
                    <a:pt x="73333" y="21481"/>
                  </a:lnTo>
                  <a:lnTo>
                    <a:pt x="74074" y="18148"/>
                  </a:lnTo>
                  <a:lnTo>
                    <a:pt x="74074" y="18148"/>
                  </a:lnTo>
                  <a:lnTo>
                    <a:pt x="74814" y="14814"/>
                  </a:lnTo>
                  <a:lnTo>
                    <a:pt x="76296" y="11851"/>
                  </a:lnTo>
                  <a:lnTo>
                    <a:pt x="78148" y="8888"/>
                  </a:lnTo>
                  <a:lnTo>
                    <a:pt x="80370" y="6666"/>
                  </a:lnTo>
                  <a:lnTo>
                    <a:pt x="80370" y="6666"/>
                  </a:lnTo>
                  <a:lnTo>
                    <a:pt x="83333" y="4074"/>
                  </a:lnTo>
                  <a:lnTo>
                    <a:pt x="85925" y="2592"/>
                  </a:lnTo>
                  <a:lnTo>
                    <a:pt x="89259" y="1111"/>
                  </a:lnTo>
                  <a:lnTo>
                    <a:pt x="92592" y="370"/>
                  </a:lnTo>
                  <a:lnTo>
                    <a:pt x="92592" y="370"/>
                  </a:lnTo>
                  <a:lnTo>
                    <a:pt x="95925" y="0"/>
                  </a:lnTo>
                  <a:lnTo>
                    <a:pt x="99259" y="0"/>
                  </a:lnTo>
                  <a:lnTo>
                    <a:pt x="102592" y="740"/>
                  </a:lnTo>
                  <a:lnTo>
                    <a:pt x="105555" y="2222"/>
                  </a:lnTo>
                  <a:lnTo>
                    <a:pt x="105555" y="2222"/>
                  </a:lnTo>
                  <a:lnTo>
                    <a:pt x="106296" y="2592"/>
                  </a:lnTo>
                  <a:lnTo>
                    <a:pt x="107037" y="3703"/>
                  </a:lnTo>
                  <a:lnTo>
                    <a:pt x="107037" y="3703"/>
                  </a:lnTo>
                  <a:lnTo>
                    <a:pt x="107037" y="4444"/>
                  </a:lnTo>
                  <a:lnTo>
                    <a:pt x="106296" y="5185"/>
                  </a:lnTo>
                  <a:lnTo>
                    <a:pt x="93333" y="18148"/>
                  </a:lnTo>
                  <a:close/>
                  <a:moveTo>
                    <a:pt x="88888" y="19629"/>
                  </a:moveTo>
                  <a:lnTo>
                    <a:pt x="88888" y="19629"/>
                  </a:lnTo>
                  <a:lnTo>
                    <a:pt x="89629" y="17407"/>
                  </a:lnTo>
                  <a:lnTo>
                    <a:pt x="90740" y="15185"/>
                  </a:lnTo>
                  <a:lnTo>
                    <a:pt x="101851" y="4444"/>
                  </a:lnTo>
                  <a:lnTo>
                    <a:pt x="101851" y="4444"/>
                  </a:lnTo>
                  <a:lnTo>
                    <a:pt x="99259" y="3703"/>
                  </a:lnTo>
                  <a:lnTo>
                    <a:pt x="96666" y="3703"/>
                  </a:lnTo>
                  <a:lnTo>
                    <a:pt x="94074" y="3703"/>
                  </a:lnTo>
                  <a:lnTo>
                    <a:pt x="91851" y="4074"/>
                  </a:lnTo>
                  <a:lnTo>
                    <a:pt x="89629" y="4814"/>
                  </a:lnTo>
                  <a:lnTo>
                    <a:pt x="87407" y="5925"/>
                  </a:lnTo>
                  <a:lnTo>
                    <a:pt x="85185" y="7407"/>
                  </a:lnTo>
                  <a:lnTo>
                    <a:pt x="83333" y="9259"/>
                  </a:lnTo>
                  <a:lnTo>
                    <a:pt x="83333" y="9259"/>
                  </a:lnTo>
                  <a:lnTo>
                    <a:pt x="81111" y="11481"/>
                  </a:lnTo>
                  <a:lnTo>
                    <a:pt x="79629" y="13703"/>
                  </a:lnTo>
                  <a:lnTo>
                    <a:pt x="78518" y="16296"/>
                  </a:lnTo>
                  <a:lnTo>
                    <a:pt x="77407" y="19259"/>
                  </a:lnTo>
                  <a:lnTo>
                    <a:pt x="77407" y="19259"/>
                  </a:lnTo>
                  <a:lnTo>
                    <a:pt x="77037" y="22592"/>
                  </a:lnTo>
                  <a:lnTo>
                    <a:pt x="77037" y="25185"/>
                  </a:lnTo>
                  <a:lnTo>
                    <a:pt x="77777" y="28148"/>
                  </a:lnTo>
                  <a:lnTo>
                    <a:pt x="78518" y="31111"/>
                  </a:lnTo>
                  <a:lnTo>
                    <a:pt x="78518" y="31111"/>
                  </a:lnTo>
                  <a:lnTo>
                    <a:pt x="78518" y="32222"/>
                  </a:lnTo>
                  <a:lnTo>
                    <a:pt x="78148" y="33333"/>
                  </a:lnTo>
                  <a:lnTo>
                    <a:pt x="33333" y="78148"/>
                  </a:lnTo>
                  <a:lnTo>
                    <a:pt x="33333" y="78148"/>
                  </a:lnTo>
                  <a:lnTo>
                    <a:pt x="32592" y="78518"/>
                  </a:lnTo>
                  <a:lnTo>
                    <a:pt x="31481" y="78518"/>
                  </a:lnTo>
                  <a:lnTo>
                    <a:pt x="31481" y="78518"/>
                  </a:lnTo>
                  <a:lnTo>
                    <a:pt x="27777" y="77407"/>
                  </a:lnTo>
                  <a:lnTo>
                    <a:pt x="24074" y="77037"/>
                  </a:lnTo>
                  <a:lnTo>
                    <a:pt x="24074" y="77037"/>
                  </a:lnTo>
                  <a:lnTo>
                    <a:pt x="19629" y="77407"/>
                  </a:lnTo>
                  <a:lnTo>
                    <a:pt x="16296" y="78518"/>
                  </a:lnTo>
                  <a:lnTo>
                    <a:pt x="12592" y="80370"/>
                  </a:lnTo>
                  <a:lnTo>
                    <a:pt x="9629" y="82962"/>
                  </a:lnTo>
                  <a:lnTo>
                    <a:pt x="9629" y="82962"/>
                  </a:lnTo>
                  <a:lnTo>
                    <a:pt x="7777" y="84814"/>
                  </a:lnTo>
                  <a:lnTo>
                    <a:pt x="6296" y="87037"/>
                  </a:lnTo>
                  <a:lnTo>
                    <a:pt x="5185" y="89259"/>
                  </a:lnTo>
                  <a:lnTo>
                    <a:pt x="4444" y="91851"/>
                  </a:lnTo>
                  <a:lnTo>
                    <a:pt x="4074" y="94074"/>
                  </a:lnTo>
                  <a:lnTo>
                    <a:pt x="3703" y="96296"/>
                  </a:lnTo>
                  <a:lnTo>
                    <a:pt x="4074" y="98888"/>
                  </a:lnTo>
                  <a:lnTo>
                    <a:pt x="4444" y="101481"/>
                  </a:lnTo>
                  <a:lnTo>
                    <a:pt x="15555" y="90000"/>
                  </a:lnTo>
                  <a:lnTo>
                    <a:pt x="15555" y="90000"/>
                  </a:lnTo>
                  <a:lnTo>
                    <a:pt x="17407" y="88888"/>
                  </a:lnTo>
                  <a:lnTo>
                    <a:pt x="19629" y="88518"/>
                  </a:lnTo>
                  <a:lnTo>
                    <a:pt x="19629" y="88518"/>
                  </a:lnTo>
                  <a:lnTo>
                    <a:pt x="21111" y="88518"/>
                  </a:lnTo>
                  <a:lnTo>
                    <a:pt x="22222" y="88888"/>
                  </a:lnTo>
                  <a:lnTo>
                    <a:pt x="23333" y="89259"/>
                  </a:lnTo>
                  <a:lnTo>
                    <a:pt x="24074" y="90000"/>
                  </a:lnTo>
                  <a:lnTo>
                    <a:pt x="29629" y="95925"/>
                  </a:lnTo>
                  <a:lnTo>
                    <a:pt x="29629" y="95925"/>
                  </a:lnTo>
                  <a:lnTo>
                    <a:pt x="31111" y="98148"/>
                  </a:lnTo>
                  <a:lnTo>
                    <a:pt x="31481" y="100370"/>
                  </a:lnTo>
                  <a:lnTo>
                    <a:pt x="31481" y="100370"/>
                  </a:lnTo>
                  <a:lnTo>
                    <a:pt x="31111" y="101481"/>
                  </a:lnTo>
                  <a:lnTo>
                    <a:pt x="30740" y="102592"/>
                  </a:lnTo>
                  <a:lnTo>
                    <a:pt x="30370" y="103333"/>
                  </a:lnTo>
                  <a:lnTo>
                    <a:pt x="29629" y="104444"/>
                  </a:lnTo>
                  <a:lnTo>
                    <a:pt x="18148" y="115185"/>
                  </a:lnTo>
                  <a:lnTo>
                    <a:pt x="18148" y="115185"/>
                  </a:lnTo>
                  <a:lnTo>
                    <a:pt x="21111" y="115925"/>
                  </a:lnTo>
                  <a:lnTo>
                    <a:pt x="23703" y="116296"/>
                  </a:lnTo>
                  <a:lnTo>
                    <a:pt x="25925" y="115925"/>
                  </a:lnTo>
                  <a:lnTo>
                    <a:pt x="28518" y="115555"/>
                  </a:lnTo>
                  <a:lnTo>
                    <a:pt x="28518" y="115555"/>
                  </a:lnTo>
                  <a:lnTo>
                    <a:pt x="30740" y="114814"/>
                  </a:lnTo>
                  <a:lnTo>
                    <a:pt x="32962" y="113703"/>
                  </a:lnTo>
                  <a:lnTo>
                    <a:pt x="35185" y="112222"/>
                  </a:lnTo>
                  <a:lnTo>
                    <a:pt x="37037" y="110740"/>
                  </a:lnTo>
                  <a:lnTo>
                    <a:pt x="37037" y="110740"/>
                  </a:lnTo>
                  <a:lnTo>
                    <a:pt x="38888" y="108518"/>
                  </a:lnTo>
                  <a:lnTo>
                    <a:pt x="40740" y="105925"/>
                  </a:lnTo>
                  <a:lnTo>
                    <a:pt x="41851" y="103333"/>
                  </a:lnTo>
                  <a:lnTo>
                    <a:pt x="42592" y="100370"/>
                  </a:lnTo>
                  <a:lnTo>
                    <a:pt x="42592" y="100370"/>
                  </a:lnTo>
                  <a:lnTo>
                    <a:pt x="42962" y="97407"/>
                  </a:lnTo>
                  <a:lnTo>
                    <a:pt x="42962" y="94444"/>
                  </a:lnTo>
                  <a:lnTo>
                    <a:pt x="42222" y="91111"/>
                  </a:lnTo>
                  <a:lnTo>
                    <a:pt x="41481" y="88518"/>
                  </a:lnTo>
                  <a:lnTo>
                    <a:pt x="41481" y="88518"/>
                  </a:lnTo>
                  <a:lnTo>
                    <a:pt x="41481" y="87407"/>
                  </a:lnTo>
                  <a:lnTo>
                    <a:pt x="41851" y="86296"/>
                  </a:lnTo>
                  <a:lnTo>
                    <a:pt x="87037" y="41481"/>
                  </a:lnTo>
                  <a:lnTo>
                    <a:pt x="87037" y="41481"/>
                  </a:lnTo>
                  <a:lnTo>
                    <a:pt x="87777" y="41111"/>
                  </a:lnTo>
                  <a:lnTo>
                    <a:pt x="88888" y="41481"/>
                  </a:lnTo>
                  <a:lnTo>
                    <a:pt x="88888" y="41481"/>
                  </a:lnTo>
                  <a:lnTo>
                    <a:pt x="92592" y="42592"/>
                  </a:lnTo>
                  <a:lnTo>
                    <a:pt x="96296" y="42962"/>
                  </a:lnTo>
                  <a:lnTo>
                    <a:pt x="96296" y="42962"/>
                  </a:lnTo>
                  <a:lnTo>
                    <a:pt x="100370" y="42592"/>
                  </a:lnTo>
                  <a:lnTo>
                    <a:pt x="104074" y="41481"/>
                  </a:lnTo>
                  <a:lnTo>
                    <a:pt x="107407" y="39629"/>
                  </a:lnTo>
                  <a:lnTo>
                    <a:pt x="110740" y="37037"/>
                  </a:lnTo>
                  <a:lnTo>
                    <a:pt x="110740" y="37037"/>
                  </a:lnTo>
                  <a:lnTo>
                    <a:pt x="112592" y="35185"/>
                  </a:lnTo>
                  <a:lnTo>
                    <a:pt x="114074" y="32962"/>
                  </a:lnTo>
                  <a:lnTo>
                    <a:pt x="115185" y="30740"/>
                  </a:lnTo>
                  <a:lnTo>
                    <a:pt x="115925" y="28148"/>
                  </a:lnTo>
                  <a:lnTo>
                    <a:pt x="116296" y="25925"/>
                  </a:lnTo>
                  <a:lnTo>
                    <a:pt x="116666" y="23333"/>
                  </a:lnTo>
                  <a:lnTo>
                    <a:pt x="116296" y="20740"/>
                  </a:lnTo>
                  <a:lnTo>
                    <a:pt x="115925" y="18518"/>
                  </a:lnTo>
                  <a:lnTo>
                    <a:pt x="104444" y="29629"/>
                  </a:lnTo>
                  <a:lnTo>
                    <a:pt x="104444" y="29629"/>
                  </a:lnTo>
                  <a:lnTo>
                    <a:pt x="103703" y="30370"/>
                  </a:lnTo>
                  <a:lnTo>
                    <a:pt x="102592" y="30740"/>
                  </a:lnTo>
                  <a:lnTo>
                    <a:pt x="100370" y="31111"/>
                  </a:lnTo>
                  <a:lnTo>
                    <a:pt x="100370" y="31111"/>
                  </a:lnTo>
                  <a:lnTo>
                    <a:pt x="98148" y="30740"/>
                  </a:lnTo>
                  <a:lnTo>
                    <a:pt x="96296" y="29629"/>
                  </a:lnTo>
                  <a:lnTo>
                    <a:pt x="90740" y="23703"/>
                  </a:lnTo>
                  <a:lnTo>
                    <a:pt x="90740" y="23703"/>
                  </a:lnTo>
                  <a:lnTo>
                    <a:pt x="89629" y="21851"/>
                  </a:lnTo>
                  <a:lnTo>
                    <a:pt x="88888" y="19629"/>
                  </a:lnTo>
                  <a:lnTo>
                    <a:pt x="88888" y="19629"/>
                  </a:lnTo>
                  <a:close/>
                  <a:moveTo>
                    <a:pt x="18148" y="12962"/>
                  </a:moveTo>
                  <a:lnTo>
                    <a:pt x="9629" y="4444"/>
                  </a:lnTo>
                  <a:lnTo>
                    <a:pt x="4444" y="9259"/>
                  </a:lnTo>
                  <a:lnTo>
                    <a:pt x="13333" y="17777"/>
                  </a:lnTo>
                  <a:lnTo>
                    <a:pt x="18148" y="12962"/>
                  </a:lnTo>
                  <a:close/>
                  <a:moveTo>
                    <a:pt x="115185" y="108888"/>
                  </a:moveTo>
                  <a:lnTo>
                    <a:pt x="115185" y="108888"/>
                  </a:lnTo>
                  <a:lnTo>
                    <a:pt x="115555" y="108518"/>
                  </a:lnTo>
                  <a:lnTo>
                    <a:pt x="115925" y="107777"/>
                  </a:lnTo>
                  <a:lnTo>
                    <a:pt x="115555" y="107037"/>
                  </a:lnTo>
                  <a:lnTo>
                    <a:pt x="115185" y="106296"/>
                  </a:lnTo>
                  <a:lnTo>
                    <a:pt x="77407" y="68888"/>
                  </a:lnTo>
                  <a:lnTo>
                    <a:pt x="77407" y="68888"/>
                  </a:lnTo>
                  <a:lnTo>
                    <a:pt x="77037" y="68148"/>
                  </a:lnTo>
                  <a:lnTo>
                    <a:pt x="76666" y="67407"/>
                  </a:lnTo>
                  <a:lnTo>
                    <a:pt x="77037" y="66666"/>
                  </a:lnTo>
                  <a:lnTo>
                    <a:pt x="77407" y="66296"/>
                  </a:lnTo>
                  <a:lnTo>
                    <a:pt x="77407" y="66296"/>
                  </a:lnTo>
                  <a:lnTo>
                    <a:pt x="78148" y="65555"/>
                  </a:lnTo>
                  <a:lnTo>
                    <a:pt x="78888" y="65555"/>
                  </a:lnTo>
                  <a:lnTo>
                    <a:pt x="79259" y="65555"/>
                  </a:lnTo>
                  <a:lnTo>
                    <a:pt x="80000" y="65925"/>
                  </a:lnTo>
                  <a:lnTo>
                    <a:pt x="117777" y="103333"/>
                  </a:lnTo>
                  <a:lnTo>
                    <a:pt x="117777" y="103333"/>
                  </a:lnTo>
                  <a:lnTo>
                    <a:pt x="119259" y="105555"/>
                  </a:lnTo>
                  <a:lnTo>
                    <a:pt x="119629" y="107777"/>
                  </a:lnTo>
                  <a:lnTo>
                    <a:pt x="119629" y="107777"/>
                  </a:lnTo>
                  <a:lnTo>
                    <a:pt x="119259" y="110000"/>
                  </a:lnTo>
                  <a:lnTo>
                    <a:pt x="117777" y="111851"/>
                  </a:lnTo>
                  <a:lnTo>
                    <a:pt x="112592" y="117407"/>
                  </a:lnTo>
                  <a:lnTo>
                    <a:pt x="112592" y="117407"/>
                  </a:lnTo>
                  <a:lnTo>
                    <a:pt x="110370" y="118518"/>
                  </a:lnTo>
                  <a:lnTo>
                    <a:pt x="107777" y="118888"/>
                  </a:lnTo>
                  <a:lnTo>
                    <a:pt x="107777" y="118888"/>
                  </a:lnTo>
                  <a:lnTo>
                    <a:pt x="105555" y="118518"/>
                  </a:lnTo>
                  <a:lnTo>
                    <a:pt x="104814" y="118148"/>
                  </a:lnTo>
                  <a:lnTo>
                    <a:pt x="103703" y="117407"/>
                  </a:lnTo>
                  <a:lnTo>
                    <a:pt x="66296" y="80000"/>
                  </a:lnTo>
                  <a:lnTo>
                    <a:pt x="66296" y="80000"/>
                  </a:lnTo>
                  <a:lnTo>
                    <a:pt x="65925" y="79259"/>
                  </a:lnTo>
                  <a:lnTo>
                    <a:pt x="65555" y="78518"/>
                  </a:lnTo>
                  <a:lnTo>
                    <a:pt x="65925" y="77777"/>
                  </a:lnTo>
                  <a:lnTo>
                    <a:pt x="66296" y="77407"/>
                  </a:lnTo>
                  <a:lnTo>
                    <a:pt x="66296" y="77407"/>
                  </a:lnTo>
                  <a:lnTo>
                    <a:pt x="67037" y="76666"/>
                  </a:lnTo>
                  <a:lnTo>
                    <a:pt x="67777" y="76666"/>
                  </a:lnTo>
                  <a:lnTo>
                    <a:pt x="68148" y="76666"/>
                  </a:lnTo>
                  <a:lnTo>
                    <a:pt x="68888" y="77037"/>
                  </a:lnTo>
                  <a:lnTo>
                    <a:pt x="106296" y="114444"/>
                  </a:lnTo>
                  <a:lnTo>
                    <a:pt x="106296" y="114444"/>
                  </a:lnTo>
                  <a:lnTo>
                    <a:pt x="107037" y="115185"/>
                  </a:lnTo>
                  <a:lnTo>
                    <a:pt x="108148" y="115555"/>
                  </a:lnTo>
                  <a:lnTo>
                    <a:pt x="108888" y="115185"/>
                  </a:lnTo>
                  <a:lnTo>
                    <a:pt x="109259" y="114444"/>
                  </a:lnTo>
                  <a:lnTo>
                    <a:pt x="115185" y="108888"/>
                  </a:lnTo>
                  <a:close/>
                </a:path>
              </a:pathLst>
            </a:custGeom>
            <a:solidFill>
              <a:srgbClr val="FBFBFB"/>
            </a:solidFill>
            <a:ln>
              <a:noFill/>
            </a:ln>
          </p:spPr>
          <p:txBody>
            <a:bodyPr anchor="ctr"/>
            <a:lstStyle/>
            <a:p>
              <a:pPr algn="ctr"/>
              <a:endParaRPr/>
            </a:p>
          </p:txBody>
        </p:sp>
      </p:grpSp>
      <p:sp>
        <p:nvSpPr>
          <p:cNvPr id="39" name="矩形 38"/>
          <p:cNvSpPr/>
          <p:nvPr/>
        </p:nvSpPr>
        <p:spPr>
          <a:xfrm>
            <a:off x="3187288"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0" name="矩形 39"/>
          <p:cNvSpPr/>
          <p:nvPr/>
        </p:nvSpPr>
        <p:spPr>
          <a:xfrm>
            <a:off x="5915511"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1" name="矩形 40"/>
          <p:cNvSpPr/>
          <p:nvPr/>
        </p:nvSpPr>
        <p:spPr>
          <a:xfrm>
            <a:off x="8643734"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2" name="矩形 41"/>
          <p:cNvSpPr/>
          <p:nvPr/>
        </p:nvSpPr>
        <p:spPr>
          <a:xfrm>
            <a:off x="3187288"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3" name="矩形 42"/>
          <p:cNvSpPr/>
          <p:nvPr/>
        </p:nvSpPr>
        <p:spPr>
          <a:xfrm>
            <a:off x="5915511"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4" name="矩形 43"/>
          <p:cNvSpPr/>
          <p:nvPr/>
        </p:nvSpPr>
        <p:spPr>
          <a:xfrm>
            <a:off x="8643734"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5" name="矩形 44"/>
          <p:cNvSpPr/>
          <p:nvPr/>
        </p:nvSpPr>
        <p:spPr>
          <a:xfrm>
            <a:off x="838116" y="421889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6" name="任意多边形 45"/>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任意多边形 49"/>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54">
            <a:extLst>
              <a:ext uri="{FF2B5EF4-FFF2-40B4-BE49-F238E27FC236}">
                <a16:creationId xmlns="" xmlns:a16="http://schemas.microsoft.com/office/drawing/2014/main" id="{515095EF-11B1-4AC9-804B-7333EC5F2F60}"/>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55">
            <a:extLst>
              <a:ext uri="{FF2B5EF4-FFF2-40B4-BE49-F238E27FC236}">
                <a16:creationId xmlns="" xmlns:a16="http://schemas.microsoft.com/office/drawing/2014/main" id="{CB150B3B-4695-48E2-AC72-9E7F0A7AF8EE}"/>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椭圆 49">
            <a:extLst>
              <a:ext uri="{FF2B5EF4-FFF2-40B4-BE49-F238E27FC236}">
                <a16:creationId xmlns="" xmlns:a16="http://schemas.microsoft.com/office/drawing/2014/main" id="{B06F4ACB-C7D0-477D-AAD0-22D92785B26C}"/>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50">
            <a:extLst>
              <a:ext uri="{FF2B5EF4-FFF2-40B4-BE49-F238E27FC236}">
                <a16:creationId xmlns="" xmlns:a16="http://schemas.microsoft.com/office/drawing/2014/main" id="{C3945F8E-29CC-4907-9FF0-FF467B9766BF}"/>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任意多边形 58">
            <a:extLst>
              <a:ext uri="{FF2B5EF4-FFF2-40B4-BE49-F238E27FC236}">
                <a16:creationId xmlns="" xmlns:a16="http://schemas.microsoft.com/office/drawing/2014/main" id="{5902EC7C-F7B0-433D-ACD3-78E4C9CB30C7}"/>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a:extLst>
              <a:ext uri="{FF2B5EF4-FFF2-40B4-BE49-F238E27FC236}">
                <a16:creationId xmlns="" xmlns:a16="http://schemas.microsoft.com/office/drawing/2014/main" id="{D3637DB3-AF28-444D-B1AB-4ADD6EE632E2}"/>
              </a:ext>
            </a:extLst>
          </p:cNvPr>
          <p:cNvGrpSpPr/>
          <p:nvPr/>
        </p:nvGrpSpPr>
        <p:grpSpPr>
          <a:xfrm>
            <a:off x="2242370" y="458879"/>
            <a:ext cx="6623625" cy="809534"/>
            <a:chOff x="2204270" y="458879"/>
            <a:chExt cx="6623625" cy="809534"/>
          </a:xfrm>
        </p:grpSpPr>
        <p:sp>
          <p:nvSpPr>
            <p:cNvPr id="56" name="文本框 55">
              <a:extLst>
                <a:ext uri="{FF2B5EF4-FFF2-40B4-BE49-F238E27FC236}">
                  <a16:creationId xmlns="" xmlns:a16="http://schemas.microsoft.com/office/drawing/2014/main" id="{2F576268-521B-483B-AE94-A91CCE40FC3A}"/>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57" name="文本框 56">
              <a:extLst>
                <a:ext uri="{FF2B5EF4-FFF2-40B4-BE49-F238E27FC236}">
                  <a16:creationId xmlns="" xmlns:a16="http://schemas.microsoft.com/office/drawing/2014/main" id="{E1EE8ED5-9F43-4C46-AA77-14E61BA48E2B}"/>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58" name="椭圆 15">
            <a:extLst>
              <a:ext uri="{FF2B5EF4-FFF2-40B4-BE49-F238E27FC236}">
                <a16:creationId xmlns="" xmlns:a16="http://schemas.microsoft.com/office/drawing/2014/main" id="{DA8A586A-D580-468C-852D-1CCA7EE210A3}"/>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9133623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5F898DDB-FDF1-4625-9A29-377C59D45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THREE</a:t>
            </a: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成功项目展示</a:t>
            </a: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44031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016000" y="1979411"/>
            <a:ext cx="10160001" cy="1869432"/>
            <a:chOff x="1016000" y="1979411"/>
            <a:chExt cx="10160001" cy="1869432"/>
          </a:xfrm>
        </p:grpSpPr>
        <p:sp>
          <p:nvSpPr>
            <p:cNvPr id="3" name="is1ide-Rectangle 21"/>
            <p:cNvSpPr/>
            <p:nvPr/>
          </p:nvSpPr>
          <p:spPr>
            <a:xfrm>
              <a:off x="1268915" y="1979412"/>
              <a:ext cx="4855803" cy="1869431"/>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4" name="is1ide-Rectangle 22"/>
            <p:cNvSpPr/>
            <p:nvPr/>
          </p:nvSpPr>
          <p:spPr>
            <a:xfrm>
              <a:off x="6320198" y="1979412"/>
              <a:ext cx="4855803" cy="1869431"/>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13" name="is1ide-Rectangle: Rounded Corners 31"/>
            <p:cNvSpPr/>
            <p:nvPr/>
          </p:nvSpPr>
          <p:spPr>
            <a:xfrm rot="16200000">
              <a:off x="309960" y="2685451"/>
              <a:ext cx="1869431" cy="457352"/>
            </a:xfrm>
            <a:prstGeom prst="rect">
              <a:avLst/>
            </a:prstGeom>
            <a:solidFill>
              <a:schemeClr val="accent1"/>
            </a:solidFill>
            <a:ln w="12700">
              <a:miter lim="400000"/>
            </a:ln>
          </p:spPr>
          <p:txBody>
            <a:bodyPr vert="eaVert" wrap="none" lIns="25400" tIns="25400" rIns="25400" bIns="25400" anchor="ctr" anchorCtr="1">
              <a:normAutofit/>
            </a:bodyPr>
            <a:lstStyle/>
            <a:p>
              <a:pPr marL="0" marR="0" lvl="0" indent="0" algn="ctr" defTabSz="914400" eaLnBrk="1" fontAlgn="auto" latinLnBrk="0" hangingPunct="1">
                <a:buClrTx/>
                <a:buSzTx/>
                <a:buFontTx/>
                <a:buNone/>
                <a:tabLst/>
                <a:defRPr/>
              </a:pPr>
              <a:endParaRPr kumimoji="0" lang="zh-CN" altLang="en-US" sz="1600" b="0" i="0" u="none" strike="noStrike" kern="0" cap="none" spc="0" normalizeH="0" baseline="0" noProof="0" dirty="0">
                <a:ln>
                  <a:noFill/>
                </a:ln>
                <a:solidFill>
                  <a:schemeClr val="tx1">
                    <a:lumMod val="85000"/>
                    <a:lumOff val="15000"/>
                  </a:schemeClr>
                </a:solidFill>
                <a:effectLst/>
                <a:uLnTx/>
                <a:uFillTx/>
              </a:endParaRPr>
            </a:p>
          </p:txBody>
        </p:sp>
        <p:grpSp>
          <p:nvGrpSpPr>
            <p:cNvPr id="52" name="组合 51"/>
            <p:cNvGrpSpPr/>
            <p:nvPr/>
          </p:nvGrpSpPr>
          <p:grpSpPr>
            <a:xfrm>
              <a:off x="1854651" y="2110683"/>
              <a:ext cx="9191009" cy="1335332"/>
              <a:chOff x="1854651" y="2110683"/>
              <a:chExt cx="9191009" cy="1335332"/>
            </a:xfrm>
          </p:grpSpPr>
          <p:grpSp>
            <p:nvGrpSpPr>
              <p:cNvPr id="26" name="组合 25"/>
              <p:cNvGrpSpPr/>
              <p:nvPr/>
            </p:nvGrpSpPr>
            <p:grpSpPr>
              <a:xfrm>
                <a:off x="1854651" y="2610839"/>
                <a:ext cx="3888767" cy="835176"/>
                <a:chOff x="7805427" y="3341205"/>
                <a:chExt cx="3888767" cy="835176"/>
              </a:xfrm>
            </p:grpSpPr>
            <p:sp>
              <p:nvSpPr>
                <p:cNvPr id="27" name="矩形 26"/>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28" name="矩形 27"/>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38" name="组合 37"/>
              <p:cNvGrpSpPr/>
              <p:nvPr/>
            </p:nvGrpSpPr>
            <p:grpSpPr>
              <a:xfrm>
                <a:off x="6794951" y="2610839"/>
                <a:ext cx="3888767" cy="835176"/>
                <a:chOff x="7805427" y="3341205"/>
                <a:chExt cx="3888767" cy="835176"/>
              </a:xfrm>
            </p:grpSpPr>
            <p:sp>
              <p:nvSpPr>
                <p:cNvPr id="39" name="矩形 38"/>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0" name="矩形 39"/>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sp>
            <p:nvSpPr>
              <p:cNvPr id="48" name="椭圆 43"/>
              <p:cNvSpPr/>
              <p:nvPr/>
            </p:nvSpPr>
            <p:spPr>
              <a:xfrm>
                <a:off x="5470376" y="2110683"/>
                <a:ext cx="546084" cy="545278"/>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9" name="椭圆 44"/>
              <p:cNvSpPr/>
              <p:nvPr/>
            </p:nvSpPr>
            <p:spPr>
              <a:xfrm>
                <a:off x="10499576" y="2118184"/>
                <a:ext cx="546084" cy="530275"/>
              </a:xfrm>
              <a:custGeom>
                <a:avLst/>
                <a:gdLst>
                  <a:gd name="connsiteX0" fmla="*/ 402703 w 581831"/>
                  <a:gd name="connsiteY0" fmla="*/ 478705 h 564988"/>
                  <a:gd name="connsiteX1" fmla="*/ 430122 w 581831"/>
                  <a:gd name="connsiteY1" fmla="*/ 523802 h 564988"/>
                  <a:gd name="connsiteX2" fmla="*/ 375284 w 581831"/>
                  <a:gd name="connsiteY2" fmla="*/ 549571 h 564988"/>
                  <a:gd name="connsiteX3" fmla="*/ 358349 w 581831"/>
                  <a:gd name="connsiteY3" fmla="*/ 499643 h 564988"/>
                  <a:gd name="connsiteX4" fmla="*/ 402703 w 581831"/>
                  <a:gd name="connsiteY4" fmla="*/ 478705 h 564988"/>
                  <a:gd name="connsiteX5" fmla="*/ 306459 w 581831"/>
                  <a:gd name="connsiteY5" fmla="*/ 152485 h 564988"/>
                  <a:gd name="connsiteX6" fmla="*/ 326021 w 581831"/>
                  <a:gd name="connsiteY6" fmla="*/ 157925 h 564988"/>
                  <a:gd name="connsiteX7" fmla="*/ 357481 w 581831"/>
                  <a:gd name="connsiteY7" fmla="*/ 160342 h 564988"/>
                  <a:gd name="connsiteX8" fmla="*/ 346994 w 581831"/>
                  <a:gd name="connsiteY8" fmla="*/ 241734 h 564988"/>
                  <a:gd name="connsiteX9" fmla="*/ 327634 w 581831"/>
                  <a:gd name="connsiteY9" fmla="*/ 256240 h 564988"/>
                  <a:gd name="connsiteX10" fmla="*/ 366355 w 581831"/>
                  <a:gd name="connsiteY10" fmla="*/ 294115 h 564988"/>
                  <a:gd name="connsiteX11" fmla="*/ 384908 w 581831"/>
                  <a:gd name="connsiteY11" fmla="*/ 392430 h 564988"/>
                  <a:gd name="connsiteX12" fmla="*/ 374421 w 581831"/>
                  <a:gd name="connsiteY12" fmla="*/ 406936 h 564988"/>
                  <a:gd name="connsiteX13" fmla="*/ 280847 w 581831"/>
                  <a:gd name="connsiteY13" fmla="*/ 420635 h 564988"/>
                  <a:gd name="connsiteX14" fmla="*/ 166300 w 581831"/>
                  <a:gd name="connsiteY14" fmla="*/ 410159 h 564988"/>
                  <a:gd name="connsiteX15" fmla="*/ 154200 w 581831"/>
                  <a:gd name="connsiteY15" fmla="*/ 396459 h 564988"/>
                  <a:gd name="connsiteX16" fmla="*/ 167106 w 581831"/>
                  <a:gd name="connsiteY16" fmla="*/ 305397 h 564988"/>
                  <a:gd name="connsiteX17" fmla="*/ 243740 w 581831"/>
                  <a:gd name="connsiteY17" fmla="*/ 259463 h 564988"/>
                  <a:gd name="connsiteX18" fmla="*/ 250194 w 581831"/>
                  <a:gd name="connsiteY18" fmla="*/ 240122 h 564988"/>
                  <a:gd name="connsiteX19" fmla="*/ 263100 w 581831"/>
                  <a:gd name="connsiteY19" fmla="*/ 233676 h 564988"/>
                  <a:gd name="connsiteX20" fmla="*/ 263100 w 581831"/>
                  <a:gd name="connsiteY20" fmla="*/ 206276 h 564988"/>
                  <a:gd name="connsiteX21" fmla="*/ 259874 w 581831"/>
                  <a:gd name="connsiteY21" fmla="*/ 190965 h 564988"/>
                  <a:gd name="connsiteX22" fmla="*/ 277621 w 581831"/>
                  <a:gd name="connsiteY22" fmla="*/ 186936 h 564988"/>
                  <a:gd name="connsiteX23" fmla="*/ 292947 w 581831"/>
                  <a:gd name="connsiteY23" fmla="*/ 173236 h 564988"/>
                  <a:gd name="connsiteX24" fmla="*/ 297787 w 581831"/>
                  <a:gd name="connsiteY24" fmla="*/ 155507 h 564988"/>
                  <a:gd name="connsiteX25" fmla="*/ 306459 w 581831"/>
                  <a:gd name="connsiteY25" fmla="*/ 152485 h 564988"/>
                  <a:gd name="connsiteX26" fmla="*/ 269604 w 581831"/>
                  <a:gd name="connsiteY26" fmla="*/ 123336 h 564988"/>
                  <a:gd name="connsiteX27" fmla="*/ 290592 w 581831"/>
                  <a:gd name="connsiteY27" fmla="*/ 148314 h 564988"/>
                  <a:gd name="connsiteX28" fmla="*/ 289785 w 581831"/>
                  <a:gd name="connsiteY28" fmla="*/ 149119 h 564988"/>
                  <a:gd name="connsiteX29" fmla="*/ 281712 w 581831"/>
                  <a:gd name="connsiteY29" fmla="*/ 174097 h 564988"/>
                  <a:gd name="connsiteX30" fmla="*/ 280905 w 581831"/>
                  <a:gd name="connsiteY30" fmla="*/ 178931 h 564988"/>
                  <a:gd name="connsiteX31" fmla="*/ 276869 w 581831"/>
                  <a:gd name="connsiteY31" fmla="*/ 178931 h 564988"/>
                  <a:gd name="connsiteX32" fmla="*/ 266375 w 581831"/>
                  <a:gd name="connsiteY32" fmla="*/ 176514 h 564988"/>
                  <a:gd name="connsiteX33" fmla="*/ 253459 w 581831"/>
                  <a:gd name="connsiteY33" fmla="*/ 182154 h 564988"/>
                  <a:gd name="connsiteX34" fmla="*/ 269604 w 581831"/>
                  <a:gd name="connsiteY34" fmla="*/ 123336 h 564988"/>
                  <a:gd name="connsiteX35" fmla="*/ 305717 w 581831"/>
                  <a:gd name="connsiteY35" fmla="*/ 105370 h 564988"/>
                  <a:gd name="connsiteX36" fmla="*/ 322809 w 581831"/>
                  <a:gd name="connsiteY36" fmla="*/ 108060 h 564988"/>
                  <a:gd name="connsiteX37" fmla="*/ 358356 w 581831"/>
                  <a:gd name="connsiteY37" fmla="*/ 150693 h 564988"/>
                  <a:gd name="connsiteX38" fmla="*/ 351893 w 581831"/>
                  <a:gd name="connsiteY38" fmla="*/ 153107 h 564988"/>
                  <a:gd name="connsiteX39" fmla="*/ 343814 w 581831"/>
                  <a:gd name="connsiteY39" fmla="*/ 153911 h 564988"/>
                  <a:gd name="connsiteX40" fmla="*/ 325233 w 581831"/>
                  <a:gd name="connsiteY40" fmla="*/ 150693 h 564988"/>
                  <a:gd name="connsiteX41" fmla="*/ 301804 w 581831"/>
                  <a:gd name="connsiteY41" fmla="*/ 144258 h 564988"/>
                  <a:gd name="connsiteX42" fmla="*/ 299381 w 581831"/>
                  <a:gd name="connsiteY42" fmla="*/ 144258 h 564988"/>
                  <a:gd name="connsiteX43" fmla="*/ 275952 w 581831"/>
                  <a:gd name="connsiteY43" fmla="*/ 116908 h 564988"/>
                  <a:gd name="connsiteX44" fmla="*/ 305717 w 581831"/>
                  <a:gd name="connsiteY44" fmla="*/ 105370 h 564988"/>
                  <a:gd name="connsiteX45" fmla="*/ 283249 w 581831"/>
                  <a:gd name="connsiteY45" fmla="*/ 0 h 564988"/>
                  <a:gd name="connsiteX46" fmla="*/ 530184 w 581831"/>
                  <a:gd name="connsiteY46" fmla="*/ 144269 h 564988"/>
                  <a:gd name="connsiteX47" fmla="*/ 581831 w 581831"/>
                  <a:gd name="connsiteY47" fmla="*/ 131374 h 564988"/>
                  <a:gd name="connsiteX48" fmla="*/ 539868 w 581831"/>
                  <a:gd name="connsiteY48" fmla="*/ 282091 h 564988"/>
                  <a:gd name="connsiteX49" fmla="*/ 430119 w 581831"/>
                  <a:gd name="connsiteY49" fmla="*/ 170867 h 564988"/>
                  <a:gd name="connsiteX50" fmla="*/ 476924 w 581831"/>
                  <a:gd name="connsiteY50" fmla="*/ 158777 h 564988"/>
                  <a:gd name="connsiteX51" fmla="*/ 283249 w 581831"/>
                  <a:gd name="connsiteY51" fmla="*/ 52388 h 564988"/>
                  <a:gd name="connsiteX52" fmla="*/ 52454 w 581831"/>
                  <a:gd name="connsiteY52" fmla="*/ 282091 h 564988"/>
                  <a:gd name="connsiteX53" fmla="*/ 283249 w 581831"/>
                  <a:gd name="connsiteY53" fmla="*/ 512600 h 564988"/>
                  <a:gd name="connsiteX54" fmla="*/ 325212 w 581831"/>
                  <a:gd name="connsiteY54" fmla="*/ 508570 h 564988"/>
                  <a:gd name="connsiteX55" fmla="*/ 334896 w 581831"/>
                  <a:gd name="connsiteY55" fmla="*/ 560152 h 564988"/>
                  <a:gd name="connsiteX56" fmla="*/ 283249 w 581831"/>
                  <a:gd name="connsiteY56" fmla="*/ 564988 h 564988"/>
                  <a:gd name="connsiteX57" fmla="*/ 0 w 581831"/>
                  <a:gd name="connsiteY57" fmla="*/ 282091 h 564988"/>
                  <a:gd name="connsiteX58" fmla="*/ 283249 w 581831"/>
                  <a:gd name="connsiteY58" fmla="*/ 0 h 56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81831" h="564988">
                    <a:moveTo>
                      <a:pt x="402703" y="478705"/>
                    </a:moveTo>
                    <a:lnTo>
                      <a:pt x="430122" y="523802"/>
                    </a:lnTo>
                    <a:cubicBezTo>
                      <a:pt x="413187" y="534270"/>
                      <a:pt x="394639" y="543129"/>
                      <a:pt x="375284" y="549571"/>
                    </a:cubicBezTo>
                    <a:lnTo>
                      <a:pt x="358349" y="499643"/>
                    </a:lnTo>
                    <a:cubicBezTo>
                      <a:pt x="373671" y="494811"/>
                      <a:pt x="388994" y="487563"/>
                      <a:pt x="402703" y="478705"/>
                    </a:cubicBezTo>
                    <a:close/>
                    <a:moveTo>
                      <a:pt x="306459" y="152485"/>
                    </a:moveTo>
                    <a:cubicBezTo>
                      <a:pt x="310291" y="152888"/>
                      <a:pt x="315937" y="154702"/>
                      <a:pt x="326021" y="157925"/>
                    </a:cubicBezTo>
                    <a:cubicBezTo>
                      <a:pt x="345381" y="165177"/>
                      <a:pt x="357481" y="160342"/>
                      <a:pt x="357481" y="160342"/>
                    </a:cubicBezTo>
                    <a:cubicBezTo>
                      <a:pt x="359094" y="179683"/>
                      <a:pt x="352641" y="218364"/>
                      <a:pt x="346994" y="241734"/>
                    </a:cubicBezTo>
                    <a:cubicBezTo>
                      <a:pt x="341348" y="265910"/>
                      <a:pt x="327634" y="256240"/>
                      <a:pt x="327634" y="256240"/>
                    </a:cubicBezTo>
                    <a:cubicBezTo>
                      <a:pt x="330861" y="265910"/>
                      <a:pt x="347801" y="281221"/>
                      <a:pt x="366355" y="294115"/>
                    </a:cubicBezTo>
                    <a:cubicBezTo>
                      <a:pt x="381681" y="303785"/>
                      <a:pt x="384101" y="366643"/>
                      <a:pt x="384908" y="392430"/>
                    </a:cubicBezTo>
                    <a:cubicBezTo>
                      <a:pt x="384908" y="398877"/>
                      <a:pt x="380068" y="405324"/>
                      <a:pt x="374421" y="406936"/>
                    </a:cubicBezTo>
                    <a:cubicBezTo>
                      <a:pt x="359094" y="411771"/>
                      <a:pt x="326828" y="419829"/>
                      <a:pt x="280847" y="420635"/>
                    </a:cubicBezTo>
                    <a:cubicBezTo>
                      <a:pt x="231640" y="421441"/>
                      <a:pt x="186467" y="413382"/>
                      <a:pt x="166300" y="410159"/>
                    </a:cubicBezTo>
                    <a:cubicBezTo>
                      <a:pt x="159846" y="408547"/>
                      <a:pt x="155006" y="402906"/>
                      <a:pt x="154200" y="396459"/>
                    </a:cubicBezTo>
                    <a:cubicBezTo>
                      <a:pt x="153393" y="365837"/>
                      <a:pt x="160653" y="326349"/>
                      <a:pt x="167106" y="305397"/>
                    </a:cubicBezTo>
                    <a:cubicBezTo>
                      <a:pt x="175173" y="281221"/>
                      <a:pt x="243740" y="259463"/>
                      <a:pt x="243740" y="259463"/>
                    </a:cubicBezTo>
                    <a:cubicBezTo>
                      <a:pt x="243740" y="253016"/>
                      <a:pt x="246160" y="248987"/>
                      <a:pt x="250194" y="240122"/>
                    </a:cubicBezTo>
                    <a:cubicBezTo>
                      <a:pt x="255034" y="230452"/>
                      <a:pt x="263100" y="233676"/>
                      <a:pt x="263100" y="233676"/>
                    </a:cubicBezTo>
                    <a:lnTo>
                      <a:pt x="263100" y="206276"/>
                    </a:lnTo>
                    <a:cubicBezTo>
                      <a:pt x="263100" y="206276"/>
                      <a:pt x="255034" y="202247"/>
                      <a:pt x="259874" y="190965"/>
                    </a:cubicBezTo>
                    <a:cubicBezTo>
                      <a:pt x="265520" y="178877"/>
                      <a:pt x="277621" y="186936"/>
                      <a:pt x="277621" y="186936"/>
                    </a:cubicBezTo>
                    <a:cubicBezTo>
                      <a:pt x="295367" y="190965"/>
                      <a:pt x="292947" y="173236"/>
                      <a:pt x="292947" y="173236"/>
                    </a:cubicBezTo>
                    <a:cubicBezTo>
                      <a:pt x="292947" y="173236"/>
                      <a:pt x="290527" y="161954"/>
                      <a:pt x="297787" y="155507"/>
                    </a:cubicBezTo>
                    <a:cubicBezTo>
                      <a:pt x="300611" y="153090"/>
                      <a:pt x="302627" y="152082"/>
                      <a:pt x="306459" y="152485"/>
                    </a:cubicBezTo>
                    <a:close/>
                    <a:moveTo>
                      <a:pt x="269604" y="123336"/>
                    </a:moveTo>
                    <a:cubicBezTo>
                      <a:pt x="273640" y="130588"/>
                      <a:pt x="280098" y="140256"/>
                      <a:pt x="290592" y="148314"/>
                    </a:cubicBezTo>
                    <a:cubicBezTo>
                      <a:pt x="290592" y="148314"/>
                      <a:pt x="289785" y="148314"/>
                      <a:pt x="289785" y="149119"/>
                    </a:cubicBezTo>
                    <a:cubicBezTo>
                      <a:pt x="280905" y="156371"/>
                      <a:pt x="280905" y="168457"/>
                      <a:pt x="281712" y="174097"/>
                    </a:cubicBezTo>
                    <a:cubicBezTo>
                      <a:pt x="281712" y="174902"/>
                      <a:pt x="281712" y="178125"/>
                      <a:pt x="280905" y="178931"/>
                    </a:cubicBezTo>
                    <a:cubicBezTo>
                      <a:pt x="280905" y="178931"/>
                      <a:pt x="279291" y="179737"/>
                      <a:pt x="276869" y="178931"/>
                    </a:cubicBezTo>
                    <a:cubicBezTo>
                      <a:pt x="275255" y="178125"/>
                      <a:pt x="271218" y="176514"/>
                      <a:pt x="266375" y="176514"/>
                    </a:cubicBezTo>
                    <a:cubicBezTo>
                      <a:pt x="260724" y="176514"/>
                      <a:pt x="256688" y="178125"/>
                      <a:pt x="253459" y="182154"/>
                    </a:cubicBezTo>
                    <a:cubicBezTo>
                      <a:pt x="250230" y="167651"/>
                      <a:pt x="248616" y="141062"/>
                      <a:pt x="269604" y="123336"/>
                    </a:cubicBezTo>
                    <a:close/>
                    <a:moveTo>
                      <a:pt x="305717" y="105370"/>
                    </a:moveTo>
                    <a:cubicBezTo>
                      <a:pt x="310842" y="105295"/>
                      <a:pt x="316548" y="106049"/>
                      <a:pt x="322809" y="108060"/>
                    </a:cubicBezTo>
                    <a:cubicBezTo>
                      <a:pt x="359972" y="120126"/>
                      <a:pt x="361588" y="138627"/>
                      <a:pt x="358356" y="150693"/>
                    </a:cubicBezTo>
                    <a:lnTo>
                      <a:pt x="351893" y="153107"/>
                    </a:lnTo>
                    <a:cubicBezTo>
                      <a:pt x="351893" y="153107"/>
                      <a:pt x="348662" y="153911"/>
                      <a:pt x="343814" y="153911"/>
                    </a:cubicBezTo>
                    <a:cubicBezTo>
                      <a:pt x="338159" y="153911"/>
                      <a:pt x="331696" y="152302"/>
                      <a:pt x="325233" y="150693"/>
                    </a:cubicBezTo>
                    <a:cubicBezTo>
                      <a:pt x="313115" y="145867"/>
                      <a:pt x="307460" y="144258"/>
                      <a:pt x="301804" y="144258"/>
                    </a:cubicBezTo>
                    <a:cubicBezTo>
                      <a:pt x="300996" y="144258"/>
                      <a:pt x="300189" y="144258"/>
                      <a:pt x="299381" y="144258"/>
                    </a:cubicBezTo>
                    <a:cubicBezTo>
                      <a:pt x="285647" y="136214"/>
                      <a:pt x="279184" y="124952"/>
                      <a:pt x="275952" y="116908"/>
                    </a:cubicBezTo>
                    <a:cubicBezTo>
                      <a:pt x="280193" y="113289"/>
                      <a:pt x="290342" y="105597"/>
                      <a:pt x="305717" y="105370"/>
                    </a:cubicBezTo>
                    <a:close/>
                    <a:moveTo>
                      <a:pt x="283249" y="0"/>
                    </a:moveTo>
                    <a:cubicBezTo>
                      <a:pt x="385735" y="0"/>
                      <a:pt x="480152" y="56418"/>
                      <a:pt x="530184" y="144269"/>
                    </a:cubicBezTo>
                    <a:lnTo>
                      <a:pt x="581831" y="131374"/>
                    </a:lnTo>
                    <a:lnTo>
                      <a:pt x="539868" y="282091"/>
                    </a:lnTo>
                    <a:lnTo>
                      <a:pt x="430119" y="170867"/>
                    </a:lnTo>
                    <a:lnTo>
                      <a:pt x="476924" y="158777"/>
                    </a:lnTo>
                    <a:cubicBezTo>
                      <a:pt x="434961" y="92687"/>
                      <a:pt x="361526" y="52388"/>
                      <a:pt x="283249" y="52388"/>
                    </a:cubicBezTo>
                    <a:cubicBezTo>
                      <a:pt x="155747" y="52388"/>
                      <a:pt x="52454" y="155553"/>
                      <a:pt x="52454" y="282091"/>
                    </a:cubicBezTo>
                    <a:cubicBezTo>
                      <a:pt x="52454" y="409435"/>
                      <a:pt x="155747" y="512600"/>
                      <a:pt x="283249" y="512600"/>
                    </a:cubicBezTo>
                    <a:cubicBezTo>
                      <a:pt x="296968" y="512600"/>
                      <a:pt x="311493" y="510988"/>
                      <a:pt x="325212" y="508570"/>
                    </a:cubicBezTo>
                    <a:lnTo>
                      <a:pt x="334896" y="560152"/>
                    </a:lnTo>
                    <a:cubicBezTo>
                      <a:pt x="317949" y="563376"/>
                      <a:pt x="300196" y="564988"/>
                      <a:pt x="283249" y="564988"/>
                    </a:cubicBezTo>
                    <a:cubicBezTo>
                      <a:pt x="126696" y="564988"/>
                      <a:pt x="0" y="438450"/>
                      <a:pt x="0" y="282091"/>
                    </a:cubicBezTo>
                    <a:cubicBezTo>
                      <a:pt x="0" y="126538"/>
                      <a:pt x="126696" y="0"/>
                      <a:pt x="2832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grpSp>
      <p:grpSp>
        <p:nvGrpSpPr>
          <p:cNvPr id="54" name="组合 53"/>
          <p:cNvGrpSpPr/>
          <p:nvPr/>
        </p:nvGrpSpPr>
        <p:grpSpPr>
          <a:xfrm>
            <a:off x="1016000" y="4094658"/>
            <a:ext cx="10160001" cy="1869431"/>
            <a:chOff x="1016000" y="4094658"/>
            <a:chExt cx="10160001" cy="1869431"/>
          </a:xfrm>
        </p:grpSpPr>
        <p:sp>
          <p:nvSpPr>
            <p:cNvPr id="5" name="is1ide-Rectangle 23"/>
            <p:cNvSpPr/>
            <p:nvPr/>
          </p:nvSpPr>
          <p:spPr>
            <a:xfrm>
              <a:off x="1268915" y="4094659"/>
              <a:ext cx="4855803" cy="1869430"/>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6" name="is1ide-Rectangle 24"/>
            <p:cNvSpPr/>
            <p:nvPr/>
          </p:nvSpPr>
          <p:spPr>
            <a:xfrm>
              <a:off x="6320198" y="4094659"/>
              <a:ext cx="4855803" cy="1869430"/>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14" name="is1ide-Rectangle: Rounded Corners 33"/>
            <p:cNvSpPr/>
            <p:nvPr/>
          </p:nvSpPr>
          <p:spPr>
            <a:xfrm rot="16200000">
              <a:off x="309960" y="4800698"/>
              <a:ext cx="1869431" cy="457352"/>
            </a:xfrm>
            <a:prstGeom prst="rect">
              <a:avLst/>
            </a:prstGeom>
            <a:solidFill>
              <a:schemeClr val="accent1"/>
            </a:solidFill>
            <a:ln w="12700">
              <a:miter lim="400000"/>
            </a:ln>
          </p:spPr>
          <p:txBody>
            <a:bodyPr vert="eaVert" wrap="none" lIns="25400" tIns="25400" rIns="25400" bIns="25400" anchor="ctr" anchorCtr="1">
              <a:normAutofit/>
            </a:bodyPr>
            <a:lstStyle/>
            <a:p>
              <a:pPr marL="0" marR="0" lvl="0" indent="0" algn="ctr" defTabSz="914400" eaLnBrk="1" fontAlgn="auto" latinLnBrk="0" hangingPunct="1">
                <a:buClrTx/>
                <a:buSzTx/>
                <a:buFontTx/>
                <a:buNone/>
                <a:tabLst/>
                <a:defRPr/>
              </a:pPr>
              <a:endParaRPr kumimoji="0" lang="zh-CN" altLang="en-US" sz="1600" b="0" i="0" u="none" strike="noStrike" kern="0" cap="none" spc="0" normalizeH="0" baseline="0" noProof="0" dirty="0">
                <a:ln>
                  <a:noFill/>
                </a:ln>
                <a:solidFill>
                  <a:schemeClr val="tx1">
                    <a:lumMod val="85000"/>
                    <a:lumOff val="15000"/>
                  </a:schemeClr>
                </a:solidFill>
                <a:effectLst/>
                <a:uLnTx/>
                <a:uFillTx/>
              </a:endParaRPr>
            </a:p>
          </p:txBody>
        </p:sp>
        <p:grpSp>
          <p:nvGrpSpPr>
            <p:cNvPr id="35" name="组合 34"/>
            <p:cNvGrpSpPr/>
            <p:nvPr/>
          </p:nvGrpSpPr>
          <p:grpSpPr>
            <a:xfrm>
              <a:off x="1854651" y="4726086"/>
              <a:ext cx="3888767" cy="835176"/>
              <a:chOff x="7805427" y="3341205"/>
              <a:chExt cx="3888767" cy="835176"/>
            </a:xfrm>
          </p:grpSpPr>
          <p:sp>
            <p:nvSpPr>
              <p:cNvPr id="36" name="矩形 35"/>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37" name="矩形 36"/>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41" name="组合 40"/>
            <p:cNvGrpSpPr/>
            <p:nvPr/>
          </p:nvGrpSpPr>
          <p:grpSpPr>
            <a:xfrm>
              <a:off x="6794951" y="4726086"/>
              <a:ext cx="3888767" cy="835176"/>
              <a:chOff x="7805427" y="3341205"/>
              <a:chExt cx="3888767" cy="835176"/>
            </a:xfrm>
          </p:grpSpPr>
          <p:sp>
            <p:nvSpPr>
              <p:cNvPr id="42" name="矩形 41"/>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3" name="矩形 42"/>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sp>
          <p:nvSpPr>
            <p:cNvPr id="51" name="椭圆 45"/>
            <p:cNvSpPr/>
            <p:nvPr/>
          </p:nvSpPr>
          <p:spPr>
            <a:xfrm>
              <a:off x="5477947" y="4225815"/>
              <a:ext cx="530943" cy="54608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50" name="椭圆 46"/>
            <p:cNvSpPr/>
            <p:nvPr/>
          </p:nvSpPr>
          <p:spPr>
            <a:xfrm>
              <a:off x="10507979" y="4225815"/>
              <a:ext cx="529280" cy="546084"/>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sp>
        <p:nvSpPr>
          <p:cNvPr id="34" name="任意多边形 3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任意多边形 46"/>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4">
            <a:extLst>
              <a:ext uri="{FF2B5EF4-FFF2-40B4-BE49-F238E27FC236}">
                <a16:creationId xmlns="" xmlns:a16="http://schemas.microsoft.com/office/drawing/2014/main" id="{76B3507A-B662-42CD-810D-37B4A94143E5}"/>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5">
            <a:extLst>
              <a:ext uri="{FF2B5EF4-FFF2-40B4-BE49-F238E27FC236}">
                <a16:creationId xmlns="" xmlns:a16="http://schemas.microsoft.com/office/drawing/2014/main" id="{16ED6506-66F6-4C8B-B93D-C9E16DC1B2A6}"/>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49">
            <a:extLst>
              <a:ext uri="{FF2B5EF4-FFF2-40B4-BE49-F238E27FC236}">
                <a16:creationId xmlns="" xmlns:a16="http://schemas.microsoft.com/office/drawing/2014/main" id="{BFF9062B-53BB-435B-B3EF-0EAD3530A419}"/>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椭圆 50">
            <a:extLst>
              <a:ext uri="{FF2B5EF4-FFF2-40B4-BE49-F238E27FC236}">
                <a16:creationId xmlns="" xmlns:a16="http://schemas.microsoft.com/office/drawing/2014/main" id="{76416AB2-8580-459C-8987-3E89D8481131}"/>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任意多边形 58">
            <a:extLst>
              <a:ext uri="{FF2B5EF4-FFF2-40B4-BE49-F238E27FC236}">
                <a16:creationId xmlns="" xmlns:a16="http://schemas.microsoft.com/office/drawing/2014/main" id="{BD92CF42-A49F-407B-AF5D-3D3B8C65FD19}"/>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 xmlns:a16="http://schemas.microsoft.com/office/drawing/2014/main" id="{FBCCBC41-C87A-452D-A1A9-18A49B401C49}"/>
              </a:ext>
            </a:extLst>
          </p:cNvPr>
          <p:cNvGrpSpPr/>
          <p:nvPr/>
        </p:nvGrpSpPr>
        <p:grpSpPr>
          <a:xfrm>
            <a:off x="2242370" y="458879"/>
            <a:ext cx="6623625" cy="809534"/>
            <a:chOff x="2204270" y="458879"/>
            <a:chExt cx="6623625" cy="809534"/>
          </a:xfrm>
        </p:grpSpPr>
        <p:sp>
          <p:nvSpPr>
            <p:cNvPr id="65" name="文本框 64">
              <a:extLst>
                <a:ext uri="{FF2B5EF4-FFF2-40B4-BE49-F238E27FC236}">
                  <a16:creationId xmlns="" xmlns:a16="http://schemas.microsoft.com/office/drawing/2014/main" id="{82CA2867-01F7-4A7C-8581-3171347C2A47}"/>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6" name="文本框 65">
              <a:extLst>
                <a:ext uri="{FF2B5EF4-FFF2-40B4-BE49-F238E27FC236}">
                  <a16:creationId xmlns="" xmlns:a16="http://schemas.microsoft.com/office/drawing/2014/main" id="{E1A34904-B63A-4D3E-9A36-8491FBFF9B7E}"/>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7" name="椭圆 15">
            <a:extLst>
              <a:ext uri="{FF2B5EF4-FFF2-40B4-BE49-F238E27FC236}">
                <a16:creationId xmlns="" xmlns:a16="http://schemas.microsoft.com/office/drawing/2014/main" id="{63AF3F9B-8AE3-471B-8D39-C1571C59FDE9}"/>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243425399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1+#ppt_w/2"/>
                                          </p:val>
                                        </p:tav>
                                        <p:tav tm="100000">
                                          <p:val>
                                            <p:strVal val="#ppt_x"/>
                                          </p:val>
                                        </p:tav>
                                      </p:tavLst>
                                    </p:anim>
                                    <p:anim calcmode="lin" valueType="num">
                                      <p:cBhvr additive="base">
                                        <p:cTn id="1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3817257" y="2429718"/>
            <a:ext cx="3328129" cy="2896380"/>
            <a:chOff x="3817257" y="2429718"/>
            <a:chExt cx="3328129" cy="2896380"/>
          </a:xfrm>
        </p:grpSpPr>
        <p:cxnSp>
          <p:nvCxnSpPr>
            <p:cNvPr id="72" name="直接连接符 71"/>
            <p:cNvCxnSpPr/>
            <p:nvPr/>
          </p:nvCxnSpPr>
          <p:spPr>
            <a:xfrm>
              <a:off x="3817257" y="2429718"/>
              <a:ext cx="33281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332787" y="3395178"/>
              <a:ext cx="281259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881157" y="4360638"/>
              <a:ext cx="22642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881157" y="5326098"/>
              <a:ext cx="22642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166972" y="1700440"/>
            <a:ext cx="4846300" cy="4177846"/>
            <a:chOff x="3590122" y="1268760"/>
            <a:chExt cx="5011756" cy="4320480"/>
          </a:xfrm>
        </p:grpSpPr>
        <p:sp>
          <p:nvSpPr>
            <p:cNvPr id="53" name="ïšḻïďê-任意多边形: 形状 1"/>
            <p:cNvSpPr/>
            <p:nvPr/>
          </p:nvSpPr>
          <p:spPr>
            <a:xfrm>
              <a:off x="5327470" y="2166862"/>
              <a:ext cx="1994611" cy="1267873"/>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 name="connsiteX0" fmla="*/ 1680519 w 1680519"/>
                <a:gd name="connsiteY0" fmla="*/ 1043116 h 1043116"/>
                <a:gd name="connsiteX1" fmla="*/ 0 w 1680519"/>
                <a:gd name="connsiteY1" fmla="*/ 338781 h 1043116"/>
                <a:gd name="connsiteX2" fmla="*/ 298622 w 1680519"/>
                <a:gd name="connsiteY2" fmla="*/ 0 h 1043116"/>
                <a:gd name="connsiteX3" fmla="*/ 1383957 w 1680519"/>
                <a:gd name="connsiteY3" fmla="*/ 536489 h 1043116"/>
                <a:gd name="connsiteX4" fmla="*/ 1680519 w 1680519"/>
                <a:gd name="connsiteY4" fmla="*/ 1043116 h 1043116"/>
                <a:gd name="connsiteX0" fmla="*/ 1680519 w 1680519"/>
                <a:gd name="connsiteY0" fmla="*/ 1043116 h 1043116"/>
                <a:gd name="connsiteX1" fmla="*/ 0 w 1680519"/>
                <a:gd name="connsiteY1" fmla="*/ 338781 h 1043116"/>
                <a:gd name="connsiteX2" fmla="*/ 298622 w 1680519"/>
                <a:gd name="connsiteY2" fmla="*/ 0 h 1043116"/>
                <a:gd name="connsiteX3" fmla="*/ 1383957 w 1680519"/>
                <a:gd name="connsiteY3" fmla="*/ 536489 h 1043116"/>
                <a:gd name="connsiteX4" fmla="*/ 1680519 w 1680519"/>
                <a:gd name="connsiteY4" fmla="*/ 1043116 h 1043116"/>
                <a:gd name="connsiteX0" fmla="*/ 1680519 w 1680519"/>
                <a:gd name="connsiteY0" fmla="*/ 1055816 h 1055816"/>
                <a:gd name="connsiteX1" fmla="*/ 0 w 1680519"/>
                <a:gd name="connsiteY1" fmla="*/ 351481 h 1055816"/>
                <a:gd name="connsiteX2" fmla="*/ 279572 w 1680519"/>
                <a:gd name="connsiteY2" fmla="*/ 0 h 1055816"/>
                <a:gd name="connsiteX3" fmla="*/ 1383957 w 1680519"/>
                <a:gd name="connsiteY3" fmla="*/ 549189 h 1055816"/>
                <a:gd name="connsiteX4" fmla="*/ 1680519 w 1680519"/>
                <a:gd name="connsiteY4" fmla="*/ 1055816 h 1055816"/>
                <a:gd name="connsiteX0" fmla="*/ 1680519 w 1680519"/>
                <a:gd name="connsiteY0" fmla="*/ 1055816 h 1055816"/>
                <a:gd name="connsiteX1" fmla="*/ 0 w 1680519"/>
                <a:gd name="connsiteY1" fmla="*/ 351481 h 1055816"/>
                <a:gd name="connsiteX2" fmla="*/ 279572 w 1680519"/>
                <a:gd name="connsiteY2" fmla="*/ 0 h 1055816"/>
                <a:gd name="connsiteX3" fmla="*/ 1383957 w 1680519"/>
                <a:gd name="connsiteY3" fmla="*/ 549189 h 1055816"/>
                <a:gd name="connsiteX4" fmla="*/ 1680519 w 1680519"/>
                <a:gd name="connsiteY4" fmla="*/ 1055816 h 1055816"/>
                <a:gd name="connsiteX0" fmla="*/ 1690044 w 1690044"/>
                <a:gd name="connsiteY0" fmla="*/ 1055816 h 1055816"/>
                <a:gd name="connsiteX1" fmla="*/ 0 w 1690044"/>
                <a:gd name="connsiteY1" fmla="*/ 351481 h 1055816"/>
                <a:gd name="connsiteX2" fmla="*/ 289097 w 1690044"/>
                <a:gd name="connsiteY2" fmla="*/ 0 h 1055816"/>
                <a:gd name="connsiteX3" fmla="*/ 1393482 w 1690044"/>
                <a:gd name="connsiteY3" fmla="*/ 549189 h 1055816"/>
                <a:gd name="connsiteX4" fmla="*/ 1690044 w 1690044"/>
                <a:gd name="connsiteY4" fmla="*/ 1055816 h 1055816"/>
                <a:gd name="connsiteX0" fmla="*/ 1690044 w 1690044"/>
                <a:gd name="connsiteY0" fmla="*/ 1055816 h 1055816"/>
                <a:gd name="connsiteX1" fmla="*/ 0 w 1690044"/>
                <a:gd name="connsiteY1" fmla="*/ 351481 h 1055816"/>
                <a:gd name="connsiteX2" fmla="*/ 289097 w 1690044"/>
                <a:gd name="connsiteY2" fmla="*/ 0 h 1055816"/>
                <a:gd name="connsiteX3" fmla="*/ 1393482 w 1690044"/>
                <a:gd name="connsiteY3" fmla="*/ 549189 h 1055816"/>
                <a:gd name="connsiteX4" fmla="*/ 1690044 w 1690044"/>
                <a:gd name="connsiteY4" fmla="*/ 1055816 h 1055816"/>
                <a:gd name="connsiteX0" fmla="*/ 1670994 w 1670994"/>
                <a:gd name="connsiteY0" fmla="*/ 1062166 h 1062166"/>
                <a:gd name="connsiteX1" fmla="*/ 0 w 1670994"/>
                <a:gd name="connsiteY1" fmla="*/ 351481 h 1062166"/>
                <a:gd name="connsiteX2" fmla="*/ 289097 w 1670994"/>
                <a:gd name="connsiteY2" fmla="*/ 0 h 1062166"/>
                <a:gd name="connsiteX3" fmla="*/ 1393482 w 1670994"/>
                <a:gd name="connsiteY3" fmla="*/ 549189 h 1062166"/>
                <a:gd name="connsiteX4" fmla="*/ 1670994 w 1670994"/>
                <a:gd name="connsiteY4" fmla="*/ 1062166 h 1062166"/>
                <a:gd name="connsiteX0" fmla="*/ 1670994 w 1670994"/>
                <a:gd name="connsiteY0" fmla="*/ 1062166 h 1062166"/>
                <a:gd name="connsiteX1" fmla="*/ 0 w 1670994"/>
                <a:gd name="connsiteY1" fmla="*/ 351481 h 1062166"/>
                <a:gd name="connsiteX2" fmla="*/ 289097 w 1670994"/>
                <a:gd name="connsiteY2" fmla="*/ 0 h 1062166"/>
                <a:gd name="connsiteX3" fmla="*/ 1393482 w 1670994"/>
                <a:gd name="connsiteY3" fmla="*/ 549189 h 1062166"/>
                <a:gd name="connsiteX4" fmla="*/ 1670994 w 1670994"/>
                <a:gd name="connsiteY4" fmla="*/ 1062166 h 1062166"/>
                <a:gd name="connsiteX0" fmla="*/ 1670994 w 1670994"/>
                <a:gd name="connsiteY0" fmla="*/ 1062166 h 1062166"/>
                <a:gd name="connsiteX1" fmla="*/ 0 w 1670994"/>
                <a:gd name="connsiteY1" fmla="*/ 351481 h 1062166"/>
                <a:gd name="connsiteX2" fmla="*/ 289097 w 1670994"/>
                <a:gd name="connsiteY2" fmla="*/ 0 h 1062166"/>
                <a:gd name="connsiteX3" fmla="*/ 1399832 w 1670994"/>
                <a:gd name="connsiteY3" fmla="*/ 552364 h 1062166"/>
                <a:gd name="connsiteX4" fmla="*/ 1670994 w 1670994"/>
                <a:gd name="connsiteY4" fmla="*/ 1062166 h 1062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994" h="1062166">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ïšḻïďê-任意多边形: 形状 2"/>
            <p:cNvSpPr/>
            <p:nvPr/>
          </p:nvSpPr>
          <p:spPr>
            <a:xfrm>
              <a:off x="5327981" y="1268760"/>
              <a:ext cx="1536039" cy="1324171"/>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Lst>
              <a:ahLst/>
              <a:cxnLst>
                <a:cxn ang="0">
                  <a:pos x="connsiteX0" y="connsiteY0"/>
                </a:cxn>
                <a:cxn ang="0">
                  <a:pos x="connsiteX1" y="connsiteY1"/>
                </a:cxn>
                <a:cxn ang="0">
                  <a:pos x="connsiteX2" y="connsiteY2"/>
                </a:cxn>
                <a:cxn ang="0">
                  <a:pos x="connsiteX3" y="connsiteY3"/>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ïšḻïďê-任意多边形: 形状 3"/>
            <p:cNvSpPr/>
            <p:nvPr/>
          </p:nvSpPr>
          <p:spPr>
            <a:xfrm>
              <a:off x="4844720" y="2822412"/>
              <a:ext cx="2994222" cy="1467612"/>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22" h="1229498">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ïšḻïďê-任意多边形: 形状 4"/>
            <p:cNvSpPr/>
            <p:nvPr/>
          </p:nvSpPr>
          <p:spPr>
            <a:xfrm>
              <a:off x="4835393" y="2815037"/>
              <a:ext cx="2521214" cy="627184"/>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ïšḻïďê-任意多边形: 形状 5"/>
            <p:cNvSpPr/>
            <p:nvPr/>
          </p:nvSpPr>
          <p:spPr>
            <a:xfrm>
              <a:off x="4335850" y="3670529"/>
              <a:ext cx="4247959" cy="1902732"/>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 fmla="*/ 3558746 w 3558746"/>
                <a:gd name="connsiteY0" fmla="*/ 1594022 h 1594022"/>
                <a:gd name="connsiteX1" fmla="*/ 0 w 3558746"/>
                <a:gd name="connsiteY1" fmla="*/ 525162 h 1594022"/>
                <a:gd name="connsiteX2" fmla="*/ 327969 w 3558746"/>
                <a:gd name="connsiteY2" fmla="*/ 0 h 1594022"/>
                <a:gd name="connsiteX3" fmla="*/ 3052119 w 3558746"/>
                <a:gd name="connsiteY3" fmla="*/ 716692 h 1594022"/>
                <a:gd name="connsiteX4" fmla="*/ 3558746 w 3558746"/>
                <a:gd name="connsiteY4" fmla="*/ 1594022 h 159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746" h="1594022">
                  <a:moveTo>
                    <a:pt x="3558746" y="1594022"/>
                  </a:moveTo>
                  <a:lnTo>
                    <a:pt x="0" y="525162"/>
                  </a:lnTo>
                  <a:cubicBezTo>
                    <a:pt x="128373" y="350108"/>
                    <a:pt x="301196" y="219504"/>
                    <a:pt x="327969" y="0"/>
                  </a:cubicBezTo>
                  <a:lnTo>
                    <a:pt x="3052119" y="716692"/>
                  </a:lnTo>
                  <a:lnTo>
                    <a:pt x="3558746" y="159402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ïšḻïďê-任意多边形: 形状 6"/>
            <p:cNvSpPr/>
            <p:nvPr/>
          </p:nvSpPr>
          <p:spPr>
            <a:xfrm>
              <a:off x="4339124" y="3628452"/>
              <a:ext cx="3513752" cy="669405"/>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 fmla="*/ 307831 w 2943661"/>
                <a:gd name="connsiteY0" fmla="*/ 42530 h 573273"/>
                <a:gd name="connsiteX1" fmla="*/ 2635830 w 2943661"/>
                <a:gd name="connsiteY1" fmla="*/ 42530 h 573273"/>
                <a:gd name="connsiteX2" fmla="*/ 2943661 w 2943661"/>
                <a:gd name="connsiteY2" fmla="*/ 573273 h 573273"/>
                <a:gd name="connsiteX3" fmla="*/ 0 w 2943661"/>
                <a:gd name="connsiteY3" fmla="*/ 573273 h 573273"/>
                <a:gd name="connsiteX4" fmla="*/ 307831 w 2943661"/>
                <a:gd name="connsiteY4" fmla="*/ 42530 h 573273"/>
                <a:gd name="connsiteX0" fmla="*/ 307831 w 2943661"/>
                <a:gd name="connsiteY0" fmla="*/ 30054 h 560797"/>
                <a:gd name="connsiteX1" fmla="*/ 2635830 w 2943661"/>
                <a:gd name="connsiteY1" fmla="*/ 30054 h 560797"/>
                <a:gd name="connsiteX2" fmla="*/ 2943661 w 2943661"/>
                <a:gd name="connsiteY2" fmla="*/ 560797 h 560797"/>
                <a:gd name="connsiteX3" fmla="*/ 0 w 2943661"/>
                <a:gd name="connsiteY3" fmla="*/ 560797 h 560797"/>
                <a:gd name="connsiteX4" fmla="*/ 307831 w 2943661"/>
                <a:gd name="connsiteY4" fmla="*/ 30054 h 560797"/>
                <a:gd name="connsiteX0" fmla="*/ 307831 w 2943661"/>
                <a:gd name="connsiteY0" fmla="*/ 30054 h 560797"/>
                <a:gd name="connsiteX1" fmla="*/ 2635830 w 2943661"/>
                <a:gd name="connsiteY1" fmla="*/ 30054 h 560797"/>
                <a:gd name="connsiteX2" fmla="*/ 2943661 w 2943661"/>
                <a:gd name="connsiteY2" fmla="*/ 560797 h 560797"/>
                <a:gd name="connsiteX3" fmla="*/ 0 w 2943661"/>
                <a:gd name="connsiteY3" fmla="*/ 560797 h 560797"/>
                <a:gd name="connsiteX4" fmla="*/ 307831 w 2943661"/>
                <a:gd name="connsiteY4" fmla="*/ 30054 h 560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ïšḻïďê-任意多边形: 形状 7"/>
            <p:cNvSpPr/>
            <p:nvPr/>
          </p:nvSpPr>
          <p:spPr>
            <a:xfrm>
              <a:off x="3590122" y="4455711"/>
              <a:ext cx="5011756" cy="1133529"/>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 fmla="*/ 519559 w 4198620"/>
                <a:gd name="connsiteY0" fmla="*/ 70883 h 966674"/>
                <a:gd name="connsiteX1" fmla="*/ 3679061 w 4198620"/>
                <a:gd name="connsiteY1" fmla="*/ 70883 h 966674"/>
                <a:gd name="connsiteX2" fmla="*/ 4198620 w 4198620"/>
                <a:gd name="connsiteY2" fmla="*/ 966674 h 966674"/>
                <a:gd name="connsiteX3" fmla="*/ 0 w 4198620"/>
                <a:gd name="connsiteY3" fmla="*/ 966674 h 966674"/>
                <a:gd name="connsiteX4" fmla="*/ 519559 w 4198620"/>
                <a:gd name="connsiteY4" fmla="*/ 70883 h 966674"/>
                <a:gd name="connsiteX0" fmla="*/ 519559 w 4198620"/>
                <a:gd name="connsiteY0" fmla="*/ 53828 h 949619"/>
                <a:gd name="connsiteX1" fmla="*/ 3679061 w 4198620"/>
                <a:gd name="connsiteY1" fmla="*/ 53828 h 949619"/>
                <a:gd name="connsiteX2" fmla="*/ 4198620 w 4198620"/>
                <a:gd name="connsiteY2" fmla="*/ 949619 h 949619"/>
                <a:gd name="connsiteX3" fmla="*/ 0 w 4198620"/>
                <a:gd name="connsiteY3" fmla="*/ 949619 h 949619"/>
                <a:gd name="connsiteX4" fmla="*/ 519559 w 4198620"/>
                <a:gd name="connsiteY4" fmla="*/ 53828 h 949619"/>
                <a:gd name="connsiteX0" fmla="*/ 519559 w 4198620"/>
                <a:gd name="connsiteY0" fmla="*/ 53828 h 949619"/>
                <a:gd name="connsiteX1" fmla="*/ 3679061 w 4198620"/>
                <a:gd name="connsiteY1" fmla="*/ 53828 h 949619"/>
                <a:gd name="connsiteX2" fmla="*/ 4198620 w 4198620"/>
                <a:gd name="connsiteY2" fmla="*/ 949619 h 949619"/>
                <a:gd name="connsiteX3" fmla="*/ 0 w 4198620"/>
                <a:gd name="connsiteY3" fmla="*/ 949619 h 949619"/>
                <a:gd name="connsiteX4" fmla="*/ 519559 w 4198620"/>
                <a:gd name="connsiteY4" fmla="*/ 53828 h 94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ïšḻïďê-文本框 8"/>
            <p:cNvSpPr txBox="1"/>
            <p:nvPr/>
          </p:nvSpPr>
          <p:spPr>
            <a:xfrm>
              <a:off x="5734361" y="4870909"/>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p>
          </p:txBody>
        </p:sp>
        <p:sp>
          <p:nvSpPr>
            <p:cNvPr id="61" name="ïšḻïďê-文本框 9"/>
            <p:cNvSpPr txBox="1"/>
            <p:nvPr/>
          </p:nvSpPr>
          <p:spPr>
            <a:xfrm>
              <a:off x="5734361" y="3797399"/>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p>
          </p:txBody>
        </p:sp>
        <p:sp>
          <p:nvSpPr>
            <p:cNvPr id="62" name="ïšḻïďê-文本框 10"/>
            <p:cNvSpPr txBox="1"/>
            <p:nvPr/>
          </p:nvSpPr>
          <p:spPr>
            <a:xfrm>
              <a:off x="5734361" y="2944937"/>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p>
          </p:txBody>
        </p:sp>
        <p:sp>
          <p:nvSpPr>
            <p:cNvPr id="63" name="ïšḻïďê-文本框 11"/>
            <p:cNvSpPr txBox="1"/>
            <p:nvPr/>
          </p:nvSpPr>
          <p:spPr>
            <a:xfrm>
              <a:off x="5734362" y="2022936"/>
              <a:ext cx="723276"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p>
          </p:txBody>
        </p:sp>
      </p:grpSp>
      <p:grpSp>
        <p:nvGrpSpPr>
          <p:cNvPr id="78" name="组合 77"/>
          <p:cNvGrpSpPr/>
          <p:nvPr/>
        </p:nvGrpSpPr>
        <p:grpSpPr>
          <a:xfrm>
            <a:off x="7254490" y="2082031"/>
            <a:ext cx="3616708" cy="674278"/>
            <a:chOff x="7583812" y="3374825"/>
            <a:chExt cx="3044101" cy="674278"/>
          </a:xfrm>
        </p:grpSpPr>
        <p:sp>
          <p:nvSpPr>
            <p:cNvPr id="79" name="矩形 78"/>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p>
          </p:txBody>
        </p:sp>
        <p:sp>
          <p:nvSpPr>
            <p:cNvPr id="80" name="矩形 79"/>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p>
          </p:txBody>
        </p:sp>
      </p:grpSp>
      <p:grpSp>
        <p:nvGrpSpPr>
          <p:cNvPr id="81" name="组合 80"/>
          <p:cNvGrpSpPr/>
          <p:nvPr/>
        </p:nvGrpSpPr>
        <p:grpSpPr>
          <a:xfrm>
            <a:off x="7254490" y="3047491"/>
            <a:ext cx="3616708" cy="674278"/>
            <a:chOff x="7583812" y="3374825"/>
            <a:chExt cx="3044101" cy="674278"/>
          </a:xfrm>
        </p:grpSpPr>
        <p:sp>
          <p:nvSpPr>
            <p:cNvPr id="82" name="矩形 81"/>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p>
          </p:txBody>
        </p:sp>
        <p:sp>
          <p:nvSpPr>
            <p:cNvPr id="83" name="矩形 82"/>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p>
          </p:txBody>
        </p:sp>
      </p:grpSp>
      <p:grpSp>
        <p:nvGrpSpPr>
          <p:cNvPr id="84" name="组合 83"/>
          <p:cNvGrpSpPr/>
          <p:nvPr/>
        </p:nvGrpSpPr>
        <p:grpSpPr>
          <a:xfrm>
            <a:off x="7254490" y="4012951"/>
            <a:ext cx="3616708" cy="674278"/>
            <a:chOff x="7583812" y="3374825"/>
            <a:chExt cx="3044101" cy="674278"/>
          </a:xfrm>
        </p:grpSpPr>
        <p:sp>
          <p:nvSpPr>
            <p:cNvPr id="85" name="矩形 84"/>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p>
          </p:txBody>
        </p:sp>
        <p:sp>
          <p:nvSpPr>
            <p:cNvPr id="86" name="矩形 85"/>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p>
          </p:txBody>
        </p:sp>
      </p:grpSp>
      <p:grpSp>
        <p:nvGrpSpPr>
          <p:cNvPr id="87" name="组合 86"/>
          <p:cNvGrpSpPr/>
          <p:nvPr/>
        </p:nvGrpSpPr>
        <p:grpSpPr>
          <a:xfrm>
            <a:off x="7254490" y="4984791"/>
            <a:ext cx="3616708" cy="674278"/>
            <a:chOff x="7583812" y="3374825"/>
            <a:chExt cx="3044101" cy="674278"/>
          </a:xfrm>
        </p:grpSpPr>
        <p:sp>
          <p:nvSpPr>
            <p:cNvPr id="88" name="矩形 87"/>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p>
          </p:txBody>
        </p:sp>
        <p:sp>
          <p:nvSpPr>
            <p:cNvPr id="89" name="矩形 88"/>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p>
          </p:txBody>
        </p:sp>
      </p:grpSp>
      <p:sp>
        <p:nvSpPr>
          <p:cNvPr id="38" name="任意多边形 37"/>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任意多边形 41"/>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54">
            <a:extLst>
              <a:ext uri="{FF2B5EF4-FFF2-40B4-BE49-F238E27FC236}">
                <a16:creationId xmlns="" xmlns:a16="http://schemas.microsoft.com/office/drawing/2014/main" id="{B969FDE4-AE57-4E80-8840-73358B6A3072}"/>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55">
            <a:extLst>
              <a:ext uri="{FF2B5EF4-FFF2-40B4-BE49-F238E27FC236}">
                <a16:creationId xmlns="" xmlns:a16="http://schemas.microsoft.com/office/drawing/2014/main" id="{F7C8BFE6-A21E-48F6-B8E8-717B452A4617}"/>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9">
            <a:extLst>
              <a:ext uri="{FF2B5EF4-FFF2-40B4-BE49-F238E27FC236}">
                <a16:creationId xmlns="" xmlns:a16="http://schemas.microsoft.com/office/drawing/2014/main" id="{5B1688C9-B758-44E7-9C51-FF1329699C3B}"/>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50">
            <a:extLst>
              <a:ext uri="{FF2B5EF4-FFF2-40B4-BE49-F238E27FC236}">
                <a16:creationId xmlns="" xmlns:a16="http://schemas.microsoft.com/office/drawing/2014/main" id="{FF9D5DB0-E4FD-4857-866B-EFCAE78F53B3}"/>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任意多边形 58">
            <a:extLst>
              <a:ext uri="{FF2B5EF4-FFF2-40B4-BE49-F238E27FC236}">
                <a16:creationId xmlns="" xmlns:a16="http://schemas.microsoft.com/office/drawing/2014/main" id="{53143232-5974-4E94-8CC1-818029E9FFB4}"/>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a:extLst>
              <a:ext uri="{FF2B5EF4-FFF2-40B4-BE49-F238E27FC236}">
                <a16:creationId xmlns="" xmlns:a16="http://schemas.microsoft.com/office/drawing/2014/main" id="{12B3C28C-347B-4967-95AA-1321F4FA8DD8}"/>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 xmlns:a16="http://schemas.microsoft.com/office/drawing/2014/main" id="{75E9A8F7-8C33-468D-807C-F3DE16398F63}"/>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5" name="文本框 64">
              <a:extLst>
                <a:ext uri="{FF2B5EF4-FFF2-40B4-BE49-F238E27FC236}">
                  <a16:creationId xmlns="" xmlns:a16="http://schemas.microsoft.com/office/drawing/2014/main" id="{DE22D97F-FC65-437A-B0BE-55BD560280FF}"/>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6" name="椭圆 15">
            <a:extLst>
              <a:ext uri="{FF2B5EF4-FFF2-40B4-BE49-F238E27FC236}">
                <a16:creationId xmlns="" xmlns:a16="http://schemas.microsoft.com/office/drawing/2014/main" id="{BC4DA6BF-11A3-4444-A72C-F01E813B9233}"/>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76661041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500"/>
                                        <p:tgtEl>
                                          <p:spTgt spid="90"/>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p:tgtEl>
                                          <p:spTgt spid="78"/>
                                        </p:tgtEl>
                                        <p:attrNameLst>
                                          <p:attrName>ppt_x</p:attrName>
                                        </p:attrNameLst>
                                      </p:cBhvr>
                                      <p:tavLst>
                                        <p:tav tm="0">
                                          <p:val>
                                            <p:strVal val="#ppt_x-#ppt_w*1.125000"/>
                                          </p:val>
                                        </p:tav>
                                        <p:tav tm="100000">
                                          <p:val>
                                            <p:strVal val="#ppt_x"/>
                                          </p:val>
                                        </p:tav>
                                      </p:tavLst>
                                    </p:anim>
                                    <p:animEffect transition="in" filter="wipe(right)">
                                      <p:cBhvr>
                                        <p:cTn id="18" dur="500"/>
                                        <p:tgtEl>
                                          <p:spTgt spid="78"/>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500"/>
                                        <p:tgtEl>
                                          <p:spTgt spid="81"/>
                                        </p:tgtEl>
                                        <p:attrNameLst>
                                          <p:attrName>ppt_x</p:attrName>
                                        </p:attrNameLst>
                                      </p:cBhvr>
                                      <p:tavLst>
                                        <p:tav tm="0">
                                          <p:val>
                                            <p:strVal val="#ppt_x-#ppt_w*1.125000"/>
                                          </p:val>
                                        </p:tav>
                                        <p:tav tm="100000">
                                          <p:val>
                                            <p:strVal val="#ppt_x"/>
                                          </p:val>
                                        </p:tav>
                                      </p:tavLst>
                                    </p:anim>
                                    <p:animEffect transition="in" filter="wipe(right)">
                                      <p:cBhvr>
                                        <p:cTn id="23" dur="500"/>
                                        <p:tgtEl>
                                          <p:spTgt spid="81"/>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p:tgtEl>
                                          <p:spTgt spid="84"/>
                                        </p:tgtEl>
                                        <p:attrNameLst>
                                          <p:attrName>ppt_x</p:attrName>
                                        </p:attrNameLst>
                                      </p:cBhvr>
                                      <p:tavLst>
                                        <p:tav tm="0">
                                          <p:val>
                                            <p:strVal val="#ppt_x-#ppt_w*1.125000"/>
                                          </p:val>
                                        </p:tav>
                                        <p:tav tm="100000">
                                          <p:val>
                                            <p:strVal val="#ppt_x"/>
                                          </p:val>
                                        </p:tav>
                                      </p:tavLst>
                                    </p:anim>
                                    <p:animEffect transition="in" filter="wipe(right)">
                                      <p:cBhvr>
                                        <p:cTn id="28" dur="500"/>
                                        <p:tgtEl>
                                          <p:spTgt spid="84"/>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p:tgtEl>
                                          <p:spTgt spid="87"/>
                                        </p:tgtEl>
                                        <p:attrNameLst>
                                          <p:attrName>ppt_x</p:attrName>
                                        </p:attrNameLst>
                                      </p:cBhvr>
                                      <p:tavLst>
                                        <p:tav tm="0">
                                          <p:val>
                                            <p:strVal val="#ppt_x-#ppt_w*1.125000"/>
                                          </p:val>
                                        </p:tav>
                                        <p:tav tm="100000">
                                          <p:val>
                                            <p:strVal val="#ppt_x"/>
                                          </p:val>
                                        </p:tav>
                                      </p:tavLst>
                                    </p:anim>
                                    <p:animEffect transition="in" filter="wipe(right)">
                                      <p:cBhvr>
                                        <p:cTn id="3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611385" y="3024319"/>
            <a:ext cx="312405" cy="234304"/>
            <a:chOff x="3268532" y="3133263"/>
            <a:chExt cx="425556" cy="319168"/>
          </a:xfrm>
        </p:grpSpPr>
        <p:sp>
          <p:nvSpPr>
            <p:cNvPr id="56" name="i$liḋe-任意多边形: 形状 41"/>
            <p:cNvSpPr>
              <a:spLocks/>
            </p:cNvSpPr>
            <p:nvPr/>
          </p:nvSpPr>
          <p:spPr bwMode="auto">
            <a:xfrm>
              <a:off x="3492946"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57" name="i$liḋe-任意多边形: 形状 42"/>
            <p:cNvSpPr>
              <a:spLocks/>
            </p:cNvSpPr>
            <p:nvPr/>
          </p:nvSpPr>
          <p:spPr bwMode="auto">
            <a:xfrm>
              <a:off x="3268532" y="3133263"/>
              <a:ext cx="201142" cy="319168"/>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grpSp>
      <p:grpSp>
        <p:nvGrpSpPr>
          <p:cNvPr id="18" name="组合 17"/>
          <p:cNvGrpSpPr/>
          <p:nvPr/>
        </p:nvGrpSpPr>
        <p:grpSpPr>
          <a:xfrm>
            <a:off x="5954922" y="3024319"/>
            <a:ext cx="312405" cy="234304"/>
            <a:chOff x="5918287" y="3133263"/>
            <a:chExt cx="425557" cy="319168"/>
          </a:xfrm>
        </p:grpSpPr>
        <p:sp>
          <p:nvSpPr>
            <p:cNvPr id="54" name="i$liḋe-任意多边形: 形状 39"/>
            <p:cNvSpPr>
              <a:spLocks/>
            </p:cNvSpPr>
            <p:nvPr/>
          </p:nvSpPr>
          <p:spPr bwMode="auto">
            <a:xfrm>
              <a:off x="6142702"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55" name="i$liḋe-任意多边形: 形状 40"/>
            <p:cNvSpPr>
              <a:spLocks/>
            </p:cNvSpPr>
            <p:nvPr/>
          </p:nvSpPr>
          <p:spPr bwMode="auto">
            <a:xfrm>
              <a:off x="5918287"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grpSp>
      <p:grpSp>
        <p:nvGrpSpPr>
          <p:cNvPr id="19" name="组合 18"/>
          <p:cNvGrpSpPr/>
          <p:nvPr/>
        </p:nvGrpSpPr>
        <p:grpSpPr>
          <a:xfrm>
            <a:off x="8298459" y="3024319"/>
            <a:ext cx="311184" cy="234304"/>
            <a:chOff x="8573030" y="3133263"/>
            <a:chExt cx="423894" cy="319168"/>
          </a:xfrm>
        </p:grpSpPr>
        <p:sp>
          <p:nvSpPr>
            <p:cNvPr id="52" name="i$liḋe-任意多边形: 形状 37"/>
            <p:cNvSpPr>
              <a:spLocks/>
            </p:cNvSpPr>
            <p:nvPr/>
          </p:nvSpPr>
          <p:spPr bwMode="auto">
            <a:xfrm>
              <a:off x="8795782"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53" name="i$liḋe-任意多边形: 形状 38"/>
            <p:cNvSpPr>
              <a:spLocks/>
            </p:cNvSpPr>
            <p:nvPr/>
          </p:nvSpPr>
          <p:spPr bwMode="auto">
            <a:xfrm>
              <a:off x="8573030" y="3133263"/>
              <a:ext cx="199480"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grpSp>
      <p:grpSp>
        <p:nvGrpSpPr>
          <p:cNvPr id="22" name="组合 21"/>
          <p:cNvGrpSpPr/>
          <p:nvPr/>
        </p:nvGrpSpPr>
        <p:grpSpPr>
          <a:xfrm>
            <a:off x="2097175" y="2278743"/>
            <a:ext cx="998230" cy="1930472"/>
            <a:chOff x="1240488" y="1730256"/>
            <a:chExt cx="1760409" cy="3404454"/>
          </a:xfrm>
        </p:grpSpPr>
        <p:sp>
          <p:nvSpPr>
            <p:cNvPr id="47" name="i$liḋe-任意多边形: 形状 32"/>
            <p:cNvSpPr>
              <a:spLocks/>
            </p:cNvSpPr>
            <p:nvPr/>
          </p:nvSpPr>
          <p:spPr bwMode="auto">
            <a:xfrm>
              <a:off x="1980225"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49" name="i$liḋe-任意多边形: 形状 34"/>
            <p:cNvSpPr>
              <a:spLocks/>
            </p:cNvSpPr>
            <p:nvPr/>
          </p:nvSpPr>
          <p:spPr bwMode="auto">
            <a:xfrm>
              <a:off x="1240488"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50" name="i$liḋe-Oval 49"/>
            <p:cNvSpPr>
              <a:spLocks/>
            </p:cNvSpPr>
            <p:nvPr/>
          </p:nvSpPr>
          <p:spPr bwMode="auto">
            <a:xfrm>
              <a:off x="1373474" y="1863242"/>
              <a:ext cx="1494436" cy="1497760"/>
            </a:xfrm>
            <a:prstGeom prst="ellipse">
              <a:avLst/>
            </a:prstGeom>
            <a:solidFill>
              <a:schemeClr val="bg1"/>
            </a:solidFill>
            <a:ln>
              <a:noFill/>
            </a:ln>
          </p:spPr>
          <p:txBody>
            <a:bodyPr vert="horz" wrap="square" lIns="91440" tIns="45720" rIns="91440" bIns="45720" anchor="t" anchorCtr="0" compatLnSpc="1">
              <a:prstTxWarp prst="textNoShape">
                <a:avLst/>
              </a:prstTxWarp>
              <a:normAutofit fontScale="62500" lnSpcReduction="20000"/>
            </a:bodyPr>
            <a:lstStyle/>
            <a:p>
              <a:pPr algn="ctr"/>
              <a:r>
                <a:rPr lang="en-US" sz="6000" i="1">
                  <a:solidFill>
                    <a:schemeClr val="accent1"/>
                  </a:solidFill>
                  <a:latin typeface="Century Gothic" panose="020B0502020202020204" pitchFamily="34" charset="0"/>
                </a:rPr>
                <a:t>A</a:t>
              </a:r>
            </a:p>
          </p:txBody>
        </p:sp>
      </p:grpSp>
      <p:grpSp>
        <p:nvGrpSpPr>
          <p:cNvPr id="23" name="组合 22"/>
          <p:cNvGrpSpPr/>
          <p:nvPr/>
        </p:nvGrpSpPr>
        <p:grpSpPr>
          <a:xfrm>
            <a:off x="4439770" y="2278743"/>
            <a:ext cx="999172" cy="1930472"/>
            <a:chOff x="3893568" y="1730256"/>
            <a:chExt cx="1762071" cy="3404454"/>
          </a:xfrm>
        </p:grpSpPr>
        <p:sp>
          <p:nvSpPr>
            <p:cNvPr id="40" name="i$liḋe-任意多边形: 形状 25"/>
            <p:cNvSpPr>
              <a:spLocks/>
            </p:cNvSpPr>
            <p:nvPr/>
          </p:nvSpPr>
          <p:spPr bwMode="auto">
            <a:xfrm>
              <a:off x="4629981" y="4672582"/>
              <a:ext cx="285921" cy="462128"/>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41" name="i$liḋe-任意多边形: 形状 26"/>
            <p:cNvSpPr>
              <a:spLocks/>
            </p:cNvSpPr>
            <p:nvPr/>
          </p:nvSpPr>
          <p:spPr bwMode="auto">
            <a:xfrm>
              <a:off x="4708110"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42" name="i$liḋe-任意多边形: 形状 27"/>
            <p:cNvSpPr>
              <a:spLocks/>
            </p:cNvSpPr>
            <p:nvPr/>
          </p:nvSpPr>
          <p:spPr bwMode="auto">
            <a:xfrm>
              <a:off x="4708110"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44" name="i$liḋe-任意多边形: 形状 29"/>
            <p:cNvSpPr>
              <a:spLocks/>
            </p:cNvSpPr>
            <p:nvPr/>
          </p:nvSpPr>
          <p:spPr bwMode="auto">
            <a:xfrm>
              <a:off x="3893568"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45" name="i$liḋe-Oval 44"/>
            <p:cNvSpPr>
              <a:spLocks/>
            </p:cNvSpPr>
            <p:nvPr/>
          </p:nvSpPr>
          <p:spPr bwMode="auto">
            <a:xfrm>
              <a:off x="4028217" y="1863242"/>
              <a:ext cx="1492773" cy="1497760"/>
            </a:xfrm>
            <a:prstGeom prst="ellipse">
              <a:avLst/>
            </a:prstGeom>
            <a:solidFill>
              <a:schemeClr val="bg1"/>
            </a:solidFill>
            <a:ln>
              <a:noFill/>
            </a:ln>
          </p:spPr>
          <p:txBody>
            <a:bodyPr vert="horz" wrap="square" lIns="91440" tIns="45720" rIns="91440" bIns="45720" anchor="t" anchorCtr="0" compatLnSpc="1">
              <a:prstTxWarp prst="textNoShape">
                <a:avLst/>
              </a:prstTxWarp>
              <a:normAutofit fontScale="62500" lnSpcReduction="20000"/>
            </a:bodyPr>
            <a:lstStyle/>
            <a:p>
              <a:pPr algn="ctr"/>
              <a:r>
                <a:rPr lang="en-US" sz="6000" i="1">
                  <a:solidFill>
                    <a:schemeClr val="accent2"/>
                  </a:solidFill>
                  <a:latin typeface="Century Gothic" panose="020B0502020202020204" pitchFamily="34" charset="0"/>
                </a:rPr>
                <a:t>I</a:t>
              </a:r>
            </a:p>
          </p:txBody>
        </p:sp>
      </p:grpSp>
      <p:grpSp>
        <p:nvGrpSpPr>
          <p:cNvPr id="24" name="组合 23"/>
          <p:cNvGrpSpPr/>
          <p:nvPr/>
        </p:nvGrpSpPr>
        <p:grpSpPr>
          <a:xfrm>
            <a:off x="6783307" y="2278743"/>
            <a:ext cx="999172" cy="1930472"/>
            <a:chOff x="6543324" y="1730256"/>
            <a:chExt cx="1762071" cy="3404454"/>
          </a:xfrm>
        </p:grpSpPr>
        <p:sp>
          <p:nvSpPr>
            <p:cNvPr id="33" name="i$liḋe-任意多边形: 形状 18"/>
            <p:cNvSpPr>
              <a:spLocks/>
            </p:cNvSpPr>
            <p:nvPr/>
          </p:nvSpPr>
          <p:spPr bwMode="auto">
            <a:xfrm>
              <a:off x="7283061" y="4672582"/>
              <a:ext cx="285921" cy="462128"/>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34" name="i$liḋe-任意多边形: 形状 19"/>
            <p:cNvSpPr>
              <a:spLocks/>
            </p:cNvSpPr>
            <p:nvPr/>
          </p:nvSpPr>
          <p:spPr bwMode="auto">
            <a:xfrm>
              <a:off x="7361191"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35" name="i$liḋe-任意多边形: 形状 20"/>
            <p:cNvSpPr>
              <a:spLocks/>
            </p:cNvSpPr>
            <p:nvPr/>
          </p:nvSpPr>
          <p:spPr bwMode="auto">
            <a:xfrm>
              <a:off x="7361191"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37" name="i$liḋe-任意多边形: 形状 22"/>
            <p:cNvSpPr>
              <a:spLocks/>
            </p:cNvSpPr>
            <p:nvPr/>
          </p:nvSpPr>
          <p:spPr bwMode="auto">
            <a:xfrm>
              <a:off x="6543324"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38" name="i$liḋe-Oval 37"/>
            <p:cNvSpPr>
              <a:spLocks/>
            </p:cNvSpPr>
            <p:nvPr/>
          </p:nvSpPr>
          <p:spPr bwMode="auto">
            <a:xfrm>
              <a:off x="6677973" y="1863242"/>
              <a:ext cx="1492773" cy="1497760"/>
            </a:xfrm>
            <a:prstGeom prst="ellipse">
              <a:avLst/>
            </a:prstGeom>
            <a:solidFill>
              <a:schemeClr val="bg1"/>
            </a:solidFill>
            <a:ln>
              <a:noFill/>
            </a:ln>
          </p:spPr>
          <p:txBody>
            <a:bodyPr vert="horz" wrap="square" lIns="91440" tIns="45720" rIns="91440" bIns="45720" anchor="t" anchorCtr="0" compatLnSpc="1">
              <a:prstTxWarp prst="textNoShape">
                <a:avLst/>
              </a:prstTxWarp>
              <a:normAutofit fontScale="62500" lnSpcReduction="20000"/>
            </a:bodyPr>
            <a:lstStyle/>
            <a:p>
              <a:pPr algn="ctr"/>
              <a:r>
                <a:rPr lang="en-US" sz="6000" i="1">
                  <a:solidFill>
                    <a:schemeClr val="accent3"/>
                  </a:solidFill>
                  <a:latin typeface="Century Gothic" panose="020B0502020202020204" pitchFamily="34" charset="0"/>
                </a:rPr>
                <a:t>D</a:t>
              </a:r>
            </a:p>
          </p:txBody>
        </p:sp>
      </p:grpSp>
      <p:grpSp>
        <p:nvGrpSpPr>
          <p:cNvPr id="25" name="组合 24"/>
          <p:cNvGrpSpPr/>
          <p:nvPr/>
        </p:nvGrpSpPr>
        <p:grpSpPr>
          <a:xfrm>
            <a:off x="9125622" y="2278743"/>
            <a:ext cx="998230" cy="1930472"/>
            <a:chOff x="9198066" y="1730256"/>
            <a:chExt cx="1760409" cy="3404454"/>
          </a:xfrm>
        </p:grpSpPr>
        <p:sp>
          <p:nvSpPr>
            <p:cNvPr id="26" name="i$liḋe-任意多边形: 形状 11"/>
            <p:cNvSpPr>
              <a:spLocks/>
            </p:cNvSpPr>
            <p:nvPr/>
          </p:nvSpPr>
          <p:spPr bwMode="auto">
            <a:xfrm>
              <a:off x="9936141"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4"/>
            </a:solidFill>
            <a:ln>
              <a:noFill/>
            </a:ln>
          </p:spPr>
          <p:txBody>
            <a:bodyPr anchor="ctr"/>
            <a:lstStyle/>
            <a:p>
              <a:pPr algn="ctr"/>
              <a:endParaRPr i="1">
                <a:latin typeface="Century Gothic" panose="020B0502020202020204" pitchFamily="34" charset="0"/>
              </a:endParaRPr>
            </a:p>
          </p:txBody>
        </p:sp>
        <p:sp>
          <p:nvSpPr>
            <p:cNvPr id="27" name="i$liḋe-任意多边形: 形状 12"/>
            <p:cNvSpPr>
              <a:spLocks/>
            </p:cNvSpPr>
            <p:nvPr/>
          </p:nvSpPr>
          <p:spPr bwMode="auto">
            <a:xfrm>
              <a:off x="10014271"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28" name="i$liḋe-任意多边形: 形状 13"/>
            <p:cNvSpPr>
              <a:spLocks/>
            </p:cNvSpPr>
            <p:nvPr/>
          </p:nvSpPr>
          <p:spPr bwMode="auto">
            <a:xfrm>
              <a:off x="10014271"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30" name="i$liḋe-任意多边形: 形状 15"/>
            <p:cNvSpPr>
              <a:spLocks/>
            </p:cNvSpPr>
            <p:nvPr/>
          </p:nvSpPr>
          <p:spPr bwMode="auto">
            <a:xfrm>
              <a:off x="9198066"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4"/>
            </a:solidFill>
            <a:ln>
              <a:noFill/>
            </a:ln>
          </p:spPr>
          <p:txBody>
            <a:bodyPr anchor="ctr"/>
            <a:lstStyle/>
            <a:p>
              <a:pPr algn="ctr"/>
              <a:endParaRPr i="1">
                <a:latin typeface="Century Gothic" panose="020B0502020202020204" pitchFamily="34" charset="0"/>
              </a:endParaRPr>
            </a:p>
          </p:txBody>
        </p:sp>
        <p:sp>
          <p:nvSpPr>
            <p:cNvPr id="31" name="i$liḋe-Oval 30"/>
            <p:cNvSpPr>
              <a:spLocks/>
            </p:cNvSpPr>
            <p:nvPr/>
          </p:nvSpPr>
          <p:spPr bwMode="auto">
            <a:xfrm>
              <a:off x="9331053" y="1863242"/>
              <a:ext cx="1494436" cy="1497760"/>
            </a:xfrm>
            <a:prstGeom prst="ellipse">
              <a:avLst/>
            </a:prstGeom>
            <a:solidFill>
              <a:schemeClr val="bg1"/>
            </a:solidFill>
            <a:ln>
              <a:noFill/>
            </a:ln>
          </p:spPr>
          <p:txBody>
            <a:bodyPr vert="horz" wrap="square" lIns="91440" tIns="45720" rIns="91440" bIns="45720" anchor="t" anchorCtr="0" compatLnSpc="1">
              <a:prstTxWarp prst="textNoShape">
                <a:avLst/>
              </a:prstTxWarp>
              <a:normAutofit fontScale="62500" lnSpcReduction="20000"/>
            </a:bodyPr>
            <a:lstStyle/>
            <a:p>
              <a:pPr algn="ctr"/>
              <a:r>
                <a:rPr lang="en-US" sz="6000" i="1">
                  <a:solidFill>
                    <a:schemeClr val="accent4"/>
                  </a:solidFill>
                  <a:latin typeface="Century Gothic" panose="020B0502020202020204" pitchFamily="34" charset="0"/>
                </a:rPr>
                <a:t>A</a:t>
              </a:r>
            </a:p>
          </p:txBody>
        </p:sp>
      </p:grpSp>
      <p:grpSp>
        <p:nvGrpSpPr>
          <p:cNvPr id="86" name="组合 85"/>
          <p:cNvGrpSpPr/>
          <p:nvPr/>
        </p:nvGrpSpPr>
        <p:grpSpPr>
          <a:xfrm>
            <a:off x="1549238" y="4444269"/>
            <a:ext cx="2088652" cy="1121555"/>
            <a:chOff x="7866382" y="3324025"/>
            <a:chExt cx="2088652" cy="1121555"/>
          </a:xfrm>
        </p:grpSpPr>
        <p:sp>
          <p:nvSpPr>
            <p:cNvPr id="87" name="矩形 86"/>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88" name="矩形 87"/>
            <p:cNvSpPr/>
            <p:nvPr/>
          </p:nvSpPr>
          <p:spPr>
            <a:xfrm>
              <a:off x="7885432" y="332402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p>
          </p:txBody>
        </p:sp>
      </p:grpSp>
      <p:sp>
        <p:nvSpPr>
          <p:cNvPr id="114" name="椭圆 100"/>
          <p:cNvSpPr/>
          <p:nvPr/>
        </p:nvSpPr>
        <p:spPr>
          <a:xfrm>
            <a:off x="2480025" y="3441663"/>
            <a:ext cx="259063" cy="267288"/>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5" name="椭圆 101"/>
          <p:cNvSpPr/>
          <p:nvPr/>
        </p:nvSpPr>
        <p:spPr>
          <a:xfrm>
            <a:off x="4815275" y="3443554"/>
            <a:ext cx="267288" cy="26350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6" name="椭圆 102"/>
          <p:cNvSpPr/>
          <p:nvPr/>
        </p:nvSpPr>
        <p:spPr>
          <a:xfrm>
            <a:off x="7155824" y="3441840"/>
            <a:ext cx="267288" cy="266936"/>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7" name="椭圆 103"/>
          <p:cNvSpPr/>
          <p:nvPr/>
        </p:nvSpPr>
        <p:spPr>
          <a:xfrm>
            <a:off x="9484415" y="3452046"/>
            <a:ext cx="267288" cy="24652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5" name="组合 104"/>
          <p:cNvGrpSpPr/>
          <p:nvPr/>
        </p:nvGrpSpPr>
        <p:grpSpPr>
          <a:xfrm>
            <a:off x="3895068" y="4444269"/>
            <a:ext cx="2088652" cy="1121555"/>
            <a:chOff x="7866382" y="3324025"/>
            <a:chExt cx="2088652" cy="1121555"/>
          </a:xfrm>
        </p:grpSpPr>
        <p:sp>
          <p:nvSpPr>
            <p:cNvPr id="106" name="矩形 105"/>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107" name="矩形 106"/>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p>
          </p:txBody>
        </p:sp>
      </p:grpSp>
      <p:grpSp>
        <p:nvGrpSpPr>
          <p:cNvPr id="108" name="组合 107"/>
          <p:cNvGrpSpPr/>
          <p:nvPr/>
        </p:nvGrpSpPr>
        <p:grpSpPr>
          <a:xfrm>
            <a:off x="6229042" y="4444269"/>
            <a:ext cx="2088652" cy="1121555"/>
            <a:chOff x="7866382" y="3324025"/>
            <a:chExt cx="2088652" cy="1121555"/>
          </a:xfrm>
        </p:grpSpPr>
        <p:sp>
          <p:nvSpPr>
            <p:cNvPr id="109" name="矩形 108"/>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110" name="矩形 109"/>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p>
          </p:txBody>
        </p:sp>
      </p:grpSp>
      <p:grpSp>
        <p:nvGrpSpPr>
          <p:cNvPr id="111" name="组合 110"/>
          <p:cNvGrpSpPr/>
          <p:nvPr/>
        </p:nvGrpSpPr>
        <p:grpSpPr>
          <a:xfrm>
            <a:off x="8580411" y="4444269"/>
            <a:ext cx="2088652" cy="1121555"/>
            <a:chOff x="7866382" y="3324025"/>
            <a:chExt cx="2088652" cy="1121555"/>
          </a:xfrm>
        </p:grpSpPr>
        <p:sp>
          <p:nvSpPr>
            <p:cNvPr id="112" name="矩形 111"/>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113" name="矩形 112"/>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p>
          </p:txBody>
        </p:sp>
      </p:grpSp>
      <p:sp>
        <p:nvSpPr>
          <p:cNvPr id="85" name="任意多边形 8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2" name="任意多边形 91"/>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4">
            <a:extLst>
              <a:ext uri="{FF2B5EF4-FFF2-40B4-BE49-F238E27FC236}">
                <a16:creationId xmlns="" xmlns:a16="http://schemas.microsoft.com/office/drawing/2014/main" id="{DBF1B5D4-0989-4F5C-A570-4FD512C2E3E3}"/>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5">
            <a:extLst>
              <a:ext uri="{FF2B5EF4-FFF2-40B4-BE49-F238E27FC236}">
                <a16:creationId xmlns="" xmlns:a16="http://schemas.microsoft.com/office/drawing/2014/main" id="{1C1172BA-F627-4083-B7C2-5FA51C9BA5A1}"/>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49">
            <a:extLst>
              <a:ext uri="{FF2B5EF4-FFF2-40B4-BE49-F238E27FC236}">
                <a16:creationId xmlns="" xmlns:a16="http://schemas.microsoft.com/office/drawing/2014/main" id="{8D94D6BE-CDFA-4355-A9E4-173F693EF38B}"/>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50">
            <a:extLst>
              <a:ext uri="{FF2B5EF4-FFF2-40B4-BE49-F238E27FC236}">
                <a16:creationId xmlns="" xmlns:a16="http://schemas.microsoft.com/office/drawing/2014/main" id="{5F9BD520-871F-42E8-B205-0A19E66015CA}"/>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任意多边形 58">
            <a:extLst>
              <a:ext uri="{FF2B5EF4-FFF2-40B4-BE49-F238E27FC236}">
                <a16:creationId xmlns="" xmlns:a16="http://schemas.microsoft.com/office/drawing/2014/main" id="{472E1906-9046-4C79-8DED-F19678690F04}"/>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a:extLst>
              <a:ext uri="{FF2B5EF4-FFF2-40B4-BE49-F238E27FC236}">
                <a16:creationId xmlns="" xmlns:a16="http://schemas.microsoft.com/office/drawing/2014/main" id="{42E8F9A7-F707-42F6-80B9-7D0ED1F1AECE}"/>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 xmlns:a16="http://schemas.microsoft.com/office/drawing/2014/main" id="{C58FC441-2206-49C6-93A7-45856548DBF3}"/>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5" name="文本框 64">
              <a:extLst>
                <a:ext uri="{FF2B5EF4-FFF2-40B4-BE49-F238E27FC236}">
                  <a16:creationId xmlns="" xmlns:a16="http://schemas.microsoft.com/office/drawing/2014/main" id="{2BF1F915-CB35-4ED0-A8D3-98B53C17E70B}"/>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6" name="椭圆 15">
            <a:extLst>
              <a:ext uri="{FF2B5EF4-FFF2-40B4-BE49-F238E27FC236}">
                <a16:creationId xmlns="" xmlns:a16="http://schemas.microsoft.com/office/drawing/2014/main" id="{E23D0262-F08E-43CE-A868-DCDDF62C1D75}"/>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76949951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1000"/>
                                        <p:tgtEl>
                                          <p:spTgt spid="116"/>
                                        </p:tgtEl>
                                      </p:cBhvr>
                                    </p:animEffect>
                                    <p:anim calcmode="lin" valueType="num">
                                      <p:cBhvr>
                                        <p:cTn id="53" dur="1000" fill="hold"/>
                                        <p:tgtEl>
                                          <p:spTgt spid="116"/>
                                        </p:tgtEl>
                                        <p:attrNameLst>
                                          <p:attrName>ppt_x</p:attrName>
                                        </p:attrNameLst>
                                      </p:cBhvr>
                                      <p:tavLst>
                                        <p:tav tm="0">
                                          <p:val>
                                            <p:strVal val="#ppt_x"/>
                                          </p:val>
                                        </p:tav>
                                        <p:tav tm="100000">
                                          <p:val>
                                            <p:strVal val="#ppt_x"/>
                                          </p:val>
                                        </p:tav>
                                      </p:tavLst>
                                    </p:anim>
                                    <p:anim calcmode="lin" valueType="num">
                                      <p:cBhvr>
                                        <p:cTn id="54" dur="1000" fill="hold"/>
                                        <p:tgtEl>
                                          <p:spTgt spid="1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1000"/>
                                        <p:tgtEl>
                                          <p:spTgt spid="117"/>
                                        </p:tgtEl>
                                      </p:cBhvr>
                                    </p:animEffect>
                                    <p:anim calcmode="lin" valueType="num">
                                      <p:cBhvr>
                                        <p:cTn id="58" dur="1000" fill="hold"/>
                                        <p:tgtEl>
                                          <p:spTgt spid="117"/>
                                        </p:tgtEl>
                                        <p:attrNameLst>
                                          <p:attrName>ppt_x</p:attrName>
                                        </p:attrNameLst>
                                      </p:cBhvr>
                                      <p:tavLst>
                                        <p:tav tm="0">
                                          <p:val>
                                            <p:strVal val="#ppt_x"/>
                                          </p:val>
                                        </p:tav>
                                        <p:tav tm="100000">
                                          <p:val>
                                            <p:strVal val="#ppt_x"/>
                                          </p:val>
                                        </p:tav>
                                      </p:tavLst>
                                    </p:anim>
                                    <p:anim calcmode="lin" valueType="num">
                                      <p:cBhvr>
                                        <p:cTn id="59" dur="1000" fill="hold"/>
                                        <p:tgtEl>
                                          <p:spTgt spid="117"/>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 calcmode="lin" valueType="num">
                                      <p:cBhvr>
                                        <p:cTn id="63" dur="500" fill="hold"/>
                                        <p:tgtEl>
                                          <p:spTgt spid="86"/>
                                        </p:tgtEl>
                                        <p:attrNameLst>
                                          <p:attrName>ppt_w</p:attrName>
                                        </p:attrNameLst>
                                      </p:cBhvr>
                                      <p:tavLst>
                                        <p:tav tm="0">
                                          <p:val>
                                            <p:fltVal val="0"/>
                                          </p:val>
                                        </p:tav>
                                        <p:tav tm="100000">
                                          <p:val>
                                            <p:strVal val="#ppt_w"/>
                                          </p:val>
                                        </p:tav>
                                      </p:tavLst>
                                    </p:anim>
                                    <p:anim calcmode="lin" valueType="num">
                                      <p:cBhvr>
                                        <p:cTn id="64" dur="500" fill="hold"/>
                                        <p:tgtEl>
                                          <p:spTgt spid="86"/>
                                        </p:tgtEl>
                                        <p:attrNameLst>
                                          <p:attrName>ppt_h</p:attrName>
                                        </p:attrNameLst>
                                      </p:cBhvr>
                                      <p:tavLst>
                                        <p:tav tm="0">
                                          <p:val>
                                            <p:fltVal val="0"/>
                                          </p:val>
                                        </p:tav>
                                        <p:tav tm="100000">
                                          <p:val>
                                            <p:strVal val="#ppt_h"/>
                                          </p:val>
                                        </p:tav>
                                      </p:tavLst>
                                    </p:anim>
                                    <p:animEffect transition="in" filter="fade">
                                      <p:cBhvr>
                                        <p:cTn id="65" dur="500"/>
                                        <p:tgtEl>
                                          <p:spTgt spid="86"/>
                                        </p:tgtEl>
                                      </p:cBhvr>
                                    </p:animEffect>
                                  </p:childTnLst>
                                </p:cTn>
                              </p:par>
                              <p:par>
                                <p:cTn id="66" presetID="53" presetClass="entr" presetSubtype="16" fill="hold" nodeType="withEffect">
                                  <p:stCondLst>
                                    <p:cond delay="0"/>
                                  </p:stCondLst>
                                  <p:childTnLst>
                                    <p:set>
                                      <p:cBhvr>
                                        <p:cTn id="67" dur="1" fill="hold">
                                          <p:stCondLst>
                                            <p:cond delay="0"/>
                                          </p:stCondLst>
                                        </p:cTn>
                                        <p:tgtEl>
                                          <p:spTgt spid="105"/>
                                        </p:tgtEl>
                                        <p:attrNameLst>
                                          <p:attrName>style.visibility</p:attrName>
                                        </p:attrNameLst>
                                      </p:cBhvr>
                                      <p:to>
                                        <p:strVal val="visible"/>
                                      </p:to>
                                    </p:set>
                                    <p:anim calcmode="lin" valueType="num">
                                      <p:cBhvr>
                                        <p:cTn id="68" dur="500" fill="hold"/>
                                        <p:tgtEl>
                                          <p:spTgt spid="105"/>
                                        </p:tgtEl>
                                        <p:attrNameLst>
                                          <p:attrName>ppt_w</p:attrName>
                                        </p:attrNameLst>
                                      </p:cBhvr>
                                      <p:tavLst>
                                        <p:tav tm="0">
                                          <p:val>
                                            <p:fltVal val="0"/>
                                          </p:val>
                                        </p:tav>
                                        <p:tav tm="100000">
                                          <p:val>
                                            <p:strVal val="#ppt_w"/>
                                          </p:val>
                                        </p:tav>
                                      </p:tavLst>
                                    </p:anim>
                                    <p:anim calcmode="lin" valueType="num">
                                      <p:cBhvr>
                                        <p:cTn id="69" dur="500" fill="hold"/>
                                        <p:tgtEl>
                                          <p:spTgt spid="105"/>
                                        </p:tgtEl>
                                        <p:attrNameLst>
                                          <p:attrName>ppt_h</p:attrName>
                                        </p:attrNameLst>
                                      </p:cBhvr>
                                      <p:tavLst>
                                        <p:tav tm="0">
                                          <p:val>
                                            <p:fltVal val="0"/>
                                          </p:val>
                                        </p:tav>
                                        <p:tav tm="100000">
                                          <p:val>
                                            <p:strVal val="#ppt_h"/>
                                          </p:val>
                                        </p:tav>
                                      </p:tavLst>
                                    </p:anim>
                                    <p:animEffect transition="in" filter="fade">
                                      <p:cBhvr>
                                        <p:cTn id="70" dur="500"/>
                                        <p:tgtEl>
                                          <p:spTgt spid="105"/>
                                        </p:tgtEl>
                                      </p:cBhvr>
                                    </p:animEffect>
                                  </p:childTnLst>
                                </p:cTn>
                              </p:par>
                              <p:par>
                                <p:cTn id="71" presetID="53" presetClass="entr" presetSubtype="16"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anim calcmode="lin" valueType="num">
                                      <p:cBhvr>
                                        <p:cTn id="73" dur="500" fill="hold"/>
                                        <p:tgtEl>
                                          <p:spTgt spid="108"/>
                                        </p:tgtEl>
                                        <p:attrNameLst>
                                          <p:attrName>ppt_w</p:attrName>
                                        </p:attrNameLst>
                                      </p:cBhvr>
                                      <p:tavLst>
                                        <p:tav tm="0">
                                          <p:val>
                                            <p:fltVal val="0"/>
                                          </p:val>
                                        </p:tav>
                                        <p:tav tm="100000">
                                          <p:val>
                                            <p:strVal val="#ppt_w"/>
                                          </p:val>
                                        </p:tav>
                                      </p:tavLst>
                                    </p:anim>
                                    <p:anim calcmode="lin" valueType="num">
                                      <p:cBhvr>
                                        <p:cTn id="74" dur="500" fill="hold"/>
                                        <p:tgtEl>
                                          <p:spTgt spid="108"/>
                                        </p:tgtEl>
                                        <p:attrNameLst>
                                          <p:attrName>ppt_h</p:attrName>
                                        </p:attrNameLst>
                                      </p:cBhvr>
                                      <p:tavLst>
                                        <p:tav tm="0">
                                          <p:val>
                                            <p:fltVal val="0"/>
                                          </p:val>
                                        </p:tav>
                                        <p:tav tm="100000">
                                          <p:val>
                                            <p:strVal val="#ppt_h"/>
                                          </p:val>
                                        </p:tav>
                                      </p:tavLst>
                                    </p:anim>
                                    <p:animEffect transition="in" filter="fade">
                                      <p:cBhvr>
                                        <p:cTn id="75" dur="500"/>
                                        <p:tgtEl>
                                          <p:spTgt spid="108"/>
                                        </p:tgtEl>
                                      </p:cBhvr>
                                    </p:animEffect>
                                  </p:childTnLst>
                                </p:cTn>
                              </p:par>
                              <p:par>
                                <p:cTn id="76" presetID="53" presetClass="entr" presetSubtype="16" fill="hold" nodeType="withEffect">
                                  <p:stCondLst>
                                    <p:cond delay="0"/>
                                  </p:stCondLst>
                                  <p:childTnLst>
                                    <p:set>
                                      <p:cBhvr>
                                        <p:cTn id="77" dur="1" fill="hold">
                                          <p:stCondLst>
                                            <p:cond delay="0"/>
                                          </p:stCondLst>
                                        </p:cTn>
                                        <p:tgtEl>
                                          <p:spTgt spid="111"/>
                                        </p:tgtEl>
                                        <p:attrNameLst>
                                          <p:attrName>style.visibility</p:attrName>
                                        </p:attrNameLst>
                                      </p:cBhvr>
                                      <p:to>
                                        <p:strVal val="visible"/>
                                      </p:to>
                                    </p:set>
                                    <p:anim calcmode="lin" valueType="num">
                                      <p:cBhvr>
                                        <p:cTn id="78" dur="500" fill="hold"/>
                                        <p:tgtEl>
                                          <p:spTgt spid="111"/>
                                        </p:tgtEl>
                                        <p:attrNameLst>
                                          <p:attrName>ppt_w</p:attrName>
                                        </p:attrNameLst>
                                      </p:cBhvr>
                                      <p:tavLst>
                                        <p:tav tm="0">
                                          <p:val>
                                            <p:fltVal val="0"/>
                                          </p:val>
                                        </p:tav>
                                        <p:tav tm="100000">
                                          <p:val>
                                            <p:strVal val="#ppt_w"/>
                                          </p:val>
                                        </p:tav>
                                      </p:tavLst>
                                    </p:anim>
                                    <p:anim calcmode="lin" valueType="num">
                                      <p:cBhvr>
                                        <p:cTn id="79" dur="500" fill="hold"/>
                                        <p:tgtEl>
                                          <p:spTgt spid="111"/>
                                        </p:tgtEl>
                                        <p:attrNameLst>
                                          <p:attrName>ppt_h</p:attrName>
                                        </p:attrNameLst>
                                      </p:cBhvr>
                                      <p:tavLst>
                                        <p:tav tm="0">
                                          <p:val>
                                            <p:fltVal val="0"/>
                                          </p:val>
                                        </p:tav>
                                        <p:tav tm="100000">
                                          <p:val>
                                            <p:strVal val="#ppt_h"/>
                                          </p:val>
                                        </p:tav>
                                      </p:tavLst>
                                    </p:anim>
                                    <p:animEffect transition="in" filter="fade">
                                      <p:cBhvr>
                                        <p:cTn id="8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44d49d5-804f-4a35-9ab6-98a3540b9817"/>
          <p:cNvGrpSpPr>
            <a:grpSpLocks noChangeAspect="1"/>
          </p:cNvGrpSpPr>
          <p:nvPr/>
        </p:nvGrpSpPr>
        <p:grpSpPr>
          <a:xfrm>
            <a:off x="3751425" y="2218039"/>
            <a:ext cx="4689151" cy="3439828"/>
            <a:chOff x="3774284" y="1772816"/>
            <a:chExt cx="4689151" cy="3439828"/>
          </a:xfrm>
        </p:grpSpPr>
        <p:grpSp>
          <p:nvGrpSpPr>
            <p:cNvPr id="4" name="Group 13"/>
            <p:cNvGrpSpPr/>
            <p:nvPr/>
          </p:nvGrpSpPr>
          <p:grpSpPr>
            <a:xfrm>
              <a:off x="3774284" y="2299963"/>
              <a:ext cx="4689151" cy="2344576"/>
              <a:chOff x="5025571" y="2441729"/>
              <a:chExt cx="11048999" cy="5524501"/>
            </a:xfrm>
          </p:grpSpPr>
          <p:sp>
            <p:nvSpPr>
              <p:cNvPr id="27" name="Arc 24"/>
              <p:cNvSpPr/>
              <p:nvPr/>
            </p:nvSpPr>
            <p:spPr>
              <a:xfrm rot="5400000">
                <a:off x="5025571" y="2441729"/>
                <a:ext cx="5524501" cy="5524501"/>
              </a:xfrm>
              <a:prstGeom prst="arc">
                <a:avLst>
                  <a:gd name="adj1" fmla="val 16200000"/>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8" name="Arc 25"/>
              <p:cNvSpPr/>
              <p:nvPr/>
            </p:nvSpPr>
            <p:spPr>
              <a:xfrm rot="16200000">
                <a:off x="10550070" y="2441730"/>
                <a:ext cx="5524500" cy="5524500"/>
              </a:xfrm>
              <a:prstGeom prst="arc">
                <a:avLst>
                  <a:gd name="adj1" fmla="val 16297427"/>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sp>
          <p:nvSpPr>
            <p:cNvPr id="5" name="Oval 16"/>
            <p:cNvSpPr/>
            <p:nvPr/>
          </p:nvSpPr>
          <p:spPr>
            <a:xfrm>
              <a:off x="4101184" y="4171269"/>
              <a:ext cx="404887" cy="404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17"/>
            <p:cNvSpPr/>
            <p:nvPr/>
          </p:nvSpPr>
          <p:spPr>
            <a:xfrm>
              <a:off x="7752663" y="2282644"/>
              <a:ext cx="404887" cy="404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Group 3"/>
            <p:cNvGrpSpPr/>
            <p:nvPr/>
          </p:nvGrpSpPr>
          <p:grpSpPr>
            <a:xfrm>
              <a:off x="6627184" y="3884724"/>
              <a:ext cx="1327924" cy="1327920"/>
              <a:chOff x="6714584" y="3938476"/>
              <a:chExt cx="1022143" cy="1022141"/>
            </a:xfrm>
          </p:grpSpPr>
          <p:sp>
            <p:nvSpPr>
              <p:cNvPr id="24" name="Oval 18"/>
              <p:cNvSpPr/>
              <p:nvPr/>
            </p:nvSpPr>
            <p:spPr>
              <a:xfrm flipH="1">
                <a:off x="6714584" y="3938476"/>
                <a:ext cx="1022143" cy="1022141"/>
              </a:xfrm>
              <a:prstGeom prst="ellipse">
                <a:avLst/>
              </a:prstGeom>
              <a:solidFill>
                <a:schemeClr val="accent1">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9"/>
              <p:cNvSpPr/>
              <p:nvPr/>
            </p:nvSpPr>
            <p:spPr>
              <a:xfrm flipH="1">
                <a:off x="6793889" y="4011683"/>
                <a:ext cx="871263" cy="871262"/>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Freeform: Shape 29"/>
              <p:cNvSpPr>
                <a:spLocks noChangeAspect="1"/>
              </p:cNvSpPr>
              <p:nvPr/>
            </p:nvSpPr>
            <p:spPr bwMode="auto">
              <a:xfrm>
                <a:off x="7061794" y="4287769"/>
                <a:ext cx="381053" cy="311001"/>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bg1"/>
              </a:solidFill>
              <a:ln>
                <a:noFill/>
              </a:ln>
              <a:extLst/>
            </p:spPr>
            <p:txBody>
              <a:bodyPr anchor="ctr"/>
              <a:lstStyle/>
              <a:p>
                <a:pPr algn="ctr"/>
                <a:endParaRPr/>
              </a:p>
            </p:txBody>
          </p:sp>
        </p:grpSp>
        <p:grpSp>
          <p:nvGrpSpPr>
            <p:cNvPr id="8" name="Group 6"/>
            <p:cNvGrpSpPr/>
            <p:nvPr/>
          </p:nvGrpSpPr>
          <p:grpSpPr>
            <a:xfrm>
              <a:off x="4282608" y="1772816"/>
              <a:ext cx="1327924" cy="1327920"/>
              <a:chOff x="4909893" y="2312876"/>
              <a:chExt cx="1022143" cy="1022141"/>
            </a:xfrm>
          </p:grpSpPr>
          <p:sp>
            <p:nvSpPr>
              <p:cNvPr id="21" name="Oval 21"/>
              <p:cNvSpPr/>
              <p:nvPr/>
            </p:nvSpPr>
            <p:spPr>
              <a:xfrm flipH="1">
                <a:off x="4909893" y="2312876"/>
                <a:ext cx="1022143" cy="1022141"/>
              </a:xfrm>
              <a:prstGeom prst="ellipse">
                <a:avLst/>
              </a:prstGeom>
              <a:solidFill>
                <a:schemeClr val="accent1">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Oval 22"/>
              <p:cNvSpPr/>
              <p:nvPr/>
            </p:nvSpPr>
            <p:spPr>
              <a:xfrm flipH="1">
                <a:off x="4989198" y="2388316"/>
                <a:ext cx="871263" cy="871262"/>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Shape 30"/>
              <p:cNvSpPr>
                <a:spLocks noChangeAspect="1"/>
              </p:cNvSpPr>
              <p:nvPr/>
            </p:nvSpPr>
            <p:spPr bwMode="auto">
              <a:xfrm>
                <a:off x="5230439" y="2685625"/>
                <a:ext cx="381053" cy="276641"/>
              </a:xfrm>
              <a:custGeom>
                <a:avLst/>
                <a:gdLst>
                  <a:gd name="connsiteX0" fmla="*/ 220682 w 508000"/>
                  <a:gd name="connsiteY0" fmla="*/ 153574 h 368803"/>
                  <a:gd name="connsiteX1" fmla="*/ 251847 w 508000"/>
                  <a:gd name="connsiteY1" fmla="*/ 166568 h 368803"/>
                  <a:gd name="connsiteX2" fmla="*/ 314177 w 508000"/>
                  <a:gd name="connsiteY2" fmla="*/ 166568 h 368803"/>
                  <a:gd name="connsiteX3" fmla="*/ 314177 w 508000"/>
                  <a:gd name="connsiteY3" fmla="*/ 232405 h 368803"/>
                  <a:gd name="connsiteX4" fmla="*/ 258773 w 508000"/>
                  <a:gd name="connsiteY4" fmla="*/ 287846 h 368803"/>
                  <a:gd name="connsiteX5" fmla="*/ 248384 w 508000"/>
                  <a:gd name="connsiteY5" fmla="*/ 287846 h 368803"/>
                  <a:gd name="connsiteX6" fmla="*/ 189517 w 508000"/>
                  <a:gd name="connsiteY6" fmla="*/ 232405 h 368803"/>
                  <a:gd name="connsiteX7" fmla="*/ 189517 w 508000"/>
                  <a:gd name="connsiteY7" fmla="*/ 166568 h 368803"/>
                  <a:gd name="connsiteX8" fmla="*/ 220682 w 508000"/>
                  <a:gd name="connsiteY8" fmla="*/ 153574 h 368803"/>
                  <a:gd name="connsiteX9" fmla="*/ 463075 w 508000"/>
                  <a:gd name="connsiteY9" fmla="*/ 73065 h 368803"/>
                  <a:gd name="connsiteX10" fmla="*/ 362857 w 508000"/>
                  <a:gd name="connsiteY10" fmla="*/ 191360 h 368803"/>
                  <a:gd name="connsiteX11" fmla="*/ 463075 w 508000"/>
                  <a:gd name="connsiteY11" fmla="*/ 295738 h 368803"/>
                  <a:gd name="connsiteX12" fmla="*/ 41469 w 508000"/>
                  <a:gd name="connsiteY12" fmla="*/ 73065 h 368803"/>
                  <a:gd name="connsiteX13" fmla="*/ 41469 w 508000"/>
                  <a:gd name="connsiteY13" fmla="*/ 295738 h 368803"/>
                  <a:gd name="connsiteX14" fmla="*/ 141687 w 508000"/>
                  <a:gd name="connsiteY14" fmla="*/ 191360 h 368803"/>
                  <a:gd name="connsiteX15" fmla="*/ 41469 w 508000"/>
                  <a:gd name="connsiteY15" fmla="*/ 73065 h 368803"/>
                  <a:gd name="connsiteX16" fmla="*/ 72571 w 508000"/>
                  <a:gd name="connsiteY16" fmla="*/ 41751 h 368803"/>
                  <a:gd name="connsiteX17" fmla="*/ 176245 w 508000"/>
                  <a:gd name="connsiteY17" fmla="*/ 163526 h 368803"/>
                  <a:gd name="connsiteX18" fmla="*/ 169333 w 508000"/>
                  <a:gd name="connsiteY18" fmla="*/ 226153 h 368803"/>
                  <a:gd name="connsiteX19" fmla="*/ 72571 w 508000"/>
                  <a:gd name="connsiteY19" fmla="*/ 327052 h 368803"/>
                  <a:gd name="connsiteX20" fmla="*/ 435429 w 508000"/>
                  <a:gd name="connsiteY20" fmla="*/ 327052 h 368803"/>
                  <a:gd name="connsiteX21" fmla="*/ 338667 w 508000"/>
                  <a:gd name="connsiteY21" fmla="*/ 226153 h 368803"/>
                  <a:gd name="connsiteX22" fmla="*/ 331755 w 508000"/>
                  <a:gd name="connsiteY22" fmla="*/ 163526 h 368803"/>
                  <a:gd name="connsiteX23" fmla="*/ 435429 w 508000"/>
                  <a:gd name="connsiteY23" fmla="*/ 41751 h 368803"/>
                  <a:gd name="connsiteX24" fmla="*/ 72571 w 508000"/>
                  <a:gd name="connsiteY24" fmla="*/ 41751 h 368803"/>
                  <a:gd name="connsiteX25" fmla="*/ 55293 w 508000"/>
                  <a:gd name="connsiteY25" fmla="*/ 0 h 368803"/>
                  <a:gd name="connsiteX26" fmla="*/ 449252 w 508000"/>
                  <a:gd name="connsiteY26" fmla="*/ 0 h 368803"/>
                  <a:gd name="connsiteX27" fmla="*/ 466531 w 508000"/>
                  <a:gd name="connsiteY27" fmla="*/ 3479 h 368803"/>
                  <a:gd name="connsiteX28" fmla="*/ 508000 w 508000"/>
                  <a:gd name="connsiteY28" fmla="*/ 55668 h 368803"/>
                  <a:gd name="connsiteX29" fmla="*/ 504544 w 508000"/>
                  <a:gd name="connsiteY29" fmla="*/ 313135 h 368803"/>
                  <a:gd name="connsiteX30" fmla="*/ 490721 w 508000"/>
                  <a:gd name="connsiteY30" fmla="*/ 351407 h 368803"/>
                  <a:gd name="connsiteX31" fmla="*/ 449252 w 508000"/>
                  <a:gd name="connsiteY31" fmla="*/ 368803 h 368803"/>
                  <a:gd name="connsiteX32" fmla="*/ 55293 w 508000"/>
                  <a:gd name="connsiteY32" fmla="*/ 368803 h 368803"/>
                  <a:gd name="connsiteX33" fmla="*/ 17279 w 508000"/>
                  <a:gd name="connsiteY33" fmla="*/ 351407 h 368803"/>
                  <a:gd name="connsiteX34" fmla="*/ 0 w 508000"/>
                  <a:gd name="connsiteY34" fmla="*/ 313135 h 368803"/>
                  <a:gd name="connsiteX35" fmla="*/ 0 w 508000"/>
                  <a:gd name="connsiteY35" fmla="*/ 55668 h 368803"/>
                  <a:gd name="connsiteX36" fmla="*/ 41469 w 508000"/>
                  <a:gd name="connsiteY36" fmla="*/ 3479 h 368803"/>
                  <a:gd name="connsiteX37" fmla="*/ 55293 w 508000"/>
                  <a:gd name="connsiteY37" fmla="*/ 0 h 36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8000" h="368803">
                    <a:moveTo>
                      <a:pt x="220682" y="153574"/>
                    </a:moveTo>
                    <a:cubicBezTo>
                      <a:pt x="231936" y="153574"/>
                      <a:pt x="243190" y="157906"/>
                      <a:pt x="251847" y="166568"/>
                    </a:cubicBezTo>
                    <a:cubicBezTo>
                      <a:pt x="269161" y="149243"/>
                      <a:pt x="296863" y="149243"/>
                      <a:pt x="314177" y="166568"/>
                    </a:cubicBezTo>
                    <a:cubicBezTo>
                      <a:pt x="331491" y="183894"/>
                      <a:pt x="331491" y="215079"/>
                      <a:pt x="314177" y="232405"/>
                    </a:cubicBezTo>
                    <a:cubicBezTo>
                      <a:pt x="314177" y="232405"/>
                      <a:pt x="272624" y="273986"/>
                      <a:pt x="258773" y="287846"/>
                    </a:cubicBezTo>
                    <a:cubicBezTo>
                      <a:pt x="255310" y="291311"/>
                      <a:pt x="251847" y="291311"/>
                      <a:pt x="248384" y="287846"/>
                    </a:cubicBezTo>
                    <a:cubicBezTo>
                      <a:pt x="231070" y="273986"/>
                      <a:pt x="189517" y="232405"/>
                      <a:pt x="189517" y="232405"/>
                    </a:cubicBezTo>
                    <a:cubicBezTo>
                      <a:pt x="172203" y="215079"/>
                      <a:pt x="172203" y="183894"/>
                      <a:pt x="189517" y="166568"/>
                    </a:cubicBezTo>
                    <a:cubicBezTo>
                      <a:pt x="198174" y="157906"/>
                      <a:pt x="209428" y="153574"/>
                      <a:pt x="220682" y="153574"/>
                    </a:cubicBezTo>
                    <a:close/>
                    <a:moveTo>
                      <a:pt x="463075" y="73065"/>
                    </a:moveTo>
                    <a:cubicBezTo>
                      <a:pt x="463075" y="73065"/>
                      <a:pt x="463075" y="73065"/>
                      <a:pt x="362857" y="191360"/>
                    </a:cubicBezTo>
                    <a:cubicBezTo>
                      <a:pt x="362857" y="191360"/>
                      <a:pt x="362857" y="191360"/>
                      <a:pt x="463075" y="295738"/>
                    </a:cubicBezTo>
                    <a:close/>
                    <a:moveTo>
                      <a:pt x="41469" y="73065"/>
                    </a:moveTo>
                    <a:cubicBezTo>
                      <a:pt x="41469" y="73065"/>
                      <a:pt x="41469" y="73065"/>
                      <a:pt x="41469" y="295738"/>
                    </a:cubicBezTo>
                    <a:lnTo>
                      <a:pt x="141687" y="191360"/>
                    </a:lnTo>
                    <a:cubicBezTo>
                      <a:pt x="141687" y="191360"/>
                      <a:pt x="141687" y="191360"/>
                      <a:pt x="41469" y="73065"/>
                    </a:cubicBezTo>
                    <a:close/>
                    <a:moveTo>
                      <a:pt x="72571" y="41751"/>
                    </a:moveTo>
                    <a:cubicBezTo>
                      <a:pt x="72571" y="41751"/>
                      <a:pt x="127864" y="107858"/>
                      <a:pt x="176245" y="163526"/>
                    </a:cubicBezTo>
                    <a:cubicBezTo>
                      <a:pt x="162422" y="180922"/>
                      <a:pt x="158966" y="205277"/>
                      <a:pt x="169333" y="226153"/>
                    </a:cubicBezTo>
                    <a:cubicBezTo>
                      <a:pt x="169333" y="226153"/>
                      <a:pt x="169333" y="226153"/>
                      <a:pt x="72571" y="327052"/>
                    </a:cubicBezTo>
                    <a:lnTo>
                      <a:pt x="435429" y="327052"/>
                    </a:lnTo>
                    <a:cubicBezTo>
                      <a:pt x="435429" y="327052"/>
                      <a:pt x="435429" y="327052"/>
                      <a:pt x="338667" y="226153"/>
                    </a:cubicBezTo>
                    <a:cubicBezTo>
                      <a:pt x="349034" y="205277"/>
                      <a:pt x="345578" y="180922"/>
                      <a:pt x="331755" y="163526"/>
                    </a:cubicBezTo>
                    <a:cubicBezTo>
                      <a:pt x="380136" y="107858"/>
                      <a:pt x="435429" y="41751"/>
                      <a:pt x="435429" y="41751"/>
                    </a:cubicBezTo>
                    <a:cubicBezTo>
                      <a:pt x="435429" y="41751"/>
                      <a:pt x="435429" y="41751"/>
                      <a:pt x="72571" y="41751"/>
                    </a:cubicBezTo>
                    <a:close/>
                    <a:moveTo>
                      <a:pt x="55293" y="0"/>
                    </a:moveTo>
                    <a:cubicBezTo>
                      <a:pt x="55293" y="0"/>
                      <a:pt x="55293" y="0"/>
                      <a:pt x="449252" y="0"/>
                    </a:cubicBezTo>
                    <a:cubicBezTo>
                      <a:pt x="456163" y="0"/>
                      <a:pt x="459619" y="0"/>
                      <a:pt x="466531" y="3479"/>
                    </a:cubicBezTo>
                    <a:cubicBezTo>
                      <a:pt x="490721" y="10438"/>
                      <a:pt x="508000" y="31313"/>
                      <a:pt x="508000" y="55668"/>
                    </a:cubicBezTo>
                    <a:cubicBezTo>
                      <a:pt x="508000" y="55668"/>
                      <a:pt x="508000" y="55668"/>
                      <a:pt x="504544" y="313135"/>
                    </a:cubicBezTo>
                    <a:cubicBezTo>
                      <a:pt x="504544" y="327052"/>
                      <a:pt x="501088" y="340969"/>
                      <a:pt x="490721" y="351407"/>
                    </a:cubicBezTo>
                    <a:cubicBezTo>
                      <a:pt x="480354" y="361844"/>
                      <a:pt x="463075" y="368803"/>
                      <a:pt x="449252" y="368803"/>
                    </a:cubicBezTo>
                    <a:cubicBezTo>
                      <a:pt x="449252" y="368803"/>
                      <a:pt x="449252" y="368803"/>
                      <a:pt x="55293" y="368803"/>
                    </a:cubicBezTo>
                    <a:cubicBezTo>
                      <a:pt x="41469" y="368803"/>
                      <a:pt x="27646" y="361844"/>
                      <a:pt x="17279" y="351407"/>
                    </a:cubicBezTo>
                    <a:cubicBezTo>
                      <a:pt x="6912" y="340969"/>
                      <a:pt x="0" y="327052"/>
                      <a:pt x="0" y="313135"/>
                    </a:cubicBezTo>
                    <a:cubicBezTo>
                      <a:pt x="0" y="313135"/>
                      <a:pt x="0" y="313135"/>
                      <a:pt x="0" y="55668"/>
                    </a:cubicBezTo>
                    <a:cubicBezTo>
                      <a:pt x="0" y="31313"/>
                      <a:pt x="17279" y="10438"/>
                      <a:pt x="41469" y="3479"/>
                    </a:cubicBezTo>
                    <a:cubicBezTo>
                      <a:pt x="44925" y="0"/>
                      <a:pt x="51837" y="0"/>
                      <a:pt x="55293" y="0"/>
                    </a:cubicBezTo>
                    <a:close/>
                  </a:path>
                </a:pathLst>
              </a:custGeom>
              <a:solidFill>
                <a:schemeClr val="bg1"/>
              </a:solidFill>
              <a:ln>
                <a:noFill/>
              </a:ln>
              <a:extLst/>
            </p:spPr>
            <p:txBody>
              <a:bodyPr anchor="ctr"/>
              <a:lstStyle/>
              <a:p>
                <a:pPr algn="ctr"/>
                <a:endParaRPr/>
              </a:p>
            </p:txBody>
          </p:sp>
        </p:grpSp>
      </p:grpSp>
      <p:grpSp>
        <p:nvGrpSpPr>
          <p:cNvPr id="32" name="组合 31"/>
          <p:cNvGrpSpPr/>
          <p:nvPr/>
        </p:nvGrpSpPr>
        <p:grpSpPr>
          <a:xfrm>
            <a:off x="882952" y="2092021"/>
            <a:ext cx="2756462" cy="1220554"/>
            <a:chOff x="5133155" y="1649255"/>
            <a:chExt cx="2756462" cy="1220554"/>
          </a:xfrm>
        </p:grpSpPr>
        <p:sp>
          <p:nvSpPr>
            <p:cNvPr id="33" name="矩形 32"/>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p>
          </p:txBody>
        </p:sp>
        <p:sp>
          <p:nvSpPr>
            <p:cNvPr id="34" name="矩形 33"/>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rPr>
                <a:t>标题文字添加</a:t>
              </a:r>
            </a:p>
          </p:txBody>
        </p:sp>
      </p:grpSp>
      <p:grpSp>
        <p:nvGrpSpPr>
          <p:cNvPr id="35" name="组合 34"/>
          <p:cNvGrpSpPr/>
          <p:nvPr/>
        </p:nvGrpSpPr>
        <p:grpSpPr>
          <a:xfrm>
            <a:off x="882952" y="4173456"/>
            <a:ext cx="2756462" cy="1220554"/>
            <a:chOff x="5133155" y="1649255"/>
            <a:chExt cx="2756462" cy="1220554"/>
          </a:xfrm>
        </p:grpSpPr>
        <p:sp>
          <p:nvSpPr>
            <p:cNvPr id="36" name="矩形 35"/>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p>
          </p:txBody>
        </p:sp>
        <p:sp>
          <p:nvSpPr>
            <p:cNvPr id="37" name="矩形 36"/>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rPr>
                <a:t>标题文字添加</a:t>
              </a:r>
            </a:p>
          </p:txBody>
        </p:sp>
      </p:grpSp>
      <p:grpSp>
        <p:nvGrpSpPr>
          <p:cNvPr id="38" name="组合 37"/>
          <p:cNvGrpSpPr/>
          <p:nvPr/>
        </p:nvGrpSpPr>
        <p:grpSpPr>
          <a:xfrm>
            <a:off x="8560826" y="2092021"/>
            <a:ext cx="2756462" cy="1220554"/>
            <a:chOff x="5133155" y="1649255"/>
            <a:chExt cx="2756462" cy="1220554"/>
          </a:xfrm>
        </p:grpSpPr>
        <p:sp>
          <p:nvSpPr>
            <p:cNvPr id="39" name="矩形 38"/>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p>
          </p:txBody>
        </p:sp>
        <p:sp>
          <p:nvSpPr>
            <p:cNvPr id="40" name="矩形 39"/>
            <p:cNvSpPr/>
            <p:nvPr/>
          </p:nvSpPr>
          <p:spPr>
            <a:xfrm>
              <a:off x="5647643" y="1649255"/>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p>
          </p:txBody>
        </p:sp>
      </p:grpSp>
      <p:grpSp>
        <p:nvGrpSpPr>
          <p:cNvPr id="41" name="组合 40"/>
          <p:cNvGrpSpPr/>
          <p:nvPr/>
        </p:nvGrpSpPr>
        <p:grpSpPr>
          <a:xfrm>
            <a:off x="8560826" y="4173456"/>
            <a:ext cx="2756462" cy="1220554"/>
            <a:chOff x="5133155" y="1649255"/>
            <a:chExt cx="2756462" cy="1220554"/>
          </a:xfrm>
        </p:grpSpPr>
        <p:sp>
          <p:nvSpPr>
            <p:cNvPr id="42" name="矩形 41"/>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p>
          </p:txBody>
        </p:sp>
        <p:sp>
          <p:nvSpPr>
            <p:cNvPr id="43" name="矩形 42"/>
            <p:cNvSpPr/>
            <p:nvPr/>
          </p:nvSpPr>
          <p:spPr>
            <a:xfrm>
              <a:off x="5647643" y="1649255"/>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p>
          </p:txBody>
        </p:sp>
      </p:grpSp>
      <p:sp>
        <p:nvSpPr>
          <p:cNvPr id="49" name="任意多边形 48"/>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任意多边形 5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54">
            <a:extLst>
              <a:ext uri="{FF2B5EF4-FFF2-40B4-BE49-F238E27FC236}">
                <a16:creationId xmlns="" xmlns:a16="http://schemas.microsoft.com/office/drawing/2014/main" id="{ED14B458-C999-496E-9ABB-6ACF4DA9F243}"/>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55">
            <a:extLst>
              <a:ext uri="{FF2B5EF4-FFF2-40B4-BE49-F238E27FC236}">
                <a16:creationId xmlns="" xmlns:a16="http://schemas.microsoft.com/office/drawing/2014/main" id="{C87712C2-6948-41E7-8F5B-FB150C5B6176}"/>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9">
            <a:extLst>
              <a:ext uri="{FF2B5EF4-FFF2-40B4-BE49-F238E27FC236}">
                <a16:creationId xmlns="" xmlns:a16="http://schemas.microsoft.com/office/drawing/2014/main" id="{649C7641-3FEC-4EB5-93CA-2610E03DF6A3}"/>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椭圆 50">
            <a:extLst>
              <a:ext uri="{FF2B5EF4-FFF2-40B4-BE49-F238E27FC236}">
                <a16:creationId xmlns="" xmlns:a16="http://schemas.microsoft.com/office/drawing/2014/main" id="{4ADF491A-CFF2-4D9E-BBE3-190807D5BD5F}"/>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任意多边形 58">
            <a:extLst>
              <a:ext uri="{FF2B5EF4-FFF2-40B4-BE49-F238E27FC236}">
                <a16:creationId xmlns="" xmlns:a16="http://schemas.microsoft.com/office/drawing/2014/main" id="{5CD57D73-ABD2-433E-B23B-58D13034ABDD}"/>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a:extLst>
              <a:ext uri="{FF2B5EF4-FFF2-40B4-BE49-F238E27FC236}">
                <a16:creationId xmlns="" xmlns:a16="http://schemas.microsoft.com/office/drawing/2014/main" id="{A23172C8-5E4F-4D68-9369-C5BF907711AD}"/>
              </a:ext>
            </a:extLst>
          </p:cNvPr>
          <p:cNvGrpSpPr/>
          <p:nvPr/>
        </p:nvGrpSpPr>
        <p:grpSpPr>
          <a:xfrm>
            <a:off x="2242370" y="458879"/>
            <a:ext cx="6623625" cy="809534"/>
            <a:chOff x="2204270" y="458879"/>
            <a:chExt cx="6623625" cy="809534"/>
          </a:xfrm>
        </p:grpSpPr>
        <p:sp>
          <p:nvSpPr>
            <p:cNvPr id="59" name="文本框 58">
              <a:extLst>
                <a:ext uri="{FF2B5EF4-FFF2-40B4-BE49-F238E27FC236}">
                  <a16:creationId xmlns="" xmlns:a16="http://schemas.microsoft.com/office/drawing/2014/main" id="{DB8E8E68-6970-4319-8A62-92DA2A06A4F9}"/>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0" name="文本框 59">
              <a:extLst>
                <a:ext uri="{FF2B5EF4-FFF2-40B4-BE49-F238E27FC236}">
                  <a16:creationId xmlns="" xmlns:a16="http://schemas.microsoft.com/office/drawing/2014/main" id="{D365FC59-9E19-4B6D-BCAC-40C1DDB668EA}"/>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1" name="椭圆 15">
            <a:extLst>
              <a:ext uri="{FF2B5EF4-FFF2-40B4-BE49-F238E27FC236}">
                <a16:creationId xmlns="" xmlns:a16="http://schemas.microsoft.com/office/drawing/2014/main" id="{31C8F824-E529-494F-A93D-8DE2E68ADFC6}"/>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145236319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254392" y="1908176"/>
            <a:ext cx="3683215" cy="3762374"/>
            <a:chOff x="4254392" y="1908176"/>
            <a:chExt cx="3683215" cy="3762374"/>
          </a:xfrm>
        </p:grpSpPr>
        <p:grpSp>
          <p:nvGrpSpPr>
            <p:cNvPr id="15" name="组合 14"/>
            <p:cNvGrpSpPr/>
            <p:nvPr/>
          </p:nvGrpSpPr>
          <p:grpSpPr>
            <a:xfrm>
              <a:off x="4475880" y="1908176"/>
              <a:ext cx="3461727" cy="3762374"/>
              <a:chOff x="4213224" y="1176338"/>
              <a:chExt cx="3838576" cy="4171950"/>
            </a:xfrm>
          </p:grpSpPr>
          <p:sp>
            <p:nvSpPr>
              <p:cNvPr id="29" name="îŝḷîḓé-任意多边形: 形状 51"/>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ŝḷîḓé-Isosceles Triangle 29"/>
              <p:cNvSpPr/>
              <p:nvPr/>
            </p:nvSpPr>
            <p:spPr>
              <a:xfrm rot="16200000">
                <a:off x="5028161" y="1691234"/>
                <a:ext cx="1619250" cy="589457"/>
              </a:xfrm>
              <a:prstGeom prst="triangl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7" name="îŝḷîḓé-矩形: 圆角 49"/>
            <p:cNvSpPr/>
            <p:nvPr/>
          </p:nvSpPr>
          <p:spPr>
            <a:xfrm>
              <a:off x="4254392" y="2652475"/>
              <a:ext cx="1287210" cy="1287211"/>
            </a:xfrm>
            <a:prstGeom prst="roundRect">
              <a:avLst/>
            </a:prstGeom>
            <a:solidFill>
              <a:schemeClr val="bg1">
                <a:lumMod val="8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îŝḷîḓé-矩形: 圆角 50"/>
            <p:cNvSpPr/>
            <p:nvPr/>
          </p:nvSpPr>
          <p:spPr>
            <a:xfrm>
              <a:off x="4334565" y="2732647"/>
              <a:ext cx="1126865" cy="1126866"/>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Oval 16"/>
            <p:cNvSpPr/>
            <p:nvPr/>
          </p:nvSpPr>
          <p:spPr>
            <a:xfrm>
              <a:off x="6620206" y="2509852"/>
              <a:ext cx="635811" cy="635811"/>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îŝḷîḓé-Oval 17"/>
            <p:cNvSpPr/>
            <p:nvPr/>
          </p:nvSpPr>
          <p:spPr>
            <a:xfrm>
              <a:off x="7187552" y="3621780"/>
              <a:ext cx="635811" cy="635811"/>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Oval 18"/>
            <p:cNvSpPr/>
            <p:nvPr/>
          </p:nvSpPr>
          <p:spPr>
            <a:xfrm>
              <a:off x="4664699" y="4039661"/>
              <a:ext cx="635811" cy="635811"/>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ŝḷîḓé-Oval 19"/>
            <p:cNvSpPr/>
            <p:nvPr/>
          </p:nvSpPr>
          <p:spPr>
            <a:xfrm>
              <a:off x="5461429" y="4835088"/>
              <a:ext cx="635811" cy="635811"/>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ṥļîḑé-Oval 20"/>
            <p:cNvSpPr/>
            <p:nvPr/>
          </p:nvSpPr>
          <p:spPr>
            <a:xfrm>
              <a:off x="6699518" y="4646165"/>
              <a:ext cx="635811" cy="635811"/>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îṥļîḑé-任意多边形: 形状 53"/>
            <p:cNvSpPr>
              <a:spLocks/>
            </p:cNvSpPr>
            <p:nvPr/>
          </p:nvSpPr>
          <p:spPr bwMode="auto">
            <a:xfrm>
              <a:off x="4530311" y="2985359"/>
              <a:ext cx="735372" cy="62144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lumMod val="65000"/>
              </a:schemeClr>
            </a:solidFill>
            <a:ln w="9525">
              <a:noFill/>
              <a:round/>
              <a:headEnd/>
              <a:tailEnd/>
            </a:ln>
          </p:spPr>
          <p:txBody>
            <a:bodyPr anchor="ctr"/>
            <a:lstStyle/>
            <a:p>
              <a:pPr algn="ctr"/>
              <a:endParaRPr/>
            </a:p>
          </p:txBody>
        </p:sp>
        <p:sp>
          <p:nvSpPr>
            <p:cNvPr id="55" name="îŝḷîḓé-Oval 16"/>
            <p:cNvSpPr/>
            <p:nvPr/>
          </p:nvSpPr>
          <p:spPr>
            <a:xfrm>
              <a:off x="6822280" y="2713565"/>
              <a:ext cx="231664" cy="22838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4" name="îŝḷîḓé-Oval 17"/>
            <p:cNvSpPr/>
            <p:nvPr/>
          </p:nvSpPr>
          <p:spPr>
            <a:xfrm>
              <a:off x="7392146" y="3823854"/>
              <a:ext cx="226624" cy="23166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6" name="îŝḷîḓé-Oval 18"/>
            <p:cNvSpPr/>
            <p:nvPr/>
          </p:nvSpPr>
          <p:spPr>
            <a:xfrm>
              <a:off x="4869985" y="4241735"/>
              <a:ext cx="225240" cy="23166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2" name="îŝḷîḓé-Oval 19"/>
            <p:cNvSpPr/>
            <p:nvPr/>
          </p:nvSpPr>
          <p:spPr>
            <a:xfrm>
              <a:off x="5663503" y="5046161"/>
              <a:ext cx="231664" cy="21366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3" name="îṥļîḑé-Oval 20"/>
            <p:cNvSpPr/>
            <p:nvPr/>
          </p:nvSpPr>
          <p:spPr>
            <a:xfrm>
              <a:off x="6901592" y="4848392"/>
              <a:ext cx="231664" cy="231359"/>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grpSp>
        <p:nvGrpSpPr>
          <p:cNvPr id="39" name="组合 38"/>
          <p:cNvGrpSpPr/>
          <p:nvPr/>
        </p:nvGrpSpPr>
        <p:grpSpPr>
          <a:xfrm>
            <a:off x="1172370" y="2037635"/>
            <a:ext cx="2585055" cy="1121655"/>
            <a:chOff x="5354322" y="1967781"/>
            <a:chExt cx="2585055" cy="1121655"/>
          </a:xfrm>
        </p:grpSpPr>
        <p:sp>
          <p:nvSpPr>
            <p:cNvPr id="40" name="矩形 39"/>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p>
          </p:txBody>
        </p:sp>
        <p:sp>
          <p:nvSpPr>
            <p:cNvPr id="41" name="矩形 40"/>
            <p:cNvSpPr/>
            <p:nvPr/>
          </p:nvSpPr>
          <p:spPr>
            <a:xfrm>
              <a:off x="5854990" y="1967781"/>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p>
          </p:txBody>
        </p:sp>
      </p:grpSp>
      <p:grpSp>
        <p:nvGrpSpPr>
          <p:cNvPr id="42" name="组合 41"/>
          <p:cNvGrpSpPr/>
          <p:nvPr/>
        </p:nvGrpSpPr>
        <p:grpSpPr>
          <a:xfrm>
            <a:off x="1172370" y="4490254"/>
            <a:ext cx="2585055" cy="1121655"/>
            <a:chOff x="5354322" y="1967781"/>
            <a:chExt cx="2585055" cy="1121655"/>
          </a:xfrm>
        </p:grpSpPr>
        <p:sp>
          <p:nvSpPr>
            <p:cNvPr id="43" name="矩形 42"/>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p>
          </p:txBody>
        </p:sp>
        <p:sp>
          <p:nvSpPr>
            <p:cNvPr id="44" name="矩形 43"/>
            <p:cNvSpPr/>
            <p:nvPr/>
          </p:nvSpPr>
          <p:spPr>
            <a:xfrm>
              <a:off x="5854990" y="1967781"/>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p>
          </p:txBody>
        </p:sp>
      </p:grpSp>
      <p:grpSp>
        <p:nvGrpSpPr>
          <p:cNvPr id="45" name="组合 44"/>
          <p:cNvGrpSpPr/>
          <p:nvPr/>
        </p:nvGrpSpPr>
        <p:grpSpPr>
          <a:xfrm>
            <a:off x="8428299" y="2037635"/>
            <a:ext cx="2585055" cy="1121655"/>
            <a:chOff x="5354322" y="1967781"/>
            <a:chExt cx="2585055" cy="1121655"/>
          </a:xfrm>
        </p:grpSpPr>
        <p:sp>
          <p:nvSpPr>
            <p:cNvPr id="46" name="矩形 45"/>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p>
          </p:txBody>
        </p:sp>
        <p:sp>
          <p:nvSpPr>
            <p:cNvPr id="47" name="矩形 46"/>
            <p:cNvSpPr/>
            <p:nvPr/>
          </p:nvSpPr>
          <p:spPr>
            <a:xfrm>
              <a:off x="5354322"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rPr>
                <a:t>标题文字添加</a:t>
              </a:r>
            </a:p>
          </p:txBody>
        </p:sp>
      </p:grpSp>
      <p:grpSp>
        <p:nvGrpSpPr>
          <p:cNvPr id="48" name="组合 47"/>
          <p:cNvGrpSpPr/>
          <p:nvPr/>
        </p:nvGrpSpPr>
        <p:grpSpPr>
          <a:xfrm>
            <a:off x="8428299" y="4490254"/>
            <a:ext cx="2585055" cy="1121655"/>
            <a:chOff x="5354322" y="1967781"/>
            <a:chExt cx="2585055" cy="1121655"/>
          </a:xfrm>
        </p:grpSpPr>
        <p:sp>
          <p:nvSpPr>
            <p:cNvPr id="49" name="矩形 48"/>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p>
          </p:txBody>
        </p:sp>
        <p:sp>
          <p:nvSpPr>
            <p:cNvPr id="50" name="矩形 49"/>
            <p:cNvSpPr/>
            <p:nvPr/>
          </p:nvSpPr>
          <p:spPr>
            <a:xfrm>
              <a:off x="5354322" y="1967781"/>
              <a:ext cx="2084387"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rPr>
                <a:t>标题文字添加</a:t>
              </a:r>
            </a:p>
          </p:txBody>
        </p:sp>
      </p:grpSp>
      <p:sp>
        <p:nvSpPr>
          <p:cNvPr id="34" name="任意多边形 3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54">
            <a:extLst>
              <a:ext uri="{FF2B5EF4-FFF2-40B4-BE49-F238E27FC236}">
                <a16:creationId xmlns="" xmlns:a16="http://schemas.microsoft.com/office/drawing/2014/main" id="{91410F80-E2B0-4B04-99FE-D6BA58D3AF55}"/>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55">
            <a:extLst>
              <a:ext uri="{FF2B5EF4-FFF2-40B4-BE49-F238E27FC236}">
                <a16:creationId xmlns="" xmlns:a16="http://schemas.microsoft.com/office/drawing/2014/main" id="{CBC52A63-892D-4A14-B8A7-33F726F4A76E}"/>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49">
            <a:extLst>
              <a:ext uri="{FF2B5EF4-FFF2-40B4-BE49-F238E27FC236}">
                <a16:creationId xmlns="" xmlns:a16="http://schemas.microsoft.com/office/drawing/2014/main" id="{2FEB5463-9C8E-4D37-B98F-56618912FEEC}"/>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椭圆 50">
            <a:extLst>
              <a:ext uri="{FF2B5EF4-FFF2-40B4-BE49-F238E27FC236}">
                <a16:creationId xmlns="" xmlns:a16="http://schemas.microsoft.com/office/drawing/2014/main" id="{C16F007C-2876-4BD8-9949-F573AC2824E8}"/>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8" name="任意多边形 58">
            <a:extLst>
              <a:ext uri="{FF2B5EF4-FFF2-40B4-BE49-F238E27FC236}">
                <a16:creationId xmlns="" xmlns:a16="http://schemas.microsoft.com/office/drawing/2014/main" id="{C3368DEF-DB4C-4D1F-8DC4-41EA8E23CEDA}"/>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a:extLst>
              <a:ext uri="{FF2B5EF4-FFF2-40B4-BE49-F238E27FC236}">
                <a16:creationId xmlns="" xmlns:a16="http://schemas.microsoft.com/office/drawing/2014/main" id="{51501E3D-1DFA-43D9-AD95-3F97C3157E43}"/>
              </a:ext>
            </a:extLst>
          </p:cNvPr>
          <p:cNvGrpSpPr/>
          <p:nvPr/>
        </p:nvGrpSpPr>
        <p:grpSpPr>
          <a:xfrm>
            <a:off x="2242370" y="458879"/>
            <a:ext cx="6623625" cy="809534"/>
            <a:chOff x="2204270" y="458879"/>
            <a:chExt cx="6623625" cy="809534"/>
          </a:xfrm>
        </p:grpSpPr>
        <p:sp>
          <p:nvSpPr>
            <p:cNvPr id="70" name="文本框 69">
              <a:extLst>
                <a:ext uri="{FF2B5EF4-FFF2-40B4-BE49-F238E27FC236}">
                  <a16:creationId xmlns="" xmlns:a16="http://schemas.microsoft.com/office/drawing/2014/main" id="{B2B0960D-8DAA-4EE1-ADFF-174873E9ADB9}"/>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71" name="文本框 70">
              <a:extLst>
                <a:ext uri="{FF2B5EF4-FFF2-40B4-BE49-F238E27FC236}">
                  <a16:creationId xmlns="" xmlns:a16="http://schemas.microsoft.com/office/drawing/2014/main" id="{FDB32AFC-5BD4-47A5-8382-71497CC2F429}"/>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72" name="椭圆 15">
            <a:extLst>
              <a:ext uri="{FF2B5EF4-FFF2-40B4-BE49-F238E27FC236}">
                <a16:creationId xmlns="" xmlns:a16="http://schemas.microsoft.com/office/drawing/2014/main" id="{4204CF56-CB71-4B1A-9FF4-B8BF1D1A4D71}"/>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33690606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0-#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1+#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1+#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srcRect/>
          <a:stretch>
            <a:fillRect/>
          </a:stretch>
        </p:blipFill>
        <p:spPr>
          <a:xfrm>
            <a:off x="0" y="0"/>
            <a:ext cx="3413922" cy="6858000"/>
          </a:xfrm>
          <a:prstGeom prst="rect">
            <a:avLst/>
          </a:prstGeom>
        </p:spPr>
      </p:pic>
      <p:sp>
        <p:nvSpPr>
          <p:cNvPr id="18" name="矩形 17"/>
          <p:cNvSpPr/>
          <p:nvPr/>
        </p:nvSpPr>
        <p:spPr>
          <a:xfrm>
            <a:off x="0" y="-31058"/>
            <a:ext cx="3413922" cy="6889058"/>
          </a:xfrm>
          <a:prstGeom prst="rect">
            <a:avLst/>
          </a:prstGeom>
          <a:solidFill>
            <a:srgbClr val="15151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grpSp>
        <p:nvGrpSpPr>
          <p:cNvPr id="19" name="组合 4"/>
          <p:cNvGrpSpPr/>
          <p:nvPr/>
        </p:nvGrpSpPr>
        <p:grpSpPr>
          <a:xfrm>
            <a:off x="411561" y="908719"/>
            <a:ext cx="2590800" cy="1210653"/>
            <a:chOff x="335361" y="908719"/>
            <a:chExt cx="2590800" cy="1210653"/>
          </a:xfrm>
        </p:grpSpPr>
        <p:sp>
          <p:nvSpPr>
            <p:cNvPr id="20" name="TextBox 2"/>
            <p:cNvSpPr txBox="1"/>
            <p:nvPr/>
          </p:nvSpPr>
          <p:spPr>
            <a:xfrm>
              <a:off x="335361" y="908719"/>
              <a:ext cx="1683939" cy="748988"/>
            </a:xfrm>
            <a:prstGeom prst="rect">
              <a:avLst/>
            </a:prstGeom>
            <a:noFill/>
          </p:spPr>
          <p:txBody>
            <a:bodyPr wrap="square" rtlCol="0">
              <a:spAutoFit/>
            </a:bodyPr>
            <a:lstStyle/>
            <a:p>
              <a:r>
                <a:rPr lang="zh-CN" altLang="en-US" sz="4265" b="1" dirty="0">
                  <a:solidFill>
                    <a:srgbClr val="FFCC01"/>
                  </a:solidFill>
                  <a:latin typeface="Segoe UI" panose="020B0502040204020203" pitchFamily="34" charset="0"/>
                  <a:ea typeface="微软雅黑" panose="020B0503020204020204" pitchFamily="34" charset="-122"/>
                  <a:sym typeface="Segoe UI" panose="020B0502040204020203" pitchFamily="34" charset="0"/>
                </a:rPr>
                <a:t>目 录</a:t>
              </a:r>
            </a:p>
          </p:txBody>
        </p:sp>
        <p:sp>
          <p:nvSpPr>
            <p:cNvPr id="21" name="TextBox 3"/>
            <p:cNvSpPr txBox="1"/>
            <p:nvPr/>
          </p:nvSpPr>
          <p:spPr>
            <a:xfrm>
              <a:off x="1028700" y="1657707"/>
              <a:ext cx="1897461" cy="461665"/>
            </a:xfrm>
            <a:prstGeom prst="rect">
              <a:avLst/>
            </a:prstGeom>
            <a:noFill/>
          </p:spPr>
          <p:txBody>
            <a:bodyPr wrap="square" rtlCol="0">
              <a:spAutoFit/>
            </a:bodyPr>
            <a:lstStyle/>
            <a:p>
              <a:r>
                <a:rPr lang="en-US" altLang="zh-CN" sz="2400">
                  <a:solidFill>
                    <a:srgbClr val="FFCC01"/>
                  </a:solidFill>
                  <a:latin typeface="Segoe UI" panose="020B0502040204020203" pitchFamily="34" charset="0"/>
                  <a:ea typeface="微软雅黑" panose="020B0503020204020204" pitchFamily="34" charset="-122"/>
                  <a:sym typeface="Segoe UI" panose="020B0502040204020203" pitchFamily="34" charset="0"/>
                </a:rPr>
                <a:t>CONTENTS</a:t>
              </a:r>
              <a:endParaRPr lang="zh-CN" altLang="en-US" sz="2400" dirty="0">
                <a:solidFill>
                  <a:srgbClr val="FFCC01"/>
                </a:solidFill>
                <a:latin typeface="Segoe UI" panose="020B0502040204020203" pitchFamily="34" charset="0"/>
                <a:ea typeface="微软雅黑" panose="020B0503020204020204" pitchFamily="34" charset="-122"/>
                <a:sym typeface="Segoe UI" panose="020B0502040204020203" pitchFamily="34" charset="0"/>
              </a:endParaRPr>
            </a:p>
          </p:txBody>
        </p:sp>
        <p:cxnSp>
          <p:nvCxnSpPr>
            <p:cNvPr id="22" name="直接连接符 10"/>
            <p:cNvCxnSpPr/>
            <p:nvPr/>
          </p:nvCxnSpPr>
          <p:spPr>
            <a:xfrm>
              <a:off x="1028700" y="908719"/>
              <a:ext cx="0" cy="11677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6"/>
            <p:cNvCxnSpPr/>
            <p:nvPr/>
          </p:nvCxnSpPr>
          <p:spPr>
            <a:xfrm>
              <a:off x="335361" y="1657707"/>
              <a:ext cx="24459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8"/>
          <p:cNvGrpSpPr/>
          <p:nvPr/>
        </p:nvGrpSpPr>
        <p:grpSpPr>
          <a:xfrm>
            <a:off x="4548780" y="722897"/>
            <a:ext cx="5698306" cy="1084452"/>
            <a:chOff x="7181850" y="2590770"/>
            <a:chExt cx="5698306" cy="1084452"/>
          </a:xfrm>
        </p:grpSpPr>
        <p:cxnSp>
          <p:nvCxnSpPr>
            <p:cNvPr id="25" name="直接连接符 29"/>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181850" y="2590770"/>
              <a:ext cx="552450" cy="707886"/>
            </a:xfrm>
            <a:prstGeom prst="rect">
              <a:avLst/>
            </a:prstGeom>
            <a:noFill/>
          </p:spPr>
          <p:txBody>
            <a:bodyPr wrap="square" rtlCol="0">
              <a:spAutoFit/>
            </a:bodyPr>
            <a:lstStyle/>
            <a:p>
              <a:r>
                <a:rPr lang="en-US" altLang="zh-CN"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rPr>
                <a:t>1</a:t>
              </a:r>
              <a:endParaRPr lang="zh-CN" altLang="en-US"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7" name="文本框 26"/>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rPr>
                <a:t>项目概述</a:t>
              </a:r>
              <a:endParaRPr lang="en-US" altLang="zh-CN"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8" name="文本框 27"/>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pitchFamily="34" charset="-122"/>
                  <a:sym typeface="Segoe UI" panose="020B0502040204020203" pitchFamily="34" charset="0"/>
                </a:rPr>
                <a:t>Chinese boutique design agency PPT</a:t>
              </a:r>
            </a:p>
          </p:txBody>
        </p:sp>
      </p:grpSp>
      <p:grpSp>
        <p:nvGrpSpPr>
          <p:cNvPr id="29" name="组合 53"/>
          <p:cNvGrpSpPr/>
          <p:nvPr/>
        </p:nvGrpSpPr>
        <p:grpSpPr>
          <a:xfrm>
            <a:off x="4548780" y="2171832"/>
            <a:ext cx="5698306" cy="1084452"/>
            <a:chOff x="7181850" y="2590770"/>
            <a:chExt cx="5698306" cy="1084452"/>
          </a:xfrm>
        </p:grpSpPr>
        <p:cxnSp>
          <p:nvCxnSpPr>
            <p:cNvPr id="30" name="直接连接符 54"/>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pitchFamily="34" charset="-122"/>
                  <a:sym typeface="Segoe UI" panose="020B0502040204020203" pitchFamily="34" charset="0"/>
                </a:rPr>
                <a:t>2</a:t>
              </a:r>
              <a:endParaRPr lang="zh-CN" altLang="en-US"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2" name="文本框 31"/>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rPr>
                <a:t>项目完成情况</a:t>
              </a:r>
              <a:endParaRPr lang="en-US" altLang="zh-CN"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3" name="文本框 32"/>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pitchFamily="34" charset="-122"/>
                  <a:sym typeface="Segoe UI" panose="020B0502040204020203" pitchFamily="34" charset="0"/>
                </a:rPr>
                <a:t>Chinese boutique design agency PPT</a:t>
              </a:r>
            </a:p>
          </p:txBody>
        </p:sp>
      </p:grpSp>
      <p:grpSp>
        <p:nvGrpSpPr>
          <p:cNvPr id="34" name="组合 58"/>
          <p:cNvGrpSpPr/>
          <p:nvPr/>
        </p:nvGrpSpPr>
        <p:grpSpPr>
          <a:xfrm>
            <a:off x="4548780" y="3620767"/>
            <a:ext cx="5698306" cy="1084452"/>
            <a:chOff x="7181850" y="2590770"/>
            <a:chExt cx="5698306" cy="1084452"/>
          </a:xfrm>
        </p:grpSpPr>
        <p:cxnSp>
          <p:nvCxnSpPr>
            <p:cNvPr id="35" name="直接连接符 59"/>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pitchFamily="34" charset="-122"/>
                  <a:sym typeface="Segoe UI" panose="020B0502040204020203" pitchFamily="34" charset="0"/>
                </a:rPr>
                <a:t>3</a:t>
              </a:r>
              <a:endParaRPr lang="zh-CN" altLang="en-US"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7" name="文本框 36"/>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rPr>
                <a:t>成功项目展示</a:t>
              </a:r>
              <a:endParaRPr lang="en-US" altLang="zh-CN"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pitchFamily="34" charset="-122"/>
                  <a:sym typeface="Segoe UI" panose="020B0502040204020203" pitchFamily="34" charset="0"/>
                </a:rPr>
                <a:t>Chinese boutique design agency PPT</a:t>
              </a:r>
            </a:p>
          </p:txBody>
        </p:sp>
      </p:grpSp>
      <p:grpSp>
        <p:nvGrpSpPr>
          <p:cNvPr id="39" name="组合 63"/>
          <p:cNvGrpSpPr/>
          <p:nvPr/>
        </p:nvGrpSpPr>
        <p:grpSpPr>
          <a:xfrm>
            <a:off x="4548780" y="5069701"/>
            <a:ext cx="5698306" cy="1084452"/>
            <a:chOff x="7181850" y="2590770"/>
            <a:chExt cx="5698306" cy="1084452"/>
          </a:xfrm>
        </p:grpSpPr>
        <p:cxnSp>
          <p:nvCxnSpPr>
            <p:cNvPr id="40" name="直接连接符 64"/>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pitchFamily="34" charset="-122"/>
                  <a:sym typeface="Segoe UI" panose="020B0502040204020203" pitchFamily="34" charset="0"/>
                </a:rPr>
                <a:t>4</a:t>
              </a:r>
              <a:endParaRPr lang="zh-CN" altLang="en-US"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2" name="文本框 41"/>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rPr>
                <a:t>项目计划</a:t>
              </a:r>
              <a:endParaRPr lang="en-US" altLang="zh-CN"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3" name="文本框 42"/>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pitchFamily="34" charset="-122"/>
                  <a:sym typeface="Segoe UI" panose="020B0502040204020203" pitchFamily="34" charset="0"/>
                </a:rPr>
                <a:t>Chinese boutique design agency PPT</a:t>
              </a:r>
            </a:p>
          </p:txBody>
        </p:sp>
      </p:grpSp>
      <p:sp>
        <p:nvSpPr>
          <p:cNvPr id="2" name="文本框 1"/>
          <p:cNvSpPr txBox="1"/>
          <p:nvPr/>
        </p:nvSpPr>
        <p:spPr>
          <a:xfrm>
            <a:off x="5974672" y="221942"/>
            <a:ext cx="1695635"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394440770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53" presetClass="entr" presetSubtype="16" fill="hold" nodeType="withEffect">
                                  <p:stCondLst>
                                    <p:cond delay="60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12" presetClass="entr" presetSubtype="8" fill="hold" nodeType="withEffect">
                                  <p:stCondLst>
                                    <p:cond delay="90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ppt_x</p:attrName>
                                        </p:attrNameLst>
                                      </p:cBhvr>
                                      <p:tavLst>
                                        <p:tav tm="0">
                                          <p:val>
                                            <p:strVal val="#ppt_x-#ppt_w*1.125000"/>
                                          </p:val>
                                        </p:tav>
                                        <p:tav tm="100000">
                                          <p:val>
                                            <p:strVal val="#ppt_x"/>
                                          </p:val>
                                        </p:tav>
                                      </p:tavLst>
                                    </p:anim>
                                    <p:animEffect transition="in" filter="wipe(right)">
                                      <p:cBhvr>
                                        <p:cTn id="19" dur="500"/>
                                        <p:tgtEl>
                                          <p:spTgt spid="24"/>
                                        </p:tgtEl>
                                      </p:cBhvr>
                                    </p:animEffect>
                                  </p:childTnLst>
                                </p:cTn>
                              </p:par>
                              <p:par>
                                <p:cTn id="20" presetID="12" presetClass="entr" presetSubtype="8" fill="hold" nodeType="withEffect">
                                  <p:stCondLst>
                                    <p:cond delay="120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par>
                                <p:cTn id="24" presetID="12" presetClass="entr" presetSubtype="8" fill="hold" nodeType="withEffect">
                                  <p:stCondLst>
                                    <p:cond delay="150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ppt_x</p:attrName>
                                        </p:attrNameLst>
                                      </p:cBhvr>
                                      <p:tavLst>
                                        <p:tav tm="0">
                                          <p:val>
                                            <p:strVal val="#ppt_x-#ppt_w*1.125000"/>
                                          </p:val>
                                        </p:tav>
                                        <p:tav tm="100000">
                                          <p:val>
                                            <p:strVal val="#ppt_x"/>
                                          </p:val>
                                        </p:tav>
                                      </p:tavLst>
                                    </p:anim>
                                    <p:animEffect transition="in" filter="wipe(right)">
                                      <p:cBhvr>
                                        <p:cTn id="27" dur="500"/>
                                        <p:tgtEl>
                                          <p:spTgt spid="34"/>
                                        </p:tgtEl>
                                      </p:cBhvr>
                                    </p:animEffect>
                                  </p:childTnLst>
                                </p:cTn>
                              </p:par>
                              <p:par>
                                <p:cTn id="28" presetID="12" presetClass="entr" presetSubtype="8" fill="hold" nodeType="withEffect">
                                  <p:stCondLst>
                                    <p:cond delay="18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p:tgtEl>
                                          <p:spTgt spid="39"/>
                                        </p:tgtEl>
                                        <p:attrNameLst>
                                          <p:attrName>ppt_x</p:attrName>
                                        </p:attrNameLst>
                                      </p:cBhvr>
                                      <p:tavLst>
                                        <p:tav tm="0">
                                          <p:val>
                                            <p:strVal val="#ppt_x-#ppt_w*1.125000"/>
                                          </p:val>
                                        </p:tav>
                                        <p:tav tm="100000">
                                          <p:val>
                                            <p:strVal val="#ppt_x"/>
                                          </p:val>
                                        </p:tav>
                                      </p:tavLst>
                                    </p:anim>
                                    <p:animEffect transition="in" filter="wipe(right)">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451960" y="1976697"/>
            <a:ext cx="4241534" cy="1828800"/>
            <a:chOff x="1451960" y="1976697"/>
            <a:chExt cx="4241534" cy="1828800"/>
          </a:xfrm>
        </p:grpSpPr>
        <p:grpSp>
          <p:nvGrpSpPr>
            <p:cNvPr id="23" name="组合 22"/>
            <p:cNvGrpSpPr/>
            <p:nvPr/>
          </p:nvGrpSpPr>
          <p:grpSpPr>
            <a:xfrm>
              <a:off x="1451960" y="1976697"/>
              <a:ext cx="1879172" cy="1828800"/>
              <a:chOff x="1863777" y="1617922"/>
              <a:chExt cx="1879172" cy="1828800"/>
            </a:xfrm>
          </p:grpSpPr>
          <p:sp>
            <p:nvSpPr>
              <p:cNvPr id="38" name="iS1ide-Oval 37"/>
              <p:cNvSpPr/>
              <p:nvPr/>
            </p:nvSpPr>
            <p:spPr>
              <a:xfrm>
                <a:off x="1863777" y="1617922"/>
                <a:ext cx="1828800" cy="1828800"/>
              </a:xfrm>
              <a:prstGeom prst="ellipse">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dirty="0">
                    <a:solidFill>
                      <a:schemeClr val="tx1">
                        <a:lumMod val="85000"/>
                        <a:lumOff val="15000"/>
                      </a:schemeClr>
                    </a:solidFill>
                    <a:latin typeface="Century Gothic" panose="020B0502020202020204" pitchFamily="34" charset="0"/>
                  </a:rPr>
                  <a:t>0.25%</a:t>
                </a:r>
              </a:p>
            </p:txBody>
          </p:sp>
          <p:sp>
            <p:nvSpPr>
              <p:cNvPr id="39" name="iS1ide-Arc 38"/>
              <p:cNvSpPr/>
              <p:nvPr/>
            </p:nvSpPr>
            <p:spPr>
              <a:xfrm>
                <a:off x="2065795" y="1819940"/>
                <a:ext cx="1424763" cy="1424763"/>
              </a:xfrm>
              <a:prstGeom prst="arc">
                <a:avLst>
                  <a:gd name="adj1" fmla="val 16200000"/>
                  <a:gd name="adj2" fmla="val 20728475"/>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40" name="iS1ide-Oval 39"/>
              <p:cNvSpPr/>
              <p:nvPr/>
            </p:nvSpPr>
            <p:spPr>
              <a:xfrm>
                <a:off x="3620937" y="2262203"/>
                <a:ext cx="122012" cy="122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cxnSp>
          <p:nvCxnSpPr>
            <p:cNvPr id="31" name="iS1ide-Straight Connector 30"/>
            <p:cNvCxnSpPr/>
            <p:nvPr/>
          </p:nvCxnSpPr>
          <p:spPr>
            <a:xfrm>
              <a:off x="3270126" y="2681984"/>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3331132" y="2247894"/>
              <a:ext cx="2362362" cy="1212859"/>
              <a:chOff x="8643576" y="3232268"/>
              <a:chExt cx="2362362" cy="1212859"/>
            </a:xfrm>
          </p:grpSpPr>
          <p:sp>
            <p:nvSpPr>
              <p:cNvPr id="45" name="矩形 44"/>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6" name="矩形 45"/>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p>
            </p:txBody>
          </p:sp>
        </p:grpSp>
      </p:grpSp>
      <p:grpSp>
        <p:nvGrpSpPr>
          <p:cNvPr id="57" name="组合 56"/>
          <p:cNvGrpSpPr/>
          <p:nvPr/>
        </p:nvGrpSpPr>
        <p:grpSpPr>
          <a:xfrm>
            <a:off x="6584017" y="1958975"/>
            <a:ext cx="4185822" cy="1828800"/>
            <a:chOff x="6584017" y="1958975"/>
            <a:chExt cx="4185822" cy="1828800"/>
          </a:xfrm>
        </p:grpSpPr>
        <p:cxnSp>
          <p:nvCxnSpPr>
            <p:cNvPr id="5" name="iS1ide-Straight Connector 4"/>
            <p:cNvCxnSpPr/>
            <p:nvPr/>
          </p:nvCxnSpPr>
          <p:spPr>
            <a:xfrm>
              <a:off x="8391555" y="266426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584017" y="1958975"/>
              <a:ext cx="1875259" cy="1828800"/>
              <a:chOff x="6995834" y="1600200"/>
              <a:chExt cx="1875259" cy="1828800"/>
            </a:xfrm>
          </p:grpSpPr>
          <p:sp>
            <p:nvSpPr>
              <p:cNvPr id="20" name="iS1ide-Oval 19"/>
              <p:cNvSpPr/>
              <p:nvPr/>
            </p:nvSpPr>
            <p:spPr>
              <a:xfrm>
                <a:off x="6995834" y="1600200"/>
                <a:ext cx="1828800" cy="1828800"/>
              </a:xfrm>
              <a:prstGeom prst="ellipse">
                <a:avLst/>
              </a:prstGeom>
              <a:no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0.70%</a:t>
                </a:r>
              </a:p>
            </p:txBody>
          </p:sp>
          <p:sp>
            <p:nvSpPr>
              <p:cNvPr id="21" name="iS1ide-Arc 20"/>
              <p:cNvSpPr/>
              <p:nvPr/>
            </p:nvSpPr>
            <p:spPr>
              <a:xfrm>
                <a:off x="7197852" y="1802218"/>
                <a:ext cx="1424763" cy="1424763"/>
              </a:xfrm>
              <a:prstGeom prst="arc">
                <a:avLst>
                  <a:gd name="adj1" fmla="val 16200000"/>
                  <a:gd name="adj2" fmla="val 11372633"/>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22" name="iS1ide-Oval 21"/>
              <p:cNvSpPr/>
              <p:nvPr/>
            </p:nvSpPr>
            <p:spPr>
              <a:xfrm>
                <a:off x="8749081" y="2267514"/>
                <a:ext cx="122012" cy="122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50" name="组合 49"/>
            <p:cNvGrpSpPr/>
            <p:nvPr/>
          </p:nvGrpSpPr>
          <p:grpSpPr>
            <a:xfrm>
              <a:off x="8407477" y="2247894"/>
              <a:ext cx="2362362" cy="1212859"/>
              <a:chOff x="8643576" y="3232268"/>
              <a:chExt cx="2362362" cy="1212859"/>
            </a:xfrm>
          </p:grpSpPr>
          <p:sp>
            <p:nvSpPr>
              <p:cNvPr id="51" name="矩形 50"/>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2" name="矩形 51"/>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p>
            </p:txBody>
          </p:sp>
        </p:grpSp>
      </p:grpSp>
      <p:grpSp>
        <p:nvGrpSpPr>
          <p:cNvPr id="60" name="组合 59"/>
          <p:cNvGrpSpPr/>
          <p:nvPr/>
        </p:nvGrpSpPr>
        <p:grpSpPr>
          <a:xfrm>
            <a:off x="1451960" y="4288515"/>
            <a:ext cx="4241534" cy="1828800"/>
            <a:chOff x="1451960" y="4288515"/>
            <a:chExt cx="4241534" cy="1828800"/>
          </a:xfrm>
        </p:grpSpPr>
        <p:cxnSp>
          <p:nvCxnSpPr>
            <p:cNvPr id="24" name="iS1ide-Straight Connector 23"/>
            <p:cNvCxnSpPr/>
            <p:nvPr/>
          </p:nvCxnSpPr>
          <p:spPr>
            <a:xfrm>
              <a:off x="3270126" y="499380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451960" y="4288515"/>
              <a:ext cx="1879172" cy="1828800"/>
              <a:chOff x="1863777" y="4186915"/>
              <a:chExt cx="1879172" cy="1828800"/>
            </a:xfrm>
          </p:grpSpPr>
          <p:sp>
            <p:nvSpPr>
              <p:cNvPr id="35" name="iS1ide-Oval 34"/>
              <p:cNvSpPr/>
              <p:nvPr/>
            </p:nvSpPr>
            <p:spPr>
              <a:xfrm>
                <a:off x="1863777" y="4186915"/>
                <a:ext cx="1828800" cy="1828800"/>
              </a:xfrm>
              <a:prstGeom prst="ellipse">
                <a:avLst/>
              </a:prstGeom>
              <a:noFill/>
              <a:ln w="12700" cap="flat" cmpd="sng" algn="ctr">
                <a:solidFill>
                  <a:schemeClr val="accent3">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0.55%</a:t>
                </a:r>
              </a:p>
            </p:txBody>
          </p:sp>
          <p:sp>
            <p:nvSpPr>
              <p:cNvPr id="36" name="iS1ide-Arc 35"/>
              <p:cNvSpPr/>
              <p:nvPr/>
            </p:nvSpPr>
            <p:spPr>
              <a:xfrm>
                <a:off x="2065795" y="4388933"/>
                <a:ext cx="1424763" cy="1424763"/>
              </a:xfrm>
              <a:prstGeom prst="arc">
                <a:avLst>
                  <a:gd name="adj1" fmla="val 16200000"/>
                  <a:gd name="adj2" fmla="val 6289673"/>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37" name="iS1ide-Oval 36"/>
              <p:cNvSpPr/>
              <p:nvPr/>
            </p:nvSpPr>
            <p:spPr>
              <a:xfrm>
                <a:off x="3620937" y="4831196"/>
                <a:ext cx="122012" cy="122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47" name="组合 46"/>
            <p:cNvGrpSpPr/>
            <p:nvPr/>
          </p:nvGrpSpPr>
          <p:grpSpPr>
            <a:xfrm>
              <a:off x="3331132" y="4520284"/>
              <a:ext cx="2362362" cy="1212859"/>
              <a:chOff x="8643576" y="3232268"/>
              <a:chExt cx="2362362" cy="1212859"/>
            </a:xfrm>
          </p:grpSpPr>
          <p:sp>
            <p:nvSpPr>
              <p:cNvPr id="48" name="矩形 47"/>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9" name="矩形 48"/>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p>
            </p:txBody>
          </p:sp>
        </p:grpSp>
      </p:grpSp>
      <p:grpSp>
        <p:nvGrpSpPr>
          <p:cNvPr id="58" name="组合 57"/>
          <p:cNvGrpSpPr/>
          <p:nvPr/>
        </p:nvGrpSpPr>
        <p:grpSpPr>
          <a:xfrm>
            <a:off x="6582647" y="4288515"/>
            <a:ext cx="4195606" cy="1828800"/>
            <a:chOff x="6582647" y="4288515"/>
            <a:chExt cx="4195606" cy="1828800"/>
          </a:xfrm>
        </p:grpSpPr>
        <p:cxnSp>
          <p:nvCxnSpPr>
            <p:cNvPr id="7" name="iS1ide-Straight Connector 6"/>
            <p:cNvCxnSpPr/>
            <p:nvPr/>
          </p:nvCxnSpPr>
          <p:spPr>
            <a:xfrm>
              <a:off x="8400813" y="499380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582647" y="4288515"/>
              <a:ext cx="1879172" cy="1828800"/>
              <a:chOff x="6994464" y="4186915"/>
              <a:chExt cx="1879172" cy="1828800"/>
            </a:xfrm>
          </p:grpSpPr>
          <p:sp>
            <p:nvSpPr>
              <p:cNvPr id="17" name="iS1ide-Oval 16"/>
              <p:cNvSpPr/>
              <p:nvPr/>
            </p:nvSpPr>
            <p:spPr>
              <a:xfrm>
                <a:off x="6994464" y="4186915"/>
                <a:ext cx="1828800" cy="1828800"/>
              </a:xfrm>
              <a:prstGeom prst="ellipse">
                <a:avLst/>
              </a:prstGeom>
              <a:noFill/>
              <a:ln w="12700" cap="flat" cmpd="sng" algn="ctr">
                <a:solidFill>
                  <a:schemeClr val="accent4">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0.95%</a:t>
                </a:r>
              </a:p>
            </p:txBody>
          </p:sp>
          <p:sp>
            <p:nvSpPr>
              <p:cNvPr id="18" name="iS1ide-Arc 17"/>
              <p:cNvSpPr/>
              <p:nvPr/>
            </p:nvSpPr>
            <p:spPr>
              <a:xfrm>
                <a:off x="7196482" y="4388933"/>
                <a:ext cx="1424763" cy="1424763"/>
              </a:xfrm>
              <a:prstGeom prst="arc">
                <a:avLst>
                  <a:gd name="adj1" fmla="val 16200000"/>
                  <a:gd name="adj2" fmla="val 14595106"/>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19" name="iS1ide-Oval 18"/>
              <p:cNvSpPr/>
              <p:nvPr/>
            </p:nvSpPr>
            <p:spPr>
              <a:xfrm>
                <a:off x="8751624" y="4831196"/>
                <a:ext cx="122012" cy="122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53" name="组合 52"/>
            <p:cNvGrpSpPr/>
            <p:nvPr/>
          </p:nvGrpSpPr>
          <p:grpSpPr>
            <a:xfrm>
              <a:off x="8407477" y="4520284"/>
              <a:ext cx="2362362" cy="1212859"/>
              <a:chOff x="8643576" y="3232268"/>
              <a:chExt cx="2362362" cy="1212859"/>
            </a:xfrm>
          </p:grpSpPr>
          <p:sp>
            <p:nvSpPr>
              <p:cNvPr id="54" name="矩形 53"/>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5" name="矩形 54"/>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p>
            </p:txBody>
          </p:sp>
        </p:grpSp>
      </p:grpSp>
      <p:sp>
        <p:nvSpPr>
          <p:cNvPr id="59" name="任意多边形 58"/>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任意多边形 6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54">
            <a:extLst>
              <a:ext uri="{FF2B5EF4-FFF2-40B4-BE49-F238E27FC236}">
                <a16:creationId xmlns="" xmlns:a16="http://schemas.microsoft.com/office/drawing/2014/main" id="{9FB264AB-DBB9-4869-B95C-F918262CBBD2}"/>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55">
            <a:extLst>
              <a:ext uri="{FF2B5EF4-FFF2-40B4-BE49-F238E27FC236}">
                <a16:creationId xmlns="" xmlns:a16="http://schemas.microsoft.com/office/drawing/2014/main" id="{A654FDD8-E4E0-4846-8137-7954D5303099}"/>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49">
            <a:extLst>
              <a:ext uri="{FF2B5EF4-FFF2-40B4-BE49-F238E27FC236}">
                <a16:creationId xmlns="" xmlns:a16="http://schemas.microsoft.com/office/drawing/2014/main" id="{457458C8-AC90-46B7-8440-92C8B2BCAC2D}"/>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2" name="椭圆 50">
            <a:extLst>
              <a:ext uri="{FF2B5EF4-FFF2-40B4-BE49-F238E27FC236}">
                <a16:creationId xmlns="" xmlns:a16="http://schemas.microsoft.com/office/drawing/2014/main" id="{CF3AFBCB-C0F9-4143-A4B2-436FE40D277A}"/>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任意多边形 58">
            <a:extLst>
              <a:ext uri="{FF2B5EF4-FFF2-40B4-BE49-F238E27FC236}">
                <a16:creationId xmlns="" xmlns:a16="http://schemas.microsoft.com/office/drawing/2014/main" id="{89E358F2-CD73-4F45-9985-EACBFC341FD0}"/>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a:extLst>
              <a:ext uri="{FF2B5EF4-FFF2-40B4-BE49-F238E27FC236}">
                <a16:creationId xmlns="" xmlns:a16="http://schemas.microsoft.com/office/drawing/2014/main" id="{5F555209-92B5-49FD-8788-5B0D73E14A06}"/>
              </a:ext>
            </a:extLst>
          </p:cNvPr>
          <p:cNvGrpSpPr/>
          <p:nvPr/>
        </p:nvGrpSpPr>
        <p:grpSpPr>
          <a:xfrm>
            <a:off x="2242370" y="458879"/>
            <a:ext cx="6623625" cy="809534"/>
            <a:chOff x="2204270" y="458879"/>
            <a:chExt cx="6623625" cy="809534"/>
          </a:xfrm>
        </p:grpSpPr>
        <p:sp>
          <p:nvSpPr>
            <p:cNvPr id="75" name="文本框 74">
              <a:extLst>
                <a:ext uri="{FF2B5EF4-FFF2-40B4-BE49-F238E27FC236}">
                  <a16:creationId xmlns="" xmlns:a16="http://schemas.microsoft.com/office/drawing/2014/main" id="{F6DD5A0F-32E7-4FE7-B60F-93E60A606BC5}"/>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76" name="文本框 75">
              <a:extLst>
                <a:ext uri="{FF2B5EF4-FFF2-40B4-BE49-F238E27FC236}">
                  <a16:creationId xmlns="" xmlns:a16="http://schemas.microsoft.com/office/drawing/2014/main" id="{AE08BB13-8203-4693-95EF-9DFE24ABAC1C}"/>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77" name="椭圆 15">
            <a:extLst>
              <a:ext uri="{FF2B5EF4-FFF2-40B4-BE49-F238E27FC236}">
                <a16:creationId xmlns="" xmlns:a16="http://schemas.microsoft.com/office/drawing/2014/main" id="{AAED4D03-0971-4BBC-A9D6-F12116C362DD}"/>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280857558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right)">
                                      <p:cBhvr>
                                        <p:cTn id="8" dur="500"/>
                                        <p:tgtEl>
                                          <p:spTgt spid="5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ppt_x</p:attrName>
                                        </p:attrNameLst>
                                      </p:cBhvr>
                                      <p:tavLst>
                                        <p:tav tm="0">
                                          <p:val>
                                            <p:strVal val="#ppt_x-#ppt_w*1.125000"/>
                                          </p:val>
                                        </p:tav>
                                        <p:tav tm="100000">
                                          <p:val>
                                            <p:strVal val="#ppt_x"/>
                                          </p:val>
                                        </p:tav>
                                      </p:tavLst>
                                    </p:anim>
                                    <p:animEffect transition="in" filter="wipe(right)">
                                      <p:cBhvr>
                                        <p:cTn id="13" dur="500"/>
                                        <p:tgtEl>
                                          <p:spTgt spid="5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p:tgtEl>
                                          <p:spTgt spid="60"/>
                                        </p:tgtEl>
                                        <p:attrNameLst>
                                          <p:attrName>ppt_x</p:attrName>
                                        </p:attrNameLst>
                                      </p:cBhvr>
                                      <p:tavLst>
                                        <p:tav tm="0">
                                          <p:val>
                                            <p:strVal val="#ppt_x-#ppt_w*1.125000"/>
                                          </p:val>
                                        </p:tav>
                                        <p:tav tm="100000">
                                          <p:val>
                                            <p:strVal val="#ppt_x"/>
                                          </p:val>
                                        </p:tav>
                                      </p:tavLst>
                                    </p:anim>
                                    <p:animEffect transition="in" filter="wipe(right)">
                                      <p:cBhvr>
                                        <p:cTn id="18" dur="500"/>
                                        <p:tgtEl>
                                          <p:spTgt spid="6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p:tgtEl>
                                          <p:spTgt spid="58"/>
                                        </p:tgtEl>
                                        <p:attrNameLst>
                                          <p:attrName>ppt_x</p:attrName>
                                        </p:attrNameLst>
                                      </p:cBhvr>
                                      <p:tavLst>
                                        <p:tav tm="0">
                                          <p:val>
                                            <p:strVal val="#ppt_x-#ppt_w*1.125000"/>
                                          </p:val>
                                        </p:tav>
                                        <p:tav tm="100000">
                                          <p:val>
                                            <p:strVal val="#ppt_x"/>
                                          </p:val>
                                        </p:tav>
                                      </p:tavLst>
                                    </p:anim>
                                    <p:animEffect transition="in" filter="wipe(right)">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5F898DDB-FDF1-4625-9A29-377C59D45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FOUR</a:t>
            </a: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项目计划</a:t>
            </a: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6369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íṡľíḍè-任意多边形: 形状 2"/>
          <p:cNvSpPr>
            <a:spLocks/>
          </p:cNvSpPr>
          <p:nvPr/>
        </p:nvSpPr>
        <p:spPr bwMode="auto">
          <a:xfrm>
            <a:off x="3196271" y="3091926"/>
            <a:ext cx="2023429" cy="202343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4" name="íṡľíḍè-任意多边形: 形状 3"/>
          <p:cNvSpPr>
            <a:spLocks/>
          </p:cNvSpPr>
          <p:nvPr/>
        </p:nvSpPr>
        <p:spPr bwMode="auto">
          <a:xfrm>
            <a:off x="1835374" y="2451271"/>
            <a:ext cx="1598387" cy="1598387"/>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5" name="íṡľíḍè-任意多边形: 形状 4"/>
          <p:cNvSpPr>
            <a:spLocks/>
          </p:cNvSpPr>
          <p:nvPr/>
        </p:nvSpPr>
        <p:spPr bwMode="auto">
          <a:xfrm>
            <a:off x="3222670" y="1747246"/>
            <a:ext cx="1291155" cy="129115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6" name="íṡľíḍè-任意多边形: 形状 5"/>
          <p:cNvSpPr>
            <a:spLocks/>
          </p:cNvSpPr>
          <p:nvPr/>
        </p:nvSpPr>
        <p:spPr bwMode="auto">
          <a:xfrm rot="20855926">
            <a:off x="1550740" y="4135607"/>
            <a:ext cx="1900218" cy="190021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11" name="íṡľíḍè-TextBox 10"/>
          <p:cNvSpPr txBox="1"/>
          <p:nvPr/>
        </p:nvSpPr>
        <p:spPr>
          <a:xfrm>
            <a:off x="3445423" y="2130036"/>
            <a:ext cx="845651" cy="544606"/>
          </a:xfrm>
          <a:prstGeom prst="rect">
            <a:avLst/>
          </a:prstGeom>
          <a:noFill/>
        </p:spPr>
        <p:txBody>
          <a:bodyPr wrap="none">
            <a:normAutofit/>
          </a:bodyPr>
          <a:lstStyle/>
          <a:p>
            <a:pPr algn="ctr"/>
            <a:r>
              <a:rPr lang="en-US" sz="2400" dirty="0">
                <a:latin typeface="Century Gothic" panose="020B0502020202020204" pitchFamily="34" charset="0"/>
              </a:rPr>
              <a:t>45%</a:t>
            </a:r>
          </a:p>
        </p:txBody>
      </p:sp>
      <p:sp>
        <p:nvSpPr>
          <p:cNvPr id="12" name="íṡľíḍè-TextBox 11"/>
          <p:cNvSpPr txBox="1"/>
          <p:nvPr/>
        </p:nvSpPr>
        <p:spPr>
          <a:xfrm>
            <a:off x="3779487" y="3795909"/>
            <a:ext cx="856997" cy="544606"/>
          </a:xfrm>
          <a:prstGeom prst="rect">
            <a:avLst/>
          </a:prstGeom>
          <a:noFill/>
        </p:spPr>
        <p:txBody>
          <a:bodyPr wrap="none">
            <a:noAutofit/>
          </a:bodyPr>
          <a:lstStyle/>
          <a:p>
            <a:pPr algn="ctr"/>
            <a:r>
              <a:rPr lang="en-US" sz="3200" dirty="0">
                <a:latin typeface="Century Gothic" panose="020B0502020202020204" pitchFamily="34" charset="0"/>
              </a:rPr>
              <a:t>83%</a:t>
            </a:r>
          </a:p>
        </p:txBody>
      </p:sp>
      <p:sp>
        <p:nvSpPr>
          <p:cNvPr id="13" name="íṡľíḍè-TextBox 12"/>
          <p:cNvSpPr txBox="1"/>
          <p:nvPr/>
        </p:nvSpPr>
        <p:spPr>
          <a:xfrm>
            <a:off x="2204178" y="2972696"/>
            <a:ext cx="860779" cy="544606"/>
          </a:xfrm>
          <a:prstGeom prst="rect">
            <a:avLst/>
          </a:prstGeom>
          <a:noFill/>
        </p:spPr>
        <p:txBody>
          <a:bodyPr wrap="none">
            <a:normAutofit/>
          </a:bodyPr>
          <a:lstStyle/>
          <a:p>
            <a:pPr algn="ctr"/>
            <a:r>
              <a:rPr lang="en-US" sz="2800" dirty="0">
                <a:latin typeface="Century Gothic" panose="020B0502020202020204" pitchFamily="34" charset="0"/>
              </a:rPr>
              <a:t>65%</a:t>
            </a:r>
          </a:p>
        </p:txBody>
      </p:sp>
      <p:sp>
        <p:nvSpPr>
          <p:cNvPr id="14" name="íṡľíḍè-TextBox 13"/>
          <p:cNvSpPr txBox="1"/>
          <p:nvPr/>
        </p:nvSpPr>
        <p:spPr>
          <a:xfrm>
            <a:off x="2097878" y="4777983"/>
            <a:ext cx="805940" cy="544606"/>
          </a:xfrm>
          <a:prstGeom prst="rect">
            <a:avLst/>
          </a:prstGeom>
          <a:noFill/>
        </p:spPr>
        <p:txBody>
          <a:bodyPr wrap="none">
            <a:normAutofit/>
          </a:bodyPr>
          <a:lstStyle/>
          <a:p>
            <a:pPr algn="ctr"/>
            <a:r>
              <a:rPr lang="en-US" sz="2800" dirty="0">
                <a:latin typeface="Century Gothic" panose="020B0502020202020204" pitchFamily="34" charset="0"/>
              </a:rPr>
              <a:t>78%</a:t>
            </a:r>
          </a:p>
        </p:txBody>
      </p:sp>
      <p:sp>
        <p:nvSpPr>
          <p:cNvPr id="47" name="i$liḋe-Oval 21"/>
          <p:cNvSpPr/>
          <p:nvPr/>
        </p:nvSpPr>
        <p:spPr>
          <a:xfrm>
            <a:off x="6168008" y="2168894"/>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dirty="0">
                <a:latin typeface="Century Gothic" panose="020B0502020202020204" pitchFamily="34" charset="0"/>
              </a:rPr>
              <a:t>01</a:t>
            </a:r>
          </a:p>
        </p:txBody>
      </p:sp>
      <p:sp>
        <p:nvSpPr>
          <p:cNvPr id="48" name="i$liḋe-Oval 17"/>
          <p:cNvSpPr/>
          <p:nvPr/>
        </p:nvSpPr>
        <p:spPr>
          <a:xfrm>
            <a:off x="6168008" y="3204962"/>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02</a:t>
            </a:r>
          </a:p>
        </p:txBody>
      </p:sp>
      <p:sp>
        <p:nvSpPr>
          <p:cNvPr id="49" name="îṣļîḑé-Oval 13"/>
          <p:cNvSpPr/>
          <p:nvPr/>
        </p:nvSpPr>
        <p:spPr>
          <a:xfrm>
            <a:off x="6168008" y="4241030"/>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03</a:t>
            </a:r>
          </a:p>
        </p:txBody>
      </p:sp>
      <p:sp>
        <p:nvSpPr>
          <p:cNvPr id="50" name="îṣļîḑé-Oval 9"/>
          <p:cNvSpPr/>
          <p:nvPr/>
        </p:nvSpPr>
        <p:spPr>
          <a:xfrm>
            <a:off x="6168008" y="5277098"/>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04</a:t>
            </a:r>
          </a:p>
        </p:txBody>
      </p:sp>
      <p:grpSp>
        <p:nvGrpSpPr>
          <p:cNvPr id="51" name="组合 50"/>
          <p:cNvGrpSpPr/>
          <p:nvPr/>
        </p:nvGrpSpPr>
        <p:grpSpPr>
          <a:xfrm>
            <a:off x="6820508" y="2003334"/>
            <a:ext cx="3888767" cy="835176"/>
            <a:chOff x="7805427" y="3341205"/>
            <a:chExt cx="3888767" cy="835176"/>
          </a:xfrm>
        </p:grpSpPr>
        <p:sp>
          <p:nvSpPr>
            <p:cNvPr id="52" name="矩形 51"/>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3" name="矩形 52"/>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54" name="组合 53"/>
          <p:cNvGrpSpPr/>
          <p:nvPr/>
        </p:nvGrpSpPr>
        <p:grpSpPr>
          <a:xfrm>
            <a:off x="6820508" y="3039402"/>
            <a:ext cx="3888767" cy="835176"/>
            <a:chOff x="7805427" y="3341205"/>
            <a:chExt cx="3888767" cy="835176"/>
          </a:xfrm>
        </p:grpSpPr>
        <p:sp>
          <p:nvSpPr>
            <p:cNvPr id="55" name="矩形 54"/>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6" name="矩形 55"/>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57" name="组合 56"/>
          <p:cNvGrpSpPr/>
          <p:nvPr/>
        </p:nvGrpSpPr>
        <p:grpSpPr>
          <a:xfrm>
            <a:off x="6820508" y="4075470"/>
            <a:ext cx="3888767" cy="835176"/>
            <a:chOff x="7805427" y="3341205"/>
            <a:chExt cx="3888767" cy="835176"/>
          </a:xfrm>
        </p:grpSpPr>
        <p:sp>
          <p:nvSpPr>
            <p:cNvPr id="58" name="矩形 57"/>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9" name="矩形 58"/>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60" name="组合 59"/>
          <p:cNvGrpSpPr/>
          <p:nvPr/>
        </p:nvGrpSpPr>
        <p:grpSpPr>
          <a:xfrm>
            <a:off x="6820508" y="5111538"/>
            <a:ext cx="3888767" cy="835176"/>
            <a:chOff x="7805427" y="3341205"/>
            <a:chExt cx="3888767" cy="835176"/>
          </a:xfrm>
        </p:grpSpPr>
        <p:sp>
          <p:nvSpPr>
            <p:cNvPr id="61" name="矩形 60"/>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62" name="矩形 61"/>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sp>
        <p:nvSpPr>
          <p:cNvPr id="35" name="任意多边形 3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任意多边形 3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54">
            <a:extLst>
              <a:ext uri="{FF2B5EF4-FFF2-40B4-BE49-F238E27FC236}">
                <a16:creationId xmlns="" xmlns:a16="http://schemas.microsoft.com/office/drawing/2014/main" id="{B905209E-7E23-401A-A7B6-066BA01B6CEA}"/>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55">
            <a:extLst>
              <a:ext uri="{FF2B5EF4-FFF2-40B4-BE49-F238E27FC236}">
                <a16:creationId xmlns="" xmlns:a16="http://schemas.microsoft.com/office/drawing/2014/main" id="{D7A75A0D-06A3-4728-BFD5-3AE88D0BD87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9">
            <a:extLst>
              <a:ext uri="{FF2B5EF4-FFF2-40B4-BE49-F238E27FC236}">
                <a16:creationId xmlns="" xmlns:a16="http://schemas.microsoft.com/office/drawing/2014/main" id="{B1A4BF31-CB43-40D7-BF2A-4F0D993A7E3D}"/>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50">
            <a:extLst>
              <a:ext uri="{FF2B5EF4-FFF2-40B4-BE49-F238E27FC236}">
                <a16:creationId xmlns="" xmlns:a16="http://schemas.microsoft.com/office/drawing/2014/main" id="{484D1F3D-9771-47B1-AF7D-79B406C70AE3}"/>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任意多边形 58">
            <a:extLst>
              <a:ext uri="{FF2B5EF4-FFF2-40B4-BE49-F238E27FC236}">
                <a16:creationId xmlns="" xmlns:a16="http://schemas.microsoft.com/office/drawing/2014/main" id="{43994FFC-7D65-4963-91D8-BC94A66291BE}"/>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a:extLst>
              <a:ext uri="{FF2B5EF4-FFF2-40B4-BE49-F238E27FC236}">
                <a16:creationId xmlns="" xmlns:a16="http://schemas.microsoft.com/office/drawing/2014/main" id="{952E3CB7-EDDF-4076-BA6D-6E5C939E897B}"/>
              </a:ext>
            </a:extLst>
          </p:cNvPr>
          <p:cNvGrpSpPr/>
          <p:nvPr/>
        </p:nvGrpSpPr>
        <p:grpSpPr>
          <a:xfrm>
            <a:off x="2242370" y="458879"/>
            <a:ext cx="6623625" cy="809534"/>
            <a:chOff x="2204270" y="458879"/>
            <a:chExt cx="6623625" cy="809534"/>
          </a:xfrm>
        </p:grpSpPr>
        <p:sp>
          <p:nvSpPr>
            <p:cNvPr id="66" name="文本框 65">
              <a:extLst>
                <a:ext uri="{FF2B5EF4-FFF2-40B4-BE49-F238E27FC236}">
                  <a16:creationId xmlns="" xmlns:a16="http://schemas.microsoft.com/office/drawing/2014/main" id="{EB9A89F3-CD9B-4D66-8E7B-C6C05A00740A}"/>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7" name="文本框 66">
              <a:extLst>
                <a:ext uri="{FF2B5EF4-FFF2-40B4-BE49-F238E27FC236}">
                  <a16:creationId xmlns="" xmlns:a16="http://schemas.microsoft.com/office/drawing/2014/main" id="{8E61383D-956E-4BD3-AE66-8AA746A65EED}"/>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8" name="椭圆 15">
            <a:extLst>
              <a:ext uri="{FF2B5EF4-FFF2-40B4-BE49-F238E27FC236}">
                <a16:creationId xmlns="" xmlns:a16="http://schemas.microsoft.com/office/drawing/2014/main" id="{2DD3D9DD-B2B6-4825-9E09-950B1C75B78F}"/>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278653847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1500"/>
                            </p:stCondLst>
                            <p:childTnLst>
                              <p:par>
                                <p:cTn id="75" presetID="22" presetClass="entr" presetSubtype="8"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childTnLst>
                          </p:cTn>
                        </p:par>
                        <p:par>
                          <p:cTn id="82" fill="hold">
                            <p:stCondLst>
                              <p:cond delay="2500"/>
                            </p:stCondLst>
                            <p:childTnLst>
                              <p:par>
                                <p:cTn id="83" presetID="22" presetClass="entr" presetSubtype="8" fill="hold"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wipe(left)">
                                      <p:cBhvr>
                                        <p:cTn id="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p:bldP spid="12" grpId="0"/>
      <p:bldP spid="13" grpId="0"/>
      <p:bldP spid="14" grpId="0"/>
      <p:bldP spid="47" grpId="0" animBg="1"/>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25340" y="1930400"/>
            <a:ext cx="693340" cy="693340"/>
            <a:chOff x="1016000" y="1689100"/>
            <a:chExt cx="787400" cy="787400"/>
          </a:xfrm>
        </p:grpSpPr>
        <p:grpSp>
          <p:nvGrpSpPr>
            <p:cNvPr id="54" name="Group 4"/>
            <p:cNvGrpSpPr/>
            <p:nvPr/>
          </p:nvGrpSpPr>
          <p:grpSpPr>
            <a:xfrm>
              <a:off x="1016000" y="1689100"/>
              <a:ext cx="787400" cy="787400"/>
              <a:chOff x="4343400" y="1854885"/>
              <a:chExt cx="457200" cy="457200"/>
            </a:xfrm>
          </p:grpSpPr>
          <p:sp>
            <p:nvSpPr>
              <p:cNvPr id="56" name="îŝḷîḓé-Oval 6"/>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7" name="îŝḷîḓé-Oval 7"/>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55" name="îŝḷîḓé-Freeform: Shape 5"/>
            <p:cNvSpPr>
              <a:spLocks/>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anchor="ctr"/>
            <a:lstStyle/>
            <a:p>
              <a:pPr algn="ctr"/>
              <a:endParaRPr/>
            </a:p>
          </p:txBody>
        </p:sp>
      </p:grpSp>
      <p:grpSp>
        <p:nvGrpSpPr>
          <p:cNvPr id="4" name="Group 8"/>
          <p:cNvGrpSpPr/>
          <p:nvPr/>
        </p:nvGrpSpPr>
        <p:grpSpPr>
          <a:xfrm>
            <a:off x="1333500" y="2753927"/>
            <a:ext cx="1477020" cy="1861447"/>
            <a:chOff x="3171825" y="2459015"/>
            <a:chExt cx="1219200" cy="1536522"/>
          </a:xfrm>
        </p:grpSpPr>
        <p:sp>
          <p:nvSpPr>
            <p:cNvPr id="52" name="îŝḷîḓé-Freeform: Shape 9"/>
            <p:cNvSpPr>
              <a:spLocks/>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53" name="îŝḷîḓé-Freeform: Shape 10"/>
            <p:cNvSpPr>
              <a:spLocks/>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headEnd/>
              <a:tailEnd/>
            </a:ln>
          </p:spPr>
          <p:txBody>
            <a:bodyPr anchor="ctr"/>
            <a:lstStyle/>
            <a:p>
              <a:pPr algn="ctr"/>
              <a:endParaRPr/>
            </a:p>
          </p:txBody>
        </p:sp>
      </p:grpSp>
      <p:grpSp>
        <p:nvGrpSpPr>
          <p:cNvPr id="5" name="Group 12"/>
          <p:cNvGrpSpPr/>
          <p:nvPr/>
        </p:nvGrpSpPr>
        <p:grpSpPr>
          <a:xfrm>
            <a:off x="3737336" y="1930400"/>
            <a:ext cx="693340" cy="693340"/>
            <a:chOff x="2597150" y="1689100"/>
            <a:chExt cx="787400" cy="787400"/>
          </a:xfrm>
        </p:grpSpPr>
        <p:grpSp>
          <p:nvGrpSpPr>
            <p:cNvPr id="48" name="Group 13"/>
            <p:cNvGrpSpPr/>
            <p:nvPr/>
          </p:nvGrpSpPr>
          <p:grpSpPr>
            <a:xfrm>
              <a:off x="2597150" y="1689100"/>
              <a:ext cx="787400" cy="787400"/>
              <a:chOff x="4343400" y="1854885"/>
              <a:chExt cx="457200" cy="457200"/>
            </a:xfrm>
          </p:grpSpPr>
          <p:sp>
            <p:nvSpPr>
              <p:cNvPr id="50" name="îŝḷîḓé-Oval 15"/>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1" name="îŝḷîḓé-Oval 16"/>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49" name="îŝḷîḓé-Freeform: Shape 14"/>
            <p:cNvSpPr>
              <a:spLocks/>
            </p:cNvSpPr>
            <p:nvPr/>
          </p:nvSpPr>
          <p:spPr bwMode="auto">
            <a:xfrm>
              <a:off x="2847775" y="1970605"/>
              <a:ext cx="286150" cy="22439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headEnd/>
              <a:tailEnd/>
            </a:ln>
          </p:spPr>
          <p:txBody>
            <a:bodyPr anchor="ctr"/>
            <a:lstStyle/>
            <a:p>
              <a:pPr algn="ctr"/>
              <a:endParaRPr/>
            </a:p>
          </p:txBody>
        </p:sp>
      </p:grpSp>
      <p:grpSp>
        <p:nvGrpSpPr>
          <p:cNvPr id="6" name="Group 17"/>
          <p:cNvGrpSpPr/>
          <p:nvPr/>
        </p:nvGrpSpPr>
        <p:grpSpPr>
          <a:xfrm>
            <a:off x="3345495" y="2753927"/>
            <a:ext cx="1477020" cy="1861447"/>
            <a:chOff x="1388111" y="2459015"/>
            <a:chExt cx="1219200" cy="1536522"/>
          </a:xfrm>
        </p:grpSpPr>
        <p:sp>
          <p:nvSpPr>
            <p:cNvPr id="46" name="îŝḷîḓé-Freeform: Shape 18"/>
            <p:cNvSpPr>
              <a:spLocks/>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47" name="îŝḷîḓé-Freeform: Shape 19"/>
            <p:cNvSpPr>
              <a:spLocks/>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headEnd/>
              <a:tailEnd/>
            </a:ln>
          </p:spPr>
          <p:txBody>
            <a:bodyPr anchor="ctr"/>
            <a:lstStyle/>
            <a:p>
              <a:pPr algn="ctr"/>
              <a:endParaRPr/>
            </a:p>
          </p:txBody>
        </p:sp>
      </p:grpSp>
      <p:grpSp>
        <p:nvGrpSpPr>
          <p:cNvPr id="7" name="Group 21"/>
          <p:cNvGrpSpPr/>
          <p:nvPr/>
        </p:nvGrpSpPr>
        <p:grpSpPr>
          <a:xfrm>
            <a:off x="5749331" y="1930400"/>
            <a:ext cx="693340" cy="693340"/>
            <a:chOff x="4178300" y="1689100"/>
            <a:chExt cx="787400" cy="787400"/>
          </a:xfrm>
        </p:grpSpPr>
        <p:grpSp>
          <p:nvGrpSpPr>
            <p:cNvPr id="42" name="Group 22"/>
            <p:cNvGrpSpPr/>
            <p:nvPr/>
          </p:nvGrpSpPr>
          <p:grpSpPr>
            <a:xfrm>
              <a:off x="4178300" y="1689100"/>
              <a:ext cx="787400" cy="787400"/>
              <a:chOff x="4343400" y="1854885"/>
              <a:chExt cx="457200" cy="457200"/>
            </a:xfrm>
          </p:grpSpPr>
          <p:sp>
            <p:nvSpPr>
              <p:cNvPr id="44" name="îŝḷîḓé-Oval 24"/>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5" name="îŝḷîḓé-Oval 25"/>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43" name="îŝḷîḓé-Freeform: Shape 23"/>
            <p:cNvSpPr>
              <a:spLocks/>
            </p:cNvSpPr>
            <p:nvPr/>
          </p:nvSpPr>
          <p:spPr bwMode="auto">
            <a:xfrm>
              <a:off x="4429954" y="1979868"/>
              <a:ext cx="284092" cy="205864"/>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headEnd/>
              <a:tailEnd/>
            </a:ln>
          </p:spPr>
          <p:txBody>
            <a:bodyPr anchor="ctr"/>
            <a:lstStyle/>
            <a:p>
              <a:pPr algn="ctr"/>
              <a:endParaRPr/>
            </a:p>
          </p:txBody>
        </p:sp>
      </p:grpSp>
      <p:grpSp>
        <p:nvGrpSpPr>
          <p:cNvPr id="8" name="Group 26"/>
          <p:cNvGrpSpPr/>
          <p:nvPr/>
        </p:nvGrpSpPr>
        <p:grpSpPr>
          <a:xfrm>
            <a:off x="5357491" y="2753927"/>
            <a:ext cx="1477020" cy="1861447"/>
            <a:chOff x="1388111" y="2459015"/>
            <a:chExt cx="1219200" cy="1536522"/>
          </a:xfrm>
        </p:grpSpPr>
        <p:sp>
          <p:nvSpPr>
            <p:cNvPr id="40" name="îŝḷîḓé-Freeform: Shape 27"/>
            <p:cNvSpPr>
              <a:spLocks/>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41" name="îŝḷîḓé-Freeform: Shape 28"/>
            <p:cNvSpPr>
              <a:spLocks/>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headEnd/>
              <a:tailEnd/>
            </a:ln>
          </p:spPr>
          <p:txBody>
            <a:bodyPr anchor="ctr"/>
            <a:lstStyle/>
            <a:p>
              <a:pPr algn="ctr"/>
              <a:endParaRPr/>
            </a:p>
          </p:txBody>
        </p:sp>
      </p:grpSp>
      <p:grpSp>
        <p:nvGrpSpPr>
          <p:cNvPr id="9" name="Group 30"/>
          <p:cNvGrpSpPr/>
          <p:nvPr/>
        </p:nvGrpSpPr>
        <p:grpSpPr>
          <a:xfrm>
            <a:off x="7761325" y="1930400"/>
            <a:ext cx="693340" cy="693340"/>
            <a:chOff x="5759450" y="1689100"/>
            <a:chExt cx="787400" cy="787400"/>
          </a:xfrm>
        </p:grpSpPr>
        <p:grpSp>
          <p:nvGrpSpPr>
            <p:cNvPr id="36" name="Group 31"/>
            <p:cNvGrpSpPr/>
            <p:nvPr/>
          </p:nvGrpSpPr>
          <p:grpSpPr>
            <a:xfrm>
              <a:off x="5759450" y="1689100"/>
              <a:ext cx="787400" cy="787400"/>
              <a:chOff x="4343400" y="1854885"/>
              <a:chExt cx="457200" cy="457200"/>
            </a:xfrm>
          </p:grpSpPr>
          <p:sp>
            <p:nvSpPr>
              <p:cNvPr id="38" name="îŝḷîḓé-Oval 33"/>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9" name="îŝḷîḓé-Oval 34"/>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7" name="îŝḷîḓé-Freeform: Shape 32"/>
            <p:cNvSpPr>
              <a:spLocks/>
            </p:cNvSpPr>
            <p:nvPr/>
          </p:nvSpPr>
          <p:spPr bwMode="auto">
            <a:xfrm>
              <a:off x="6030661" y="1960311"/>
              <a:ext cx="244978" cy="24497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anchor="ctr"/>
            <a:lstStyle/>
            <a:p>
              <a:pPr algn="ctr"/>
              <a:endParaRPr/>
            </a:p>
          </p:txBody>
        </p:sp>
      </p:grpSp>
      <p:grpSp>
        <p:nvGrpSpPr>
          <p:cNvPr id="10" name="Group 35"/>
          <p:cNvGrpSpPr/>
          <p:nvPr/>
        </p:nvGrpSpPr>
        <p:grpSpPr>
          <a:xfrm flipH="1">
            <a:off x="7369485" y="2753927"/>
            <a:ext cx="1477020" cy="1861447"/>
            <a:chOff x="3171825" y="2459015"/>
            <a:chExt cx="1219200" cy="1536522"/>
          </a:xfrm>
        </p:grpSpPr>
        <p:sp>
          <p:nvSpPr>
            <p:cNvPr id="34" name="îŝḷîḓé-Freeform: Shape 36"/>
            <p:cNvSpPr>
              <a:spLocks/>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35" name="îŝḷîḓé-Freeform: Shape 37"/>
            <p:cNvSpPr>
              <a:spLocks/>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headEnd/>
              <a:tailEnd/>
            </a:ln>
          </p:spPr>
          <p:txBody>
            <a:bodyPr anchor="ctr"/>
            <a:lstStyle/>
            <a:p>
              <a:pPr algn="ctr"/>
              <a:endParaRPr/>
            </a:p>
          </p:txBody>
        </p:sp>
      </p:grpSp>
      <p:grpSp>
        <p:nvGrpSpPr>
          <p:cNvPr id="11" name="Group 39"/>
          <p:cNvGrpSpPr/>
          <p:nvPr/>
        </p:nvGrpSpPr>
        <p:grpSpPr>
          <a:xfrm>
            <a:off x="9773320" y="1930400"/>
            <a:ext cx="693340" cy="693340"/>
            <a:chOff x="7340600" y="1689100"/>
            <a:chExt cx="787400" cy="787400"/>
          </a:xfrm>
        </p:grpSpPr>
        <p:grpSp>
          <p:nvGrpSpPr>
            <p:cNvPr id="30" name="Group 40"/>
            <p:cNvGrpSpPr/>
            <p:nvPr/>
          </p:nvGrpSpPr>
          <p:grpSpPr>
            <a:xfrm>
              <a:off x="7340600" y="1689100"/>
              <a:ext cx="787400" cy="787400"/>
              <a:chOff x="4343400" y="1854885"/>
              <a:chExt cx="457200" cy="457200"/>
            </a:xfrm>
          </p:grpSpPr>
          <p:sp>
            <p:nvSpPr>
              <p:cNvPr id="32" name="îŝḷîḓé-Oval 42"/>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3" name="îŝḷîḓé-Oval 43"/>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1" name="îŝḷîḓé-Freeform: Shape 41"/>
            <p:cNvSpPr>
              <a:spLocks/>
            </p:cNvSpPr>
            <p:nvPr/>
          </p:nvSpPr>
          <p:spPr bwMode="auto">
            <a:xfrm>
              <a:off x="7606665" y="1979869"/>
              <a:ext cx="255270" cy="20586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algn="ctr"/>
              <a:endParaRPr/>
            </a:p>
          </p:txBody>
        </p:sp>
      </p:grpSp>
      <p:grpSp>
        <p:nvGrpSpPr>
          <p:cNvPr id="12" name="Group 44"/>
          <p:cNvGrpSpPr/>
          <p:nvPr/>
        </p:nvGrpSpPr>
        <p:grpSpPr>
          <a:xfrm flipH="1">
            <a:off x="9381480" y="2753927"/>
            <a:ext cx="1477020" cy="1861447"/>
            <a:chOff x="3171825" y="2459015"/>
            <a:chExt cx="1219200" cy="1536522"/>
          </a:xfrm>
        </p:grpSpPr>
        <p:sp>
          <p:nvSpPr>
            <p:cNvPr id="28" name="îŝḷîḓé-Freeform: Shape 45"/>
            <p:cNvSpPr>
              <a:spLocks/>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29" name="îŝḷîḓé-Freeform: Shape 46"/>
            <p:cNvSpPr>
              <a:spLocks/>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headEnd/>
              <a:tailEnd/>
            </a:ln>
          </p:spPr>
          <p:txBody>
            <a:bodyPr anchor="ctr"/>
            <a:lstStyle/>
            <a:p>
              <a:pPr algn="ctr"/>
              <a:endParaRPr/>
            </a:p>
          </p:txBody>
        </p:sp>
      </p:grpSp>
      <p:cxnSp>
        <p:nvCxnSpPr>
          <p:cNvPr id="59" name="直接连接符 58"/>
          <p:cNvCxnSpPr/>
          <p:nvPr/>
        </p:nvCxnSpPr>
        <p:spPr>
          <a:xfrm>
            <a:off x="874713" y="4615374"/>
            <a:ext cx="104425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197618" y="4736293"/>
            <a:ext cx="1748782" cy="1132950"/>
            <a:chOff x="8036317" y="3341205"/>
            <a:chExt cx="1748782" cy="1132950"/>
          </a:xfrm>
        </p:grpSpPr>
        <p:sp>
          <p:nvSpPr>
            <p:cNvPr id="68" name="矩形 67"/>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69" name="矩形 68"/>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grpSp>
        <p:nvGrpSpPr>
          <p:cNvPr id="76" name="组合 75"/>
          <p:cNvGrpSpPr/>
          <p:nvPr/>
        </p:nvGrpSpPr>
        <p:grpSpPr>
          <a:xfrm>
            <a:off x="3209614" y="4736293"/>
            <a:ext cx="1748782" cy="1132950"/>
            <a:chOff x="8036317" y="3341205"/>
            <a:chExt cx="1748782" cy="1132950"/>
          </a:xfrm>
        </p:grpSpPr>
        <p:sp>
          <p:nvSpPr>
            <p:cNvPr id="77" name="矩形 76"/>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78" name="矩形 77"/>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grpSp>
        <p:nvGrpSpPr>
          <p:cNvPr id="79" name="组合 78"/>
          <p:cNvGrpSpPr/>
          <p:nvPr/>
        </p:nvGrpSpPr>
        <p:grpSpPr>
          <a:xfrm>
            <a:off x="5221609" y="4736293"/>
            <a:ext cx="1748782" cy="1132950"/>
            <a:chOff x="8036317" y="3341205"/>
            <a:chExt cx="1748782" cy="1132950"/>
          </a:xfrm>
        </p:grpSpPr>
        <p:sp>
          <p:nvSpPr>
            <p:cNvPr id="80" name="矩形 79"/>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81" name="矩形 80"/>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grpSp>
        <p:nvGrpSpPr>
          <p:cNvPr id="82" name="组合 81"/>
          <p:cNvGrpSpPr/>
          <p:nvPr/>
        </p:nvGrpSpPr>
        <p:grpSpPr>
          <a:xfrm>
            <a:off x="7233604" y="4736293"/>
            <a:ext cx="1748782" cy="1132950"/>
            <a:chOff x="8036317" y="3341205"/>
            <a:chExt cx="1748782" cy="1132950"/>
          </a:xfrm>
        </p:grpSpPr>
        <p:sp>
          <p:nvSpPr>
            <p:cNvPr id="83" name="矩形 82"/>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84" name="矩形 83"/>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grpSp>
        <p:nvGrpSpPr>
          <p:cNvPr id="85" name="组合 84"/>
          <p:cNvGrpSpPr/>
          <p:nvPr/>
        </p:nvGrpSpPr>
        <p:grpSpPr>
          <a:xfrm>
            <a:off x="9245599" y="4736293"/>
            <a:ext cx="1748782" cy="1132950"/>
            <a:chOff x="8036317" y="3341205"/>
            <a:chExt cx="1748782" cy="1132950"/>
          </a:xfrm>
        </p:grpSpPr>
        <p:sp>
          <p:nvSpPr>
            <p:cNvPr id="86" name="矩形 85"/>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87" name="矩形 86"/>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sp>
        <p:nvSpPr>
          <p:cNvPr id="70" name="任意多边形 6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4" name="任意多边形 7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54">
            <a:extLst>
              <a:ext uri="{FF2B5EF4-FFF2-40B4-BE49-F238E27FC236}">
                <a16:creationId xmlns="" xmlns:a16="http://schemas.microsoft.com/office/drawing/2014/main" id="{F9B3CE06-3380-486E-A6B0-B64CF674264F}"/>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55">
            <a:extLst>
              <a:ext uri="{FF2B5EF4-FFF2-40B4-BE49-F238E27FC236}">
                <a16:creationId xmlns="" xmlns:a16="http://schemas.microsoft.com/office/drawing/2014/main" id="{F181A996-3426-4776-B184-610290FCD2B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49">
            <a:extLst>
              <a:ext uri="{FF2B5EF4-FFF2-40B4-BE49-F238E27FC236}">
                <a16:creationId xmlns="" xmlns:a16="http://schemas.microsoft.com/office/drawing/2014/main" id="{F8A4984B-6D78-49AA-B9CF-713C5C7F9A04}"/>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4" name="椭圆 50">
            <a:extLst>
              <a:ext uri="{FF2B5EF4-FFF2-40B4-BE49-F238E27FC236}">
                <a16:creationId xmlns="" xmlns:a16="http://schemas.microsoft.com/office/drawing/2014/main" id="{181E9A38-B1B5-4D14-9F96-FD66B431C102}"/>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5" name="任意多边形 58">
            <a:extLst>
              <a:ext uri="{FF2B5EF4-FFF2-40B4-BE49-F238E27FC236}">
                <a16:creationId xmlns="" xmlns:a16="http://schemas.microsoft.com/office/drawing/2014/main" id="{E5343C51-31CC-4829-AED9-F498A180F530}"/>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a:extLst>
              <a:ext uri="{FF2B5EF4-FFF2-40B4-BE49-F238E27FC236}">
                <a16:creationId xmlns="" xmlns:a16="http://schemas.microsoft.com/office/drawing/2014/main" id="{39BEA413-FB57-4209-96AC-4D2824A11531}"/>
              </a:ext>
            </a:extLst>
          </p:cNvPr>
          <p:cNvGrpSpPr/>
          <p:nvPr/>
        </p:nvGrpSpPr>
        <p:grpSpPr>
          <a:xfrm>
            <a:off x="2242370" y="458879"/>
            <a:ext cx="6623625" cy="809534"/>
            <a:chOff x="2204270" y="458879"/>
            <a:chExt cx="6623625" cy="809534"/>
          </a:xfrm>
        </p:grpSpPr>
        <p:sp>
          <p:nvSpPr>
            <p:cNvPr id="97" name="文本框 96">
              <a:extLst>
                <a:ext uri="{FF2B5EF4-FFF2-40B4-BE49-F238E27FC236}">
                  <a16:creationId xmlns="" xmlns:a16="http://schemas.microsoft.com/office/drawing/2014/main" id="{FC50E48B-7CCA-47C2-8BB3-739155BE6E56}"/>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98" name="文本框 97">
              <a:extLst>
                <a:ext uri="{FF2B5EF4-FFF2-40B4-BE49-F238E27FC236}">
                  <a16:creationId xmlns="" xmlns:a16="http://schemas.microsoft.com/office/drawing/2014/main" id="{B7CA764E-56D1-4AFE-A8E7-88D7758DD020}"/>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99" name="椭圆 15">
            <a:extLst>
              <a:ext uri="{FF2B5EF4-FFF2-40B4-BE49-F238E27FC236}">
                <a16:creationId xmlns="" xmlns:a16="http://schemas.microsoft.com/office/drawing/2014/main" id="{3D4D94CA-AEE5-4344-BD9E-910EBC283A41}"/>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52930819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animEffect transition="in" filter="fade">
                                      <p:cBhvr>
                                        <p:cTn id="65" dur="500"/>
                                        <p:tgtEl>
                                          <p:spTgt spid="67"/>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200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2500"/>
                            </p:stCondLst>
                            <p:childTnLst>
                              <p:par>
                                <p:cTn id="79" presetID="53" presetClass="entr" presetSubtype="16"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p:cTn id="81" dur="500" fill="hold"/>
                                        <p:tgtEl>
                                          <p:spTgt spid="82"/>
                                        </p:tgtEl>
                                        <p:attrNameLst>
                                          <p:attrName>ppt_w</p:attrName>
                                        </p:attrNameLst>
                                      </p:cBhvr>
                                      <p:tavLst>
                                        <p:tav tm="0">
                                          <p:val>
                                            <p:fltVal val="0"/>
                                          </p:val>
                                        </p:tav>
                                        <p:tav tm="100000">
                                          <p:val>
                                            <p:strVal val="#ppt_w"/>
                                          </p:val>
                                        </p:tav>
                                      </p:tavLst>
                                    </p:anim>
                                    <p:anim calcmode="lin" valueType="num">
                                      <p:cBhvr>
                                        <p:cTn id="82" dur="500" fill="hold"/>
                                        <p:tgtEl>
                                          <p:spTgt spid="82"/>
                                        </p:tgtEl>
                                        <p:attrNameLst>
                                          <p:attrName>ppt_h</p:attrName>
                                        </p:attrNameLst>
                                      </p:cBhvr>
                                      <p:tavLst>
                                        <p:tav tm="0">
                                          <p:val>
                                            <p:fltVal val="0"/>
                                          </p:val>
                                        </p:tav>
                                        <p:tav tm="100000">
                                          <p:val>
                                            <p:strVal val="#ppt_h"/>
                                          </p:val>
                                        </p:tav>
                                      </p:tavLst>
                                    </p:anim>
                                    <p:animEffect transition="in" filter="fade">
                                      <p:cBhvr>
                                        <p:cTn id="83" dur="500"/>
                                        <p:tgtEl>
                                          <p:spTgt spid="82"/>
                                        </p:tgtEl>
                                      </p:cBhvr>
                                    </p:animEffect>
                                  </p:childTnLst>
                                </p:cTn>
                              </p:par>
                            </p:childTnLst>
                          </p:cTn>
                        </p:par>
                        <p:par>
                          <p:cTn id="84" fill="hold">
                            <p:stCondLst>
                              <p:cond delay="3000"/>
                            </p:stCondLst>
                            <p:childTnLst>
                              <p:par>
                                <p:cTn id="85" presetID="53" presetClass="entr" presetSubtype="16" fill="hold"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c73305ce-4f11-4c8a-a858-75cdca8ccef4"/>
          <p:cNvGrpSpPr>
            <a:grpSpLocks noChangeAspect="1"/>
          </p:cNvGrpSpPr>
          <p:nvPr/>
        </p:nvGrpSpPr>
        <p:grpSpPr>
          <a:xfrm>
            <a:off x="1598345" y="1753760"/>
            <a:ext cx="8995307" cy="3003624"/>
            <a:chOff x="1750864" y="1822325"/>
            <a:chExt cx="8995381" cy="3003649"/>
          </a:xfrm>
        </p:grpSpPr>
        <p:sp>
          <p:nvSpPr>
            <p:cNvPr id="235" name="Oval 13"/>
            <p:cNvSpPr/>
            <p:nvPr/>
          </p:nvSpPr>
          <p:spPr>
            <a:xfrm>
              <a:off x="2495731" y="2784755"/>
              <a:ext cx="474111" cy="49056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36" name="TextBox 15"/>
            <p:cNvSpPr txBox="1">
              <a:spLocks/>
            </p:cNvSpPr>
            <p:nvPr/>
          </p:nvSpPr>
          <p:spPr bwMode="auto">
            <a:xfrm>
              <a:off x="2246975" y="3016107"/>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37" name="Oval 18"/>
            <p:cNvSpPr/>
            <p:nvPr/>
          </p:nvSpPr>
          <p:spPr>
            <a:xfrm>
              <a:off x="4040780" y="3195303"/>
              <a:ext cx="623657" cy="56819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38" name="TextBox 20"/>
            <p:cNvSpPr txBox="1">
              <a:spLocks/>
            </p:cNvSpPr>
            <p:nvPr/>
          </p:nvSpPr>
          <p:spPr bwMode="auto">
            <a:xfrm>
              <a:off x="3866798" y="3410498"/>
              <a:ext cx="971623" cy="225126"/>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39" name="Oval 23"/>
            <p:cNvSpPr/>
            <p:nvPr/>
          </p:nvSpPr>
          <p:spPr>
            <a:xfrm>
              <a:off x="5757690" y="2771553"/>
              <a:ext cx="501514" cy="51696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40" name="TextBox 25"/>
            <p:cNvSpPr txBox="1">
              <a:spLocks/>
            </p:cNvSpPr>
            <p:nvPr/>
          </p:nvSpPr>
          <p:spPr bwMode="auto">
            <a:xfrm>
              <a:off x="5522635" y="2995491"/>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41" name="Oval 28"/>
            <p:cNvSpPr/>
            <p:nvPr/>
          </p:nvSpPr>
          <p:spPr>
            <a:xfrm>
              <a:off x="7245040" y="3304978"/>
              <a:ext cx="499364" cy="40379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42" name="TextBox 30"/>
            <p:cNvSpPr txBox="1">
              <a:spLocks/>
            </p:cNvSpPr>
            <p:nvPr/>
          </p:nvSpPr>
          <p:spPr bwMode="auto">
            <a:xfrm>
              <a:off x="7008910" y="3472328"/>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43" name="Oval 33"/>
            <p:cNvSpPr/>
            <p:nvPr/>
          </p:nvSpPr>
          <p:spPr>
            <a:xfrm>
              <a:off x="8802116" y="2676497"/>
              <a:ext cx="491521" cy="565988"/>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44" name="TextBox 35"/>
            <p:cNvSpPr txBox="1">
              <a:spLocks/>
            </p:cNvSpPr>
            <p:nvPr/>
          </p:nvSpPr>
          <p:spPr bwMode="auto">
            <a:xfrm>
              <a:off x="8564214" y="2924946"/>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cxnSp>
          <p:nvCxnSpPr>
            <p:cNvPr id="245" name="Straight Connector 3"/>
            <p:cNvCxnSpPr/>
            <p:nvPr/>
          </p:nvCxnSpPr>
          <p:spPr>
            <a:xfrm>
              <a:off x="2882612" y="3896702"/>
              <a:ext cx="1619822" cy="86188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4"/>
            <p:cNvCxnSpPr/>
            <p:nvPr/>
          </p:nvCxnSpPr>
          <p:spPr>
            <a:xfrm flipV="1">
              <a:off x="4523834" y="3766329"/>
              <a:ext cx="1557164" cy="9882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5"/>
            <p:cNvCxnSpPr/>
            <p:nvPr/>
          </p:nvCxnSpPr>
          <p:spPr>
            <a:xfrm>
              <a:off x="6115875" y="3814141"/>
              <a:ext cx="1440682" cy="72831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6"/>
            <p:cNvCxnSpPr/>
            <p:nvPr/>
          </p:nvCxnSpPr>
          <p:spPr>
            <a:xfrm flipV="1">
              <a:off x="7588254" y="3887511"/>
              <a:ext cx="1480637" cy="63901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9" name="Oval 7"/>
            <p:cNvSpPr/>
            <p:nvPr/>
          </p:nvSpPr>
          <p:spPr>
            <a:xfrm>
              <a:off x="2765854" y="3761393"/>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50" name="Oval 8"/>
            <p:cNvSpPr/>
            <p:nvPr/>
          </p:nvSpPr>
          <p:spPr>
            <a:xfrm>
              <a:off x="4413722" y="4648549"/>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51" name="Oval 9"/>
            <p:cNvSpPr/>
            <p:nvPr/>
          </p:nvSpPr>
          <p:spPr>
            <a:xfrm>
              <a:off x="5994022" y="3707808"/>
              <a:ext cx="177425" cy="1774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52" name="Oval 10"/>
            <p:cNvSpPr/>
            <p:nvPr/>
          </p:nvSpPr>
          <p:spPr>
            <a:xfrm>
              <a:off x="7463650" y="4434203"/>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53" name="Oval 11"/>
            <p:cNvSpPr/>
            <p:nvPr/>
          </p:nvSpPr>
          <p:spPr>
            <a:xfrm>
              <a:off x="9000827" y="3773302"/>
              <a:ext cx="177425" cy="1774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254" name="Group 80"/>
            <p:cNvGrpSpPr/>
            <p:nvPr/>
          </p:nvGrpSpPr>
          <p:grpSpPr>
            <a:xfrm>
              <a:off x="9919792" y="1822325"/>
              <a:ext cx="826453" cy="682144"/>
              <a:chOff x="9919792" y="1342351"/>
              <a:chExt cx="826453" cy="682144"/>
            </a:xfrm>
          </p:grpSpPr>
          <p:sp>
            <p:nvSpPr>
              <p:cNvPr id="262" name="Freeform: Shape 66"/>
              <p:cNvSpPr>
                <a:spLocks/>
              </p:cNvSpPr>
              <p:nvPr/>
            </p:nvSpPr>
            <p:spPr bwMode="auto">
              <a:xfrm rot="21388595" flipH="1">
                <a:off x="10337397" y="1343465"/>
                <a:ext cx="407145" cy="299194"/>
              </a:xfrm>
              <a:custGeom>
                <a:avLst/>
                <a:gdLst>
                  <a:gd name="T0" fmla="*/ 737 w 743"/>
                  <a:gd name="T1" fmla="*/ 364 h 546"/>
                  <a:gd name="T2" fmla="*/ 743 w 743"/>
                  <a:gd name="T3" fmla="*/ 546 h 546"/>
                  <a:gd name="T4" fmla="*/ 0 w 743"/>
                  <a:gd name="T5" fmla="*/ 0 h 546"/>
                  <a:gd name="T6" fmla="*/ 737 w 743"/>
                  <a:gd name="T7" fmla="*/ 364 h 546"/>
                </a:gdLst>
                <a:ahLst/>
                <a:cxnLst>
                  <a:cxn ang="0">
                    <a:pos x="T0" y="T1"/>
                  </a:cxn>
                  <a:cxn ang="0">
                    <a:pos x="T2" y="T3"/>
                  </a:cxn>
                  <a:cxn ang="0">
                    <a:pos x="T4" y="T5"/>
                  </a:cxn>
                  <a:cxn ang="0">
                    <a:pos x="T6" y="T7"/>
                  </a:cxn>
                </a:cxnLst>
                <a:rect l="0" t="0" r="r" b="b"/>
                <a:pathLst>
                  <a:path w="743" h="546">
                    <a:moveTo>
                      <a:pt x="737" y="364"/>
                    </a:moveTo>
                    <a:lnTo>
                      <a:pt x="743" y="546"/>
                    </a:lnTo>
                    <a:lnTo>
                      <a:pt x="0" y="0"/>
                    </a:lnTo>
                    <a:lnTo>
                      <a:pt x="737" y="36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3" name="Freeform: Shape 67"/>
              <p:cNvSpPr>
                <a:spLocks/>
              </p:cNvSpPr>
              <p:nvPr/>
            </p:nvSpPr>
            <p:spPr bwMode="auto">
              <a:xfrm rot="21388595" flipH="1">
                <a:off x="10226484" y="1346877"/>
                <a:ext cx="515096" cy="199463"/>
              </a:xfrm>
              <a:custGeom>
                <a:avLst/>
                <a:gdLst>
                  <a:gd name="T0" fmla="*/ 940 w 940"/>
                  <a:gd name="T1" fmla="*/ 225 h 364"/>
                  <a:gd name="T2" fmla="*/ 737 w 940"/>
                  <a:gd name="T3" fmla="*/ 364 h 364"/>
                  <a:gd name="T4" fmla="*/ 0 w 940"/>
                  <a:gd name="T5" fmla="*/ 0 h 364"/>
                  <a:gd name="T6" fmla="*/ 940 w 940"/>
                  <a:gd name="T7" fmla="*/ 225 h 364"/>
                </a:gdLst>
                <a:ahLst/>
                <a:cxnLst>
                  <a:cxn ang="0">
                    <a:pos x="T0" y="T1"/>
                  </a:cxn>
                  <a:cxn ang="0">
                    <a:pos x="T2" y="T3"/>
                  </a:cxn>
                  <a:cxn ang="0">
                    <a:pos x="T4" y="T5"/>
                  </a:cxn>
                  <a:cxn ang="0">
                    <a:pos x="T6" y="T7"/>
                  </a:cxn>
                </a:cxnLst>
                <a:rect l="0" t="0" r="r" b="b"/>
                <a:pathLst>
                  <a:path w="940" h="364">
                    <a:moveTo>
                      <a:pt x="940" y="225"/>
                    </a:moveTo>
                    <a:lnTo>
                      <a:pt x="737" y="364"/>
                    </a:lnTo>
                    <a:lnTo>
                      <a:pt x="0" y="0"/>
                    </a:lnTo>
                    <a:lnTo>
                      <a:pt x="940" y="225"/>
                    </a:lnTo>
                    <a:close/>
                  </a:path>
                </a:pathLst>
              </a:custGeom>
              <a:solidFill>
                <a:schemeClr val="accent5"/>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4" name="Freeform: Shape 68"/>
              <p:cNvSpPr>
                <a:spLocks/>
              </p:cNvSpPr>
              <p:nvPr/>
            </p:nvSpPr>
            <p:spPr bwMode="auto">
              <a:xfrm rot="21388595" flipH="1">
                <a:off x="10337397" y="1343465"/>
                <a:ext cx="407145" cy="299194"/>
              </a:xfrm>
              <a:custGeom>
                <a:avLst/>
                <a:gdLst>
                  <a:gd name="T0" fmla="*/ 743 w 743"/>
                  <a:gd name="T1" fmla="*/ 546 h 546"/>
                  <a:gd name="T2" fmla="*/ 680 w 743"/>
                  <a:gd name="T3" fmla="*/ 406 h 546"/>
                  <a:gd name="T4" fmla="*/ 0 w 743"/>
                  <a:gd name="T5" fmla="*/ 0 h 546"/>
                  <a:gd name="T6" fmla="*/ 743 w 743"/>
                  <a:gd name="T7" fmla="*/ 546 h 546"/>
                </a:gdLst>
                <a:ahLst/>
                <a:cxnLst>
                  <a:cxn ang="0">
                    <a:pos x="T0" y="T1"/>
                  </a:cxn>
                  <a:cxn ang="0">
                    <a:pos x="T2" y="T3"/>
                  </a:cxn>
                  <a:cxn ang="0">
                    <a:pos x="T4" y="T5"/>
                  </a:cxn>
                  <a:cxn ang="0">
                    <a:pos x="T6" y="T7"/>
                  </a:cxn>
                </a:cxnLst>
                <a:rect l="0" t="0" r="r" b="b"/>
                <a:pathLst>
                  <a:path w="743" h="546">
                    <a:moveTo>
                      <a:pt x="743" y="546"/>
                    </a:moveTo>
                    <a:lnTo>
                      <a:pt x="680" y="406"/>
                    </a:lnTo>
                    <a:lnTo>
                      <a:pt x="0" y="0"/>
                    </a:lnTo>
                    <a:lnTo>
                      <a:pt x="743" y="54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5" name="Freeform: Shape 69"/>
              <p:cNvSpPr>
                <a:spLocks/>
              </p:cNvSpPr>
              <p:nvPr/>
            </p:nvSpPr>
            <p:spPr bwMode="auto">
              <a:xfrm rot="21388595" flipH="1">
                <a:off x="10373622" y="1342351"/>
                <a:ext cx="372623" cy="355636"/>
              </a:xfrm>
              <a:custGeom>
                <a:avLst/>
                <a:gdLst>
                  <a:gd name="T0" fmla="*/ 680 w 680"/>
                  <a:gd name="T1" fmla="*/ 406 h 649"/>
                  <a:gd name="T2" fmla="*/ 486 w 680"/>
                  <a:gd name="T3" fmla="*/ 649 h 649"/>
                  <a:gd name="T4" fmla="*/ 0 w 680"/>
                  <a:gd name="T5" fmla="*/ 0 h 649"/>
                  <a:gd name="T6" fmla="*/ 680 w 680"/>
                  <a:gd name="T7" fmla="*/ 406 h 649"/>
                </a:gdLst>
                <a:ahLst/>
                <a:cxnLst>
                  <a:cxn ang="0">
                    <a:pos x="T0" y="T1"/>
                  </a:cxn>
                  <a:cxn ang="0">
                    <a:pos x="T2" y="T3"/>
                  </a:cxn>
                  <a:cxn ang="0">
                    <a:pos x="T4" y="T5"/>
                  </a:cxn>
                  <a:cxn ang="0">
                    <a:pos x="T6" y="T7"/>
                  </a:cxn>
                </a:cxnLst>
                <a:rect l="0" t="0" r="r" b="b"/>
                <a:pathLst>
                  <a:path w="680" h="649">
                    <a:moveTo>
                      <a:pt x="680" y="406"/>
                    </a:moveTo>
                    <a:lnTo>
                      <a:pt x="486" y="649"/>
                    </a:lnTo>
                    <a:lnTo>
                      <a:pt x="0" y="0"/>
                    </a:lnTo>
                    <a:lnTo>
                      <a:pt x="680" y="406"/>
                    </a:lnTo>
                    <a:close/>
                  </a:path>
                </a:pathLst>
              </a:custGeom>
              <a:solidFill>
                <a:schemeClr val="accent5"/>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nvGrpSpPr>
              <p:cNvPr id="266" name="Group 59"/>
              <p:cNvGrpSpPr/>
              <p:nvPr/>
            </p:nvGrpSpPr>
            <p:grpSpPr>
              <a:xfrm>
                <a:off x="10020135" y="1466565"/>
                <a:ext cx="435529" cy="527360"/>
                <a:chOff x="4922837" y="2636218"/>
                <a:chExt cx="712787" cy="863086"/>
              </a:xfrm>
              <a:solidFill>
                <a:schemeClr val="bg1">
                  <a:lumMod val="75000"/>
                </a:schemeClr>
              </a:solidFill>
            </p:grpSpPr>
            <p:sp>
              <p:nvSpPr>
                <p:cNvPr id="268" name="Freeform: Shape 61"/>
                <p:cNvSpPr>
                  <a:spLocks/>
                </p:cNvSpPr>
                <p:nvPr/>
              </p:nvSpPr>
              <p:spPr bwMode="auto">
                <a:xfrm>
                  <a:off x="5510211" y="3243717"/>
                  <a:ext cx="41275" cy="42863"/>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9" name="Freeform: Shape 62"/>
                <p:cNvSpPr>
                  <a:spLocks/>
                </p:cNvSpPr>
                <p:nvPr/>
              </p:nvSpPr>
              <p:spPr bwMode="auto">
                <a:xfrm>
                  <a:off x="5332411" y="3410404"/>
                  <a:ext cx="92075" cy="88900"/>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0" name="Freeform: Shape 63"/>
                <p:cNvSpPr>
                  <a:spLocks/>
                </p:cNvSpPr>
                <p:nvPr/>
              </p:nvSpPr>
              <p:spPr bwMode="auto">
                <a:xfrm>
                  <a:off x="5522911" y="3370717"/>
                  <a:ext cx="112713" cy="112713"/>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1" name="Freeform: Shape 64"/>
                <p:cNvSpPr>
                  <a:spLocks/>
                </p:cNvSpPr>
                <p:nvPr/>
              </p:nvSpPr>
              <p:spPr bwMode="auto">
                <a:xfrm>
                  <a:off x="4967287" y="2636218"/>
                  <a:ext cx="71812" cy="69336"/>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2" name="Freeform: Shape 65"/>
                <p:cNvSpPr>
                  <a:spLocks/>
                </p:cNvSpPr>
                <p:nvPr/>
              </p:nvSpPr>
              <p:spPr bwMode="auto">
                <a:xfrm>
                  <a:off x="4922837" y="2818584"/>
                  <a:ext cx="47352" cy="45719"/>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sp>
            <p:nvSpPr>
              <p:cNvPr id="267" name="Freeform: Shape 60"/>
              <p:cNvSpPr>
                <a:spLocks/>
              </p:cNvSpPr>
              <p:nvPr/>
            </p:nvSpPr>
            <p:spPr bwMode="auto">
              <a:xfrm rot="1126275">
                <a:off x="9919792" y="1576666"/>
                <a:ext cx="354213" cy="447829"/>
              </a:xfrm>
              <a:custGeom>
                <a:avLst/>
                <a:gdLst>
                  <a:gd name="T0" fmla="*/ 61 w 420"/>
                  <a:gd name="T1" fmla="*/ 499 h 531"/>
                  <a:gd name="T2" fmla="*/ 81 w 420"/>
                  <a:gd name="T3" fmla="*/ 514 h 531"/>
                  <a:gd name="T4" fmla="*/ 84 w 420"/>
                  <a:gd name="T5" fmla="*/ 461 h 531"/>
                  <a:gd name="T6" fmla="*/ 124 w 420"/>
                  <a:gd name="T7" fmla="*/ 432 h 531"/>
                  <a:gd name="T8" fmla="*/ 107 w 420"/>
                  <a:gd name="T9" fmla="*/ 473 h 531"/>
                  <a:gd name="T10" fmla="*/ 113 w 420"/>
                  <a:gd name="T11" fmla="*/ 381 h 531"/>
                  <a:gd name="T12" fmla="*/ 138 w 420"/>
                  <a:gd name="T13" fmla="*/ 387 h 531"/>
                  <a:gd name="T14" fmla="*/ 121 w 420"/>
                  <a:gd name="T15" fmla="*/ 337 h 531"/>
                  <a:gd name="T16" fmla="*/ 107 w 420"/>
                  <a:gd name="T17" fmla="*/ 312 h 531"/>
                  <a:gd name="T18" fmla="*/ 98 w 420"/>
                  <a:gd name="T19" fmla="*/ 282 h 531"/>
                  <a:gd name="T20" fmla="*/ 136 w 420"/>
                  <a:gd name="T21" fmla="*/ 296 h 531"/>
                  <a:gd name="T22" fmla="*/ 148 w 420"/>
                  <a:gd name="T23" fmla="*/ 320 h 531"/>
                  <a:gd name="T24" fmla="*/ 180 w 420"/>
                  <a:gd name="T25" fmla="*/ 324 h 531"/>
                  <a:gd name="T26" fmla="*/ 180 w 420"/>
                  <a:gd name="T27" fmla="*/ 299 h 531"/>
                  <a:gd name="T28" fmla="*/ 180 w 420"/>
                  <a:gd name="T29" fmla="*/ 324 h 531"/>
                  <a:gd name="T30" fmla="*/ 222 w 420"/>
                  <a:gd name="T31" fmla="*/ 294 h 531"/>
                  <a:gd name="T32" fmla="*/ 271 w 420"/>
                  <a:gd name="T33" fmla="*/ 303 h 531"/>
                  <a:gd name="T34" fmla="*/ 228 w 420"/>
                  <a:gd name="T35" fmla="*/ 319 h 531"/>
                  <a:gd name="T36" fmla="*/ 54 w 420"/>
                  <a:gd name="T37" fmla="*/ 288 h 531"/>
                  <a:gd name="T38" fmla="*/ 45 w 420"/>
                  <a:gd name="T39" fmla="*/ 249 h 531"/>
                  <a:gd name="T40" fmla="*/ 67 w 420"/>
                  <a:gd name="T41" fmla="*/ 267 h 531"/>
                  <a:gd name="T42" fmla="*/ 279 w 420"/>
                  <a:gd name="T43" fmla="*/ 268 h 531"/>
                  <a:gd name="T44" fmla="*/ 301 w 420"/>
                  <a:gd name="T45" fmla="*/ 249 h 531"/>
                  <a:gd name="T46" fmla="*/ 319 w 420"/>
                  <a:gd name="T47" fmla="*/ 266 h 531"/>
                  <a:gd name="T48" fmla="*/ 294 w 420"/>
                  <a:gd name="T49" fmla="*/ 289 h 531"/>
                  <a:gd name="T50" fmla="*/ 113 w 420"/>
                  <a:gd name="T51" fmla="*/ 234 h 531"/>
                  <a:gd name="T52" fmla="*/ 143 w 420"/>
                  <a:gd name="T53" fmla="*/ 246 h 531"/>
                  <a:gd name="T54" fmla="*/ 10 w 420"/>
                  <a:gd name="T55" fmla="*/ 244 h 531"/>
                  <a:gd name="T56" fmla="*/ 0 w 420"/>
                  <a:gd name="T57" fmla="*/ 208 h 531"/>
                  <a:gd name="T58" fmla="*/ 26 w 420"/>
                  <a:gd name="T59" fmla="*/ 200 h 531"/>
                  <a:gd name="T60" fmla="*/ 26 w 420"/>
                  <a:gd name="T61" fmla="*/ 214 h 531"/>
                  <a:gd name="T62" fmla="*/ 10 w 420"/>
                  <a:gd name="T63" fmla="*/ 244 h 531"/>
                  <a:gd name="T64" fmla="*/ 324 w 420"/>
                  <a:gd name="T65" fmla="*/ 214 h 531"/>
                  <a:gd name="T66" fmla="*/ 359 w 420"/>
                  <a:gd name="T67" fmla="*/ 193 h 531"/>
                  <a:gd name="T68" fmla="*/ 347 w 420"/>
                  <a:gd name="T69" fmla="*/ 225 h 531"/>
                  <a:gd name="T70" fmla="*/ 104 w 420"/>
                  <a:gd name="T71" fmla="*/ 213 h 531"/>
                  <a:gd name="T72" fmla="*/ 84 w 420"/>
                  <a:gd name="T73" fmla="*/ 190 h 531"/>
                  <a:gd name="T74" fmla="*/ 101 w 420"/>
                  <a:gd name="T75" fmla="*/ 171 h 531"/>
                  <a:gd name="T76" fmla="*/ 121 w 420"/>
                  <a:gd name="T77" fmla="*/ 193 h 531"/>
                  <a:gd name="T78" fmla="*/ 16 w 420"/>
                  <a:gd name="T79" fmla="*/ 167 h 531"/>
                  <a:gd name="T80" fmla="*/ 33 w 420"/>
                  <a:gd name="T81" fmla="*/ 155 h 531"/>
                  <a:gd name="T82" fmla="*/ 59 w 420"/>
                  <a:gd name="T83" fmla="*/ 151 h 531"/>
                  <a:gd name="T84" fmla="*/ 53 w 420"/>
                  <a:gd name="T85" fmla="*/ 176 h 531"/>
                  <a:gd name="T86" fmla="*/ 34 w 420"/>
                  <a:gd name="T87" fmla="*/ 184 h 531"/>
                  <a:gd name="T88" fmla="*/ 340 w 420"/>
                  <a:gd name="T89" fmla="*/ 146 h 531"/>
                  <a:gd name="T90" fmla="*/ 365 w 420"/>
                  <a:gd name="T91" fmla="*/ 128 h 531"/>
                  <a:gd name="T92" fmla="*/ 364 w 420"/>
                  <a:gd name="T93" fmla="*/ 166 h 531"/>
                  <a:gd name="T94" fmla="*/ 343 w 420"/>
                  <a:gd name="T95" fmla="*/ 84 h 531"/>
                  <a:gd name="T96" fmla="*/ 375 w 420"/>
                  <a:gd name="T97" fmla="*/ 62 h 531"/>
                  <a:gd name="T98" fmla="*/ 368 w 420"/>
                  <a:gd name="T99" fmla="*/ 88 h 531"/>
                  <a:gd name="T100" fmla="*/ 368 w 420"/>
                  <a:gd name="T101" fmla="*/ 27 h 531"/>
                  <a:gd name="T102" fmla="*/ 386 w 420"/>
                  <a:gd name="T103" fmla="*/ 12 h 531"/>
                  <a:gd name="T104" fmla="*/ 420 w 420"/>
                  <a:gd name="T105" fmla="*/ 16 h 531"/>
                  <a:gd name="T106" fmla="*/ 394 w 420"/>
                  <a:gd name="T107" fmla="*/ 3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531">
                    <a:moveTo>
                      <a:pt x="68" y="531"/>
                    </a:moveTo>
                    <a:lnTo>
                      <a:pt x="49" y="515"/>
                    </a:lnTo>
                    <a:lnTo>
                      <a:pt x="49" y="515"/>
                    </a:lnTo>
                    <a:lnTo>
                      <a:pt x="61" y="499"/>
                    </a:lnTo>
                    <a:lnTo>
                      <a:pt x="72" y="482"/>
                    </a:lnTo>
                    <a:lnTo>
                      <a:pt x="94" y="495"/>
                    </a:lnTo>
                    <a:lnTo>
                      <a:pt x="94" y="495"/>
                    </a:lnTo>
                    <a:lnTo>
                      <a:pt x="81" y="514"/>
                    </a:lnTo>
                    <a:lnTo>
                      <a:pt x="68" y="531"/>
                    </a:lnTo>
                    <a:lnTo>
                      <a:pt x="68" y="531"/>
                    </a:lnTo>
                    <a:close/>
                    <a:moveTo>
                      <a:pt x="107" y="473"/>
                    </a:moveTo>
                    <a:lnTo>
                      <a:pt x="84" y="461"/>
                    </a:lnTo>
                    <a:lnTo>
                      <a:pt x="84" y="461"/>
                    </a:lnTo>
                    <a:lnTo>
                      <a:pt x="93" y="443"/>
                    </a:lnTo>
                    <a:lnTo>
                      <a:pt x="100" y="424"/>
                    </a:lnTo>
                    <a:lnTo>
                      <a:pt x="124" y="432"/>
                    </a:lnTo>
                    <a:lnTo>
                      <a:pt x="124" y="432"/>
                    </a:lnTo>
                    <a:lnTo>
                      <a:pt x="116" y="453"/>
                    </a:lnTo>
                    <a:lnTo>
                      <a:pt x="107" y="473"/>
                    </a:lnTo>
                    <a:lnTo>
                      <a:pt x="107" y="473"/>
                    </a:lnTo>
                    <a:close/>
                    <a:moveTo>
                      <a:pt x="132" y="408"/>
                    </a:moveTo>
                    <a:lnTo>
                      <a:pt x="108" y="400"/>
                    </a:lnTo>
                    <a:lnTo>
                      <a:pt x="108" y="400"/>
                    </a:lnTo>
                    <a:lnTo>
                      <a:pt x="113" y="381"/>
                    </a:lnTo>
                    <a:lnTo>
                      <a:pt x="117" y="361"/>
                    </a:lnTo>
                    <a:lnTo>
                      <a:pt x="142" y="365"/>
                    </a:lnTo>
                    <a:lnTo>
                      <a:pt x="142" y="365"/>
                    </a:lnTo>
                    <a:lnTo>
                      <a:pt x="138" y="387"/>
                    </a:lnTo>
                    <a:lnTo>
                      <a:pt x="132" y="408"/>
                    </a:lnTo>
                    <a:lnTo>
                      <a:pt x="132" y="408"/>
                    </a:lnTo>
                    <a:close/>
                    <a:moveTo>
                      <a:pt x="146" y="339"/>
                    </a:moveTo>
                    <a:lnTo>
                      <a:pt x="121" y="337"/>
                    </a:lnTo>
                    <a:lnTo>
                      <a:pt x="121" y="337"/>
                    </a:lnTo>
                    <a:lnTo>
                      <a:pt x="122" y="317"/>
                    </a:lnTo>
                    <a:lnTo>
                      <a:pt x="122" y="317"/>
                    </a:lnTo>
                    <a:lnTo>
                      <a:pt x="107" y="312"/>
                    </a:lnTo>
                    <a:lnTo>
                      <a:pt x="107" y="312"/>
                    </a:lnTo>
                    <a:lnTo>
                      <a:pt x="88" y="306"/>
                    </a:lnTo>
                    <a:lnTo>
                      <a:pt x="98" y="282"/>
                    </a:lnTo>
                    <a:lnTo>
                      <a:pt x="98" y="282"/>
                    </a:lnTo>
                    <a:lnTo>
                      <a:pt x="114" y="288"/>
                    </a:lnTo>
                    <a:lnTo>
                      <a:pt x="114" y="288"/>
                    </a:lnTo>
                    <a:lnTo>
                      <a:pt x="136" y="294"/>
                    </a:lnTo>
                    <a:lnTo>
                      <a:pt x="136" y="296"/>
                    </a:lnTo>
                    <a:lnTo>
                      <a:pt x="148" y="296"/>
                    </a:lnTo>
                    <a:lnTo>
                      <a:pt x="148" y="301"/>
                    </a:lnTo>
                    <a:lnTo>
                      <a:pt x="148" y="301"/>
                    </a:lnTo>
                    <a:lnTo>
                      <a:pt x="148" y="320"/>
                    </a:lnTo>
                    <a:lnTo>
                      <a:pt x="146" y="339"/>
                    </a:lnTo>
                    <a:lnTo>
                      <a:pt x="146" y="339"/>
                    </a:lnTo>
                    <a:close/>
                    <a:moveTo>
                      <a:pt x="180" y="324"/>
                    </a:moveTo>
                    <a:lnTo>
                      <a:pt x="180" y="324"/>
                    </a:lnTo>
                    <a:lnTo>
                      <a:pt x="157" y="323"/>
                    </a:lnTo>
                    <a:lnTo>
                      <a:pt x="160" y="298"/>
                    </a:lnTo>
                    <a:lnTo>
                      <a:pt x="160" y="298"/>
                    </a:lnTo>
                    <a:lnTo>
                      <a:pt x="180" y="299"/>
                    </a:lnTo>
                    <a:lnTo>
                      <a:pt x="199" y="298"/>
                    </a:lnTo>
                    <a:lnTo>
                      <a:pt x="202" y="323"/>
                    </a:lnTo>
                    <a:lnTo>
                      <a:pt x="202" y="323"/>
                    </a:lnTo>
                    <a:lnTo>
                      <a:pt x="180" y="324"/>
                    </a:lnTo>
                    <a:lnTo>
                      <a:pt x="180" y="324"/>
                    </a:lnTo>
                    <a:close/>
                    <a:moveTo>
                      <a:pt x="228" y="319"/>
                    </a:moveTo>
                    <a:lnTo>
                      <a:pt x="222" y="294"/>
                    </a:lnTo>
                    <a:lnTo>
                      <a:pt x="222" y="294"/>
                    </a:lnTo>
                    <a:lnTo>
                      <a:pt x="241" y="288"/>
                    </a:lnTo>
                    <a:lnTo>
                      <a:pt x="259" y="281"/>
                    </a:lnTo>
                    <a:lnTo>
                      <a:pt x="271" y="303"/>
                    </a:lnTo>
                    <a:lnTo>
                      <a:pt x="271" y="303"/>
                    </a:lnTo>
                    <a:lnTo>
                      <a:pt x="261" y="308"/>
                    </a:lnTo>
                    <a:lnTo>
                      <a:pt x="250" y="312"/>
                    </a:lnTo>
                    <a:lnTo>
                      <a:pt x="239" y="316"/>
                    </a:lnTo>
                    <a:lnTo>
                      <a:pt x="228" y="319"/>
                    </a:lnTo>
                    <a:lnTo>
                      <a:pt x="228" y="319"/>
                    </a:lnTo>
                    <a:close/>
                    <a:moveTo>
                      <a:pt x="64" y="294"/>
                    </a:moveTo>
                    <a:lnTo>
                      <a:pt x="64" y="294"/>
                    </a:lnTo>
                    <a:lnTo>
                      <a:pt x="54" y="288"/>
                    </a:lnTo>
                    <a:lnTo>
                      <a:pt x="44" y="282"/>
                    </a:lnTo>
                    <a:lnTo>
                      <a:pt x="35" y="275"/>
                    </a:lnTo>
                    <a:lnTo>
                      <a:pt x="27" y="267"/>
                    </a:lnTo>
                    <a:lnTo>
                      <a:pt x="45" y="249"/>
                    </a:lnTo>
                    <a:lnTo>
                      <a:pt x="45" y="249"/>
                    </a:lnTo>
                    <a:lnTo>
                      <a:pt x="52" y="256"/>
                    </a:lnTo>
                    <a:lnTo>
                      <a:pt x="59" y="261"/>
                    </a:lnTo>
                    <a:lnTo>
                      <a:pt x="67" y="267"/>
                    </a:lnTo>
                    <a:lnTo>
                      <a:pt x="76" y="272"/>
                    </a:lnTo>
                    <a:lnTo>
                      <a:pt x="64" y="294"/>
                    </a:lnTo>
                    <a:close/>
                    <a:moveTo>
                      <a:pt x="294" y="289"/>
                    </a:moveTo>
                    <a:lnTo>
                      <a:pt x="279" y="268"/>
                    </a:lnTo>
                    <a:lnTo>
                      <a:pt x="279" y="268"/>
                    </a:lnTo>
                    <a:lnTo>
                      <a:pt x="287" y="263"/>
                    </a:lnTo>
                    <a:lnTo>
                      <a:pt x="294" y="256"/>
                    </a:lnTo>
                    <a:lnTo>
                      <a:pt x="301" y="249"/>
                    </a:lnTo>
                    <a:lnTo>
                      <a:pt x="307" y="242"/>
                    </a:lnTo>
                    <a:lnTo>
                      <a:pt x="327" y="258"/>
                    </a:lnTo>
                    <a:lnTo>
                      <a:pt x="327" y="258"/>
                    </a:lnTo>
                    <a:lnTo>
                      <a:pt x="319" y="266"/>
                    </a:lnTo>
                    <a:lnTo>
                      <a:pt x="311" y="274"/>
                    </a:lnTo>
                    <a:lnTo>
                      <a:pt x="303" y="282"/>
                    </a:lnTo>
                    <a:lnTo>
                      <a:pt x="294" y="289"/>
                    </a:lnTo>
                    <a:lnTo>
                      <a:pt x="294" y="289"/>
                    </a:lnTo>
                    <a:close/>
                    <a:moveTo>
                      <a:pt x="121" y="272"/>
                    </a:moveTo>
                    <a:lnTo>
                      <a:pt x="121" y="272"/>
                    </a:lnTo>
                    <a:lnTo>
                      <a:pt x="118" y="252"/>
                    </a:lnTo>
                    <a:lnTo>
                      <a:pt x="113" y="234"/>
                    </a:lnTo>
                    <a:lnTo>
                      <a:pt x="137" y="225"/>
                    </a:lnTo>
                    <a:lnTo>
                      <a:pt x="137" y="225"/>
                    </a:lnTo>
                    <a:lnTo>
                      <a:pt x="140" y="235"/>
                    </a:lnTo>
                    <a:lnTo>
                      <a:pt x="143" y="246"/>
                    </a:lnTo>
                    <a:lnTo>
                      <a:pt x="146" y="269"/>
                    </a:lnTo>
                    <a:lnTo>
                      <a:pt x="121" y="272"/>
                    </a:lnTo>
                    <a:close/>
                    <a:moveTo>
                      <a:pt x="10" y="244"/>
                    </a:moveTo>
                    <a:lnTo>
                      <a:pt x="10" y="244"/>
                    </a:lnTo>
                    <a:lnTo>
                      <a:pt x="6" y="235"/>
                    </a:lnTo>
                    <a:lnTo>
                      <a:pt x="3" y="226"/>
                    </a:lnTo>
                    <a:lnTo>
                      <a:pt x="1" y="217"/>
                    </a:lnTo>
                    <a:lnTo>
                      <a:pt x="0" y="208"/>
                    </a:lnTo>
                    <a:lnTo>
                      <a:pt x="0" y="208"/>
                    </a:lnTo>
                    <a:lnTo>
                      <a:pt x="0" y="201"/>
                    </a:lnTo>
                    <a:lnTo>
                      <a:pt x="1" y="195"/>
                    </a:lnTo>
                    <a:lnTo>
                      <a:pt x="26" y="200"/>
                    </a:lnTo>
                    <a:lnTo>
                      <a:pt x="26" y="200"/>
                    </a:lnTo>
                    <a:lnTo>
                      <a:pt x="25" y="208"/>
                    </a:lnTo>
                    <a:lnTo>
                      <a:pt x="25" y="208"/>
                    </a:lnTo>
                    <a:lnTo>
                      <a:pt x="26" y="214"/>
                    </a:lnTo>
                    <a:lnTo>
                      <a:pt x="27" y="220"/>
                    </a:lnTo>
                    <a:lnTo>
                      <a:pt x="29" y="226"/>
                    </a:lnTo>
                    <a:lnTo>
                      <a:pt x="32" y="232"/>
                    </a:lnTo>
                    <a:lnTo>
                      <a:pt x="10" y="244"/>
                    </a:lnTo>
                    <a:close/>
                    <a:moveTo>
                      <a:pt x="342" y="235"/>
                    </a:moveTo>
                    <a:lnTo>
                      <a:pt x="320" y="223"/>
                    </a:lnTo>
                    <a:lnTo>
                      <a:pt x="320" y="223"/>
                    </a:lnTo>
                    <a:lnTo>
                      <a:pt x="324" y="214"/>
                    </a:lnTo>
                    <a:lnTo>
                      <a:pt x="328" y="205"/>
                    </a:lnTo>
                    <a:lnTo>
                      <a:pt x="332" y="196"/>
                    </a:lnTo>
                    <a:lnTo>
                      <a:pt x="334" y="187"/>
                    </a:lnTo>
                    <a:lnTo>
                      <a:pt x="359" y="193"/>
                    </a:lnTo>
                    <a:lnTo>
                      <a:pt x="359" y="193"/>
                    </a:lnTo>
                    <a:lnTo>
                      <a:pt x="356" y="204"/>
                    </a:lnTo>
                    <a:lnTo>
                      <a:pt x="352" y="215"/>
                    </a:lnTo>
                    <a:lnTo>
                      <a:pt x="347" y="225"/>
                    </a:lnTo>
                    <a:lnTo>
                      <a:pt x="342" y="235"/>
                    </a:lnTo>
                    <a:lnTo>
                      <a:pt x="342" y="235"/>
                    </a:lnTo>
                    <a:close/>
                    <a:moveTo>
                      <a:pt x="104" y="213"/>
                    </a:moveTo>
                    <a:lnTo>
                      <a:pt x="104" y="213"/>
                    </a:lnTo>
                    <a:lnTo>
                      <a:pt x="100" y="208"/>
                    </a:lnTo>
                    <a:lnTo>
                      <a:pt x="100" y="208"/>
                    </a:lnTo>
                    <a:lnTo>
                      <a:pt x="90" y="195"/>
                    </a:lnTo>
                    <a:lnTo>
                      <a:pt x="84" y="190"/>
                    </a:lnTo>
                    <a:lnTo>
                      <a:pt x="79" y="186"/>
                    </a:lnTo>
                    <a:lnTo>
                      <a:pt x="94" y="165"/>
                    </a:lnTo>
                    <a:lnTo>
                      <a:pt x="94" y="165"/>
                    </a:lnTo>
                    <a:lnTo>
                      <a:pt x="101" y="171"/>
                    </a:lnTo>
                    <a:lnTo>
                      <a:pt x="108" y="177"/>
                    </a:lnTo>
                    <a:lnTo>
                      <a:pt x="114" y="185"/>
                    </a:lnTo>
                    <a:lnTo>
                      <a:pt x="121" y="193"/>
                    </a:lnTo>
                    <a:lnTo>
                      <a:pt x="121" y="193"/>
                    </a:lnTo>
                    <a:lnTo>
                      <a:pt x="125" y="200"/>
                    </a:lnTo>
                    <a:lnTo>
                      <a:pt x="104" y="213"/>
                    </a:lnTo>
                    <a:close/>
                    <a:moveTo>
                      <a:pt x="34" y="184"/>
                    </a:moveTo>
                    <a:lnTo>
                      <a:pt x="16" y="167"/>
                    </a:lnTo>
                    <a:lnTo>
                      <a:pt x="16" y="167"/>
                    </a:lnTo>
                    <a:lnTo>
                      <a:pt x="21" y="162"/>
                    </a:lnTo>
                    <a:lnTo>
                      <a:pt x="27" y="158"/>
                    </a:lnTo>
                    <a:lnTo>
                      <a:pt x="33" y="155"/>
                    </a:lnTo>
                    <a:lnTo>
                      <a:pt x="39" y="153"/>
                    </a:lnTo>
                    <a:lnTo>
                      <a:pt x="46" y="151"/>
                    </a:lnTo>
                    <a:lnTo>
                      <a:pt x="52" y="151"/>
                    </a:lnTo>
                    <a:lnTo>
                      <a:pt x="59" y="151"/>
                    </a:lnTo>
                    <a:lnTo>
                      <a:pt x="67" y="152"/>
                    </a:lnTo>
                    <a:lnTo>
                      <a:pt x="61" y="177"/>
                    </a:lnTo>
                    <a:lnTo>
                      <a:pt x="61" y="177"/>
                    </a:lnTo>
                    <a:lnTo>
                      <a:pt x="53" y="176"/>
                    </a:lnTo>
                    <a:lnTo>
                      <a:pt x="46" y="177"/>
                    </a:lnTo>
                    <a:lnTo>
                      <a:pt x="40" y="180"/>
                    </a:lnTo>
                    <a:lnTo>
                      <a:pt x="34" y="184"/>
                    </a:lnTo>
                    <a:lnTo>
                      <a:pt x="34" y="184"/>
                    </a:lnTo>
                    <a:close/>
                    <a:moveTo>
                      <a:pt x="364" y="166"/>
                    </a:moveTo>
                    <a:lnTo>
                      <a:pt x="339" y="164"/>
                    </a:lnTo>
                    <a:lnTo>
                      <a:pt x="339" y="164"/>
                    </a:lnTo>
                    <a:lnTo>
                      <a:pt x="340" y="146"/>
                    </a:lnTo>
                    <a:lnTo>
                      <a:pt x="340" y="128"/>
                    </a:lnTo>
                    <a:lnTo>
                      <a:pt x="340" y="123"/>
                    </a:lnTo>
                    <a:lnTo>
                      <a:pt x="365" y="123"/>
                    </a:lnTo>
                    <a:lnTo>
                      <a:pt x="365" y="128"/>
                    </a:lnTo>
                    <a:lnTo>
                      <a:pt x="365" y="128"/>
                    </a:lnTo>
                    <a:lnTo>
                      <a:pt x="365" y="147"/>
                    </a:lnTo>
                    <a:lnTo>
                      <a:pt x="364" y="166"/>
                    </a:lnTo>
                    <a:lnTo>
                      <a:pt x="364" y="166"/>
                    </a:lnTo>
                    <a:close/>
                    <a:moveTo>
                      <a:pt x="366" y="98"/>
                    </a:moveTo>
                    <a:lnTo>
                      <a:pt x="341" y="97"/>
                    </a:lnTo>
                    <a:lnTo>
                      <a:pt x="341" y="97"/>
                    </a:lnTo>
                    <a:lnTo>
                      <a:pt x="343" y="84"/>
                    </a:lnTo>
                    <a:lnTo>
                      <a:pt x="345" y="72"/>
                    </a:lnTo>
                    <a:lnTo>
                      <a:pt x="348" y="61"/>
                    </a:lnTo>
                    <a:lnTo>
                      <a:pt x="352" y="51"/>
                    </a:lnTo>
                    <a:lnTo>
                      <a:pt x="375" y="62"/>
                    </a:lnTo>
                    <a:lnTo>
                      <a:pt x="375" y="62"/>
                    </a:lnTo>
                    <a:lnTo>
                      <a:pt x="372" y="70"/>
                    </a:lnTo>
                    <a:lnTo>
                      <a:pt x="369" y="78"/>
                    </a:lnTo>
                    <a:lnTo>
                      <a:pt x="368" y="88"/>
                    </a:lnTo>
                    <a:lnTo>
                      <a:pt x="366" y="98"/>
                    </a:lnTo>
                    <a:lnTo>
                      <a:pt x="366" y="98"/>
                    </a:lnTo>
                    <a:close/>
                    <a:moveTo>
                      <a:pt x="387" y="45"/>
                    </a:moveTo>
                    <a:lnTo>
                      <a:pt x="368" y="27"/>
                    </a:lnTo>
                    <a:lnTo>
                      <a:pt x="368" y="27"/>
                    </a:lnTo>
                    <a:lnTo>
                      <a:pt x="376" y="19"/>
                    </a:lnTo>
                    <a:lnTo>
                      <a:pt x="386" y="12"/>
                    </a:lnTo>
                    <a:lnTo>
                      <a:pt x="386" y="12"/>
                    </a:lnTo>
                    <a:lnTo>
                      <a:pt x="394" y="6"/>
                    </a:lnTo>
                    <a:lnTo>
                      <a:pt x="400" y="0"/>
                    </a:lnTo>
                    <a:lnTo>
                      <a:pt x="420" y="16"/>
                    </a:lnTo>
                    <a:lnTo>
                      <a:pt x="420" y="16"/>
                    </a:lnTo>
                    <a:lnTo>
                      <a:pt x="412" y="24"/>
                    </a:lnTo>
                    <a:lnTo>
                      <a:pt x="402" y="32"/>
                    </a:lnTo>
                    <a:lnTo>
                      <a:pt x="402" y="32"/>
                    </a:lnTo>
                    <a:lnTo>
                      <a:pt x="394" y="38"/>
                    </a:lnTo>
                    <a:lnTo>
                      <a:pt x="387" y="45"/>
                    </a:lnTo>
                    <a:lnTo>
                      <a:pt x="387" y="45"/>
                    </a:lnTo>
                    <a:close/>
                  </a:path>
                </a:pathLst>
              </a:custGeom>
              <a:solidFill>
                <a:schemeClr val="accent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255" name="Group 71"/>
            <p:cNvGrpSpPr/>
            <p:nvPr/>
          </p:nvGrpSpPr>
          <p:grpSpPr>
            <a:xfrm>
              <a:off x="1894700" y="3660264"/>
              <a:ext cx="317255" cy="463681"/>
              <a:chOff x="1279524" y="4223204"/>
              <a:chExt cx="330200" cy="482601"/>
            </a:xfrm>
            <a:solidFill>
              <a:schemeClr val="accent1"/>
            </a:solidFill>
          </p:grpSpPr>
          <p:sp>
            <p:nvSpPr>
              <p:cNvPr id="260" name="Freeform: Shape 76"/>
              <p:cNvSpPr>
                <a:spLocks/>
              </p:cNvSpPr>
              <p:nvPr/>
            </p:nvSpPr>
            <p:spPr bwMode="auto">
              <a:xfrm>
                <a:off x="1279524" y="4223204"/>
                <a:ext cx="207963" cy="254000"/>
              </a:xfrm>
              <a:custGeom>
                <a:avLst/>
                <a:gdLst>
                  <a:gd name="T0" fmla="*/ 131 w 131"/>
                  <a:gd name="T1" fmla="*/ 94 h 160"/>
                  <a:gd name="T2" fmla="*/ 131 w 131"/>
                  <a:gd name="T3" fmla="*/ 92 h 160"/>
                  <a:gd name="T4" fmla="*/ 131 w 131"/>
                  <a:gd name="T5" fmla="*/ 0 h 160"/>
                  <a:gd name="T6" fmla="*/ 124 w 131"/>
                  <a:gd name="T7" fmla="*/ 3 h 160"/>
                  <a:gd name="T8" fmla="*/ 49 w 131"/>
                  <a:gd name="T9" fmla="*/ 35 h 160"/>
                  <a:gd name="T10" fmla="*/ 42 w 131"/>
                  <a:gd name="T11" fmla="*/ 111 h 160"/>
                  <a:gd name="T12" fmla="*/ 35 w 131"/>
                  <a:gd name="T13" fmla="*/ 110 h 160"/>
                  <a:gd name="T14" fmla="*/ 28 w 131"/>
                  <a:gd name="T15" fmla="*/ 110 h 160"/>
                  <a:gd name="T16" fmla="*/ 17 w 131"/>
                  <a:gd name="T17" fmla="*/ 114 h 160"/>
                  <a:gd name="T18" fmla="*/ 8 w 131"/>
                  <a:gd name="T19" fmla="*/ 121 h 160"/>
                  <a:gd name="T20" fmla="*/ 2 w 131"/>
                  <a:gd name="T21" fmla="*/ 130 h 160"/>
                  <a:gd name="T22" fmla="*/ 0 w 131"/>
                  <a:gd name="T23" fmla="*/ 140 h 160"/>
                  <a:gd name="T24" fmla="*/ 1 w 131"/>
                  <a:gd name="T25" fmla="*/ 144 h 160"/>
                  <a:gd name="T26" fmla="*/ 5 w 131"/>
                  <a:gd name="T27" fmla="*/ 152 h 160"/>
                  <a:gd name="T28" fmla="*/ 13 w 131"/>
                  <a:gd name="T29" fmla="*/ 158 h 160"/>
                  <a:gd name="T30" fmla="*/ 23 w 131"/>
                  <a:gd name="T31" fmla="*/ 160 h 160"/>
                  <a:gd name="T32" fmla="*/ 29 w 131"/>
                  <a:gd name="T33" fmla="*/ 159 h 160"/>
                  <a:gd name="T34" fmla="*/ 39 w 131"/>
                  <a:gd name="T35" fmla="*/ 155 h 160"/>
                  <a:gd name="T36" fmla="*/ 48 w 131"/>
                  <a:gd name="T37" fmla="*/ 148 h 160"/>
                  <a:gd name="T38" fmla="*/ 54 w 131"/>
                  <a:gd name="T39" fmla="*/ 140 h 160"/>
                  <a:gd name="T40" fmla="*/ 56 w 131"/>
                  <a:gd name="T41" fmla="*/ 130 h 160"/>
                  <a:gd name="T42" fmla="*/ 56 w 131"/>
                  <a:gd name="T43" fmla="*/ 127 h 160"/>
                  <a:gd name="T44" fmla="*/ 117 w 131"/>
                  <a:gd name="T45" fmla="*/ 30 h 160"/>
                  <a:gd name="T46" fmla="*/ 117 w 131"/>
                  <a:gd name="T47" fmla="*/ 73 h 160"/>
                  <a:gd name="T48" fmla="*/ 103 w 131"/>
                  <a:gd name="T49" fmla="*/ 72 h 160"/>
                  <a:gd name="T50" fmla="*/ 97 w 131"/>
                  <a:gd name="T51" fmla="*/ 73 h 160"/>
                  <a:gd name="T52" fmla="*/ 87 w 131"/>
                  <a:gd name="T53" fmla="*/ 79 h 160"/>
                  <a:gd name="T54" fmla="*/ 80 w 131"/>
                  <a:gd name="T55" fmla="*/ 87 h 160"/>
                  <a:gd name="T56" fmla="*/ 76 w 131"/>
                  <a:gd name="T57" fmla="*/ 96 h 160"/>
                  <a:gd name="T58" fmla="*/ 75 w 131"/>
                  <a:gd name="T59" fmla="*/ 102 h 160"/>
                  <a:gd name="T60" fmla="*/ 78 w 131"/>
                  <a:gd name="T61" fmla="*/ 111 h 160"/>
                  <a:gd name="T62" fmla="*/ 84 w 131"/>
                  <a:gd name="T63" fmla="*/ 117 h 160"/>
                  <a:gd name="T64" fmla="*/ 93 w 131"/>
                  <a:gd name="T65" fmla="*/ 121 h 160"/>
                  <a:gd name="T66" fmla="*/ 104 w 131"/>
                  <a:gd name="T67" fmla="*/ 121 h 160"/>
                  <a:gd name="T68" fmla="*/ 109 w 131"/>
                  <a:gd name="T69" fmla="*/ 120 h 160"/>
                  <a:gd name="T70" fmla="*/ 118 w 131"/>
                  <a:gd name="T71" fmla="*/ 115 h 160"/>
                  <a:gd name="T72" fmla="*/ 125 w 131"/>
                  <a:gd name="T73" fmla="*/ 108 h 160"/>
                  <a:gd name="T74" fmla="*/ 130 w 131"/>
                  <a:gd name="T75" fmla="*/ 99 h 160"/>
                  <a:gd name="T76" fmla="*/ 131 w 131"/>
                  <a:gd name="T77" fmla="*/ 9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60">
                    <a:moveTo>
                      <a:pt x="131" y="94"/>
                    </a:moveTo>
                    <a:lnTo>
                      <a:pt x="131" y="94"/>
                    </a:lnTo>
                    <a:lnTo>
                      <a:pt x="131" y="92"/>
                    </a:lnTo>
                    <a:lnTo>
                      <a:pt x="131" y="92"/>
                    </a:lnTo>
                    <a:lnTo>
                      <a:pt x="131" y="90"/>
                    </a:lnTo>
                    <a:lnTo>
                      <a:pt x="131" y="0"/>
                    </a:lnTo>
                    <a:lnTo>
                      <a:pt x="124" y="3"/>
                    </a:lnTo>
                    <a:lnTo>
                      <a:pt x="124" y="3"/>
                    </a:lnTo>
                    <a:lnTo>
                      <a:pt x="49" y="34"/>
                    </a:lnTo>
                    <a:lnTo>
                      <a:pt x="49" y="35"/>
                    </a:lnTo>
                    <a:lnTo>
                      <a:pt x="42" y="37"/>
                    </a:lnTo>
                    <a:lnTo>
                      <a:pt x="42" y="111"/>
                    </a:lnTo>
                    <a:lnTo>
                      <a:pt x="42" y="111"/>
                    </a:lnTo>
                    <a:lnTo>
                      <a:pt x="35" y="110"/>
                    </a:lnTo>
                    <a:lnTo>
                      <a:pt x="28" y="110"/>
                    </a:lnTo>
                    <a:lnTo>
                      <a:pt x="28" y="110"/>
                    </a:lnTo>
                    <a:lnTo>
                      <a:pt x="22" y="111"/>
                    </a:lnTo>
                    <a:lnTo>
                      <a:pt x="17" y="114"/>
                    </a:lnTo>
                    <a:lnTo>
                      <a:pt x="12" y="117"/>
                    </a:lnTo>
                    <a:lnTo>
                      <a:pt x="8" y="121"/>
                    </a:lnTo>
                    <a:lnTo>
                      <a:pt x="5" y="125"/>
                    </a:lnTo>
                    <a:lnTo>
                      <a:pt x="2" y="130"/>
                    </a:lnTo>
                    <a:lnTo>
                      <a:pt x="1" y="134"/>
                    </a:lnTo>
                    <a:lnTo>
                      <a:pt x="0" y="140"/>
                    </a:lnTo>
                    <a:lnTo>
                      <a:pt x="0" y="140"/>
                    </a:lnTo>
                    <a:lnTo>
                      <a:pt x="1" y="144"/>
                    </a:lnTo>
                    <a:lnTo>
                      <a:pt x="3" y="149"/>
                    </a:lnTo>
                    <a:lnTo>
                      <a:pt x="5" y="152"/>
                    </a:lnTo>
                    <a:lnTo>
                      <a:pt x="9" y="155"/>
                    </a:lnTo>
                    <a:lnTo>
                      <a:pt x="13" y="158"/>
                    </a:lnTo>
                    <a:lnTo>
                      <a:pt x="18" y="159"/>
                    </a:lnTo>
                    <a:lnTo>
                      <a:pt x="23" y="160"/>
                    </a:lnTo>
                    <a:lnTo>
                      <a:pt x="29" y="159"/>
                    </a:lnTo>
                    <a:lnTo>
                      <a:pt x="29" y="159"/>
                    </a:lnTo>
                    <a:lnTo>
                      <a:pt x="34" y="158"/>
                    </a:lnTo>
                    <a:lnTo>
                      <a:pt x="39" y="155"/>
                    </a:lnTo>
                    <a:lnTo>
                      <a:pt x="44" y="152"/>
                    </a:lnTo>
                    <a:lnTo>
                      <a:pt x="48" y="148"/>
                    </a:lnTo>
                    <a:lnTo>
                      <a:pt x="51" y="144"/>
                    </a:lnTo>
                    <a:lnTo>
                      <a:pt x="54" y="140"/>
                    </a:lnTo>
                    <a:lnTo>
                      <a:pt x="55" y="135"/>
                    </a:lnTo>
                    <a:lnTo>
                      <a:pt x="56" y="130"/>
                    </a:lnTo>
                    <a:lnTo>
                      <a:pt x="56" y="130"/>
                    </a:lnTo>
                    <a:lnTo>
                      <a:pt x="56" y="127"/>
                    </a:lnTo>
                    <a:lnTo>
                      <a:pt x="56" y="58"/>
                    </a:lnTo>
                    <a:lnTo>
                      <a:pt x="117" y="30"/>
                    </a:lnTo>
                    <a:lnTo>
                      <a:pt x="117" y="73"/>
                    </a:lnTo>
                    <a:lnTo>
                      <a:pt x="117" y="73"/>
                    </a:lnTo>
                    <a:lnTo>
                      <a:pt x="110" y="72"/>
                    </a:lnTo>
                    <a:lnTo>
                      <a:pt x="103" y="72"/>
                    </a:lnTo>
                    <a:lnTo>
                      <a:pt x="103" y="72"/>
                    </a:lnTo>
                    <a:lnTo>
                      <a:pt x="97" y="73"/>
                    </a:lnTo>
                    <a:lnTo>
                      <a:pt x="92" y="76"/>
                    </a:lnTo>
                    <a:lnTo>
                      <a:pt x="87" y="79"/>
                    </a:lnTo>
                    <a:lnTo>
                      <a:pt x="83" y="83"/>
                    </a:lnTo>
                    <a:lnTo>
                      <a:pt x="80" y="87"/>
                    </a:lnTo>
                    <a:lnTo>
                      <a:pt x="77" y="92"/>
                    </a:lnTo>
                    <a:lnTo>
                      <a:pt x="76" y="96"/>
                    </a:lnTo>
                    <a:lnTo>
                      <a:pt x="75" y="102"/>
                    </a:lnTo>
                    <a:lnTo>
                      <a:pt x="75" y="102"/>
                    </a:lnTo>
                    <a:lnTo>
                      <a:pt x="76" y="106"/>
                    </a:lnTo>
                    <a:lnTo>
                      <a:pt x="78" y="111"/>
                    </a:lnTo>
                    <a:lnTo>
                      <a:pt x="80" y="114"/>
                    </a:lnTo>
                    <a:lnTo>
                      <a:pt x="84" y="117"/>
                    </a:lnTo>
                    <a:lnTo>
                      <a:pt x="88" y="120"/>
                    </a:lnTo>
                    <a:lnTo>
                      <a:pt x="93" y="121"/>
                    </a:lnTo>
                    <a:lnTo>
                      <a:pt x="98" y="122"/>
                    </a:lnTo>
                    <a:lnTo>
                      <a:pt x="104" y="121"/>
                    </a:lnTo>
                    <a:lnTo>
                      <a:pt x="104" y="121"/>
                    </a:lnTo>
                    <a:lnTo>
                      <a:pt x="109" y="120"/>
                    </a:lnTo>
                    <a:lnTo>
                      <a:pt x="114" y="118"/>
                    </a:lnTo>
                    <a:lnTo>
                      <a:pt x="118" y="115"/>
                    </a:lnTo>
                    <a:lnTo>
                      <a:pt x="122" y="112"/>
                    </a:lnTo>
                    <a:lnTo>
                      <a:pt x="125" y="108"/>
                    </a:lnTo>
                    <a:lnTo>
                      <a:pt x="128" y="104"/>
                    </a:lnTo>
                    <a:lnTo>
                      <a:pt x="130" y="99"/>
                    </a:lnTo>
                    <a:lnTo>
                      <a:pt x="131" y="95"/>
                    </a:lnTo>
                    <a:lnTo>
                      <a:pt x="131" y="95"/>
                    </a:lnTo>
                    <a:lnTo>
                      <a:pt x="131"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1" name="Freeform: Shape 77"/>
              <p:cNvSpPr>
                <a:spLocks/>
              </p:cNvSpPr>
              <p:nvPr/>
            </p:nvSpPr>
            <p:spPr bwMode="auto">
              <a:xfrm>
                <a:off x="1490661" y="4501017"/>
                <a:ext cx="119063" cy="204788"/>
              </a:xfrm>
              <a:custGeom>
                <a:avLst/>
                <a:gdLst>
                  <a:gd name="T0" fmla="*/ 70 w 75"/>
                  <a:gd name="T1" fmla="*/ 18 h 129"/>
                  <a:gd name="T2" fmla="*/ 61 w 75"/>
                  <a:gd name="T3" fmla="*/ 12 h 129"/>
                  <a:gd name="T4" fmla="*/ 49 w 75"/>
                  <a:gd name="T5" fmla="*/ 10 h 129"/>
                  <a:gd name="T6" fmla="*/ 24 w 75"/>
                  <a:gd name="T7" fmla="*/ 9 h 129"/>
                  <a:gd name="T8" fmla="*/ 16 w 75"/>
                  <a:gd name="T9" fmla="*/ 7 h 129"/>
                  <a:gd name="T10" fmla="*/ 0 w 75"/>
                  <a:gd name="T11" fmla="*/ 0 h 129"/>
                  <a:gd name="T12" fmla="*/ 41 w 75"/>
                  <a:gd name="T13" fmla="*/ 82 h 129"/>
                  <a:gd name="T14" fmla="*/ 30 w 75"/>
                  <a:gd name="T15" fmla="*/ 85 h 129"/>
                  <a:gd name="T16" fmla="*/ 19 w 75"/>
                  <a:gd name="T17" fmla="*/ 93 h 129"/>
                  <a:gd name="T18" fmla="*/ 16 w 75"/>
                  <a:gd name="T19" fmla="*/ 97 h 129"/>
                  <a:gd name="T20" fmla="*/ 12 w 75"/>
                  <a:gd name="T21" fmla="*/ 106 h 129"/>
                  <a:gd name="T22" fmla="*/ 12 w 75"/>
                  <a:gd name="T23" fmla="*/ 115 h 129"/>
                  <a:gd name="T24" fmla="*/ 15 w 75"/>
                  <a:gd name="T25" fmla="*/ 122 h 129"/>
                  <a:gd name="T26" fmla="*/ 17 w 75"/>
                  <a:gd name="T27" fmla="*/ 125 h 129"/>
                  <a:gd name="T28" fmla="*/ 24 w 75"/>
                  <a:gd name="T29" fmla="*/ 128 h 129"/>
                  <a:gd name="T30" fmla="*/ 32 w 75"/>
                  <a:gd name="T31" fmla="*/ 128 h 129"/>
                  <a:gd name="T32" fmla="*/ 41 w 75"/>
                  <a:gd name="T33" fmla="*/ 124 h 129"/>
                  <a:gd name="T34" fmla="*/ 48 w 75"/>
                  <a:gd name="T35" fmla="*/ 117 h 129"/>
                  <a:gd name="T36" fmla="*/ 51 w 75"/>
                  <a:gd name="T37" fmla="*/ 114 h 129"/>
                  <a:gd name="T38" fmla="*/ 56 w 75"/>
                  <a:gd name="T39" fmla="*/ 102 h 129"/>
                  <a:gd name="T40" fmla="*/ 55 w 75"/>
                  <a:gd name="T41" fmla="*/ 94 h 129"/>
                  <a:gd name="T42" fmla="*/ 53 w 75"/>
                  <a:gd name="T43" fmla="*/ 88 h 129"/>
                  <a:gd name="T44" fmla="*/ 23 w 75"/>
                  <a:gd name="T45" fmla="*/ 28 h 129"/>
                  <a:gd name="T46" fmla="*/ 31 w 75"/>
                  <a:gd name="T47" fmla="*/ 24 h 129"/>
                  <a:gd name="T48" fmla="*/ 40 w 75"/>
                  <a:gd name="T49" fmla="*/ 22 h 129"/>
                  <a:gd name="T50" fmla="*/ 52 w 75"/>
                  <a:gd name="T51" fmla="*/ 22 h 129"/>
                  <a:gd name="T52" fmla="*/ 55 w 75"/>
                  <a:gd name="T53" fmla="*/ 23 h 129"/>
                  <a:gd name="T54" fmla="*/ 63 w 75"/>
                  <a:gd name="T55" fmla="*/ 28 h 129"/>
                  <a:gd name="T56" fmla="*/ 70 w 75"/>
                  <a:gd name="T57" fmla="*/ 40 h 129"/>
                  <a:gd name="T58" fmla="*/ 74 w 75"/>
                  <a:gd name="T59" fmla="*/ 55 h 129"/>
                  <a:gd name="T60" fmla="*/ 75 w 75"/>
                  <a:gd name="T61" fmla="*/ 51 h 129"/>
                  <a:gd name="T62" fmla="*/ 75 w 75"/>
                  <a:gd name="T63" fmla="*/ 35 h 129"/>
                  <a:gd name="T64" fmla="*/ 72 w 75"/>
                  <a:gd name="T65" fmla="*/ 23 h 129"/>
                  <a:gd name="T66" fmla="*/ 70 w 75"/>
                  <a:gd name="T67"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29">
                    <a:moveTo>
                      <a:pt x="70" y="18"/>
                    </a:moveTo>
                    <a:lnTo>
                      <a:pt x="70" y="18"/>
                    </a:lnTo>
                    <a:lnTo>
                      <a:pt x="66" y="15"/>
                    </a:lnTo>
                    <a:lnTo>
                      <a:pt x="61" y="12"/>
                    </a:lnTo>
                    <a:lnTo>
                      <a:pt x="55" y="11"/>
                    </a:lnTo>
                    <a:lnTo>
                      <a:pt x="49" y="10"/>
                    </a:lnTo>
                    <a:lnTo>
                      <a:pt x="36" y="10"/>
                    </a:lnTo>
                    <a:lnTo>
                      <a:pt x="24" y="9"/>
                    </a:lnTo>
                    <a:lnTo>
                      <a:pt x="24" y="9"/>
                    </a:lnTo>
                    <a:lnTo>
                      <a:pt x="16" y="7"/>
                    </a:lnTo>
                    <a:lnTo>
                      <a:pt x="8" y="4"/>
                    </a:lnTo>
                    <a:lnTo>
                      <a:pt x="0" y="0"/>
                    </a:lnTo>
                    <a:lnTo>
                      <a:pt x="41" y="82"/>
                    </a:lnTo>
                    <a:lnTo>
                      <a:pt x="41" y="82"/>
                    </a:lnTo>
                    <a:lnTo>
                      <a:pt x="35" y="83"/>
                    </a:lnTo>
                    <a:lnTo>
                      <a:pt x="30" y="85"/>
                    </a:lnTo>
                    <a:lnTo>
                      <a:pt x="24" y="88"/>
                    </a:lnTo>
                    <a:lnTo>
                      <a:pt x="19" y="93"/>
                    </a:lnTo>
                    <a:lnTo>
                      <a:pt x="19" y="93"/>
                    </a:lnTo>
                    <a:lnTo>
                      <a:pt x="16" y="97"/>
                    </a:lnTo>
                    <a:lnTo>
                      <a:pt x="14" y="102"/>
                    </a:lnTo>
                    <a:lnTo>
                      <a:pt x="12" y="106"/>
                    </a:lnTo>
                    <a:lnTo>
                      <a:pt x="12" y="111"/>
                    </a:lnTo>
                    <a:lnTo>
                      <a:pt x="12" y="115"/>
                    </a:lnTo>
                    <a:lnTo>
                      <a:pt x="13" y="119"/>
                    </a:lnTo>
                    <a:lnTo>
                      <a:pt x="15" y="122"/>
                    </a:lnTo>
                    <a:lnTo>
                      <a:pt x="17" y="125"/>
                    </a:lnTo>
                    <a:lnTo>
                      <a:pt x="17" y="125"/>
                    </a:lnTo>
                    <a:lnTo>
                      <a:pt x="21" y="127"/>
                    </a:lnTo>
                    <a:lnTo>
                      <a:pt x="24" y="128"/>
                    </a:lnTo>
                    <a:lnTo>
                      <a:pt x="28" y="129"/>
                    </a:lnTo>
                    <a:lnTo>
                      <a:pt x="32" y="128"/>
                    </a:lnTo>
                    <a:lnTo>
                      <a:pt x="37" y="126"/>
                    </a:lnTo>
                    <a:lnTo>
                      <a:pt x="41" y="124"/>
                    </a:lnTo>
                    <a:lnTo>
                      <a:pt x="45" y="121"/>
                    </a:lnTo>
                    <a:lnTo>
                      <a:pt x="48" y="117"/>
                    </a:lnTo>
                    <a:lnTo>
                      <a:pt x="48" y="117"/>
                    </a:lnTo>
                    <a:lnTo>
                      <a:pt x="51" y="114"/>
                    </a:lnTo>
                    <a:lnTo>
                      <a:pt x="53" y="110"/>
                    </a:lnTo>
                    <a:lnTo>
                      <a:pt x="56" y="102"/>
                    </a:lnTo>
                    <a:lnTo>
                      <a:pt x="56" y="98"/>
                    </a:lnTo>
                    <a:lnTo>
                      <a:pt x="55" y="94"/>
                    </a:lnTo>
                    <a:lnTo>
                      <a:pt x="54" y="91"/>
                    </a:lnTo>
                    <a:lnTo>
                      <a:pt x="53" y="88"/>
                    </a:lnTo>
                    <a:lnTo>
                      <a:pt x="23" y="28"/>
                    </a:lnTo>
                    <a:lnTo>
                      <a:pt x="23" y="28"/>
                    </a:lnTo>
                    <a:lnTo>
                      <a:pt x="25" y="27"/>
                    </a:lnTo>
                    <a:lnTo>
                      <a:pt x="31" y="24"/>
                    </a:lnTo>
                    <a:lnTo>
                      <a:pt x="35" y="23"/>
                    </a:lnTo>
                    <a:lnTo>
                      <a:pt x="40" y="22"/>
                    </a:lnTo>
                    <a:lnTo>
                      <a:pt x="45" y="22"/>
                    </a:lnTo>
                    <a:lnTo>
                      <a:pt x="52" y="22"/>
                    </a:lnTo>
                    <a:lnTo>
                      <a:pt x="52" y="22"/>
                    </a:lnTo>
                    <a:lnTo>
                      <a:pt x="55" y="23"/>
                    </a:lnTo>
                    <a:lnTo>
                      <a:pt x="58" y="24"/>
                    </a:lnTo>
                    <a:lnTo>
                      <a:pt x="63" y="28"/>
                    </a:lnTo>
                    <a:lnTo>
                      <a:pt x="67" y="34"/>
                    </a:lnTo>
                    <a:lnTo>
                      <a:pt x="70" y="40"/>
                    </a:lnTo>
                    <a:lnTo>
                      <a:pt x="73" y="51"/>
                    </a:lnTo>
                    <a:lnTo>
                      <a:pt x="74" y="55"/>
                    </a:lnTo>
                    <a:lnTo>
                      <a:pt x="74" y="55"/>
                    </a:lnTo>
                    <a:lnTo>
                      <a:pt x="75" y="51"/>
                    </a:lnTo>
                    <a:lnTo>
                      <a:pt x="75" y="41"/>
                    </a:lnTo>
                    <a:lnTo>
                      <a:pt x="75" y="35"/>
                    </a:lnTo>
                    <a:lnTo>
                      <a:pt x="74" y="29"/>
                    </a:lnTo>
                    <a:lnTo>
                      <a:pt x="72" y="23"/>
                    </a:lnTo>
                    <a:lnTo>
                      <a:pt x="70" y="18"/>
                    </a:lnTo>
                    <a:lnTo>
                      <a:pt x="7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256" name="Group 72"/>
            <p:cNvGrpSpPr/>
            <p:nvPr/>
          </p:nvGrpSpPr>
          <p:grpSpPr>
            <a:xfrm>
              <a:off x="1750864" y="4233903"/>
              <a:ext cx="243150" cy="204962"/>
              <a:chOff x="5332411" y="3243717"/>
              <a:chExt cx="303213" cy="255587"/>
            </a:xfrm>
            <a:solidFill>
              <a:schemeClr val="accent2"/>
            </a:solidFill>
          </p:grpSpPr>
          <p:sp>
            <p:nvSpPr>
              <p:cNvPr id="257" name="Freeform: Shape 73"/>
              <p:cNvSpPr>
                <a:spLocks/>
              </p:cNvSpPr>
              <p:nvPr/>
            </p:nvSpPr>
            <p:spPr bwMode="auto">
              <a:xfrm>
                <a:off x="5510211" y="3243717"/>
                <a:ext cx="41275" cy="42863"/>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chemeClr val="accent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58" name="Freeform: Shape 74"/>
              <p:cNvSpPr>
                <a:spLocks/>
              </p:cNvSpPr>
              <p:nvPr/>
            </p:nvSpPr>
            <p:spPr bwMode="auto">
              <a:xfrm>
                <a:off x="5332411" y="3410404"/>
                <a:ext cx="92075" cy="88900"/>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chemeClr val="accent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59" name="Freeform: Shape 75"/>
              <p:cNvSpPr>
                <a:spLocks/>
              </p:cNvSpPr>
              <p:nvPr/>
            </p:nvSpPr>
            <p:spPr bwMode="auto">
              <a:xfrm>
                <a:off x="5522911" y="3370717"/>
                <a:ext cx="112713" cy="112713"/>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solidFill>
                <a:schemeClr val="accent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sp>
        <p:nvSpPr>
          <p:cNvPr id="71" name="矩形 70"/>
          <p:cNvSpPr/>
          <p:nvPr/>
        </p:nvSpPr>
        <p:spPr>
          <a:xfrm>
            <a:off x="1482089" y="5137016"/>
            <a:ext cx="922782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73" name="矩形 72"/>
          <p:cNvSpPr/>
          <p:nvPr/>
        </p:nvSpPr>
        <p:spPr>
          <a:xfrm>
            <a:off x="2018216" y="2285140"/>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74" name="矩形 73"/>
          <p:cNvSpPr/>
          <p:nvPr/>
        </p:nvSpPr>
        <p:spPr>
          <a:xfrm>
            <a:off x="3638026" y="2657149"/>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75" name="矩形 74"/>
          <p:cNvSpPr/>
          <p:nvPr/>
        </p:nvSpPr>
        <p:spPr>
          <a:xfrm>
            <a:off x="5293850" y="2253976"/>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76" name="矩形 75"/>
          <p:cNvSpPr/>
          <p:nvPr/>
        </p:nvSpPr>
        <p:spPr>
          <a:xfrm>
            <a:off x="6780113" y="2752642"/>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77" name="矩形 76"/>
          <p:cNvSpPr/>
          <p:nvPr/>
        </p:nvSpPr>
        <p:spPr>
          <a:xfrm>
            <a:off x="8333258" y="2170435"/>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55"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2242370" y="458879"/>
            <a:ext cx="6623625" cy="809534"/>
            <a:chOff x="2204270" y="458879"/>
            <a:chExt cx="6623625" cy="809534"/>
          </a:xfrm>
        </p:grpSpPr>
        <p:sp>
          <p:nvSpPr>
            <p:cNvPr id="61" name="文本框 60"/>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2" name="文本框 61"/>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3"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174802710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fill="hold"/>
                                        <p:tgtEl>
                                          <p:spTgt spid="234"/>
                                        </p:tgtEl>
                                        <p:attrNameLst>
                                          <p:attrName>ppt_x</p:attrName>
                                        </p:attrNameLst>
                                      </p:cBhvr>
                                      <p:tavLst>
                                        <p:tav tm="0">
                                          <p:val>
                                            <p:strVal val="0-#ppt_w/2"/>
                                          </p:val>
                                        </p:tav>
                                        <p:tav tm="100000">
                                          <p:val>
                                            <p:strVal val="#ppt_x"/>
                                          </p:val>
                                        </p:tav>
                                      </p:tavLst>
                                    </p:anim>
                                    <p:anim calcmode="lin" valueType="num">
                                      <p:cBhvr additive="base">
                                        <p:cTn id="8" dur="500" fill="hold"/>
                                        <p:tgtEl>
                                          <p:spTgt spid="2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Effect transition="in" filter="fade">
                                      <p:cBhvr>
                                        <p:cTn id="14" dur="500"/>
                                        <p:tgtEl>
                                          <p:spTgt spid="7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P spid="74" grpId="0"/>
      <p:bldP spid="75" grpId="0"/>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A0BDE3B0-50A9-4FAE-B3D2-0609FF20A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4517"/>
            <a:ext cx="12192000" cy="6153483"/>
          </a:xfrm>
          <a:prstGeom prst="rect">
            <a:avLst/>
          </a:prstGeom>
        </p:spPr>
      </p:pic>
      <p:sp>
        <p:nvSpPr>
          <p:cNvPr id="13" name="矩形 12">
            <a:extLst>
              <a:ext uri="{FF2B5EF4-FFF2-40B4-BE49-F238E27FC236}">
                <a16:creationId xmlns="" xmlns:a16="http://schemas.microsoft.com/office/drawing/2014/main" id="{4280FB71-1AB0-458B-B813-8CE5A53921D6}"/>
              </a:ext>
            </a:extLst>
          </p:cNvPr>
          <p:cNvSpPr/>
          <p:nvPr/>
        </p:nvSpPr>
        <p:spPr>
          <a:xfrm>
            <a:off x="0" y="704517"/>
            <a:ext cx="12192000" cy="6153483"/>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 xmlns:a16="http://schemas.microsoft.com/office/drawing/2014/main" id="{E42DEAD2-3FB0-4A89-944E-B6DA6FC0F71F}"/>
              </a:ext>
            </a:extLst>
          </p:cNvPr>
          <p:cNvSpPr/>
          <p:nvPr/>
        </p:nvSpPr>
        <p:spPr>
          <a:xfrm>
            <a:off x="1880683" y="0"/>
            <a:ext cx="1481082" cy="2635624"/>
          </a:xfrm>
          <a:prstGeom prst="rect">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6" name="矩形 5">
            <a:extLst>
              <a:ext uri="{FF2B5EF4-FFF2-40B4-BE49-F238E27FC236}">
                <a16:creationId xmlns="" xmlns:a16="http://schemas.microsoft.com/office/drawing/2014/main" id="{E953EC67-983F-4ED9-8A74-8D1FAF97B993}"/>
              </a:ext>
            </a:extLst>
          </p:cNvPr>
          <p:cNvSpPr/>
          <p:nvPr/>
        </p:nvSpPr>
        <p:spPr>
          <a:xfrm>
            <a:off x="2904567" y="2131002"/>
            <a:ext cx="1116104" cy="100924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7" name="TextBox 30">
            <a:extLst>
              <a:ext uri="{FF2B5EF4-FFF2-40B4-BE49-F238E27FC236}">
                <a16:creationId xmlns="" xmlns:a16="http://schemas.microsoft.com/office/drawing/2014/main" id="{BA8EA202-F87D-45AF-91DB-F2B3A7B8F57B}"/>
              </a:ext>
            </a:extLst>
          </p:cNvPr>
          <p:cNvSpPr txBox="1"/>
          <p:nvPr/>
        </p:nvSpPr>
        <p:spPr>
          <a:xfrm>
            <a:off x="4522800" y="1828443"/>
            <a:ext cx="5957080" cy="2416046"/>
          </a:xfrm>
          <a:prstGeom prst="rect">
            <a:avLst/>
          </a:prstGeom>
          <a:noFill/>
        </p:spPr>
        <p:txBody>
          <a:bodyPr wrap="none" rtlCol="0">
            <a:spAutoFit/>
          </a:bodyPr>
          <a:lstStyle/>
          <a:p>
            <a:r>
              <a:rPr lang="en-US" sz="9600" spc="-300" dirty="0">
                <a:solidFill>
                  <a:srgbClr val="FFCC01"/>
                </a:solidFill>
                <a:latin typeface="微软雅黑 Light" panose="020B0502040204020203" pitchFamily="34" charset="-122"/>
                <a:ea typeface="微软雅黑 Light" panose="020B0502040204020203" pitchFamily="34" charset="-122"/>
              </a:rPr>
              <a:t>THANKS</a:t>
            </a:r>
          </a:p>
          <a:p>
            <a:r>
              <a:rPr lang="zh-CN" altLang="en-US" sz="5500" b="1" spc="-300" dirty="0">
                <a:solidFill>
                  <a:schemeClr val="bg1"/>
                </a:solidFill>
                <a:latin typeface="微软雅黑 Light" panose="020B0502040204020203" pitchFamily="34" charset="-122"/>
                <a:ea typeface="微软雅黑 Light" panose="020B0502040204020203" pitchFamily="34" charset="-122"/>
              </a:rPr>
              <a:t>时尚</a:t>
            </a:r>
            <a:r>
              <a:rPr lang="zh-CN" altLang="en-US" sz="5500" b="1" spc="-300" dirty="0" smtClean="0">
                <a:solidFill>
                  <a:schemeClr val="bg1"/>
                </a:solidFill>
                <a:latin typeface="微软雅黑 Light" panose="020B0502040204020203" pitchFamily="34" charset="-122"/>
                <a:ea typeface="微软雅黑 Light" panose="020B0502040204020203" pitchFamily="34" charset="-122"/>
              </a:rPr>
              <a:t>商</a:t>
            </a:r>
            <a:r>
              <a:rPr lang="zh-CN" altLang="en-US" sz="5500" b="1" spc="-300" dirty="0">
                <a:solidFill>
                  <a:schemeClr val="bg1"/>
                </a:solidFill>
                <a:latin typeface="微软雅黑 Light" panose="020B0502040204020203" pitchFamily="34" charset="-122"/>
                <a:ea typeface="微软雅黑 Light" panose="020B0502040204020203" pitchFamily="34" charset="-122"/>
              </a:rPr>
              <a:t>业计划书</a:t>
            </a:r>
            <a:r>
              <a:rPr lang="en-US" altLang="zh-CN" sz="5500" b="1" spc="-300" dirty="0">
                <a:solidFill>
                  <a:schemeClr val="bg1"/>
                </a:solidFill>
                <a:latin typeface="微软雅黑 Light" panose="020B0502040204020203" pitchFamily="34" charset="-122"/>
                <a:ea typeface="微软雅黑 Light" panose="020B0502040204020203" pitchFamily="34" charset="-122"/>
              </a:rPr>
              <a:t>PPT</a:t>
            </a:r>
            <a:endParaRPr lang="zh-CN" altLang="en-US" sz="5500" b="1" spc="-300" dirty="0">
              <a:solidFill>
                <a:schemeClr val="bg1"/>
              </a:solidFill>
              <a:latin typeface="微软雅黑 Light" panose="020B0502040204020203" pitchFamily="34" charset="-122"/>
              <a:ea typeface="微软雅黑 Light" panose="020B0502040204020203" pitchFamily="34" charset="-122"/>
            </a:endParaRPr>
          </a:p>
        </p:txBody>
      </p:sp>
      <p:sp>
        <p:nvSpPr>
          <p:cNvPr id="8" name="TextBox 31">
            <a:extLst>
              <a:ext uri="{FF2B5EF4-FFF2-40B4-BE49-F238E27FC236}">
                <a16:creationId xmlns="" xmlns:a16="http://schemas.microsoft.com/office/drawing/2014/main" id="{D6856AE9-1B81-4C12-9B4B-C6772C66B5B6}"/>
              </a:ext>
            </a:extLst>
          </p:cNvPr>
          <p:cNvSpPr txBox="1"/>
          <p:nvPr/>
        </p:nvSpPr>
        <p:spPr>
          <a:xfrm>
            <a:off x="4696080" y="4225643"/>
            <a:ext cx="7495920" cy="830962"/>
          </a:xfrm>
          <a:prstGeom prst="rect">
            <a:avLst/>
          </a:prstGeom>
          <a:noFill/>
        </p:spPr>
        <p:txBody>
          <a:bodyPr wrap="square" lIns="91407" tIns="45703" rIns="91407" bIns="4570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r>
              <a:rPr lang="en-US" altLang="zh-CN" sz="1600" dirty="0" err="1">
                <a:solidFill>
                  <a:schemeClr val="bg1"/>
                </a:solidFill>
                <a:latin typeface="+mj-lt"/>
                <a:ea typeface="微软雅黑 Light" panose="020B0502040204020203" pitchFamily="34" charset="-122"/>
              </a:rPr>
              <a:t>Chinadaily</a:t>
            </a:r>
            <a:r>
              <a:rPr lang="en-US" altLang="zh-CN" sz="1600" dirty="0">
                <a:solidFill>
                  <a:schemeClr val="bg1"/>
                </a:solidFill>
                <a:latin typeface="+mj-lt"/>
                <a:ea typeface="微软雅黑 Light" panose="020B0502040204020203" pitchFamily="34" charset="-122"/>
              </a:rPr>
              <a:t> </a:t>
            </a:r>
            <a:r>
              <a:rPr lang="en-US" altLang="zh-CN" sz="1600" dirty="0" err="1">
                <a:solidFill>
                  <a:schemeClr val="bg1"/>
                </a:solidFill>
                <a:latin typeface="+mj-lt"/>
                <a:ea typeface="微软雅黑 Light" panose="020B0502040204020203" pitchFamily="34" charset="-122"/>
              </a:rPr>
              <a:t>cn</a:t>
            </a:r>
            <a:r>
              <a:rPr lang="en-US" altLang="zh-CN" sz="16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600" dirty="0">
              <a:solidFill>
                <a:schemeClr val="bg1"/>
              </a:solidFill>
              <a:latin typeface="+mj-lt"/>
              <a:ea typeface="微软雅黑 Light" panose="020B0502040204020203" pitchFamily="34" charset="-122"/>
              <a:cs typeface="Clear Sans Light" pitchFamily="34" charset="0"/>
            </a:endParaRPr>
          </a:p>
        </p:txBody>
      </p:sp>
      <p:sp>
        <p:nvSpPr>
          <p:cNvPr id="9" name="矩形 8">
            <a:extLst>
              <a:ext uri="{FF2B5EF4-FFF2-40B4-BE49-F238E27FC236}">
                <a16:creationId xmlns="" xmlns:a16="http://schemas.microsoft.com/office/drawing/2014/main" id="{98FA6553-E2CD-457F-8C4B-A874F1BE6E45}"/>
              </a:ext>
            </a:extLst>
          </p:cNvPr>
          <p:cNvSpPr/>
          <p:nvPr/>
        </p:nvSpPr>
        <p:spPr>
          <a:xfrm>
            <a:off x="4812035" y="5056606"/>
            <a:ext cx="4877317" cy="6051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noProof="1">
                <a:solidFill>
                  <a:schemeClr val="bg1"/>
                </a:solidFill>
                <a:ea typeface="微软雅黑 Light" panose="020B0502040204020203" pitchFamily="34" charset="-122"/>
              </a:rPr>
              <a:t>汇报</a:t>
            </a:r>
            <a:r>
              <a:rPr lang="en-US" altLang="zh-CN" noProof="1">
                <a:solidFill>
                  <a:schemeClr val="bg1"/>
                </a:solidFill>
                <a:ea typeface="微软雅黑 Light" panose="020B0502040204020203" pitchFamily="34" charset="-122"/>
              </a:rPr>
              <a:t>XXX          </a:t>
            </a:r>
            <a:r>
              <a:rPr lang="zh-CN" altLang="en-US" noProof="1">
                <a:solidFill>
                  <a:schemeClr val="bg1"/>
                </a:solidFill>
                <a:ea typeface="微软雅黑 Light" panose="020B0502040204020203" pitchFamily="34" charset="-122"/>
              </a:rPr>
              <a:t>汇报时间：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月</a:t>
            </a:r>
            <a:endParaRPr lang="zh-CN" altLang="en-US" strike="noStrike" noProof="1">
              <a:solidFill>
                <a:schemeClr val="bg1"/>
              </a:solidFill>
              <a:ea typeface="微软雅黑 Light" panose="020B0502040204020203" pitchFamily="34" charset="-122"/>
            </a:endParaRPr>
          </a:p>
        </p:txBody>
      </p:sp>
      <p:sp>
        <p:nvSpPr>
          <p:cNvPr id="10" name="TextBox 30">
            <a:extLst>
              <a:ext uri="{FF2B5EF4-FFF2-40B4-BE49-F238E27FC236}">
                <a16:creationId xmlns="" xmlns:a16="http://schemas.microsoft.com/office/drawing/2014/main" id="{36A6FA06-34B6-4B97-B3E2-7798257FA474}"/>
              </a:ext>
            </a:extLst>
          </p:cNvPr>
          <p:cNvSpPr txBox="1"/>
          <p:nvPr/>
        </p:nvSpPr>
        <p:spPr>
          <a:xfrm>
            <a:off x="1795280" y="1089779"/>
            <a:ext cx="1438214" cy="738664"/>
          </a:xfrm>
          <a:prstGeom prst="rect">
            <a:avLst/>
          </a:prstGeom>
          <a:noFill/>
        </p:spPr>
        <p:txBody>
          <a:bodyPr wrap="none" rtlCol="0">
            <a:spAutoFit/>
          </a:bodyPr>
          <a:lstStyle/>
          <a:p>
            <a:pPr algn="r"/>
            <a:r>
              <a:rPr lang="en-US" altLang="zh-CN" sz="4200" b="1" dirty="0" smtClean="0">
                <a:solidFill>
                  <a:schemeClr val="bg1"/>
                </a:solidFill>
                <a:latin typeface="微软雅黑 Light" panose="020B0502040204020203" pitchFamily="34" charset="-122"/>
                <a:ea typeface="微软雅黑 Light" panose="020B0502040204020203" pitchFamily="34" charset="-122"/>
              </a:rPr>
              <a:t>20XX</a:t>
            </a:r>
            <a:endParaRPr lang="en-US" sz="4200" b="1"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80547056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p:stCondLst>
                              <p:cond delay="275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4"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60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5F898DDB-FDF1-4625-9A29-377C59D45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a:solidFill>
                  <a:schemeClr val="tx1">
                    <a:lumMod val="75000"/>
                    <a:lumOff val="25000"/>
                  </a:schemeClr>
                </a:solidFill>
                <a:latin typeface="Poppins SemiBold" panose="02000000000000000000" charset="0"/>
                <a:ea typeface="华文细黑" panose="02010600040101010101" charset="-122"/>
              </a:rPr>
              <a:t>PART ONE</a:t>
            </a: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项目概述</a:t>
            </a: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04037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ïşḻïďê-Rectangle 25"/>
          <p:cNvSpPr/>
          <p:nvPr/>
        </p:nvSpPr>
        <p:spPr>
          <a:xfrm>
            <a:off x="912492" y="2128928"/>
            <a:ext cx="2516131" cy="3531644"/>
          </a:xfrm>
          <a:prstGeom prst="rect">
            <a:avLst/>
          </a:prstGeom>
          <a:solidFill>
            <a:schemeClr val="accent1"/>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şḻïďê-Rectangle 21"/>
          <p:cNvSpPr/>
          <p:nvPr/>
        </p:nvSpPr>
        <p:spPr>
          <a:xfrm>
            <a:off x="3532371" y="2128928"/>
            <a:ext cx="2516131" cy="3531644"/>
          </a:xfrm>
          <a:prstGeom prst="rect">
            <a:avLst/>
          </a:prstGeom>
          <a:solidFill>
            <a:schemeClr val="accent2"/>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şḻïďê-Rectangle 17"/>
          <p:cNvSpPr/>
          <p:nvPr/>
        </p:nvSpPr>
        <p:spPr>
          <a:xfrm>
            <a:off x="6152250" y="2128928"/>
            <a:ext cx="2516131" cy="3531644"/>
          </a:xfrm>
          <a:prstGeom prst="rect">
            <a:avLst/>
          </a:prstGeom>
          <a:solidFill>
            <a:schemeClr val="accent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ïşḻïďê-Rectangle 13"/>
          <p:cNvSpPr/>
          <p:nvPr/>
        </p:nvSpPr>
        <p:spPr>
          <a:xfrm>
            <a:off x="8772129" y="2128928"/>
            <a:ext cx="2516131" cy="3531644"/>
          </a:xfrm>
          <a:prstGeom prst="rect">
            <a:avLst/>
          </a:prstGeom>
          <a:solidFill>
            <a:schemeClr val="accent4"/>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矩形 47"/>
          <p:cNvSpPr/>
          <p:nvPr/>
        </p:nvSpPr>
        <p:spPr>
          <a:xfrm>
            <a:off x="1133457"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p>
        </p:txBody>
      </p:sp>
      <p:sp>
        <p:nvSpPr>
          <p:cNvPr id="50" name="矩形 49"/>
          <p:cNvSpPr/>
          <p:nvPr/>
        </p:nvSpPr>
        <p:spPr>
          <a:xfrm>
            <a:off x="3753335"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p>
        </p:txBody>
      </p:sp>
      <p:sp>
        <p:nvSpPr>
          <p:cNvPr id="51" name="矩形 50"/>
          <p:cNvSpPr/>
          <p:nvPr/>
        </p:nvSpPr>
        <p:spPr>
          <a:xfrm>
            <a:off x="6373213"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p>
        </p:txBody>
      </p:sp>
      <p:sp>
        <p:nvSpPr>
          <p:cNvPr id="52" name="矩形 51"/>
          <p:cNvSpPr/>
          <p:nvPr/>
        </p:nvSpPr>
        <p:spPr>
          <a:xfrm>
            <a:off x="8993091"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p>
        </p:txBody>
      </p:sp>
      <p:pic>
        <p:nvPicPr>
          <p:cNvPr id="57" name="图片占位符 5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94" r="94"/>
          <a:stretch>
            <a:fillRect/>
          </a:stretch>
        </p:blipFill>
        <p:spPr/>
      </p:pic>
      <p:pic>
        <p:nvPicPr>
          <p:cNvPr id="58" name="图片占位符 57"/>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94" r="94"/>
          <a:stretch>
            <a:fillRect/>
          </a:stretch>
        </p:blipFill>
        <p:spPr/>
      </p:pic>
      <p:pic>
        <p:nvPicPr>
          <p:cNvPr id="59" name="图片占位符 58"/>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2" r="12"/>
          <a:stretch>
            <a:fillRect/>
          </a:stretch>
        </p:blipFill>
        <p:spPr/>
      </p:pic>
      <p:pic>
        <p:nvPicPr>
          <p:cNvPr id="60" name="图片占位符 59"/>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2" r="12"/>
          <a:stretch>
            <a:fillRect/>
          </a:stretch>
        </p:blipFill>
        <p:spPr/>
      </p:pic>
      <p:sp>
        <p:nvSpPr>
          <p:cNvPr id="32" name="任意多边形 54">
            <a:extLst>
              <a:ext uri="{FF2B5EF4-FFF2-40B4-BE49-F238E27FC236}">
                <a16:creationId xmlns="" xmlns:a16="http://schemas.microsoft.com/office/drawing/2014/main" id="{053BC920-AA21-4448-9977-8DE27EC1836C}"/>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55">
            <a:extLst>
              <a:ext uri="{FF2B5EF4-FFF2-40B4-BE49-F238E27FC236}">
                <a16:creationId xmlns="" xmlns:a16="http://schemas.microsoft.com/office/drawing/2014/main" id="{60AB521E-C20F-46AD-B687-C53462D45555}"/>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49">
            <a:extLst>
              <a:ext uri="{FF2B5EF4-FFF2-40B4-BE49-F238E27FC236}">
                <a16:creationId xmlns="" xmlns:a16="http://schemas.microsoft.com/office/drawing/2014/main" id="{E29D5F36-BA61-4A15-8E4F-2F2608E81931}"/>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50">
            <a:extLst>
              <a:ext uri="{FF2B5EF4-FFF2-40B4-BE49-F238E27FC236}">
                <a16:creationId xmlns="" xmlns:a16="http://schemas.microsoft.com/office/drawing/2014/main" id="{6134DDE2-F381-4E87-B5B0-AB2B753710C0}"/>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任意多边形 58">
            <a:extLst>
              <a:ext uri="{FF2B5EF4-FFF2-40B4-BE49-F238E27FC236}">
                <a16:creationId xmlns="" xmlns:a16="http://schemas.microsoft.com/office/drawing/2014/main" id="{41C8C69D-C25E-478D-8A4A-EE3769DFF4C3}"/>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 xmlns:a16="http://schemas.microsoft.com/office/drawing/2014/main" id="{950F938D-15AB-4224-B440-E035D34B3D93}"/>
              </a:ext>
            </a:extLst>
          </p:cNvPr>
          <p:cNvGrpSpPr/>
          <p:nvPr/>
        </p:nvGrpSpPr>
        <p:grpSpPr>
          <a:xfrm>
            <a:off x="2242370" y="458879"/>
            <a:ext cx="6623625" cy="809534"/>
            <a:chOff x="2204270" y="458879"/>
            <a:chExt cx="6623625" cy="809534"/>
          </a:xfrm>
        </p:grpSpPr>
        <p:sp>
          <p:nvSpPr>
            <p:cNvPr id="38" name="文本框 37">
              <a:extLst>
                <a:ext uri="{FF2B5EF4-FFF2-40B4-BE49-F238E27FC236}">
                  <a16:creationId xmlns="" xmlns:a16="http://schemas.microsoft.com/office/drawing/2014/main" id="{ED1FE235-CCE1-4192-857D-D1842CAEF1E7}"/>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39" name="文本框 38">
              <a:extLst>
                <a:ext uri="{FF2B5EF4-FFF2-40B4-BE49-F238E27FC236}">
                  <a16:creationId xmlns="" xmlns:a16="http://schemas.microsoft.com/office/drawing/2014/main" id="{109D877A-C570-4612-9891-0A7E42C6E6C9}"/>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40" name="椭圆 15">
            <a:extLst>
              <a:ext uri="{FF2B5EF4-FFF2-40B4-BE49-F238E27FC236}">
                <a16:creationId xmlns="" xmlns:a16="http://schemas.microsoft.com/office/drawing/2014/main" id="{B1A23E6E-DC3D-4CE4-8867-5D36755EAF6B}"/>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52712675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0-#ppt_w/2"/>
                                          </p:val>
                                        </p:tav>
                                        <p:tav tm="100000">
                                          <p:val>
                                            <p:strVal val="#ppt_x"/>
                                          </p:val>
                                        </p:tav>
                                      </p:tavLst>
                                    </p:anim>
                                    <p:anim calcmode="lin" valueType="num">
                                      <p:cBhvr additive="base">
                                        <p:cTn id="16" dur="10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0-#ppt_w/2"/>
                                          </p:val>
                                        </p:tav>
                                        <p:tav tm="100000">
                                          <p:val>
                                            <p:strVal val="#ppt_x"/>
                                          </p:val>
                                        </p:tav>
                                      </p:tavLst>
                                    </p:anim>
                                    <p:anim calcmode="lin" valueType="num">
                                      <p:cBhvr additive="base">
                                        <p:cTn id="24" dur="10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1000" fill="hold"/>
                                        <p:tgtEl>
                                          <p:spTgt spid="59"/>
                                        </p:tgtEl>
                                        <p:attrNameLst>
                                          <p:attrName>ppt_x</p:attrName>
                                        </p:attrNameLst>
                                      </p:cBhvr>
                                      <p:tavLst>
                                        <p:tav tm="0">
                                          <p:val>
                                            <p:strVal val="0-#ppt_w/2"/>
                                          </p:val>
                                        </p:tav>
                                        <p:tav tm="100000">
                                          <p:val>
                                            <p:strVal val="#ppt_x"/>
                                          </p:val>
                                        </p:tav>
                                      </p:tavLst>
                                    </p:anim>
                                    <p:anim calcmode="lin" valueType="num">
                                      <p:cBhvr additive="base">
                                        <p:cTn id="28" dur="1000" fill="hold"/>
                                        <p:tgtEl>
                                          <p:spTgt spid="5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1+#ppt_w/2"/>
                                          </p:val>
                                        </p:tav>
                                        <p:tav tm="100000">
                                          <p:val>
                                            <p:strVal val="#ppt_x"/>
                                          </p:val>
                                        </p:tav>
                                      </p:tavLst>
                                    </p:anim>
                                    <p:anim calcmode="lin" valueType="num">
                                      <p:cBhvr additive="base">
                                        <p:cTn id="32" dur="10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1000" fill="hold"/>
                                        <p:tgtEl>
                                          <p:spTgt spid="50"/>
                                        </p:tgtEl>
                                        <p:attrNameLst>
                                          <p:attrName>ppt_x</p:attrName>
                                        </p:attrNameLst>
                                      </p:cBhvr>
                                      <p:tavLst>
                                        <p:tav tm="0">
                                          <p:val>
                                            <p:strVal val="1+#ppt_w/2"/>
                                          </p:val>
                                        </p:tav>
                                        <p:tav tm="100000">
                                          <p:val>
                                            <p:strVal val="#ppt_x"/>
                                          </p:val>
                                        </p:tav>
                                      </p:tavLst>
                                    </p:anim>
                                    <p:anim calcmode="lin" valueType="num">
                                      <p:cBhvr additive="base">
                                        <p:cTn id="36" dur="1000" fill="hold"/>
                                        <p:tgtEl>
                                          <p:spTgt spid="50"/>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1000" fill="hold"/>
                                        <p:tgtEl>
                                          <p:spTgt spid="58"/>
                                        </p:tgtEl>
                                        <p:attrNameLst>
                                          <p:attrName>ppt_x</p:attrName>
                                        </p:attrNameLst>
                                      </p:cBhvr>
                                      <p:tavLst>
                                        <p:tav tm="0">
                                          <p:val>
                                            <p:strVal val="1+#ppt_w/2"/>
                                          </p:val>
                                        </p:tav>
                                        <p:tav tm="100000">
                                          <p:val>
                                            <p:strVal val="#ppt_x"/>
                                          </p:val>
                                        </p:tav>
                                      </p:tavLst>
                                    </p:anim>
                                    <p:anim calcmode="lin" valueType="num">
                                      <p:cBhvr additive="base">
                                        <p:cTn id="40" dur="1000" fill="hold"/>
                                        <p:tgtEl>
                                          <p:spTgt spid="58"/>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1+#ppt_w/2"/>
                                          </p:val>
                                        </p:tav>
                                        <p:tav tm="100000">
                                          <p:val>
                                            <p:strVal val="#ppt_x"/>
                                          </p:val>
                                        </p:tav>
                                      </p:tavLst>
                                    </p:anim>
                                    <p:anim calcmode="lin" valueType="num">
                                      <p:cBhvr additive="base">
                                        <p:cTn id="44" dur="10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1+#ppt_w/2"/>
                                          </p:val>
                                        </p:tav>
                                        <p:tav tm="100000">
                                          <p:val>
                                            <p:strVal val="#ppt_x"/>
                                          </p:val>
                                        </p:tav>
                                      </p:tavLst>
                                    </p:anim>
                                    <p:anim calcmode="lin" valueType="num">
                                      <p:cBhvr additive="base">
                                        <p:cTn id="48" dur="10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1000" fill="hold"/>
                                        <p:tgtEl>
                                          <p:spTgt spid="60"/>
                                        </p:tgtEl>
                                        <p:attrNameLst>
                                          <p:attrName>ppt_x</p:attrName>
                                        </p:attrNameLst>
                                      </p:cBhvr>
                                      <p:tavLst>
                                        <p:tav tm="0">
                                          <p:val>
                                            <p:strVal val="1+#ppt_w/2"/>
                                          </p:val>
                                        </p:tav>
                                        <p:tav tm="100000">
                                          <p:val>
                                            <p:strVal val="#ppt_x"/>
                                          </p:val>
                                        </p:tav>
                                      </p:tavLst>
                                    </p:anim>
                                    <p:anim calcmode="lin" valueType="num">
                                      <p:cBhvr additive="base">
                                        <p:cTn id="5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18" grpId="0" animBg="1"/>
      <p:bldP spid="14" grpId="0" animBg="1"/>
      <p:bldP spid="48"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ŝḷîḓé-Rectangle 2"/>
          <p:cNvSpPr/>
          <p:nvPr/>
        </p:nvSpPr>
        <p:spPr>
          <a:xfrm>
            <a:off x="2922377" y="2206625"/>
            <a:ext cx="1980309" cy="1980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62" name="图片占位符 61"/>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a:stretch>
            <a:fillRect/>
          </a:stretch>
        </p:blipFill>
        <p:spPr/>
      </p:pic>
      <p:sp>
        <p:nvSpPr>
          <p:cNvPr id="6" name="îŝḷîḓé-Rectangle 5"/>
          <p:cNvSpPr/>
          <p:nvPr/>
        </p:nvSpPr>
        <p:spPr>
          <a:xfrm>
            <a:off x="1348054" y="5168618"/>
            <a:ext cx="468555" cy="46855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îŝḷîḓé-Rectangle 8"/>
          <p:cNvSpPr/>
          <p:nvPr/>
        </p:nvSpPr>
        <p:spPr>
          <a:xfrm>
            <a:off x="5523907" y="3973148"/>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ŝḷîḓé-Rectangle 9"/>
          <p:cNvSpPr/>
          <p:nvPr/>
        </p:nvSpPr>
        <p:spPr>
          <a:xfrm>
            <a:off x="5523907" y="5034394"/>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îŝḷîḓé-Rectangle 14"/>
          <p:cNvSpPr/>
          <p:nvPr/>
        </p:nvSpPr>
        <p:spPr>
          <a:xfrm>
            <a:off x="8455012" y="3973148"/>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îŝḷîḓé-Rectangle 15"/>
          <p:cNvSpPr/>
          <p:nvPr/>
        </p:nvSpPr>
        <p:spPr>
          <a:xfrm>
            <a:off x="8455012" y="5034394"/>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矩形 48"/>
          <p:cNvSpPr/>
          <p:nvPr/>
        </p:nvSpPr>
        <p:spPr>
          <a:xfrm>
            <a:off x="6037350" y="3861546"/>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51" name="矩形 50"/>
          <p:cNvSpPr/>
          <p:nvPr/>
        </p:nvSpPr>
        <p:spPr>
          <a:xfrm>
            <a:off x="8968455" y="3861546"/>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52" name="矩形 51"/>
          <p:cNvSpPr/>
          <p:nvPr/>
        </p:nvSpPr>
        <p:spPr>
          <a:xfrm>
            <a:off x="6037350" y="4910051"/>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53" name="矩形 52"/>
          <p:cNvSpPr/>
          <p:nvPr/>
        </p:nvSpPr>
        <p:spPr>
          <a:xfrm>
            <a:off x="8968455" y="4910051"/>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grpSp>
        <p:nvGrpSpPr>
          <p:cNvPr id="54" name="组合 53"/>
          <p:cNvGrpSpPr/>
          <p:nvPr/>
        </p:nvGrpSpPr>
        <p:grpSpPr>
          <a:xfrm>
            <a:off x="5407304" y="2279650"/>
            <a:ext cx="5555971" cy="1140605"/>
            <a:chOff x="7583812" y="3362125"/>
            <a:chExt cx="5555971" cy="1140605"/>
          </a:xfrm>
        </p:grpSpPr>
        <p:sp>
          <p:nvSpPr>
            <p:cNvPr id="55" name="矩形 54"/>
            <p:cNvSpPr/>
            <p:nvPr/>
          </p:nvSpPr>
          <p:spPr>
            <a:xfrm>
              <a:off x="7583812" y="3775608"/>
              <a:ext cx="555597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56" name="矩形 55"/>
            <p:cNvSpPr/>
            <p:nvPr/>
          </p:nvSpPr>
          <p:spPr>
            <a:xfrm>
              <a:off x="7583812" y="336212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a:t>
              </a:r>
            </a:p>
          </p:txBody>
        </p:sp>
      </p:grpSp>
      <p:sp>
        <p:nvSpPr>
          <p:cNvPr id="63" name="îŝḷîḓé-Rectangle 8"/>
          <p:cNvSpPr/>
          <p:nvPr/>
        </p:nvSpPr>
        <p:spPr>
          <a:xfrm>
            <a:off x="5641894" y="4095165"/>
            <a:ext cx="267944" cy="257079"/>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5" name="îŝḷîḓé-Rectangle 9"/>
          <p:cNvSpPr/>
          <p:nvPr/>
        </p:nvSpPr>
        <p:spPr>
          <a:xfrm>
            <a:off x="5644809" y="5150978"/>
            <a:ext cx="262114" cy="26794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4" name="îŝḷîḓé-Rectangle 14"/>
          <p:cNvSpPr/>
          <p:nvPr/>
        </p:nvSpPr>
        <p:spPr>
          <a:xfrm>
            <a:off x="8572999" y="4090942"/>
            <a:ext cx="267944" cy="2655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6" name="îŝḷîḓé-Rectangle 15"/>
          <p:cNvSpPr/>
          <p:nvPr/>
        </p:nvSpPr>
        <p:spPr>
          <a:xfrm>
            <a:off x="8572999" y="5161387"/>
            <a:ext cx="267944" cy="247127"/>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9" name="任意多边形 54">
            <a:extLst>
              <a:ext uri="{FF2B5EF4-FFF2-40B4-BE49-F238E27FC236}">
                <a16:creationId xmlns="" xmlns:a16="http://schemas.microsoft.com/office/drawing/2014/main" id="{00873859-2A42-48C5-83B9-65E9D5FD0A4F}"/>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55">
            <a:extLst>
              <a:ext uri="{FF2B5EF4-FFF2-40B4-BE49-F238E27FC236}">
                <a16:creationId xmlns="" xmlns:a16="http://schemas.microsoft.com/office/drawing/2014/main" id="{ADCF37EE-1ECE-4A03-8C6B-4694F28AD32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49">
            <a:extLst>
              <a:ext uri="{FF2B5EF4-FFF2-40B4-BE49-F238E27FC236}">
                <a16:creationId xmlns="" xmlns:a16="http://schemas.microsoft.com/office/drawing/2014/main" id="{35222E1A-E258-4B51-8D85-E6346B912ABF}"/>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50">
            <a:extLst>
              <a:ext uri="{FF2B5EF4-FFF2-40B4-BE49-F238E27FC236}">
                <a16:creationId xmlns="" xmlns:a16="http://schemas.microsoft.com/office/drawing/2014/main" id="{506D492C-B3D0-446D-8E70-7600FB7C780B}"/>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58">
            <a:extLst>
              <a:ext uri="{FF2B5EF4-FFF2-40B4-BE49-F238E27FC236}">
                <a16:creationId xmlns="" xmlns:a16="http://schemas.microsoft.com/office/drawing/2014/main" id="{C69557EC-CA14-45B6-B766-438070A383B8}"/>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 xmlns:a16="http://schemas.microsoft.com/office/drawing/2014/main" id="{E6EB1F4D-7557-4B05-B0C9-624B80A91DE3}"/>
              </a:ext>
            </a:extLst>
          </p:cNvPr>
          <p:cNvGrpSpPr/>
          <p:nvPr/>
        </p:nvGrpSpPr>
        <p:grpSpPr>
          <a:xfrm>
            <a:off x="2242370" y="458879"/>
            <a:ext cx="6623625" cy="809534"/>
            <a:chOff x="2204270" y="458879"/>
            <a:chExt cx="6623625" cy="809534"/>
          </a:xfrm>
        </p:grpSpPr>
        <p:sp>
          <p:nvSpPr>
            <p:cNvPr id="35" name="文本框 34">
              <a:extLst>
                <a:ext uri="{FF2B5EF4-FFF2-40B4-BE49-F238E27FC236}">
                  <a16:creationId xmlns="" xmlns:a16="http://schemas.microsoft.com/office/drawing/2014/main" id="{F7552AD2-05C0-4543-9AA5-1614B76D1269}"/>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36" name="文本框 35">
              <a:extLst>
                <a:ext uri="{FF2B5EF4-FFF2-40B4-BE49-F238E27FC236}">
                  <a16:creationId xmlns="" xmlns:a16="http://schemas.microsoft.com/office/drawing/2014/main" id="{2EDEFE75-FCF0-4FC3-9940-F57ACE55ABFE}"/>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37" name="椭圆 15">
            <a:extLst>
              <a:ext uri="{FF2B5EF4-FFF2-40B4-BE49-F238E27FC236}">
                <a16:creationId xmlns="" xmlns:a16="http://schemas.microsoft.com/office/drawing/2014/main" id="{3A67122A-176B-4D16-96E3-CBBFBC09A355}"/>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416427473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1+#ppt_w/2"/>
                                          </p:val>
                                        </p:tav>
                                        <p:tav tm="100000">
                                          <p:val>
                                            <p:strVal val="#ppt_x"/>
                                          </p:val>
                                        </p:tav>
                                      </p:tavLst>
                                    </p:anim>
                                    <p:anim calcmode="lin" valueType="num">
                                      <p:cBhvr additive="base">
                                        <p:cTn id="21" dur="500" fill="hold"/>
                                        <p:tgtEl>
                                          <p:spTgt spid="5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Effect transition="in" filter="fade">
                                      <p:cBhvr>
                                        <p:cTn id="42" dur="500"/>
                                        <p:tgtEl>
                                          <p:spTgt spid="6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500" fill="hold"/>
                                        <p:tgtEl>
                                          <p:spTgt spid="66"/>
                                        </p:tgtEl>
                                        <p:attrNameLst>
                                          <p:attrName>ppt_w</p:attrName>
                                        </p:attrNameLst>
                                      </p:cBhvr>
                                      <p:tavLst>
                                        <p:tav tm="0">
                                          <p:val>
                                            <p:fltVal val="0"/>
                                          </p:val>
                                        </p:tav>
                                        <p:tav tm="100000">
                                          <p:val>
                                            <p:strVal val="#ppt_w"/>
                                          </p:val>
                                        </p:tav>
                                      </p:tavLst>
                                    </p:anim>
                                    <p:anim calcmode="lin" valueType="num">
                                      <p:cBhvr>
                                        <p:cTn id="61" dur="500" fill="hold"/>
                                        <p:tgtEl>
                                          <p:spTgt spid="66"/>
                                        </p:tgtEl>
                                        <p:attrNameLst>
                                          <p:attrName>ppt_h</p:attrName>
                                        </p:attrNameLst>
                                      </p:cBhvr>
                                      <p:tavLst>
                                        <p:tav tm="0">
                                          <p:val>
                                            <p:fltVal val="0"/>
                                          </p:val>
                                        </p:tav>
                                        <p:tav tm="100000">
                                          <p:val>
                                            <p:strVal val="#ppt_h"/>
                                          </p:val>
                                        </p:tav>
                                      </p:tavLst>
                                    </p:anim>
                                    <p:animEffect transition="in" filter="fade">
                                      <p:cBhvr>
                                        <p:cTn id="62" dur="500"/>
                                        <p:tgtEl>
                                          <p:spTgt spid="66"/>
                                        </p:tgtEl>
                                      </p:cBhvr>
                                    </p:animEffect>
                                  </p:childTnLst>
                                </p:cTn>
                              </p:par>
                            </p:childTnLst>
                          </p:cTn>
                        </p:par>
                        <p:par>
                          <p:cTn id="63" fill="hold">
                            <p:stCondLst>
                              <p:cond delay="2500"/>
                            </p:stCondLst>
                            <p:childTnLst>
                              <p:par>
                                <p:cTn id="64" presetID="14" presetClass="entr" presetSubtype="10"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randombar(horizontal)">
                                      <p:cBhvr>
                                        <p:cTn id="66" dur="500"/>
                                        <p:tgtEl>
                                          <p:spTgt spid="49"/>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randombar(horizontal)">
                                      <p:cBhvr>
                                        <p:cTn id="69" dur="500"/>
                                        <p:tgtEl>
                                          <p:spTgt spid="51"/>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randombar(horizontal)">
                                      <p:cBhvr>
                                        <p:cTn id="72" dur="500"/>
                                        <p:tgtEl>
                                          <p:spTgt spid="5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randombar(horizontal)">
                                      <p:cBhvr>
                                        <p:cTn id="7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P spid="15" grpId="0" animBg="1"/>
      <p:bldP spid="16" grpId="0" animBg="1"/>
      <p:bldP spid="49" grpId="0"/>
      <p:bldP spid="51" grpId="0"/>
      <p:bldP spid="52" grpId="0"/>
      <p:bldP spid="53" grpId="0"/>
      <p:bldP spid="63" grpId="0" animBg="1"/>
      <p:bldP spid="65" grpId="0" animBg="1"/>
      <p:bldP spid="64"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12e0e52-2bcd-4ad0-86c9-9242a946d656"/>
          <p:cNvGrpSpPr>
            <a:grpSpLocks noChangeAspect="1"/>
          </p:cNvGrpSpPr>
          <p:nvPr/>
        </p:nvGrpSpPr>
        <p:grpSpPr>
          <a:xfrm>
            <a:off x="3979635" y="1785633"/>
            <a:ext cx="4123967" cy="4187765"/>
            <a:chOff x="3745523" y="1483703"/>
            <a:chExt cx="4580792" cy="4976445"/>
          </a:xfrm>
        </p:grpSpPr>
        <p:sp>
          <p:nvSpPr>
            <p:cNvPr id="5" name="íṡľíḍè-Rectangle 4"/>
            <p:cNvSpPr/>
            <p:nvPr/>
          </p:nvSpPr>
          <p:spPr>
            <a:xfrm>
              <a:off x="3745523" y="1483703"/>
              <a:ext cx="4580792" cy="49764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620000" anchor="t" anchorCtr="0">
              <a:normAutofit/>
            </a:bodyPr>
            <a:lstStyle/>
            <a:p>
              <a:pPr defTabSz="914378">
                <a:lnSpc>
                  <a:spcPct val="120000"/>
                </a:lnSpc>
                <a:defRPr/>
              </a:pPr>
              <a:endParaRPr lang="zh-CN" altLang="en-US" sz="1200" dirty="0"/>
            </a:p>
          </p:txBody>
        </p:sp>
        <p:sp>
          <p:nvSpPr>
            <p:cNvPr id="8" name="íṡľíḍè-文本框 8"/>
            <p:cNvSpPr txBox="1"/>
            <p:nvPr/>
          </p:nvSpPr>
          <p:spPr>
            <a:xfrm>
              <a:off x="4175528" y="1881729"/>
              <a:ext cx="1748846" cy="1003591"/>
            </a:xfrm>
            <a:prstGeom prst="rect">
              <a:avLst/>
            </a:prstGeom>
            <a:noFill/>
          </p:spPr>
          <p:txBody>
            <a:bodyPr wrap="none" lIns="0" tIns="0" rIns="0" bIns="0" anchor="b" anchorCtr="0">
              <a:noAutofit/>
            </a:bodyPr>
            <a:lstStyle/>
            <a:p>
              <a:r>
                <a:rPr lang="en-US" altLang="zh-CN" sz="6000" i="1" spc="-150" dirty="0">
                  <a:solidFill>
                    <a:srgbClr val="FBFBFB"/>
                  </a:solidFill>
                  <a:latin typeface="Century Gothic" panose="020B0502020202020204" pitchFamily="34" charset="0"/>
                </a:rPr>
                <a:t>80%</a:t>
              </a:r>
            </a:p>
          </p:txBody>
        </p:sp>
      </p:grpSp>
      <p:grpSp>
        <p:nvGrpSpPr>
          <p:cNvPr id="17" name="组合 16"/>
          <p:cNvGrpSpPr/>
          <p:nvPr/>
        </p:nvGrpSpPr>
        <p:grpSpPr>
          <a:xfrm>
            <a:off x="4309405" y="3115585"/>
            <a:ext cx="3551509" cy="2205936"/>
            <a:chOff x="5354322" y="1880696"/>
            <a:chExt cx="3551509" cy="2205936"/>
          </a:xfrm>
        </p:grpSpPr>
        <p:sp>
          <p:nvSpPr>
            <p:cNvPr id="18" name="矩形 17"/>
            <p:cNvSpPr/>
            <p:nvPr/>
          </p:nvSpPr>
          <p:spPr>
            <a:xfrm>
              <a:off x="5354322" y="2332306"/>
              <a:ext cx="3551509" cy="1754326"/>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rgbClr val="FBFBFB"/>
                  </a:solidFill>
                </a:rPr>
                <a:t>用户可以在投影仪或者计算机上可以将演示文稿打印出来制作成胶片以便应用到更广泛的领域中用户可以在投影仪或者计算机上可以将演示文稿打印出来制作成胶片以便应用到更广泛的领域中用户可以在投影仪或者计算机上可以将演示文稿打印出来制作成胶片以便应用到更广泛的领域中</a:t>
              </a:r>
            </a:p>
          </p:txBody>
        </p:sp>
        <p:sp>
          <p:nvSpPr>
            <p:cNvPr id="19" name="矩形 18"/>
            <p:cNvSpPr/>
            <p:nvPr/>
          </p:nvSpPr>
          <p:spPr>
            <a:xfrm>
              <a:off x="5354323" y="1880696"/>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rgbClr val="FBFBFB"/>
                  </a:solidFill>
                </a:rPr>
                <a:t>标题文字添加</a:t>
              </a:r>
            </a:p>
          </p:txBody>
        </p:sp>
      </p:grpSp>
      <p:pic>
        <p:nvPicPr>
          <p:cNvPr id="23" name="图片占位符 2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8718" r="18718"/>
          <a:stretch>
            <a:fillRect/>
          </a:stretch>
        </p:blipFill>
        <p:spPr/>
      </p:pic>
      <p:pic>
        <p:nvPicPr>
          <p:cNvPr id="24" name="图片占位符 23"/>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7" r="7"/>
          <a:stretch>
            <a:fillRect/>
          </a:stretch>
        </p:blipFill>
        <p:spPr/>
      </p:pic>
      <p:pic>
        <p:nvPicPr>
          <p:cNvPr id="25" name="图片占位符 24"/>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7" r="7"/>
          <a:stretch>
            <a:fillRect/>
          </a:stretch>
        </p:blipFill>
        <p:spPr/>
      </p:pic>
      <p:sp>
        <p:nvSpPr>
          <p:cNvPr id="20" name="任意多边形 1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任意多边形 26"/>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54">
            <a:extLst>
              <a:ext uri="{FF2B5EF4-FFF2-40B4-BE49-F238E27FC236}">
                <a16:creationId xmlns="" xmlns:a16="http://schemas.microsoft.com/office/drawing/2014/main" id="{0CDE6533-A576-478E-B21F-58FF5A13857A}"/>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55">
            <a:extLst>
              <a:ext uri="{FF2B5EF4-FFF2-40B4-BE49-F238E27FC236}">
                <a16:creationId xmlns="" xmlns:a16="http://schemas.microsoft.com/office/drawing/2014/main" id="{5AF5F3F5-8BFA-43BC-9620-0C67CC1825FF}"/>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49">
            <a:extLst>
              <a:ext uri="{FF2B5EF4-FFF2-40B4-BE49-F238E27FC236}">
                <a16:creationId xmlns="" xmlns:a16="http://schemas.microsoft.com/office/drawing/2014/main" id="{F79D8478-CE0D-405C-84A4-E06FDFD58DDA}"/>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50">
            <a:extLst>
              <a:ext uri="{FF2B5EF4-FFF2-40B4-BE49-F238E27FC236}">
                <a16:creationId xmlns="" xmlns:a16="http://schemas.microsoft.com/office/drawing/2014/main" id="{6ACEDB08-5383-4C8B-BB47-8103B57DF967}"/>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任意多边形 58">
            <a:extLst>
              <a:ext uri="{FF2B5EF4-FFF2-40B4-BE49-F238E27FC236}">
                <a16:creationId xmlns="" xmlns:a16="http://schemas.microsoft.com/office/drawing/2014/main" id="{3BC995EB-57CF-4D0C-997B-DE8DE870E6B2}"/>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 xmlns:a16="http://schemas.microsoft.com/office/drawing/2014/main" id="{B7559290-42B5-48D8-A5FC-F1F88B591390}"/>
              </a:ext>
            </a:extLst>
          </p:cNvPr>
          <p:cNvGrpSpPr/>
          <p:nvPr/>
        </p:nvGrpSpPr>
        <p:grpSpPr>
          <a:xfrm>
            <a:off x="2242370" y="458879"/>
            <a:ext cx="6623625" cy="809534"/>
            <a:chOff x="2204270" y="458879"/>
            <a:chExt cx="6623625" cy="809534"/>
          </a:xfrm>
        </p:grpSpPr>
        <p:sp>
          <p:nvSpPr>
            <p:cNvPr id="38" name="文本框 37">
              <a:extLst>
                <a:ext uri="{FF2B5EF4-FFF2-40B4-BE49-F238E27FC236}">
                  <a16:creationId xmlns="" xmlns:a16="http://schemas.microsoft.com/office/drawing/2014/main" id="{DED8AFCA-BCDE-4DD0-BE28-018F6C334390}"/>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39" name="文本框 38">
              <a:extLst>
                <a:ext uri="{FF2B5EF4-FFF2-40B4-BE49-F238E27FC236}">
                  <a16:creationId xmlns="" xmlns:a16="http://schemas.microsoft.com/office/drawing/2014/main" id="{D951ED53-A983-47DA-93BA-8206E3BCFCA8}"/>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40" name="椭圆 15">
            <a:extLst>
              <a:ext uri="{FF2B5EF4-FFF2-40B4-BE49-F238E27FC236}">
                <a16:creationId xmlns="" xmlns:a16="http://schemas.microsoft.com/office/drawing/2014/main" id="{A1C99C75-48B9-42DF-A4C0-A59E632BFC17}"/>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20642058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p:nvPr/>
        </p:nvSpPr>
        <p:spPr>
          <a:xfrm rot="5400000">
            <a:off x="4134000" y="3024460"/>
            <a:ext cx="3924000" cy="1656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占位符 31"/>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8" r="18"/>
          <a:stretch/>
        </p:blipFill>
        <p:spPr>
          <a:ln w="28575">
            <a:solidFill>
              <a:schemeClr val="accent1"/>
            </a:solidFill>
          </a:ln>
        </p:spPr>
      </p:pic>
      <p:pic>
        <p:nvPicPr>
          <p:cNvPr id="36" name="图片占位符 35"/>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t="37" b="37"/>
          <a:stretch/>
        </p:blipFill>
        <p:spPr>
          <a:xfrm>
            <a:off x="5366266" y="2051610"/>
            <a:ext cx="1459468" cy="1692983"/>
          </a:xfrm>
        </p:spPr>
      </p:pic>
      <p:pic>
        <p:nvPicPr>
          <p:cNvPr id="30" name="图片占位符 29"/>
          <p:cNvPicPr>
            <a:picLocks noGrp="1" noChangeAspect="1"/>
          </p:cNvPicPr>
          <p:nvPr>
            <p:ph type="pic" sz="quarter" idx="13"/>
          </p:nvPr>
        </p:nvPicPr>
        <p:blipFill rotWithShape="1">
          <a:blip r:embed="rId5" cstate="print">
            <a:extLst>
              <a:ext uri="{28A0092B-C50C-407E-A947-70E740481C1C}">
                <a14:useLocalDpi xmlns:a14="http://schemas.microsoft.com/office/drawing/2010/main" val="0"/>
              </a:ext>
            </a:extLst>
          </a:blip>
          <a:srcRect t="37" b="37"/>
          <a:stretch/>
        </p:blipFill>
        <p:spPr>
          <a:ln w="28575">
            <a:solidFill>
              <a:schemeClr val="accent1"/>
            </a:solidFill>
          </a:ln>
        </p:spPr>
      </p:pic>
      <p:pic>
        <p:nvPicPr>
          <p:cNvPr id="28" name="图片占位符 27"/>
          <p:cNvPicPr>
            <a:picLocks noGrp="1" noChangeAspect="1"/>
          </p:cNvPicPr>
          <p:nvPr>
            <p:ph type="pic" sz="quarter" idx="10"/>
          </p:nvPr>
        </p:nvPicPr>
        <p:blipFill rotWithShape="1">
          <a:blip r:embed="rId6" cstate="print">
            <a:extLst>
              <a:ext uri="{28A0092B-C50C-407E-A947-70E740481C1C}">
                <a14:useLocalDpi xmlns:a14="http://schemas.microsoft.com/office/drawing/2010/main" val="0"/>
              </a:ext>
            </a:extLst>
          </a:blip>
          <a:srcRect l="25684" r="25684"/>
          <a:stretch/>
        </p:blipFill>
        <p:spPr>
          <a:ln w="28575">
            <a:solidFill>
              <a:schemeClr val="accent1"/>
            </a:solidFill>
          </a:ln>
        </p:spPr>
      </p:pic>
      <p:pic>
        <p:nvPicPr>
          <p:cNvPr id="34" name="图片占位符 33"/>
          <p:cNvPicPr>
            <a:picLocks noGrp="1" noChangeAspect="1"/>
          </p:cNvPicPr>
          <p:nvPr>
            <p:ph type="pic" sz="quarter" idx="11"/>
          </p:nvPr>
        </p:nvPicPr>
        <p:blipFill rotWithShape="1">
          <a:blip r:embed="rId7" cstate="print">
            <a:extLst>
              <a:ext uri="{28A0092B-C50C-407E-A947-70E740481C1C}">
                <a14:useLocalDpi xmlns:a14="http://schemas.microsoft.com/office/drawing/2010/main" val="0"/>
              </a:ext>
            </a:extLst>
          </a:blip>
          <a:srcRect t="37" b="37"/>
          <a:stretch/>
        </p:blipFill>
        <p:spPr>
          <a:ln w="28575">
            <a:solidFill>
              <a:schemeClr val="accent1"/>
            </a:solidFill>
          </a:ln>
        </p:spPr>
      </p:pic>
      <p:grpSp>
        <p:nvGrpSpPr>
          <p:cNvPr id="37" name="组合 36"/>
          <p:cNvGrpSpPr/>
          <p:nvPr/>
        </p:nvGrpSpPr>
        <p:grpSpPr>
          <a:xfrm>
            <a:off x="1571604" y="4451273"/>
            <a:ext cx="1459471" cy="836804"/>
            <a:chOff x="8259852" y="3406519"/>
            <a:chExt cx="1459471" cy="836804"/>
          </a:xfrm>
        </p:grpSpPr>
        <p:sp>
          <p:nvSpPr>
            <p:cNvPr id="38" name="矩形 37"/>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p>
          </p:txBody>
        </p:sp>
        <p:sp>
          <p:nvSpPr>
            <p:cNvPr id="39" name="矩形 38"/>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p>
          </p:txBody>
        </p:sp>
      </p:grpSp>
      <p:grpSp>
        <p:nvGrpSpPr>
          <p:cNvPr id="40" name="组合 39"/>
          <p:cNvGrpSpPr/>
          <p:nvPr/>
        </p:nvGrpSpPr>
        <p:grpSpPr>
          <a:xfrm>
            <a:off x="5081115" y="3978049"/>
            <a:ext cx="2050552" cy="1442739"/>
            <a:chOff x="7964311" y="3406519"/>
            <a:chExt cx="2050552" cy="1442739"/>
          </a:xfrm>
        </p:grpSpPr>
        <p:sp>
          <p:nvSpPr>
            <p:cNvPr id="41" name="矩形 40"/>
            <p:cNvSpPr/>
            <p:nvPr/>
          </p:nvSpPr>
          <p:spPr>
            <a:xfrm>
              <a:off x="8259853" y="3747033"/>
              <a:ext cx="1459470" cy="110222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bg1"/>
                  </a:solidFill>
                  <a:latin typeface="+mn-ea"/>
                </a:rPr>
                <a:t>用户可以在投影仪或者计算机上进行演示也可以将演示文稿打印出来制作成胶片用户可以在投影仪</a:t>
              </a:r>
            </a:p>
          </p:txBody>
        </p:sp>
        <p:sp>
          <p:nvSpPr>
            <p:cNvPr id="42" name="矩形 41"/>
            <p:cNvSpPr/>
            <p:nvPr/>
          </p:nvSpPr>
          <p:spPr>
            <a:xfrm>
              <a:off x="7964311" y="3406519"/>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文字添加</a:t>
              </a:r>
            </a:p>
          </p:txBody>
        </p:sp>
      </p:grpSp>
      <p:grpSp>
        <p:nvGrpSpPr>
          <p:cNvPr id="43" name="组合 42"/>
          <p:cNvGrpSpPr/>
          <p:nvPr/>
        </p:nvGrpSpPr>
        <p:grpSpPr>
          <a:xfrm>
            <a:off x="3468936" y="4451273"/>
            <a:ext cx="1459471" cy="836804"/>
            <a:chOff x="8259852" y="3406519"/>
            <a:chExt cx="1459471" cy="836804"/>
          </a:xfrm>
        </p:grpSpPr>
        <p:sp>
          <p:nvSpPr>
            <p:cNvPr id="44" name="矩形 43"/>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p>
          </p:txBody>
        </p:sp>
        <p:sp>
          <p:nvSpPr>
            <p:cNvPr id="45" name="矩形 44"/>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p>
          </p:txBody>
        </p:sp>
      </p:grpSp>
      <p:grpSp>
        <p:nvGrpSpPr>
          <p:cNvPr id="46" name="组合 45"/>
          <p:cNvGrpSpPr/>
          <p:nvPr/>
        </p:nvGrpSpPr>
        <p:grpSpPr>
          <a:xfrm>
            <a:off x="7268850" y="4451273"/>
            <a:ext cx="1459471" cy="836804"/>
            <a:chOff x="8259852" y="3406519"/>
            <a:chExt cx="1459471" cy="836804"/>
          </a:xfrm>
        </p:grpSpPr>
        <p:sp>
          <p:nvSpPr>
            <p:cNvPr id="47" name="矩形 46"/>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p>
          </p:txBody>
        </p:sp>
        <p:sp>
          <p:nvSpPr>
            <p:cNvPr id="48" name="矩形 47"/>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p>
          </p:txBody>
        </p:sp>
      </p:grpSp>
      <p:grpSp>
        <p:nvGrpSpPr>
          <p:cNvPr id="49" name="组合 48"/>
          <p:cNvGrpSpPr/>
          <p:nvPr/>
        </p:nvGrpSpPr>
        <p:grpSpPr>
          <a:xfrm>
            <a:off x="9160921" y="4451273"/>
            <a:ext cx="1459471" cy="836804"/>
            <a:chOff x="8259852" y="3406519"/>
            <a:chExt cx="1459471" cy="836804"/>
          </a:xfrm>
        </p:grpSpPr>
        <p:sp>
          <p:nvSpPr>
            <p:cNvPr id="50" name="矩形 49"/>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p>
          </p:txBody>
        </p:sp>
        <p:sp>
          <p:nvSpPr>
            <p:cNvPr id="51" name="矩形 50"/>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p>
          </p:txBody>
        </p:sp>
      </p:grpSp>
      <p:sp>
        <p:nvSpPr>
          <p:cNvPr id="26" name="任意多边形 25"/>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3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a:extLst>
              <a:ext uri="{FF2B5EF4-FFF2-40B4-BE49-F238E27FC236}">
                <a16:creationId xmlns="" xmlns:a16="http://schemas.microsoft.com/office/drawing/2014/main" id="{9473B6DB-44F1-4FAA-9FA9-3B99D9ABCFF8}"/>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a:extLst>
              <a:ext uri="{FF2B5EF4-FFF2-40B4-BE49-F238E27FC236}">
                <a16:creationId xmlns="" xmlns:a16="http://schemas.microsoft.com/office/drawing/2014/main" id="{8BD45095-E8CF-4FC5-831B-E514A49806F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49">
            <a:extLst>
              <a:ext uri="{FF2B5EF4-FFF2-40B4-BE49-F238E27FC236}">
                <a16:creationId xmlns="" xmlns:a16="http://schemas.microsoft.com/office/drawing/2014/main" id="{9A1D656D-EC4A-4721-B7AF-555F9CEC718F}"/>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a:extLst>
              <a:ext uri="{FF2B5EF4-FFF2-40B4-BE49-F238E27FC236}">
                <a16:creationId xmlns="" xmlns:a16="http://schemas.microsoft.com/office/drawing/2014/main" id="{71A7C362-BB13-4149-9831-D1C279CA8DEF}"/>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a:extLst>
              <a:ext uri="{FF2B5EF4-FFF2-40B4-BE49-F238E27FC236}">
                <a16:creationId xmlns="" xmlns:a16="http://schemas.microsoft.com/office/drawing/2014/main" id="{0738C835-604C-4B6C-96DE-F45EE0F78237}"/>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a:extLst>
              <a:ext uri="{FF2B5EF4-FFF2-40B4-BE49-F238E27FC236}">
                <a16:creationId xmlns="" xmlns:a16="http://schemas.microsoft.com/office/drawing/2014/main" id="{B076850C-8BDC-433B-92FE-FA6A369467D4}"/>
              </a:ext>
            </a:extLst>
          </p:cNvPr>
          <p:cNvGrpSpPr/>
          <p:nvPr/>
        </p:nvGrpSpPr>
        <p:grpSpPr>
          <a:xfrm>
            <a:off x="2242370" y="458879"/>
            <a:ext cx="6623625" cy="809534"/>
            <a:chOff x="2204270" y="458879"/>
            <a:chExt cx="6623625" cy="809534"/>
          </a:xfrm>
        </p:grpSpPr>
        <p:sp>
          <p:nvSpPr>
            <p:cNvPr id="61" name="文本框 60">
              <a:extLst>
                <a:ext uri="{FF2B5EF4-FFF2-40B4-BE49-F238E27FC236}">
                  <a16:creationId xmlns="" xmlns:a16="http://schemas.microsoft.com/office/drawing/2014/main" id="{E940BFF7-67D6-45FA-8C36-BA325271E167}"/>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2" name="文本框 61">
              <a:extLst>
                <a:ext uri="{FF2B5EF4-FFF2-40B4-BE49-F238E27FC236}">
                  <a16:creationId xmlns="" xmlns:a16="http://schemas.microsoft.com/office/drawing/2014/main" id="{169D4A55-922D-4B5B-9E5D-40D8C4D90E24}"/>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3" name="椭圆 15">
            <a:extLst>
              <a:ext uri="{FF2B5EF4-FFF2-40B4-BE49-F238E27FC236}">
                <a16:creationId xmlns="" xmlns:a16="http://schemas.microsoft.com/office/drawing/2014/main" id="{967F98EB-0B2A-4091-8AA9-C34915ACCD2A}"/>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381160823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5F898DDB-FDF1-4625-9A29-377C59D45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TWO</a:t>
            </a: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项目完成情况</a:t>
            </a: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83240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p:cNvGrpSpPr/>
          <p:nvPr/>
        </p:nvGrpSpPr>
        <p:grpSpPr>
          <a:xfrm>
            <a:off x="5031465" y="1733441"/>
            <a:ext cx="2129084" cy="4111844"/>
            <a:chOff x="-3768725" y="1125538"/>
            <a:chExt cx="2517775" cy="4862513"/>
          </a:xfrm>
        </p:grpSpPr>
        <p:sp>
          <p:nvSpPr>
            <p:cNvPr id="36" name="îŝḷîḓé-Freeform: Shape 4"/>
            <p:cNvSpPr>
              <a:spLocks/>
            </p:cNvSpPr>
            <p:nvPr/>
          </p:nvSpPr>
          <p:spPr bwMode="auto">
            <a:xfrm>
              <a:off x="-3741738" y="1125538"/>
              <a:ext cx="2478087" cy="4862513"/>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endParaRPr/>
            </a:p>
          </p:txBody>
        </p:sp>
        <p:sp>
          <p:nvSpPr>
            <p:cNvPr id="37" name="îŝḷîḓé-Freeform: Shape 5"/>
            <p:cNvSpPr>
              <a:spLocks/>
            </p:cNvSpPr>
            <p:nvPr/>
          </p:nvSpPr>
          <p:spPr bwMode="auto">
            <a:xfrm>
              <a:off x="-3713163" y="1141413"/>
              <a:ext cx="2430462" cy="483076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endParaRPr/>
            </a:p>
          </p:txBody>
        </p:sp>
        <p:sp>
          <p:nvSpPr>
            <p:cNvPr id="38" name="îŝḷîḓé-Oval 6"/>
            <p:cNvSpPr>
              <a:spLocks/>
            </p:cNvSpPr>
            <p:nvPr/>
          </p:nvSpPr>
          <p:spPr bwMode="auto">
            <a:xfrm>
              <a:off x="-2693988" y="5486400"/>
              <a:ext cx="403225" cy="401638"/>
            </a:xfrm>
            <a:prstGeom prst="ellipse">
              <a:avLst/>
            </a:prstGeom>
            <a:solidFill>
              <a:schemeClr val="bg1">
                <a:lumMod val="65000"/>
              </a:schemeClr>
            </a:solidFill>
            <a:ln>
              <a:noFill/>
            </a:ln>
          </p:spPr>
          <p:txBody>
            <a:bodyPr anchor="ctr"/>
            <a:lstStyle/>
            <a:p>
              <a:pPr algn="ctr"/>
              <a:endParaRPr/>
            </a:p>
          </p:txBody>
        </p:sp>
        <p:sp>
          <p:nvSpPr>
            <p:cNvPr id="39" name="îŝḷîḓé-Oval 7"/>
            <p:cNvSpPr>
              <a:spLocks/>
            </p:cNvSpPr>
            <p:nvPr/>
          </p:nvSpPr>
          <p:spPr bwMode="auto">
            <a:xfrm>
              <a:off x="-2673350" y="5507038"/>
              <a:ext cx="36195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îŝḷîḓé-Freeform: Shape 8"/>
            <p:cNvSpPr>
              <a:spLocks/>
            </p:cNvSpPr>
            <p:nvPr/>
          </p:nvSpPr>
          <p:spPr bwMode="auto">
            <a:xfrm>
              <a:off x="-2520950" y="1254125"/>
              <a:ext cx="47625" cy="46038"/>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îŝḷîḓé-Freeform: Shape 9"/>
            <p:cNvSpPr>
              <a:spLocks/>
            </p:cNvSpPr>
            <p:nvPr/>
          </p:nvSpPr>
          <p:spPr bwMode="auto">
            <a:xfrm>
              <a:off x="-2528888" y="1246188"/>
              <a:ext cx="58737" cy="60325"/>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îŝḷîḓé-Freeform: Shape 10"/>
            <p:cNvSpPr>
              <a:spLocks/>
            </p:cNvSpPr>
            <p:nvPr/>
          </p:nvSpPr>
          <p:spPr bwMode="auto">
            <a:xfrm>
              <a:off x="-2930525" y="1395413"/>
              <a:ext cx="77787" cy="74613"/>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îŝḷîḓé-Freeform: Shape 11"/>
            <p:cNvSpPr>
              <a:spLocks/>
            </p:cNvSpPr>
            <p:nvPr/>
          </p:nvSpPr>
          <p:spPr bwMode="auto">
            <a:xfrm>
              <a:off x="-2938463" y="1389063"/>
              <a:ext cx="88900" cy="88900"/>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îŝḷîḓé-Freeform: Shape 12"/>
            <p:cNvSpPr>
              <a:spLocks/>
            </p:cNvSpPr>
            <p:nvPr/>
          </p:nvSpPr>
          <p:spPr bwMode="auto">
            <a:xfrm>
              <a:off x="-2695575" y="1419225"/>
              <a:ext cx="393700" cy="3968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îŝḷîḓé-Freeform: Shape 15"/>
            <p:cNvSpPr>
              <a:spLocks/>
            </p:cNvSpPr>
            <p:nvPr/>
          </p:nvSpPr>
          <p:spPr bwMode="auto">
            <a:xfrm>
              <a:off x="-3768725" y="1736725"/>
              <a:ext cx="31750" cy="215900"/>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endParaRPr/>
            </a:p>
          </p:txBody>
        </p:sp>
        <p:sp>
          <p:nvSpPr>
            <p:cNvPr id="48" name="îŝḷîḓé-Freeform: Shape 16"/>
            <p:cNvSpPr>
              <a:spLocks/>
            </p:cNvSpPr>
            <p:nvPr/>
          </p:nvSpPr>
          <p:spPr bwMode="auto">
            <a:xfrm>
              <a:off x="-3768725"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49" name="îŝḷîḓé-Freeform: Shape 17"/>
            <p:cNvSpPr>
              <a:spLocks/>
            </p:cNvSpPr>
            <p:nvPr/>
          </p:nvSpPr>
          <p:spPr bwMode="auto">
            <a:xfrm>
              <a:off x="-3768725" y="2609850"/>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50" name="îŝḷîḓé-Freeform: Shape 18"/>
            <p:cNvSpPr>
              <a:spLocks/>
            </p:cNvSpPr>
            <p:nvPr/>
          </p:nvSpPr>
          <p:spPr bwMode="auto">
            <a:xfrm>
              <a:off x="-1282700"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grpSp>
      <p:pic>
        <p:nvPicPr>
          <p:cNvPr id="85" name="图片占位符 84"/>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5144866" y="2171260"/>
            <a:ext cx="1902268" cy="3115575"/>
          </a:xfrm>
          <a:prstGeom prst="rect">
            <a:avLst/>
          </a:prstGeom>
          <a:effectLst>
            <a:innerShdw blurRad="114300">
              <a:prstClr val="black"/>
            </a:innerShdw>
          </a:effectLst>
        </p:spPr>
      </p:pic>
      <p:grpSp>
        <p:nvGrpSpPr>
          <p:cNvPr id="116" name="组合 115"/>
          <p:cNvGrpSpPr/>
          <p:nvPr/>
        </p:nvGrpSpPr>
        <p:grpSpPr>
          <a:xfrm>
            <a:off x="1017034" y="2120059"/>
            <a:ext cx="858869" cy="996288"/>
            <a:chOff x="1017034" y="1785013"/>
            <a:chExt cx="858869" cy="996288"/>
          </a:xfrm>
        </p:grpSpPr>
        <p:sp>
          <p:nvSpPr>
            <p:cNvPr id="117" name="六边形 116"/>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8" name="六边形 87"/>
            <p:cNvSpPr/>
            <p:nvPr/>
          </p:nvSpPr>
          <p:spPr>
            <a:xfrm>
              <a:off x="1223946" y="2060927"/>
              <a:ext cx="445046" cy="444461"/>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9" name="组合 118"/>
          <p:cNvGrpSpPr/>
          <p:nvPr/>
        </p:nvGrpSpPr>
        <p:grpSpPr>
          <a:xfrm>
            <a:off x="1017034" y="4413316"/>
            <a:ext cx="858869" cy="996288"/>
            <a:chOff x="1017034" y="1785013"/>
            <a:chExt cx="858869" cy="996288"/>
          </a:xfrm>
        </p:grpSpPr>
        <p:sp>
          <p:nvSpPr>
            <p:cNvPr id="120" name="六边形 119"/>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1" name="六边形 90"/>
            <p:cNvSpPr/>
            <p:nvPr/>
          </p:nvSpPr>
          <p:spPr>
            <a:xfrm>
              <a:off x="1223946" y="2077923"/>
              <a:ext cx="445046" cy="410469"/>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3" name="组合 112"/>
          <p:cNvGrpSpPr/>
          <p:nvPr/>
        </p:nvGrpSpPr>
        <p:grpSpPr>
          <a:xfrm>
            <a:off x="10306177" y="2120059"/>
            <a:ext cx="858869" cy="996288"/>
            <a:chOff x="1017034" y="1785013"/>
            <a:chExt cx="858869" cy="996288"/>
          </a:xfrm>
        </p:grpSpPr>
        <p:sp>
          <p:nvSpPr>
            <p:cNvPr id="114" name="六边形 113"/>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5" name="六边形 93"/>
            <p:cNvSpPr/>
            <p:nvPr/>
          </p:nvSpPr>
          <p:spPr>
            <a:xfrm>
              <a:off x="1223946" y="2060963"/>
              <a:ext cx="445046" cy="444389"/>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0" name="组合 109"/>
          <p:cNvGrpSpPr/>
          <p:nvPr/>
        </p:nvGrpSpPr>
        <p:grpSpPr>
          <a:xfrm>
            <a:off x="10306177" y="4413316"/>
            <a:ext cx="858869" cy="996288"/>
            <a:chOff x="1017034" y="1785013"/>
            <a:chExt cx="858869" cy="996288"/>
          </a:xfrm>
        </p:grpSpPr>
        <p:sp>
          <p:nvSpPr>
            <p:cNvPr id="111" name="六边形 110"/>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2" name="六边形 96"/>
            <p:cNvSpPr/>
            <p:nvPr/>
          </p:nvSpPr>
          <p:spPr>
            <a:xfrm>
              <a:off x="1223946" y="2060971"/>
              <a:ext cx="445046" cy="444374"/>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8" name="组合 97"/>
          <p:cNvGrpSpPr/>
          <p:nvPr/>
        </p:nvGrpSpPr>
        <p:grpSpPr>
          <a:xfrm>
            <a:off x="7874390" y="2142024"/>
            <a:ext cx="2208696" cy="980726"/>
            <a:chOff x="7885240" y="3464575"/>
            <a:chExt cx="2208696" cy="980726"/>
          </a:xfrm>
        </p:grpSpPr>
        <p:sp>
          <p:nvSpPr>
            <p:cNvPr id="99" name="矩形 98"/>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0" name="矩形 99"/>
            <p:cNvSpPr/>
            <p:nvPr/>
          </p:nvSpPr>
          <p:spPr>
            <a:xfrm>
              <a:off x="8043384" y="3464575"/>
              <a:ext cx="2050552"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85000"/>
                      <a:lumOff val="15000"/>
                    </a:schemeClr>
                  </a:solidFill>
                  <a:latin typeface="+mn-ea"/>
                </a:rPr>
                <a:t>标题文字添加</a:t>
              </a:r>
            </a:p>
          </p:txBody>
        </p:sp>
      </p:grpSp>
      <p:grpSp>
        <p:nvGrpSpPr>
          <p:cNvPr id="101" name="组合 100"/>
          <p:cNvGrpSpPr/>
          <p:nvPr/>
        </p:nvGrpSpPr>
        <p:grpSpPr>
          <a:xfrm>
            <a:off x="7874390" y="4426948"/>
            <a:ext cx="2208696" cy="980726"/>
            <a:chOff x="7885240" y="3464575"/>
            <a:chExt cx="2208696" cy="980726"/>
          </a:xfrm>
        </p:grpSpPr>
        <p:sp>
          <p:nvSpPr>
            <p:cNvPr id="102" name="矩形 101"/>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3" name="矩形 102"/>
            <p:cNvSpPr/>
            <p:nvPr/>
          </p:nvSpPr>
          <p:spPr>
            <a:xfrm>
              <a:off x="8043384" y="3464575"/>
              <a:ext cx="2050552"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85000"/>
                      <a:lumOff val="15000"/>
                    </a:schemeClr>
                  </a:solidFill>
                  <a:latin typeface="+mn-ea"/>
                </a:rPr>
                <a:t>标题文字添加</a:t>
              </a:r>
            </a:p>
          </p:txBody>
        </p:sp>
      </p:grpSp>
      <p:grpSp>
        <p:nvGrpSpPr>
          <p:cNvPr id="104" name="组合 103"/>
          <p:cNvGrpSpPr/>
          <p:nvPr/>
        </p:nvGrpSpPr>
        <p:grpSpPr>
          <a:xfrm>
            <a:off x="2095082" y="2142024"/>
            <a:ext cx="2208695" cy="980726"/>
            <a:chOff x="7885240" y="3464575"/>
            <a:chExt cx="2208695" cy="980726"/>
          </a:xfrm>
        </p:grpSpPr>
        <p:sp>
          <p:nvSpPr>
            <p:cNvPr id="105" name="矩形 104"/>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6" name="矩形 105"/>
            <p:cNvSpPr/>
            <p:nvPr/>
          </p:nvSpPr>
          <p:spPr>
            <a:xfrm>
              <a:off x="7885240" y="3464575"/>
              <a:ext cx="2050552"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85000"/>
                      <a:lumOff val="15000"/>
                    </a:schemeClr>
                  </a:solidFill>
                  <a:latin typeface="+mn-ea"/>
                </a:rPr>
                <a:t>标题文字添加</a:t>
              </a:r>
            </a:p>
          </p:txBody>
        </p:sp>
      </p:grpSp>
      <p:grpSp>
        <p:nvGrpSpPr>
          <p:cNvPr id="107" name="组合 106"/>
          <p:cNvGrpSpPr/>
          <p:nvPr/>
        </p:nvGrpSpPr>
        <p:grpSpPr>
          <a:xfrm>
            <a:off x="2095082" y="4426948"/>
            <a:ext cx="2208695" cy="980726"/>
            <a:chOff x="7885240" y="3464575"/>
            <a:chExt cx="2208695" cy="980726"/>
          </a:xfrm>
        </p:grpSpPr>
        <p:sp>
          <p:nvSpPr>
            <p:cNvPr id="108" name="矩形 107"/>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9" name="矩形 108"/>
            <p:cNvSpPr/>
            <p:nvPr/>
          </p:nvSpPr>
          <p:spPr>
            <a:xfrm>
              <a:off x="788524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85000"/>
                      <a:lumOff val="15000"/>
                    </a:schemeClr>
                  </a:solidFill>
                  <a:latin typeface="+mn-ea"/>
                </a:rPr>
                <a:t>标题文字添加</a:t>
              </a:r>
            </a:p>
          </p:txBody>
        </p:sp>
      </p:grpSp>
      <p:sp>
        <p:nvSpPr>
          <p:cNvPr id="45" name="任意多边形 4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任意多边形 5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4">
            <a:extLst>
              <a:ext uri="{FF2B5EF4-FFF2-40B4-BE49-F238E27FC236}">
                <a16:creationId xmlns="" xmlns:a16="http://schemas.microsoft.com/office/drawing/2014/main" id="{CDDDA1C2-AD84-4460-ACF0-C8EB80617ED4}"/>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5">
            <a:extLst>
              <a:ext uri="{FF2B5EF4-FFF2-40B4-BE49-F238E27FC236}">
                <a16:creationId xmlns="" xmlns:a16="http://schemas.microsoft.com/office/drawing/2014/main" id="{2B7863BF-632D-4A1B-BE26-C36CFD1C556E}"/>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49">
            <a:extLst>
              <a:ext uri="{FF2B5EF4-FFF2-40B4-BE49-F238E27FC236}">
                <a16:creationId xmlns="" xmlns:a16="http://schemas.microsoft.com/office/drawing/2014/main" id="{2E0A8E2A-E8F9-4573-8F96-BE19C5755C94}"/>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50">
            <a:extLst>
              <a:ext uri="{FF2B5EF4-FFF2-40B4-BE49-F238E27FC236}">
                <a16:creationId xmlns="" xmlns:a16="http://schemas.microsoft.com/office/drawing/2014/main" id="{AC8FF012-4B59-4458-AE5B-D5A6B70A9220}"/>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任意多边形 58">
            <a:extLst>
              <a:ext uri="{FF2B5EF4-FFF2-40B4-BE49-F238E27FC236}">
                <a16:creationId xmlns="" xmlns:a16="http://schemas.microsoft.com/office/drawing/2014/main" id="{043FA4A9-82E7-45CC-8F03-A24A1C232444}"/>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a:extLst>
              <a:ext uri="{FF2B5EF4-FFF2-40B4-BE49-F238E27FC236}">
                <a16:creationId xmlns="" xmlns:a16="http://schemas.microsoft.com/office/drawing/2014/main" id="{0C196CA8-06AA-486B-B48F-2525803FC3AE}"/>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 xmlns:a16="http://schemas.microsoft.com/office/drawing/2014/main" id="{4E6D937A-F0C7-4B98-AEF8-F6557EB579AA}"/>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5" name="文本框 64">
              <a:extLst>
                <a:ext uri="{FF2B5EF4-FFF2-40B4-BE49-F238E27FC236}">
                  <a16:creationId xmlns="" xmlns:a16="http://schemas.microsoft.com/office/drawing/2014/main" id="{12283FEB-926E-46FC-9A58-F900F8CFA27A}"/>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6" name="椭圆 15">
            <a:extLst>
              <a:ext uri="{FF2B5EF4-FFF2-40B4-BE49-F238E27FC236}">
                <a16:creationId xmlns="" xmlns:a16="http://schemas.microsoft.com/office/drawing/2014/main" id="{33E83D53-E622-4904-9CF1-4CD22EACA243}"/>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80143518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500" fill="hold"/>
                                        <p:tgtEl>
                                          <p:spTgt spid="116"/>
                                        </p:tgtEl>
                                        <p:attrNameLst>
                                          <p:attrName>ppt_w</p:attrName>
                                        </p:attrNameLst>
                                      </p:cBhvr>
                                      <p:tavLst>
                                        <p:tav tm="0">
                                          <p:val>
                                            <p:fltVal val="0"/>
                                          </p:val>
                                        </p:tav>
                                        <p:tav tm="100000">
                                          <p:val>
                                            <p:strVal val="#ppt_w"/>
                                          </p:val>
                                        </p:tav>
                                      </p:tavLst>
                                    </p:anim>
                                    <p:anim calcmode="lin" valueType="num">
                                      <p:cBhvr>
                                        <p:cTn id="19" dur="500" fill="hold"/>
                                        <p:tgtEl>
                                          <p:spTgt spid="116"/>
                                        </p:tgtEl>
                                        <p:attrNameLst>
                                          <p:attrName>ppt_h</p:attrName>
                                        </p:attrNameLst>
                                      </p:cBhvr>
                                      <p:tavLst>
                                        <p:tav tm="0">
                                          <p:val>
                                            <p:fltVal val="0"/>
                                          </p:val>
                                        </p:tav>
                                        <p:tav tm="100000">
                                          <p:val>
                                            <p:strVal val="#ppt_h"/>
                                          </p:val>
                                        </p:tav>
                                      </p:tavLst>
                                    </p:anim>
                                    <p:animEffect transition="in" filter="fade">
                                      <p:cBhvr>
                                        <p:cTn id="20" dur="500"/>
                                        <p:tgtEl>
                                          <p:spTgt spid="116"/>
                                        </p:tgtEl>
                                      </p:cBhvr>
                                    </p:animEffect>
                                  </p:childTnLst>
                                </p:cTn>
                              </p:par>
                              <p:par>
                                <p:cTn id="21" presetID="53" presetClass="entr" presetSubtype="16"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 calcmode="lin" valueType="num">
                                      <p:cBhvr>
                                        <p:cTn id="28" dur="500" fill="hold"/>
                                        <p:tgtEl>
                                          <p:spTgt spid="113"/>
                                        </p:tgtEl>
                                        <p:attrNameLst>
                                          <p:attrName>ppt_w</p:attrName>
                                        </p:attrNameLst>
                                      </p:cBhvr>
                                      <p:tavLst>
                                        <p:tav tm="0">
                                          <p:val>
                                            <p:fltVal val="0"/>
                                          </p:val>
                                        </p:tav>
                                        <p:tav tm="100000">
                                          <p:val>
                                            <p:strVal val="#ppt_w"/>
                                          </p:val>
                                        </p:tav>
                                      </p:tavLst>
                                    </p:anim>
                                    <p:anim calcmode="lin" valueType="num">
                                      <p:cBhvr>
                                        <p:cTn id="29" dur="500" fill="hold"/>
                                        <p:tgtEl>
                                          <p:spTgt spid="113"/>
                                        </p:tgtEl>
                                        <p:attrNameLst>
                                          <p:attrName>ppt_h</p:attrName>
                                        </p:attrNameLst>
                                      </p:cBhvr>
                                      <p:tavLst>
                                        <p:tav tm="0">
                                          <p:val>
                                            <p:fltVal val="0"/>
                                          </p:val>
                                        </p:tav>
                                        <p:tav tm="100000">
                                          <p:val>
                                            <p:strVal val="#ppt_h"/>
                                          </p:val>
                                        </p:tav>
                                      </p:tavLst>
                                    </p:anim>
                                    <p:animEffect transition="in" filter="fade">
                                      <p:cBhvr>
                                        <p:cTn id="30" dur="500"/>
                                        <p:tgtEl>
                                          <p:spTgt spid="113"/>
                                        </p:tgtEl>
                                      </p:cBhvr>
                                    </p:animEffect>
                                  </p:childTnLst>
                                </p:cTn>
                              </p:par>
                              <p:par>
                                <p:cTn id="31" presetID="53" presetClass="entr" presetSubtype="16"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anim calcmode="lin" valueType="num">
                                      <p:cBhvr>
                                        <p:cTn id="33" dur="500" fill="hold"/>
                                        <p:tgtEl>
                                          <p:spTgt spid="110"/>
                                        </p:tgtEl>
                                        <p:attrNameLst>
                                          <p:attrName>ppt_w</p:attrName>
                                        </p:attrNameLst>
                                      </p:cBhvr>
                                      <p:tavLst>
                                        <p:tav tm="0">
                                          <p:val>
                                            <p:fltVal val="0"/>
                                          </p:val>
                                        </p:tav>
                                        <p:tav tm="100000">
                                          <p:val>
                                            <p:strVal val="#ppt_w"/>
                                          </p:val>
                                        </p:tav>
                                      </p:tavLst>
                                    </p:anim>
                                    <p:anim calcmode="lin" valueType="num">
                                      <p:cBhvr>
                                        <p:cTn id="34" dur="500" fill="hold"/>
                                        <p:tgtEl>
                                          <p:spTgt spid="110"/>
                                        </p:tgtEl>
                                        <p:attrNameLst>
                                          <p:attrName>ppt_h</p:attrName>
                                        </p:attrNameLst>
                                      </p:cBhvr>
                                      <p:tavLst>
                                        <p:tav tm="0">
                                          <p:val>
                                            <p:fltVal val="0"/>
                                          </p:val>
                                        </p:tav>
                                        <p:tav tm="100000">
                                          <p:val>
                                            <p:strVal val="#ppt_h"/>
                                          </p:val>
                                        </p:tav>
                                      </p:tavLst>
                                    </p:anim>
                                    <p:animEffect transition="in" filter="fade">
                                      <p:cBhvr>
                                        <p:cTn id="35" dur="500"/>
                                        <p:tgtEl>
                                          <p:spTgt spid="110"/>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par>
                                <p:cTn id="40" presetID="10" presetClass="entr" presetSubtype="0" fill="hold" nodeType="with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par>
                                <p:cTn id="43" presetID="10"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10" presetClass="entr" presetSubtype="0" fill="hold" nodeType="with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bf40bef4-9912-40a3-bd0a-4f1d92625c7f"/>
</p:tagLst>
</file>

<file path=ppt/tags/tag10.xml><?xml version="1.0" encoding="utf-8"?>
<p:tagLst xmlns:a="http://schemas.openxmlformats.org/drawingml/2006/main" xmlns:r="http://schemas.openxmlformats.org/officeDocument/2006/relationships" xmlns:p="http://schemas.openxmlformats.org/presentationml/2006/main">
  <p:tag name="ISLIDE.DIAGRAM" val="a8564baa-a66c-413f-9610-aee80655b3b6"/>
</p:tagLst>
</file>

<file path=ppt/tags/tag11.xml><?xml version="1.0" encoding="utf-8"?>
<p:tagLst xmlns:a="http://schemas.openxmlformats.org/drawingml/2006/main" xmlns:r="http://schemas.openxmlformats.org/officeDocument/2006/relationships" xmlns:p="http://schemas.openxmlformats.org/presentationml/2006/main">
  <p:tag name="ISLIDE.DIAGRAM" val="125f8ce3-a2dc-4f4c-8b62-1d8bdfa824cd"/>
</p:tagLst>
</file>

<file path=ppt/tags/tag12.xml><?xml version="1.0" encoding="utf-8"?>
<p:tagLst xmlns:a="http://schemas.openxmlformats.org/drawingml/2006/main" xmlns:r="http://schemas.openxmlformats.org/officeDocument/2006/relationships" xmlns:p="http://schemas.openxmlformats.org/presentationml/2006/main">
  <p:tag name="ISLIDE.DIAGRAM" val="e411f92d-2cb5-4120-86b8-dd42412eff39"/>
</p:tagLst>
</file>

<file path=ppt/tags/tag13.xml><?xml version="1.0" encoding="utf-8"?>
<p:tagLst xmlns:a="http://schemas.openxmlformats.org/drawingml/2006/main" xmlns:r="http://schemas.openxmlformats.org/officeDocument/2006/relationships" xmlns:p="http://schemas.openxmlformats.org/presentationml/2006/main">
  <p:tag name="ISLIDE.DIAGRAM" val="298ea6a4-041c-44b8-9b90-4d3ed71c79f5"/>
</p:tagLst>
</file>

<file path=ppt/tags/tag14.xml><?xml version="1.0" encoding="utf-8"?>
<p:tagLst xmlns:a="http://schemas.openxmlformats.org/drawingml/2006/main" xmlns:r="http://schemas.openxmlformats.org/officeDocument/2006/relationships" xmlns:p="http://schemas.openxmlformats.org/presentationml/2006/main">
  <p:tag name="ISLIDE.DIAGRAM" val="24b598b8-03a0-4110-bc60-abea3336c648"/>
</p:tagLst>
</file>

<file path=ppt/tags/tag2.xml><?xml version="1.0" encoding="utf-8"?>
<p:tagLst xmlns:a="http://schemas.openxmlformats.org/drawingml/2006/main" xmlns:r="http://schemas.openxmlformats.org/officeDocument/2006/relationships" xmlns:p="http://schemas.openxmlformats.org/presentationml/2006/main">
  <p:tag name="ISLIDE.DIAGRAM" val="2bbb3f71-ed2b-4813-9d9f-c851c806846e"/>
</p:tagLst>
</file>

<file path=ppt/tags/tag3.xml><?xml version="1.0" encoding="utf-8"?>
<p:tagLst xmlns:a="http://schemas.openxmlformats.org/drawingml/2006/main" xmlns:r="http://schemas.openxmlformats.org/officeDocument/2006/relationships" xmlns:p="http://schemas.openxmlformats.org/presentationml/2006/main">
  <p:tag name="ISLIDE.DIAGRAM" val="412e0e52-2bcd-4ad0-86c9-9242a946d656"/>
</p:tagLst>
</file>

<file path=ppt/tags/tag4.xml><?xml version="1.0" encoding="utf-8"?>
<p:tagLst xmlns:a="http://schemas.openxmlformats.org/drawingml/2006/main" xmlns:r="http://schemas.openxmlformats.org/officeDocument/2006/relationships" xmlns:p="http://schemas.openxmlformats.org/presentationml/2006/main">
  <p:tag name="ISLIDE.DIAGRAM" val="7ea3b874-db11-459a-90c0-151c5b5396cf"/>
</p:tagLst>
</file>

<file path=ppt/tags/tag5.xml><?xml version="1.0" encoding="utf-8"?>
<p:tagLst xmlns:a="http://schemas.openxmlformats.org/drawingml/2006/main" xmlns:r="http://schemas.openxmlformats.org/officeDocument/2006/relationships" xmlns:p="http://schemas.openxmlformats.org/presentationml/2006/main">
  <p:tag name="ISLIDE.DIAGRAM" val="e1644e00-46c3-48c9-bf2b-4b12f63c90a4"/>
</p:tagLst>
</file>

<file path=ppt/tags/tag6.xml><?xml version="1.0" encoding="utf-8"?>
<p:tagLst xmlns:a="http://schemas.openxmlformats.org/drawingml/2006/main" xmlns:r="http://schemas.openxmlformats.org/officeDocument/2006/relationships" xmlns:p="http://schemas.openxmlformats.org/presentationml/2006/main">
  <p:tag name="ISLIDE.DIAGRAM" val="81659cf7-e3b4-4975-bd41-e41d078d5afb"/>
</p:tagLst>
</file>

<file path=ppt/tags/tag7.xml><?xml version="1.0" encoding="utf-8"?>
<p:tagLst xmlns:a="http://schemas.openxmlformats.org/drawingml/2006/main" xmlns:r="http://schemas.openxmlformats.org/officeDocument/2006/relationships" xmlns:p="http://schemas.openxmlformats.org/presentationml/2006/main">
  <p:tag name="ISLIDE.DIAGRAM" val="561da485-97a0-4369-b821-32c0231f6c70"/>
</p:tagLst>
</file>

<file path=ppt/tags/tag8.xml><?xml version="1.0" encoding="utf-8"?>
<p:tagLst xmlns:a="http://schemas.openxmlformats.org/drawingml/2006/main" xmlns:r="http://schemas.openxmlformats.org/officeDocument/2006/relationships" xmlns:p="http://schemas.openxmlformats.org/presentationml/2006/main">
  <p:tag name="ISLIDE.DIAGRAM" val="5ae019ec-886a-4389-b3c2-6971e2f7276f"/>
</p:tagLst>
</file>

<file path=ppt/tags/tag9.xml><?xml version="1.0" encoding="utf-8"?>
<p:tagLst xmlns:a="http://schemas.openxmlformats.org/drawingml/2006/main" xmlns:r="http://schemas.openxmlformats.org/officeDocument/2006/relationships" xmlns:p="http://schemas.openxmlformats.org/presentationml/2006/main">
  <p:tag name="ISLIDE.DIAGRAM" val="70ad8fe2-deba-492d-9f97-7497e651ff9e"/>
</p:tagLst>
</file>

<file path=ppt/theme/theme1.xml><?xml version="1.0" encoding="utf-8"?>
<a:theme xmlns:a="http://schemas.openxmlformats.org/drawingml/2006/main" name="Office 主题​​">
  <a:themeElements>
    <a:clrScheme name="自定义 87">
      <a:dk1>
        <a:sysClr val="windowText" lastClr="000000"/>
      </a:dk1>
      <a:lt1>
        <a:sysClr val="window" lastClr="FFFFFF"/>
      </a:lt1>
      <a:dk2>
        <a:srgbClr val="44546A"/>
      </a:dk2>
      <a:lt2>
        <a:srgbClr val="E7E6E6"/>
      </a:lt2>
      <a:accent1>
        <a:srgbClr val="FFC000"/>
      </a:accent1>
      <a:accent2>
        <a:srgbClr val="A5A5A5"/>
      </a:accent2>
      <a:accent3>
        <a:srgbClr val="FFC000"/>
      </a:accent3>
      <a:accent4>
        <a:srgbClr val="A5A5A5"/>
      </a:accent4>
      <a:accent5>
        <a:srgbClr val="FFC000"/>
      </a:accent5>
      <a:accent6>
        <a:srgbClr val="A5A5A5"/>
      </a:accent6>
      <a:hlink>
        <a:srgbClr val="FFC000"/>
      </a:hlink>
      <a:folHlink>
        <a:srgbClr val="A5A5A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2377</Words>
  <Application>Microsoft Office PowerPoint</Application>
  <PresentationFormat>宽屏</PresentationFormat>
  <Paragraphs>264</Paragraphs>
  <Slides>26</Slides>
  <Notes>23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26</vt:i4>
      </vt:variant>
    </vt:vector>
  </HeadingPairs>
  <TitlesOfParts>
    <vt:vector size="43" baseType="lpstr">
      <vt:lpstr>Clear Sans Light</vt:lpstr>
      <vt:lpstr>Meiryo</vt:lpstr>
      <vt:lpstr>Poppins SemiBold</vt:lpstr>
      <vt:lpstr>等线</vt:lpstr>
      <vt:lpstr>等线 Light</vt:lpstr>
      <vt:lpstr>华文细黑</vt:lpstr>
      <vt:lpstr>宋体</vt:lpstr>
      <vt:lpstr>微软雅黑</vt:lpstr>
      <vt:lpstr>微软雅黑 Light</vt:lpstr>
      <vt:lpstr>Arial</vt:lpstr>
      <vt:lpstr>Calibri</vt:lpstr>
      <vt:lpstr>Calibri Light</vt:lpstr>
      <vt:lpstr>Century Gothic</vt:lpstr>
      <vt:lpstr>Lora</vt:lpstr>
      <vt:lpstr>Segoe UI</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12</cp:revision>
  <dcterms:created xsi:type="dcterms:W3CDTF">2018-04-23T03:23:35Z</dcterms:created>
  <dcterms:modified xsi:type="dcterms:W3CDTF">2023-02-06T03:48:35Z</dcterms:modified>
</cp:coreProperties>
</file>