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3" r:id="rId2"/>
  </p:sldMasterIdLst>
  <p:notesMasterIdLst>
    <p:notesMasterId r:id="rId12"/>
  </p:notesMasterIdLst>
  <p:handoutMasterIdLst>
    <p:handoutMasterId r:id="rId13"/>
  </p:handoutMasterIdLst>
  <p:sldIdLst>
    <p:sldId id="339" r:id="rId3"/>
    <p:sldId id="326" r:id="rId4"/>
    <p:sldId id="332" r:id="rId5"/>
    <p:sldId id="271" r:id="rId6"/>
    <p:sldId id="310" r:id="rId7"/>
    <p:sldId id="328" r:id="rId8"/>
    <p:sldId id="333" r:id="rId9"/>
    <p:sldId id="340" r:id="rId10"/>
    <p:sldId id="341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44C"/>
    <a:srgbClr val="0065B0"/>
    <a:srgbClr val="FF0505"/>
    <a:srgbClr val="EA0000"/>
    <a:srgbClr val="444444"/>
    <a:srgbClr val="0FCED3"/>
    <a:srgbClr val="D60093"/>
    <a:srgbClr val="CC3399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62" autoAdjust="0"/>
    <p:restoredTop sz="96314" autoAdjust="0"/>
  </p:normalViewPr>
  <p:slideViewPr>
    <p:cSldViewPr>
      <p:cViewPr varScale="1">
        <p:scale>
          <a:sx n="140" d="100"/>
          <a:sy n="140" d="100"/>
        </p:scale>
        <p:origin x="822" y="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9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ABB2A-1528-4AAF-9A21-F4370666C7B2}" type="datetimeFigureOut">
              <a:rPr lang="en-JM" smtClean="0"/>
              <a:pPr/>
              <a:t>6/2/2023</a:t>
            </a:fld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8927C-AB49-450F-8967-4AD52E2DC3DA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3527517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90015-6979-4CAF-87BC-D33F74A1F261}" type="datetimeFigureOut">
              <a:rPr lang="en-JM" smtClean="0"/>
              <a:pPr/>
              <a:t>6/2/2023</a:t>
            </a:fld>
            <a:endParaRPr lang="en-J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J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J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CA0D8-6577-48B2-BA77-88519BAFBFDA}" type="slidenum">
              <a:rPr lang="en-JM" smtClean="0"/>
              <a:pPr/>
              <a:t>‹#›</a:t>
            </a:fld>
            <a:endParaRPr lang="en-JM"/>
          </a:p>
        </p:txBody>
      </p:sp>
    </p:spTree>
    <p:extLst>
      <p:ext uri="{BB962C8B-B14F-4D97-AF65-F5344CB8AC3E}">
        <p14:creationId xmlns:p14="http://schemas.microsoft.com/office/powerpoint/2010/main" val="1591203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6688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AF454-C1DB-447C-9EEC-A5F3AC4DF9C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97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91241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JM" dirty="0" smtClean="0"/>
              <a:t> </a:t>
            </a:r>
            <a:endParaRPr lang="en-JM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77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24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14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282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231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66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019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9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JM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JM" dirty="0" smtClean="0"/>
              <a:t> 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JM" dirty="0" smtClean="0"/>
              <a:t> 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3"/>
          </p:nvPr>
        </p:nvSpPr>
        <p:spPr>
          <a:xfrm>
            <a:off x="5334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25908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46482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36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6705600" y="1200150"/>
            <a:ext cx="1828800" cy="151866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400"/>
            </a:lvl1pPr>
          </a:lstStyle>
          <a:p>
            <a:endParaRPr lang="en-JM"/>
          </a:p>
        </p:txBody>
      </p:sp>
      <p:sp>
        <p:nvSpPr>
          <p:cNvPr id="39" name="Content Placeholder 37"/>
          <p:cNvSpPr>
            <a:spLocks noGrp="1"/>
          </p:cNvSpPr>
          <p:nvPr>
            <p:ph sz="quarter" idx="18"/>
          </p:nvPr>
        </p:nvSpPr>
        <p:spPr>
          <a:xfrm>
            <a:off x="2514600" y="323850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40" name="Content Placeholder 37"/>
          <p:cNvSpPr>
            <a:spLocks noGrp="1"/>
          </p:cNvSpPr>
          <p:nvPr>
            <p:ph sz="quarter" idx="19"/>
          </p:nvPr>
        </p:nvSpPr>
        <p:spPr>
          <a:xfrm>
            <a:off x="4572000" y="323850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41" name="Content Placeholder 37"/>
          <p:cNvSpPr>
            <a:spLocks noGrp="1"/>
          </p:cNvSpPr>
          <p:nvPr>
            <p:ph sz="quarter" idx="20"/>
          </p:nvPr>
        </p:nvSpPr>
        <p:spPr>
          <a:xfrm>
            <a:off x="6629400" y="323850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37" name="Content Placeholder 37"/>
          <p:cNvSpPr>
            <a:spLocks noGrp="1"/>
          </p:cNvSpPr>
          <p:nvPr>
            <p:ph sz="quarter" idx="21"/>
          </p:nvPr>
        </p:nvSpPr>
        <p:spPr>
          <a:xfrm>
            <a:off x="457200" y="3238500"/>
            <a:ext cx="1901952" cy="3238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600">
                <a:latin typeface="Bebas Neue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5" name="Content Placeholder 37"/>
          <p:cNvSpPr>
            <a:spLocks noGrp="1"/>
          </p:cNvSpPr>
          <p:nvPr>
            <p:ph sz="quarter" idx="26"/>
          </p:nvPr>
        </p:nvSpPr>
        <p:spPr>
          <a:xfrm>
            <a:off x="25146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8" name="Content Placeholder 37"/>
          <p:cNvSpPr>
            <a:spLocks noGrp="1"/>
          </p:cNvSpPr>
          <p:nvPr>
            <p:ph sz="quarter" idx="27"/>
          </p:nvPr>
        </p:nvSpPr>
        <p:spPr>
          <a:xfrm>
            <a:off x="45720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29" name="Content Placeholder 37"/>
          <p:cNvSpPr>
            <a:spLocks noGrp="1"/>
          </p:cNvSpPr>
          <p:nvPr>
            <p:ph sz="quarter" idx="28"/>
          </p:nvPr>
        </p:nvSpPr>
        <p:spPr>
          <a:xfrm>
            <a:off x="66294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31" name="Content Placeholder 37"/>
          <p:cNvSpPr>
            <a:spLocks noGrp="1"/>
          </p:cNvSpPr>
          <p:nvPr>
            <p:ph sz="quarter" idx="29"/>
          </p:nvPr>
        </p:nvSpPr>
        <p:spPr>
          <a:xfrm>
            <a:off x="457200" y="3486150"/>
            <a:ext cx="1901952" cy="99060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1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 algn="ctr">
              <a:buNone/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46" name="Text Placeholder 42"/>
          <p:cNvSpPr>
            <a:spLocks noGrp="1"/>
          </p:cNvSpPr>
          <p:nvPr>
            <p:ph type="body" sz="quarter" idx="25"/>
          </p:nvPr>
        </p:nvSpPr>
        <p:spPr>
          <a:xfrm>
            <a:off x="5334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2" name="Text Placeholder 42"/>
          <p:cNvSpPr>
            <a:spLocks noGrp="1"/>
          </p:cNvSpPr>
          <p:nvPr>
            <p:ph type="body" sz="quarter" idx="30"/>
          </p:nvPr>
        </p:nvSpPr>
        <p:spPr>
          <a:xfrm>
            <a:off x="25908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7" name="Text Placeholder 42"/>
          <p:cNvSpPr>
            <a:spLocks noGrp="1"/>
          </p:cNvSpPr>
          <p:nvPr>
            <p:ph type="body" sz="quarter" idx="31"/>
          </p:nvPr>
        </p:nvSpPr>
        <p:spPr>
          <a:xfrm>
            <a:off x="46482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48" name="Text Placeholder 42"/>
          <p:cNvSpPr>
            <a:spLocks noGrp="1"/>
          </p:cNvSpPr>
          <p:nvPr>
            <p:ph type="body" sz="quarter" idx="32"/>
          </p:nvPr>
        </p:nvSpPr>
        <p:spPr>
          <a:xfrm>
            <a:off x="6705600" y="2683764"/>
            <a:ext cx="1828800" cy="268986"/>
          </a:xfrm>
          <a:prstGeom prst="rect">
            <a:avLst/>
          </a:prstGeom>
          <a:solidFill>
            <a:srgbClr val="0070C0"/>
          </a:solidFill>
        </p:spPr>
        <p:txBody>
          <a:bodyPr anchor="ctr">
            <a:noAutofit/>
          </a:bodyPr>
          <a:lstStyle>
            <a:lvl1pPr>
              <a:buNone/>
              <a:defRPr sz="140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JM" dirty="0" smtClean="0"/>
              <a:t> 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990600"/>
            <a:ext cx="8229600" cy="514350"/>
          </a:xfrm>
          <a:prstGeom prst="rect">
            <a:avLst/>
          </a:prstGeom>
        </p:spPr>
        <p:txBody>
          <a:bodyPr>
            <a:noAutofit/>
          </a:bodyPr>
          <a:lstStyle>
            <a:lvl1pPr>
              <a:buNone/>
              <a:defRPr sz="12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endParaRPr lang="en-JM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533400" y="1790700"/>
            <a:ext cx="4419600" cy="2457450"/>
          </a:xfrm>
          <a:prstGeom prst="rect">
            <a:avLst/>
          </a:prstGeom>
          <a:ln w="38100">
            <a:solidFill>
              <a:schemeClr val="bg1"/>
            </a:solidFill>
            <a:miter lim="800000"/>
          </a:ln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16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257800" y="37909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8"/>
          </p:nvPr>
        </p:nvSpPr>
        <p:spPr>
          <a:xfrm>
            <a:off x="5257800" y="2419350"/>
            <a:ext cx="3429000" cy="1219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257800" y="17335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1047750"/>
            <a:ext cx="9144000" cy="2819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JM" dirty="0" smtClean="0"/>
              <a:t> 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304800" y="4019550"/>
            <a:ext cx="8534400" cy="533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FCED3"/>
              </a:buClr>
              <a:buFontTx/>
              <a:buNone/>
              <a:defRPr sz="1100"/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1123950"/>
            <a:ext cx="5181600" cy="32766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JM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7200" y="4781550"/>
            <a:ext cx="6629400" cy="292894"/>
          </a:xfrm>
          <a:prstGeom prst="rect">
            <a:avLst/>
          </a:prstGeom>
        </p:spPr>
        <p:txBody>
          <a:bodyPr/>
          <a:lstStyle/>
          <a:p>
            <a:r>
              <a:rPr lang="en-JM" dirty="0" smtClean="0"/>
              <a:t> </a:t>
            </a:r>
            <a:endParaRPr lang="en-JM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11" name="Content Placeholder 38"/>
          <p:cNvSpPr>
            <a:spLocks noGrp="1"/>
          </p:cNvSpPr>
          <p:nvPr>
            <p:ph sz="quarter" idx="37"/>
          </p:nvPr>
        </p:nvSpPr>
        <p:spPr>
          <a:xfrm>
            <a:off x="5410200" y="1498854"/>
            <a:ext cx="2971800" cy="31089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0" name="Content Placeholder 38"/>
          <p:cNvSpPr>
            <a:spLocks noGrp="1"/>
          </p:cNvSpPr>
          <p:nvPr>
            <p:ph sz="quarter" idx="36"/>
          </p:nvPr>
        </p:nvSpPr>
        <p:spPr>
          <a:xfrm>
            <a:off x="5410200" y="1143000"/>
            <a:ext cx="2438400" cy="36195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algn="l">
              <a:buNone/>
              <a:defRPr sz="1600" b="0">
                <a:solidFill>
                  <a:schemeClr val="bg1"/>
                </a:solidFill>
                <a:latin typeface="Bebas Neue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7" name="Text Placeholder 13"/>
          <p:cNvSpPr>
            <a:spLocks noGrp="1"/>
          </p:cNvSpPr>
          <p:nvPr>
            <p:ph type="body" sz="quarter" idx="19"/>
          </p:nvPr>
        </p:nvSpPr>
        <p:spPr>
          <a:xfrm>
            <a:off x="5410200" y="21145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41"/>
          </p:nvPr>
        </p:nvSpPr>
        <p:spPr>
          <a:xfrm>
            <a:off x="5410200" y="2724150"/>
            <a:ext cx="3429000" cy="1143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42"/>
          </p:nvPr>
        </p:nvSpPr>
        <p:spPr>
          <a:xfrm>
            <a:off x="5410200" y="3943350"/>
            <a:ext cx="34290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innerShdw blurRad="114300">
              <a:schemeClr val="bg1"/>
            </a:innerShdw>
          </a:effectLst>
        </p:spPr>
        <p:txBody>
          <a:bodyPr>
            <a:normAutofit/>
          </a:bodyPr>
          <a:lstStyle>
            <a:lvl1pPr>
              <a:buNone/>
              <a:defRPr sz="1100"/>
            </a:lvl1pPr>
          </a:lstStyle>
          <a:p>
            <a:pPr lvl="0"/>
            <a:endParaRPr lang="en-JM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293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1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724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JM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85750"/>
            <a:ext cx="457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5134D-7C6B-4A7B-B28B-A8C75F870448}" type="slidenum">
              <a:rPr lang="en-JM" smtClean="0"/>
              <a:pPr/>
              <a:t>‹#›</a:t>
            </a:fld>
            <a:endParaRPr lang="en-JM"/>
          </a:p>
        </p:txBody>
      </p:sp>
      <p:sp>
        <p:nvSpPr>
          <p:cNvPr id="8" name="Rectangle 7"/>
          <p:cNvSpPr/>
          <p:nvPr/>
        </p:nvSpPr>
        <p:spPr>
          <a:xfrm>
            <a:off x="0" y="419100"/>
            <a:ext cx="152400" cy="40005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dirty="0"/>
          </a:p>
        </p:txBody>
      </p:sp>
      <p:cxnSp>
        <p:nvCxnSpPr>
          <p:cNvPr id="16" name="Straight Connector 15"/>
          <p:cNvCxnSpPr/>
          <p:nvPr userDrawn="1"/>
        </p:nvCxnSpPr>
        <p:spPr bwMode="auto">
          <a:xfrm>
            <a:off x="0" y="601662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 bwMode="auto">
          <a:xfrm>
            <a:off x="0" y="647700"/>
            <a:ext cx="101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1" r:id="rId3"/>
    <p:sldLayoutId id="2147483669" r:id="rId4"/>
    <p:sldLayoutId id="2147483671" r:id="rId5"/>
    <p:sldLayoutId id="2147483672" r:id="rId6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Bebas Neu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•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0"/>
        </a:spcBef>
        <a:buFont typeface="Arial" pitchFamily="34" charset="0"/>
        <a:buChar char="»"/>
        <a:defRPr sz="1400" kern="1200">
          <a:solidFill>
            <a:schemeClr val="tx1">
              <a:lumMod val="85000"/>
              <a:lumOff val="1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2023/2/6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30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pppt.com/jiaocheng/" TargetMode="External"/><Relationship Id="rId3" Type="http://schemas.openxmlformats.org/officeDocument/2006/relationships/hyperlink" Target="http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ypppt.com/tubiao/" TargetMode="External"/><Relationship Id="rId5" Type="http://schemas.openxmlformats.org/officeDocument/2006/relationships/hyperlink" Target="http://www.ypppt.com/beijing/" TargetMode="External"/><Relationship Id="rId4" Type="http://schemas.openxmlformats.org/officeDocument/2006/relationships/hyperlink" Target="http://www.ypppt.com/jier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-684584" y="3363838"/>
            <a:ext cx="2448272" cy="2448272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195736" y="4299942"/>
            <a:ext cx="1584176" cy="1584176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82565" y="3723878"/>
            <a:ext cx="438268" cy="438268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812360" y="3219822"/>
            <a:ext cx="2376264" cy="2376264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561704" y="3721694"/>
            <a:ext cx="2387800" cy="2387800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452320" y="3435846"/>
            <a:ext cx="936104" cy="936104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156176" y="4422627"/>
            <a:ext cx="1605507" cy="1605507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9" name="文本框 2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 txBox="1"/>
          <p:nvPr/>
        </p:nvSpPr>
        <p:spPr>
          <a:xfrm>
            <a:off x="2733681" y="2273919"/>
            <a:ext cx="3676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BUSINESS</a:t>
            </a:r>
            <a:r>
              <a:rPr lang="en-US" altLang="zh-CN" sz="3600" b="1" dirty="0">
                <a:solidFill>
                  <a:schemeClr val="bg2"/>
                </a:solidFill>
                <a:cs typeface="+mn-ea"/>
                <a:sym typeface="+mn-lt"/>
              </a:rPr>
              <a:t> </a:t>
            </a:r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REPORT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矩形 2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592746" y="2897166"/>
            <a:ext cx="59585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efficitur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ipsum vitae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tortor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accumsan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a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lorem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lacinia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eu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arcu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justo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consequat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risus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 txBox="1"/>
          <p:nvPr/>
        </p:nvSpPr>
        <p:spPr>
          <a:xfrm>
            <a:off x="2989193" y="923549"/>
            <a:ext cx="316561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3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2030</a:t>
            </a:r>
            <a:endParaRPr lang="zh-CN" altLang="en-US" sz="103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592746" y="3375115"/>
            <a:ext cx="59585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汇报</a:t>
            </a:r>
            <a:r>
              <a:rPr lang="zh-CN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人：</a:t>
            </a:r>
            <a:r>
              <a:rPr lang="zh-CN" altLang="en-US" sz="1050" b="1" dirty="0">
                <a:solidFill>
                  <a:schemeClr val="accent1"/>
                </a:solidFill>
                <a:cs typeface="+mn-ea"/>
                <a:sym typeface="+mn-lt"/>
              </a:rPr>
              <a:t>优</a:t>
            </a:r>
            <a:r>
              <a:rPr lang="zh-CN" altLang="en-US" sz="1050" b="1" dirty="0" smtClean="0">
                <a:solidFill>
                  <a:schemeClr val="accent1"/>
                </a:solidFill>
                <a:cs typeface="+mn-ea"/>
                <a:sym typeface="+mn-lt"/>
              </a:rPr>
              <a:t>品</a:t>
            </a:r>
            <a:r>
              <a:rPr lang="en-US" altLang="zh-CN" sz="1050" b="1" dirty="0" smtClean="0">
                <a:solidFill>
                  <a:schemeClr val="accent1"/>
                </a:solidFill>
                <a:cs typeface="+mn-ea"/>
                <a:sym typeface="+mn-lt"/>
              </a:rPr>
              <a:t>PPT</a:t>
            </a:r>
            <a:endParaRPr lang="zh-CN" altLang="en-US" sz="105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799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请输入你的标题</a:t>
            </a:r>
            <a:endParaRPr lang="en-JM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dirty="0" smtClean="0">
                <a:cs typeface="+mn-ea"/>
                <a:sym typeface="+mn-lt"/>
              </a:rPr>
              <a:t> </a:t>
            </a:r>
            <a:endParaRPr lang="en-JM" dirty="0">
              <a:cs typeface="+mn-ea"/>
              <a:sym typeface="+mn-lt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JM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RACHEL DOE</a:t>
            </a:r>
            <a:endParaRPr lang="en-JM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JM" dirty="0">
              <a:latin typeface="+mn-lt"/>
              <a:cs typeface="+mn-ea"/>
              <a:sym typeface="+mn-lt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9"/>
          </p:nvPr>
        </p:nvSpPr>
        <p:spPr/>
        <p:txBody>
          <a:bodyPr/>
          <a:lstStyle/>
          <a:p>
            <a:r>
              <a:rPr lang="en-JM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MATTHEW DOE</a:t>
            </a:r>
            <a:endParaRPr lang="en-JM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JM" dirty="0">
              <a:latin typeface="+mn-lt"/>
              <a:cs typeface="+mn-ea"/>
              <a:sym typeface="+mn-lt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20"/>
          </p:nvPr>
        </p:nvSpPr>
        <p:spPr/>
        <p:txBody>
          <a:bodyPr/>
          <a:lstStyle/>
          <a:p>
            <a:r>
              <a:rPr lang="en-JM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JASON doe</a:t>
            </a:r>
            <a:endParaRPr lang="en-JM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JM" dirty="0">
              <a:latin typeface="+mn-lt"/>
              <a:cs typeface="+mn-ea"/>
              <a:sym typeface="+mn-lt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1"/>
          </p:nvPr>
        </p:nvSpPr>
        <p:spPr/>
        <p:txBody>
          <a:bodyPr/>
          <a:lstStyle/>
          <a:p>
            <a:r>
              <a:rPr lang="en-JM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cs typeface="+mn-ea"/>
                <a:sym typeface="+mn-lt"/>
              </a:rPr>
              <a:t>AMANDA DOE</a:t>
            </a:r>
            <a:endParaRPr lang="en-JM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JM" dirty="0">
              <a:latin typeface="+mn-lt"/>
              <a:cs typeface="+mn-ea"/>
              <a:sym typeface="+mn-lt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6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aenean acelit a felis pharetra</a:t>
            </a: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aenean acelit a felis pharetra</a:t>
            </a: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aenean acelit a felis pharetra</a:t>
            </a: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dolor sit amet,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Consectetur adipiscing elit.</a:t>
            </a:r>
          </a:p>
          <a:p>
            <a:pPr>
              <a:spcBef>
                <a:spcPts val="0"/>
              </a:spcBef>
              <a:defRPr/>
            </a:pPr>
            <a:r>
              <a:rPr lang="en-JM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aenean acelit a felis pharetra</a:t>
            </a: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  <a:p>
            <a:endParaRPr lang="en-JM" sz="105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JM" sz="1300" dirty="0">
                <a:latin typeface="+mn-lt"/>
                <a:cs typeface="+mn-ea"/>
                <a:sym typeface="+mn-lt"/>
              </a:rPr>
              <a:t>MANAGING </a:t>
            </a:r>
            <a:r>
              <a:rPr lang="en-JM" sz="1300" dirty="0" smtClean="0">
                <a:latin typeface="+mn-lt"/>
                <a:cs typeface="+mn-ea"/>
                <a:sym typeface="+mn-lt"/>
              </a:rPr>
              <a:t>DIRECTOR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JM" sz="1300" dirty="0" smtClean="0">
                <a:latin typeface="+mn-lt"/>
                <a:cs typeface="+mn-ea"/>
                <a:sym typeface="+mn-lt"/>
              </a:rPr>
              <a:t>CREATIVE DIRECTOR</a:t>
            </a:r>
            <a:endParaRPr lang="en-JM" sz="1300" dirty="0">
              <a:latin typeface="+mn-lt"/>
              <a:cs typeface="+mn-ea"/>
              <a:sym typeface="+mn-lt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JM" sz="1300" dirty="0" smtClean="0">
                <a:latin typeface="+mn-lt"/>
                <a:cs typeface="+mn-ea"/>
                <a:sym typeface="+mn-lt"/>
              </a:rPr>
              <a:t>FINANCE MANAGER</a:t>
            </a:r>
            <a:endParaRPr lang="en-JM" sz="1300" dirty="0">
              <a:latin typeface="+mn-lt"/>
              <a:cs typeface="+mn-ea"/>
              <a:sym typeface="+mn-lt"/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JM" sz="1300" dirty="0" smtClean="0">
                <a:latin typeface="+mn-lt"/>
                <a:cs typeface="+mn-ea"/>
                <a:sym typeface="+mn-lt"/>
              </a:rPr>
              <a:t>HEAD OF HUMAN RESOURCES </a:t>
            </a:r>
            <a:endParaRPr lang="en-JM" sz="1300" dirty="0">
              <a:latin typeface="+mn-lt"/>
              <a:cs typeface="+mn-ea"/>
              <a:sym typeface="+mn-lt"/>
            </a:endParaRPr>
          </a:p>
        </p:txBody>
      </p:sp>
      <p:pic>
        <p:nvPicPr>
          <p:cNvPr id="20" name="图片占位符 1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0" r="9950"/>
          <a:stretch>
            <a:fillRect/>
          </a:stretch>
        </p:blipFill>
        <p:spPr/>
      </p:pic>
      <p:pic>
        <p:nvPicPr>
          <p:cNvPr id="21" name="图片占位符 2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6" r="9826"/>
          <a:stretch>
            <a:fillRect/>
          </a:stretch>
        </p:blipFill>
        <p:spPr/>
      </p:pic>
      <p:pic>
        <p:nvPicPr>
          <p:cNvPr id="22" name="图片占位符 21"/>
          <p:cNvPicPr>
            <a:picLocks noGrp="1" noChangeAspect="1"/>
          </p:cNvPicPr>
          <p:nvPr>
            <p:ph type="pic" sz="quarter" idx="1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5" r="13065"/>
          <a:stretch>
            <a:fillRect/>
          </a:stretch>
        </p:blipFill>
        <p:spPr/>
      </p:pic>
      <p:pic>
        <p:nvPicPr>
          <p:cNvPr id="23" name="图片占位符 22"/>
          <p:cNvPicPr>
            <a:picLocks noGrp="1" noChangeAspect="1"/>
          </p:cNvPicPr>
          <p:nvPr>
            <p:ph type="pic" sz="quarter" idx="16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r="98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717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请输入你的标题</a:t>
            </a:r>
            <a:endParaRPr lang="en-JM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dirty="0" smtClean="0">
                <a:cs typeface="+mn-ea"/>
                <a:sym typeface="+mn-lt"/>
              </a:rPr>
              <a:t> </a:t>
            </a:r>
            <a:endParaRPr lang="en-JM" dirty="0">
              <a:cs typeface="+mn-ea"/>
              <a:sym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en-JM" dirty="0">
                <a:latin typeface="+mn-lt"/>
                <a:cs typeface="+mn-ea"/>
                <a:sym typeface="+mn-lt"/>
              </a:rPr>
              <a:t>Lorem ipsum dolor sit amet, consectetuer adipiscing elit sed diam nonummy nibh tincidunt ut laoreet dolore magna</a:t>
            </a:r>
          </a:p>
          <a:p>
            <a:pPr>
              <a:spcBef>
                <a:spcPts val="0"/>
              </a:spcBef>
            </a:pPr>
            <a:r>
              <a:rPr lang="en-JM" dirty="0">
                <a:latin typeface="+mn-lt"/>
                <a:cs typeface="+mn-ea"/>
                <a:sym typeface="+mn-lt"/>
              </a:rPr>
              <a:t>dolor sit amet, consectetuer adipiscing elit sed lorem ipsum dolor sit amet lorem ipsum dolor sit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 anchor="ctr"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JM" sz="14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WEBSITE 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JM" dirty="0" smtClean="0">
                <a:latin typeface="+mn-lt"/>
                <a:cs typeface="+mn-ea"/>
                <a:sym typeface="+mn-lt"/>
              </a:rPr>
              <a:t>www.loopy.com</a:t>
            </a:r>
            <a:endParaRPr lang="en-JM" dirty="0">
              <a:latin typeface="+mn-lt"/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8"/>
          </p:nvPr>
        </p:nvSpPr>
        <p:spPr/>
        <p:txBody>
          <a:bodyPr anchor="ctr">
            <a:normAutofit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JM" sz="14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OVERVIEW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JM" dirty="0">
                <a:latin typeface="+mn-lt"/>
                <a:cs typeface="+mn-ea"/>
                <a:sym typeface="+mn-lt"/>
              </a:rPr>
              <a:t>Lorem ipsum dolor sit amet,  </a:t>
            </a:r>
            <a:r>
              <a:rPr lang="en-JM" dirty="0" smtClean="0">
                <a:latin typeface="+mn-lt"/>
                <a:cs typeface="+mn-ea"/>
                <a:sym typeface="+mn-lt"/>
              </a:rPr>
              <a:t>consectetur adipiscing </a:t>
            </a:r>
            <a:r>
              <a:rPr lang="en-JM" dirty="0">
                <a:latin typeface="+mn-lt"/>
                <a:cs typeface="+mn-ea"/>
                <a:sym typeface="+mn-lt"/>
              </a:rPr>
              <a:t>elit ann ac  elit a </a:t>
            </a:r>
            <a:r>
              <a:rPr lang="en-JM" dirty="0" smtClean="0">
                <a:latin typeface="+mn-lt"/>
                <a:cs typeface="+mn-ea"/>
                <a:sym typeface="+mn-lt"/>
              </a:rPr>
              <a:t>felis pharetra </a:t>
            </a:r>
            <a:r>
              <a:rPr lang="en-JM" dirty="0">
                <a:latin typeface="+mn-lt"/>
                <a:cs typeface="+mn-ea"/>
                <a:sym typeface="+mn-lt"/>
              </a:rPr>
              <a:t>Lorem ipsum dolor sit </a:t>
            </a:r>
            <a:r>
              <a:rPr lang="en-JM" dirty="0" smtClean="0">
                <a:latin typeface="+mn-lt"/>
                <a:cs typeface="+mn-ea"/>
                <a:sym typeface="+mn-lt"/>
              </a:rPr>
              <a:t>amet lorem ipsum dolor sit amet</a:t>
            </a:r>
            <a:endParaRPr lang="en-JM" dirty="0">
              <a:latin typeface="+mn-lt"/>
              <a:cs typeface="+mn-ea"/>
              <a:sym typeface="+mn-lt"/>
            </a:endParaRPr>
          </a:p>
          <a:p>
            <a:endParaRPr lang="en-JM" dirty="0">
              <a:latin typeface="+mn-lt"/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/>
        <p:txBody>
          <a:bodyPr anchor="ctr"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JM" sz="14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CLIENT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JM" dirty="0">
                <a:latin typeface="+mn-lt"/>
                <a:cs typeface="+mn-ea"/>
                <a:sym typeface="+mn-lt"/>
              </a:rPr>
              <a:t>Loopy Enterprise Limited</a:t>
            </a:r>
          </a:p>
        </p:txBody>
      </p:sp>
      <p:pic>
        <p:nvPicPr>
          <p:cNvPr id="9" name="图片占位符 8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9" b="83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153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8229600" cy="422672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请输入你的标题</a:t>
            </a:r>
            <a:endParaRPr lang="en-JM" sz="3600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381000" y="3943350"/>
            <a:ext cx="8382000" cy="60960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buClr>
                <a:srgbClr val="0FCED3"/>
              </a:buClr>
              <a:buNone/>
              <a:defRPr/>
            </a:pPr>
            <a:r>
              <a:rPr lang="en-JM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Lorem ipsum dolor sit amet, consectetur  met adipiscing elit. Aenean ac elit a felis </a:t>
            </a: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pharecing Lorem ipsum dolor sit amet consectetur </a:t>
            </a:r>
          </a:p>
          <a:p>
            <a:pPr lvl="0">
              <a:spcBef>
                <a:spcPts val="0"/>
              </a:spcBef>
              <a:buClr>
                <a:srgbClr val="0FCED3"/>
              </a:buClr>
              <a:buNone/>
              <a:defRPr/>
            </a:pPr>
            <a:r>
              <a:rPr lang="en-JM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met adipiscing elit. Aenean ac elit a felis pharecing Lorem ipsum dolor sit amet consectetur  met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dirty="0" smtClean="0">
                <a:cs typeface="+mn-ea"/>
                <a:sym typeface="+mn-lt"/>
              </a:rPr>
              <a:t> </a:t>
            </a:r>
            <a:endParaRPr lang="en-JM" dirty="0">
              <a:cs typeface="+mn-ea"/>
              <a:sym typeface="+mn-lt"/>
            </a:endParaRPr>
          </a:p>
        </p:txBody>
      </p:sp>
      <p:pic>
        <p:nvPicPr>
          <p:cNvPr id="5" name="图片占位符 4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60" b="29460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请输入你的标题</a:t>
            </a:r>
            <a:endParaRPr lang="en-JM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dirty="0" smtClean="0">
                <a:cs typeface="+mn-ea"/>
                <a:sym typeface="+mn-lt"/>
              </a:rPr>
              <a:t> </a:t>
            </a:r>
            <a:endParaRPr lang="en-JM" dirty="0">
              <a:cs typeface="+mn-ea"/>
              <a:sym typeface="+mn-lt"/>
            </a:endParaRPr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5715000" y="1885950"/>
            <a:ext cx="2819400" cy="233517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Consectetur adipiscing elit. Proin vulputate elementum lorem sed molestie. Pellentesque Lorem Ipsum Dolor Sit Ametlorem sed molestie. Pellentesque amet ullamcorper lorem ipsum dolor</a:t>
            </a:r>
          </a:p>
          <a:p>
            <a:pPr marL="0" indent="0">
              <a:buNone/>
            </a:pPr>
            <a:endParaRPr lang="en-JM" sz="11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  <a:p>
            <a:pPr marL="0" indent="0">
              <a:buNone/>
            </a:pPr>
            <a:r>
              <a:rPr lang="en-JM" sz="11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Consectetur adipiscing elit. Proin set vulputate elementum lorem sed molestie. Pellentesque Lorem Ipsum Dolor Sit eer Ametlorem sed molestie. Pellentesque amet ullamcorper lorem ipsum dolor</a:t>
            </a:r>
          </a:p>
          <a:p>
            <a:pPr marL="0" indent="0">
              <a:buNone/>
            </a:pPr>
            <a:endParaRPr lang="en-JM" sz="11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" name="Oval 4"/>
          <p:cNvSpPr/>
          <p:nvPr/>
        </p:nvSpPr>
        <p:spPr>
          <a:xfrm>
            <a:off x="609600" y="2540578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USA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952500" y="1399416"/>
            <a:ext cx="1905000" cy="807028"/>
          </a:xfrm>
          <a:prstGeom prst="wedgeRectCallout">
            <a:avLst>
              <a:gd name="adj1" fmla="val -35040"/>
              <a:gd name="adj2" fmla="val 85930"/>
            </a:avLst>
          </a:prstGeom>
          <a:solidFill>
            <a:schemeClr val="bg1">
              <a:lumMod val="65000"/>
            </a:schemeClr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M" sz="1100" dirty="0" smtClean="0">
                <a:solidFill>
                  <a:schemeClr val="bg1"/>
                </a:solidFill>
                <a:cs typeface="+mn-ea"/>
                <a:sym typeface="+mn-lt"/>
              </a:rPr>
              <a:t>Great logos designs. Easy to use. Perfect for All things</a:t>
            </a:r>
            <a:endParaRPr lang="en-JM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Oval 6"/>
          <p:cNvSpPr/>
          <p:nvPr/>
        </p:nvSpPr>
        <p:spPr>
          <a:xfrm>
            <a:off x="1676400" y="3409950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USA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1905000" y="2376942"/>
            <a:ext cx="1905000" cy="807028"/>
          </a:xfrm>
          <a:prstGeom prst="wedgeRectCallout">
            <a:avLst>
              <a:gd name="adj1" fmla="val -33923"/>
              <a:gd name="adj2" fmla="val 84612"/>
            </a:avLst>
          </a:prstGeom>
          <a:solidFill>
            <a:srgbClr val="0070C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JM" sz="1100" dirty="0" smtClean="0">
                <a:cs typeface="+mn-ea"/>
                <a:sym typeface="+mn-lt"/>
              </a:rPr>
              <a:t>Great logos designs. Easy to use. Perfect for all things</a:t>
            </a:r>
            <a:endParaRPr lang="en-JM" sz="1100" dirty="0">
              <a:cs typeface="+mn-ea"/>
              <a:sym typeface="+mn-lt"/>
            </a:endParaRPr>
          </a:p>
        </p:txBody>
      </p:sp>
      <p:sp>
        <p:nvSpPr>
          <p:cNvPr id="9" name="Oval 8"/>
          <p:cNvSpPr/>
          <p:nvPr/>
        </p:nvSpPr>
        <p:spPr>
          <a:xfrm>
            <a:off x="3931920" y="2579121"/>
            <a:ext cx="914400" cy="914400"/>
          </a:xfrm>
          <a:prstGeom prst="ellipse">
            <a:avLst/>
          </a:prstGeom>
          <a:noFill/>
          <a:ln w="381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USA</a:t>
            </a:r>
          </a:p>
        </p:txBody>
      </p:sp>
      <p:sp>
        <p:nvSpPr>
          <p:cNvPr id="10" name="Rectangular Callout 9"/>
          <p:cNvSpPr/>
          <p:nvPr/>
        </p:nvSpPr>
        <p:spPr>
          <a:xfrm>
            <a:off x="3238500" y="1383241"/>
            <a:ext cx="1905000" cy="807028"/>
          </a:xfrm>
          <a:prstGeom prst="wedgeRectCallout">
            <a:avLst>
              <a:gd name="adj1" fmla="val 12910"/>
              <a:gd name="adj2" fmla="val 87187"/>
            </a:avLst>
          </a:prstGeom>
          <a:solidFill>
            <a:srgbClr val="0070C0"/>
          </a:solidFill>
          <a:ln w="635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200"/>
              </a:lnSpc>
            </a:pPr>
            <a:r>
              <a:rPr lang="en-JM" sz="1100" dirty="0" smtClean="0">
                <a:cs typeface="+mn-ea"/>
                <a:sym typeface="+mn-lt"/>
              </a:rPr>
              <a:t>Great logos designs. Easy to use. Perfect for all things</a:t>
            </a:r>
            <a:endParaRPr lang="en-JM" sz="1100" dirty="0">
              <a:cs typeface="+mn-ea"/>
              <a:sym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000" y="1455807"/>
            <a:ext cx="29413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JM" sz="17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VULPUTATE LOREM IPSUM SOLOR SIT AMET</a:t>
            </a:r>
            <a:endParaRPr lang="en-JM" sz="17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767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请输入你的标题</a:t>
            </a:r>
            <a:endParaRPr lang="en-JM" dirty="0">
              <a:solidFill>
                <a:srgbClr val="0070C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dirty="0" smtClean="0">
                <a:cs typeface="+mn-ea"/>
                <a:sym typeface="+mn-lt"/>
              </a:rPr>
              <a:t> </a:t>
            </a:r>
            <a:endParaRPr lang="en-JM" dirty="0">
              <a:cs typeface="+mn-ea"/>
              <a:sym typeface="+mn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609600" y="1352550"/>
            <a:ext cx="1207325" cy="1207325"/>
          </a:xfrm>
          <a:prstGeom prst="ellipse">
            <a:avLst/>
          </a:prstGeom>
          <a:solidFill>
            <a:srgbClr val="0065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1600" dirty="0" smtClean="0">
                <a:solidFill>
                  <a:schemeClr val="bg1"/>
                </a:solidFill>
                <a:cs typeface="+mn-ea"/>
                <a:sym typeface="+mn-lt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bg1"/>
                </a:solidFill>
                <a:cs typeface="+mn-ea"/>
                <a:sym typeface="+mn-lt"/>
              </a:rPr>
              <a:t>USA</a:t>
            </a:r>
          </a:p>
        </p:txBody>
      </p:sp>
      <p:sp>
        <p:nvSpPr>
          <p:cNvPr id="25" name="Oval 24"/>
          <p:cNvSpPr/>
          <p:nvPr/>
        </p:nvSpPr>
        <p:spPr>
          <a:xfrm>
            <a:off x="2426527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USA</a:t>
            </a:r>
          </a:p>
        </p:txBody>
      </p:sp>
      <p:sp>
        <p:nvSpPr>
          <p:cNvPr id="26" name="Oval 25"/>
          <p:cNvSpPr/>
          <p:nvPr/>
        </p:nvSpPr>
        <p:spPr>
          <a:xfrm>
            <a:off x="4026727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USA</a:t>
            </a:r>
          </a:p>
        </p:txBody>
      </p:sp>
      <p:sp>
        <p:nvSpPr>
          <p:cNvPr id="27" name="Oval 26"/>
          <p:cNvSpPr/>
          <p:nvPr/>
        </p:nvSpPr>
        <p:spPr>
          <a:xfrm>
            <a:off x="5626927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USA</a:t>
            </a:r>
          </a:p>
        </p:txBody>
      </p:sp>
      <p:sp>
        <p:nvSpPr>
          <p:cNvPr id="28" name="Oval 27"/>
          <p:cNvSpPr/>
          <p:nvPr/>
        </p:nvSpPr>
        <p:spPr>
          <a:xfrm>
            <a:off x="7242367" y="1581150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USA</a:t>
            </a:r>
          </a:p>
        </p:txBody>
      </p:sp>
      <p:sp>
        <p:nvSpPr>
          <p:cNvPr id="31" name="Oval 30"/>
          <p:cNvSpPr/>
          <p:nvPr/>
        </p:nvSpPr>
        <p:spPr>
          <a:xfrm>
            <a:off x="624840" y="2812225"/>
            <a:ext cx="1207325" cy="1207325"/>
          </a:xfrm>
          <a:prstGeom prst="ellipse">
            <a:avLst/>
          </a:prstGeom>
          <a:solidFill>
            <a:srgbClr val="0065B0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JM" sz="1600" dirty="0" smtClean="0">
                <a:solidFill>
                  <a:schemeClr val="bg1"/>
                </a:solidFill>
                <a:cs typeface="+mn-ea"/>
                <a:sym typeface="+mn-lt"/>
              </a:rPr>
              <a:t>Adam</a:t>
            </a:r>
          </a:p>
          <a:p>
            <a:pPr algn="ctr"/>
            <a:r>
              <a:rPr lang="en-JM" sz="1600" dirty="0" smtClean="0">
                <a:solidFill>
                  <a:schemeClr val="bg1"/>
                </a:solidFill>
                <a:cs typeface="+mn-ea"/>
                <a:sym typeface="+mn-lt"/>
              </a:rPr>
              <a:t>USA</a:t>
            </a:r>
          </a:p>
        </p:txBody>
      </p:sp>
      <p:sp>
        <p:nvSpPr>
          <p:cNvPr id="32" name="Oval 31"/>
          <p:cNvSpPr/>
          <p:nvPr/>
        </p:nvSpPr>
        <p:spPr>
          <a:xfrm>
            <a:off x="2441767" y="3040825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JM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4041967" y="3040825"/>
            <a:ext cx="822960" cy="8229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JM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642167" y="3040825"/>
            <a:ext cx="822960" cy="822960"/>
          </a:xfrm>
          <a:prstGeom prst="ellipse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JM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7242367" y="3040825"/>
            <a:ext cx="822960" cy="82296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JM" sz="1600" dirty="0" smtClean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9" name="Right Arrow 38"/>
          <p:cNvSpPr/>
          <p:nvPr/>
        </p:nvSpPr>
        <p:spPr>
          <a:xfrm>
            <a:off x="3493327" y="1885950"/>
            <a:ext cx="381000" cy="274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0" name="Right Arrow 39"/>
          <p:cNvSpPr/>
          <p:nvPr/>
        </p:nvSpPr>
        <p:spPr>
          <a:xfrm>
            <a:off x="5093527" y="1885950"/>
            <a:ext cx="381000" cy="274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1" name="Right Arrow 40"/>
          <p:cNvSpPr/>
          <p:nvPr/>
        </p:nvSpPr>
        <p:spPr>
          <a:xfrm>
            <a:off x="6693727" y="1885950"/>
            <a:ext cx="381000" cy="274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2" name="Right Arrow 41"/>
          <p:cNvSpPr/>
          <p:nvPr/>
        </p:nvSpPr>
        <p:spPr>
          <a:xfrm>
            <a:off x="3493327" y="3333750"/>
            <a:ext cx="381000" cy="274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43" name="Right Arrow 42"/>
          <p:cNvSpPr/>
          <p:nvPr/>
        </p:nvSpPr>
        <p:spPr>
          <a:xfrm>
            <a:off x="5093527" y="3333750"/>
            <a:ext cx="381000" cy="274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6693727" y="3333750"/>
            <a:ext cx="381000" cy="27432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cs typeface="+mn-ea"/>
              <a:sym typeface="+mn-lt"/>
            </a:endParaRPr>
          </a:p>
        </p:txBody>
      </p:sp>
      <p:pic>
        <p:nvPicPr>
          <p:cNvPr id="45" name="Picture 44" descr="C:\Users\ADRIEN~1.REY\AppData\Local\Temp\Rar$DR83.184\icons grid\cloc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842" y="3178373"/>
            <a:ext cx="537210" cy="53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C:\Users\ADRIEN~1.REY\AppData\Local\Temp\Rar$DR58.888\icons grid\comm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70" y="3216728"/>
            <a:ext cx="471153" cy="47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 descr="C:\Users\ADRIEN~1.REY\AppData\Local\Temp\Rar$DR79.888\icons grid\calendar_bla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122" y="3220877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7" descr="C:\Users\ADRIEN~1.REY\AppData\Local\Temp\Rar$DR56.888\icons grid\monitor_bla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282" y="3259038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283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</p:spPr>
        <p:txBody>
          <a:bodyPr/>
          <a:lstStyle/>
          <a:p>
            <a:r>
              <a:rPr lang="zh-CN" altLang="en-US" dirty="0">
                <a:solidFill>
                  <a:srgbClr val="0070C0"/>
                </a:solidFill>
                <a:cs typeface="+mn-ea"/>
                <a:sym typeface="+mn-lt"/>
              </a:rPr>
              <a:t>请输入你的标题</a:t>
            </a:r>
            <a:endParaRPr lang="en-JM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JM" dirty="0" smtClean="0">
                <a:cs typeface="+mn-ea"/>
                <a:sym typeface="+mn-lt"/>
              </a:rPr>
              <a:t> </a:t>
            </a:r>
            <a:endParaRPr lang="en-JM" dirty="0">
              <a:cs typeface="+mn-ea"/>
              <a:sym typeface="+mn-l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37"/>
          </p:nvPr>
        </p:nvSpPr>
        <p:spPr>
          <a:ln>
            <a:noFill/>
          </a:ln>
        </p:spPr>
        <p:txBody>
          <a:bodyPr/>
          <a:lstStyle/>
          <a:p>
            <a:r>
              <a:rPr lang="en-JM" dirty="0">
                <a:latin typeface="+mn-lt"/>
                <a:cs typeface="+mn-ea"/>
                <a:sym typeface="+mn-lt"/>
              </a:rPr>
              <a:t>GROWTH </a:t>
            </a:r>
            <a:r>
              <a:rPr lang="en-JM" dirty="0" smtClean="0">
                <a:latin typeface="+mn-lt"/>
                <a:cs typeface="+mn-ea"/>
                <a:sym typeface="+mn-lt"/>
              </a:rPr>
              <a:t>OBJECTIVES</a:t>
            </a:r>
            <a:endParaRPr lang="en-JM" dirty="0">
              <a:latin typeface="+mn-lt"/>
              <a:cs typeface="+mn-ea"/>
              <a:sym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36"/>
          </p:nvPr>
        </p:nvSpPr>
        <p:spPr>
          <a:xfrm>
            <a:off x="5410200" y="1143000"/>
            <a:ext cx="2438400" cy="361950"/>
          </a:xfrm>
          <a:ln>
            <a:noFill/>
          </a:ln>
        </p:spPr>
        <p:txBody>
          <a:bodyPr/>
          <a:lstStyle/>
          <a:p>
            <a:r>
              <a:rPr lang="en-JM" dirty="0">
                <a:latin typeface="+mn-lt"/>
                <a:cs typeface="+mn-ea"/>
                <a:sym typeface="+mn-lt"/>
              </a:rPr>
              <a:t>FINANCIAL </a:t>
            </a:r>
            <a:r>
              <a:rPr lang="en-JM" dirty="0" smtClean="0">
                <a:latin typeface="+mn-lt"/>
                <a:cs typeface="+mn-ea"/>
                <a:sym typeface="+mn-lt"/>
              </a:rPr>
              <a:t>TARGETS</a:t>
            </a:r>
            <a:endParaRPr lang="en-JM" dirty="0">
              <a:latin typeface="+mn-lt"/>
              <a:cs typeface="+mn-ea"/>
              <a:sym typeface="+mn-lt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JM" sz="14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CLIENT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JM" dirty="0">
                <a:latin typeface="+mn-lt"/>
                <a:cs typeface="+mn-ea"/>
                <a:sym typeface="+mn-lt"/>
              </a:rPr>
              <a:t>Loopy Enterprise </a:t>
            </a:r>
            <a:r>
              <a:rPr lang="en-JM" dirty="0" smtClean="0">
                <a:latin typeface="+mn-lt"/>
                <a:cs typeface="+mn-ea"/>
                <a:sym typeface="+mn-lt"/>
              </a:rPr>
              <a:t>Limited</a:t>
            </a:r>
            <a:endParaRPr lang="en-JM" dirty="0">
              <a:latin typeface="+mn-lt"/>
              <a:cs typeface="+mn-ea"/>
              <a:sym typeface="+mn-lt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pPr marL="57150" indent="0">
              <a:spcBef>
                <a:spcPts val="0"/>
              </a:spcBef>
              <a:defRPr/>
            </a:pPr>
            <a:r>
              <a:rPr lang="en-JM" sz="14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OVERVIEW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JM" dirty="0">
                <a:latin typeface="+mn-lt"/>
                <a:cs typeface="+mn-ea"/>
                <a:sym typeface="+mn-lt"/>
              </a:rPr>
              <a:t>Lorem ipsum dolor sit amet,  consectetur adipiscing elit ann ac  elit a felis pharetra Lorem ipsum dolor sit amet lorem ipsum dolor sit </a:t>
            </a:r>
            <a:r>
              <a:rPr lang="en-JM" dirty="0" smtClean="0">
                <a:latin typeface="+mn-lt"/>
                <a:cs typeface="+mn-ea"/>
                <a:sym typeface="+mn-lt"/>
              </a:rPr>
              <a:t>amet</a:t>
            </a:r>
            <a:endParaRPr lang="en-JM" dirty="0">
              <a:latin typeface="+mn-lt"/>
              <a:cs typeface="+mn-ea"/>
              <a:sym typeface="+mn-lt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fontScale="92500" lnSpcReduction="10000"/>
          </a:bodyPr>
          <a:lstStyle/>
          <a:p>
            <a:pPr marL="57150" indent="0">
              <a:spcBef>
                <a:spcPts val="0"/>
              </a:spcBef>
              <a:defRPr/>
            </a:pPr>
            <a:r>
              <a:rPr lang="en-JM" sz="1400" dirty="0">
                <a:solidFill>
                  <a:srgbClr val="0070C0"/>
                </a:solidFill>
                <a:latin typeface="+mn-lt"/>
                <a:cs typeface="+mn-ea"/>
                <a:sym typeface="+mn-lt"/>
              </a:rPr>
              <a:t>WEBSITE </a:t>
            </a:r>
          </a:p>
          <a:p>
            <a:pPr marL="57150" indent="0">
              <a:spcBef>
                <a:spcPts val="0"/>
              </a:spcBef>
              <a:defRPr/>
            </a:pPr>
            <a:r>
              <a:rPr lang="en-JM" dirty="0" smtClean="0">
                <a:latin typeface="+mn-lt"/>
                <a:cs typeface="+mn-ea"/>
                <a:sym typeface="+mn-lt"/>
              </a:rPr>
              <a:t>www.loopy.com</a:t>
            </a:r>
            <a:endParaRPr lang="en-JM" dirty="0">
              <a:latin typeface="+mn-lt"/>
              <a:cs typeface="+mn-ea"/>
              <a:sym typeface="+mn-lt"/>
            </a:endParaRPr>
          </a:p>
        </p:txBody>
      </p:sp>
      <p:pic>
        <p:nvPicPr>
          <p:cNvPr id="10" name="图片占位符 9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" b="25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296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椭圆 15"/>
          <p:cNvSpPr/>
          <p:nvPr/>
        </p:nvSpPr>
        <p:spPr>
          <a:xfrm>
            <a:off x="-684584" y="3363838"/>
            <a:ext cx="2448272" cy="2448272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2195736" y="4299942"/>
            <a:ext cx="1584176" cy="1584176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1982565" y="3723878"/>
            <a:ext cx="438268" cy="438268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812360" y="3219822"/>
            <a:ext cx="2376264" cy="2376264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3561704" y="3721694"/>
            <a:ext cx="2387800" cy="2387800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7452320" y="3435846"/>
            <a:ext cx="936104" cy="936104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6156176" y="4422627"/>
            <a:ext cx="1605507" cy="1605507"/>
          </a:xfrm>
          <a:prstGeom prst="ellipse">
            <a:avLst/>
          </a:prstGeom>
          <a:noFill/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 flip="none" rotWithShape="1">
                <a:gsLst>
                  <a:gs pos="0">
                    <a:schemeClr val="lt1">
                      <a:shade val="30000"/>
                      <a:satMod val="115000"/>
                    </a:schemeClr>
                  </a:gs>
                  <a:gs pos="50000">
                    <a:schemeClr val="lt1">
                      <a:shade val="67500"/>
                      <a:satMod val="115000"/>
                    </a:schemeClr>
                  </a:gs>
                  <a:gs pos="100000">
                    <a:schemeClr val="lt1">
                      <a:shade val="100000"/>
                      <a:satMod val="115000"/>
                    </a:schemeClr>
                  </a:gs>
                </a:gsLst>
                <a:lin ang="2700000" scaled="1"/>
                <a:tileRect/>
              </a:gradFill>
              <a:cs typeface="+mn-ea"/>
              <a:sym typeface="+mn-lt"/>
            </a:endParaRPr>
          </a:p>
        </p:txBody>
      </p:sp>
      <p:sp>
        <p:nvSpPr>
          <p:cNvPr id="29" name="文本框 28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 txBox="1"/>
          <p:nvPr/>
        </p:nvSpPr>
        <p:spPr>
          <a:xfrm>
            <a:off x="3094677" y="227391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tx2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感谢您的观看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0" name="矩形 29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592746" y="2897166"/>
            <a:ext cx="59585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amet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consectetur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adipiscing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elit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Ut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efficitur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ipsum vitae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tortor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accumsan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, a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pulvinar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lorem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lacinia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Donec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eu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arcu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justo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Fusce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eget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consequat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050" dirty="0" err="1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risus</a:t>
            </a:r>
            <a:r>
              <a:rPr lang="en-US" altLang="zh-CN" sz="105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.</a:t>
            </a:r>
            <a:endParaRPr lang="zh-CN" altLang="en-US" sz="105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文本框 30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 txBox="1"/>
          <p:nvPr/>
        </p:nvSpPr>
        <p:spPr>
          <a:xfrm>
            <a:off x="2989193" y="923549"/>
            <a:ext cx="316561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03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2030</a:t>
            </a:r>
            <a:endParaRPr lang="zh-CN" altLang="en-US" sz="10350" b="1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矩形 31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1592746" y="3375115"/>
            <a:ext cx="5958509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汇报</a:t>
            </a:r>
            <a:r>
              <a:rPr lang="zh-CN" altLang="en-US" sz="105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人：</a:t>
            </a:r>
            <a:r>
              <a:rPr lang="zh-CN" altLang="en-US" sz="1050" b="1" dirty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优</a:t>
            </a:r>
            <a:r>
              <a:rPr lang="zh-CN" altLang="en-US" sz="1050" b="1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品</a:t>
            </a:r>
            <a:r>
              <a:rPr lang="en-US" altLang="zh-CN" sz="1050" b="1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PPT</a:t>
            </a:r>
            <a:endParaRPr lang="zh-CN" altLang="en-US" sz="1050" b="1" dirty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8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doors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3" grpId="0" animBg="1"/>
      <p:bldP spid="23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1681888" y="2209694"/>
            <a:ext cx="447675" cy="492593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24075" y="2212399"/>
            <a:ext cx="7019925" cy="492919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5000" tIns="0" rIns="135000" bIns="0" anchor="ctr"/>
          <a:lstStyle/>
          <a:p>
            <a:pPr algn="ctr">
              <a:defRPr/>
            </a:pPr>
            <a:r>
              <a:rPr lang="en-US" altLang="zh-CN" sz="210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www.ypppt.com</a:t>
            </a:r>
            <a:endParaRPr lang="zh-CN" altLang="en-US" sz="21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1636569"/>
            <a:ext cx="6984207" cy="5814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400" spc="15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更多精品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100" spc="1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6984207" y="1633539"/>
            <a:ext cx="640276" cy="584488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936373" y="2940767"/>
            <a:ext cx="5179807" cy="12695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9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1800"/>
              </a:lnSpc>
            </a:pP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PPT</a:t>
            </a:r>
            <a:r>
              <a:rPr lang="zh-CN" altLang="en-US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www.ypppt.com/jiaocheng/</a:t>
            </a:r>
            <a:r>
              <a:rPr lang="en-US" altLang="zh-CN" sz="9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val="2446674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emp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7869</TotalTime>
  <Words>513</Words>
  <Application>Microsoft Office PowerPoint</Application>
  <PresentationFormat>全屏显示(16:9)</PresentationFormat>
  <Paragraphs>92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Bebas Neue</vt:lpstr>
      <vt:lpstr>Meiryo</vt:lpstr>
      <vt:lpstr>宋体</vt:lpstr>
      <vt:lpstr>微软雅黑</vt:lpstr>
      <vt:lpstr>Arial</vt:lpstr>
      <vt:lpstr>Calibri</vt:lpstr>
      <vt:lpstr>Calibri Light</vt:lpstr>
      <vt:lpstr>Office Theme</vt:lpstr>
      <vt:lpstr>1_Office Theme</vt:lpstr>
      <vt:lpstr>PowerPoint 演示文稿</vt:lpstr>
      <vt:lpstr>请输入你的标题</vt:lpstr>
      <vt:lpstr>请输入你的标题</vt:lpstr>
      <vt:lpstr>请输入你的标题</vt:lpstr>
      <vt:lpstr>请输入你的标题</vt:lpstr>
      <vt:lpstr>请输入你的标题</vt:lpstr>
      <vt:lpstr>请输入你的标题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kan</cp:lastModifiedBy>
  <cp:revision>204</cp:revision>
  <dcterms:created xsi:type="dcterms:W3CDTF">2011-12-26T17:46:32Z</dcterms:created>
  <dcterms:modified xsi:type="dcterms:W3CDTF">2023-02-06T03:30:29Z</dcterms:modified>
</cp:coreProperties>
</file>