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1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>
          <p15:clr>
            <a:srgbClr val="A4A3A4"/>
          </p15:clr>
        </p15:guide>
        <p15:guide id="2" orient="horz" pos="634">
          <p15:clr>
            <a:srgbClr val="A4A3A4"/>
          </p15:clr>
        </p15:guide>
        <p15:guide id="3" orient="horz" pos="2284">
          <p15:clr>
            <a:srgbClr val="A4A3A4"/>
          </p15:clr>
        </p15:guide>
        <p15:guide id="4" orient="horz" pos="281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4" autoAdjust="0"/>
    <p:restoredTop sz="96314" autoAdjust="0"/>
  </p:normalViewPr>
  <p:slideViewPr>
    <p:cSldViewPr>
      <p:cViewPr varScale="1">
        <p:scale>
          <a:sx n="143" d="100"/>
          <a:sy n="143" d="100"/>
        </p:scale>
        <p:origin x="960" y="120"/>
      </p:cViewPr>
      <p:guideLst>
        <p:guide orient="horz" pos="1756"/>
        <p:guide orient="horz" pos="634"/>
        <p:guide orient="horz" pos="2284"/>
        <p:guide orient="horz" pos="281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2604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9F9CA-00F0-4989-8082-CE5A46E1735C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8120-B645-48E6-95BE-51B1EF5074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70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8120-B645-48E6-95BE-51B1EF50741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11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407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15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79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1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6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40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39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02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0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62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557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9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4" Type="http://schemas.openxmlformats.org/officeDocument/2006/relationships/hyperlink" Target="http://www.ypppt.com/jier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13588"/>
            <a:ext cx="9144000" cy="178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zh-CN" altLang="en-US" sz="5400" dirty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4029912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汇报人</a:t>
            </a:r>
            <a:r>
              <a:rPr lang="zh-CN" altLang="en-US" dirty="0" smtClean="0"/>
              <a:t>：</a:t>
            </a:r>
            <a:r>
              <a:rPr lang="zh-CN" altLang="en-US" dirty="0"/>
              <a:t>优品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20XX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3544" y="1095586"/>
            <a:ext cx="35702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20XX</a:t>
            </a:r>
            <a:r>
              <a:rPr lang="zh-CN" altLang="en-US" sz="2000" dirty="0" smtClean="0">
                <a:latin typeface="+mj-ea"/>
                <a:ea typeface="+mj-ea"/>
              </a:rPr>
              <a:t>年第一季度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6000" spc="600" dirty="0">
                <a:latin typeface="+mj-ea"/>
                <a:ea typeface="+mj-ea"/>
              </a:rPr>
              <a:t>工作汇报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1865355"/>
      </p:ext>
    </p:extLst>
  </p:cSld>
  <p:clrMapOvr>
    <a:masterClrMapping/>
  </p:clrMapOvr>
  <p:transition spd="slow" advTm="582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4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13588"/>
            <a:ext cx="9144000" cy="178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zh-CN" sz="2000" dirty="0" smtClean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4029912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汇报人</a:t>
            </a:r>
            <a:r>
              <a:rPr lang="zh-CN" altLang="en-US" dirty="0" smtClean="0"/>
              <a:t>：</a:t>
            </a:r>
            <a:r>
              <a:rPr lang="zh-CN" altLang="en-US" dirty="0"/>
              <a:t>优品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20XX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3544" y="1100810"/>
            <a:ext cx="24929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汇报完毕，敬请指导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6000" spc="600" dirty="0">
                <a:latin typeface="+mj-ea"/>
                <a:ea typeface="+mj-ea"/>
              </a:rPr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35920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5"/>
    </mc:Choice>
    <mc:Fallback xmlns="">
      <p:transition spd="slow" advTm="35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1693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+mj-ea"/>
                <a:ea typeface="+mj-ea"/>
              </a:rPr>
              <a:t>目录</a:t>
            </a:r>
            <a:endParaRPr lang="zh-CN" altLang="en-US" sz="3200" dirty="0">
              <a:latin typeface="+mj-ea"/>
              <a:ea typeface="+mj-ea"/>
            </a:endParaRP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1. </a:t>
            </a:r>
            <a:r>
              <a:rPr lang="zh-CN" altLang="en-US" sz="2000" dirty="0" smtClean="0">
                <a:latin typeface="+mj-ea"/>
                <a:ea typeface="+mj-ea"/>
              </a:rPr>
              <a:t>工作最新进展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2. </a:t>
            </a:r>
            <a:r>
              <a:rPr lang="zh-CN" altLang="en-US" sz="2000" dirty="0" smtClean="0">
                <a:latin typeface="+mj-ea"/>
                <a:ea typeface="+mj-ea"/>
              </a:rPr>
              <a:t>工作遇到的问题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3. </a:t>
            </a:r>
            <a:r>
              <a:rPr lang="zh-CN" altLang="en-US" sz="2000" dirty="0" smtClean="0">
                <a:latin typeface="+mj-ea"/>
                <a:ea typeface="+mj-ea"/>
              </a:rPr>
              <a:t>工作中问题解决方案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4. </a:t>
            </a:r>
            <a:r>
              <a:rPr lang="zh-CN" altLang="en-US" sz="2000" dirty="0" smtClean="0">
                <a:latin typeface="+mj-ea"/>
                <a:ea typeface="+mj-ea"/>
              </a:rPr>
              <a:t>下一步工作计划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1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9"/>
    </mc:Choice>
    <mc:Fallback xmlns="">
      <p:transition spd="slow" advTm="61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1. </a:t>
            </a:r>
            <a:r>
              <a:rPr lang="zh-CN" altLang="en-US" sz="2000" dirty="0" smtClean="0">
                <a:latin typeface="+mj-ea"/>
                <a:ea typeface="+mj-ea"/>
              </a:rPr>
              <a:t>工作最新进展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5526" y="1991183"/>
            <a:ext cx="510267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）食堂的肉已经吃了</a:t>
            </a:r>
            <a:r>
              <a:rPr lang="en-US" altLang="zh-CN" sz="2000" dirty="0" smtClean="0">
                <a:latin typeface="+mj-ea"/>
                <a:ea typeface="+mj-ea"/>
              </a:rPr>
              <a:t>80%</a:t>
            </a:r>
            <a:r>
              <a:rPr lang="zh-CN" altLang="en-US" sz="2000" dirty="0" smtClean="0">
                <a:latin typeface="+mj-ea"/>
                <a:ea typeface="+mj-ea"/>
              </a:rPr>
              <a:t>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2</a:t>
            </a:r>
            <a:r>
              <a:rPr lang="zh-CN" altLang="en-US" sz="2000" dirty="0" smtClean="0">
                <a:latin typeface="+mj-ea"/>
                <a:ea typeface="+mj-ea"/>
              </a:rPr>
              <a:t>）休息区的水果已经吃了</a:t>
            </a:r>
            <a:r>
              <a:rPr lang="en-US" altLang="zh-CN" sz="2000" dirty="0" smtClean="0">
                <a:latin typeface="+mj-ea"/>
                <a:ea typeface="+mj-ea"/>
              </a:rPr>
              <a:t>20%</a:t>
            </a:r>
            <a:r>
              <a:rPr lang="zh-CN" altLang="en-US" sz="2000" dirty="0" smtClean="0">
                <a:latin typeface="+mj-ea"/>
                <a:ea typeface="+mj-ea"/>
              </a:rPr>
              <a:t>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3</a:t>
            </a:r>
            <a:r>
              <a:rPr lang="zh-CN" altLang="en-US" sz="2000" dirty="0" smtClean="0">
                <a:latin typeface="+mj-ea"/>
                <a:ea typeface="+mj-ea"/>
              </a:rPr>
              <a:t>）员工的福利已经发放完毕。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4</a:t>
            </a:r>
            <a:r>
              <a:rPr lang="zh-CN" altLang="en-US" sz="2000" dirty="0" smtClean="0">
                <a:latin typeface="+mj-ea"/>
                <a:ea typeface="+mj-ea"/>
              </a:rPr>
              <a:t>）下月公司组织法国</a:t>
            </a: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日游计划草拟完毕。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）后院的猪喂的肥肥的了。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6"/>
    </mc:Choice>
    <mc:Fallback xmlns="">
      <p:transition spd="slow" advTm="4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18311 L -1.94444E-6 -0.0004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+mj-ea"/>
                <a:ea typeface="+mj-ea"/>
              </a:rPr>
              <a:t>目录</a:t>
            </a:r>
            <a:endParaRPr lang="zh-CN" altLang="en-US" sz="3200" dirty="0">
              <a:latin typeface="+mj-ea"/>
              <a:ea typeface="+mj-ea"/>
            </a:endParaRP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1. </a:t>
            </a:r>
            <a:r>
              <a:rPr lang="zh-CN" altLang="en-US" sz="2000" dirty="0" smtClean="0">
                <a:latin typeface="+mj-ea"/>
                <a:ea typeface="+mj-ea"/>
              </a:rPr>
              <a:t>工作最新进展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2. </a:t>
            </a:r>
            <a:r>
              <a:rPr lang="zh-CN" altLang="en-US" sz="2000" dirty="0" smtClean="0">
                <a:latin typeface="+mj-ea"/>
                <a:ea typeface="+mj-ea"/>
              </a:rPr>
              <a:t>工作遇到的问题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3. </a:t>
            </a:r>
            <a:r>
              <a:rPr lang="zh-CN" altLang="en-US" sz="2000" dirty="0" smtClean="0">
                <a:latin typeface="+mj-ea"/>
                <a:ea typeface="+mj-ea"/>
              </a:rPr>
              <a:t>工作中问题解决方案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4. </a:t>
            </a:r>
            <a:r>
              <a:rPr lang="zh-CN" altLang="en-US" sz="2000" dirty="0" smtClean="0">
                <a:latin typeface="+mj-ea"/>
                <a:ea typeface="+mj-ea"/>
              </a:rPr>
              <a:t>下一步工作计划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67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9"/>
    </mc:Choice>
    <mc:Fallback xmlns="">
      <p:transition spd="slow" advTm="58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18357 L -1.94444E-6 3.7037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2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</a:t>
            </a:r>
            <a:r>
              <a:rPr lang="en-US" altLang="zh-CN" sz="2000" dirty="0">
                <a:latin typeface="+mj-ea"/>
                <a:ea typeface="+mj-ea"/>
              </a:rPr>
              <a:t>2. </a:t>
            </a:r>
            <a:r>
              <a:rPr lang="zh-CN" altLang="en-US" sz="2000" dirty="0">
                <a:latin typeface="+mj-ea"/>
                <a:ea typeface="+mj-ea"/>
              </a:rPr>
              <a:t>工作遇到的问题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733566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）：食堂里剩下的肉不知道做什么好。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2</a:t>
            </a:r>
            <a:r>
              <a:rPr lang="zh-CN" altLang="en-US" sz="2000" dirty="0" smtClean="0">
                <a:latin typeface="+mj-ea"/>
                <a:ea typeface="+mj-ea"/>
              </a:rPr>
              <a:t>）：休息区的水果已经过季了，是否购进新鲜应季水果？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3</a:t>
            </a:r>
            <a:r>
              <a:rPr lang="zh-CN" altLang="en-US" sz="2000" dirty="0" smtClean="0">
                <a:latin typeface="+mj-ea"/>
                <a:ea typeface="+mj-ea"/>
              </a:rPr>
              <a:t>）：员工的福利下月增加几成？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4</a:t>
            </a:r>
            <a:r>
              <a:rPr lang="zh-CN" altLang="en-US" sz="2000" dirty="0" smtClean="0">
                <a:latin typeface="+mj-ea"/>
                <a:ea typeface="+mj-ea"/>
              </a:rPr>
              <a:t>）：下月公司组织法国</a:t>
            </a: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日游是否扩展成欧洲双周游？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）：后院的猪长的不能再肥了，怎么办？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+mj-ea"/>
                <a:ea typeface="+mj-ea"/>
              </a:rPr>
              <a:t>目录</a:t>
            </a:r>
            <a:endParaRPr lang="zh-CN" altLang="en-US" sz="3200" dirty="0">
              <a:latin typeface="+mj-ea"/>
              <a:ea typeface="+mj-ea"/>
            </a:endParaRP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1. </a:t>
            </a:r>
            <a:r>
              <a:rPr lang="zh-CN" altLang="en-US" sz="2000" dirty="0" smtClean="0">
                <a:latin typeface="+mj-ea"/>
                <a:ea typeface="+mj-ea"/>
              </a:rPr>
              <a:t>工作最新进展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2. </a:t>
            </a:r>
            <a:r>
              <a:rPr lang="zh-CN" altLang="en-US" sz="2000" dirty="0" smtClean="0">
                <a:latin typeface="+mj-ea"/>
                <a:ea typeface="+mj-ea"/>
              </a:rPr>
              <a:t>工作遇到的问题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3. </a:t>
            </a:r>
            <a:r>
              <a:rPr lang="zh-CN" altLang="en-US" sz="2000" dirty="0" smtClean="0">
                <a:latin typeface="+mj-ea"/>
                <a:ea typeface="+mj-ea"/>
              </a:rPr>
              <a:t>工作中问题解决方案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4. </a:t>
            </a:r>
            <a:r>
              <a:rPr lang="zh-CN" altLang="en-US" sz="2000" dirty="0" smtClean="0">
                <a:latin typeface="+mj-ea"/>
                <a:ea typeface="+mj-ea"/>
              </a:rPr>
              <a:t>下一步工作计划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98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6"/>
    </mc:Choice>
    <mc:Fallback xmlns="">
      <p:transition spd="slow" advTm="4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3463 L 3.05556E-6 1.85185E-6 " pathEditMode="relative" rAng="0" ptsTypes="AA">
                                      <p:cBhvr>
                                        <p:cTn id="10" dur="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2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3" animBg="1"/>
      <p:bldP spid="4" grpId="4" animBg="1"/>
      <p:bldP spid="5" grpId="0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</a:rPr>
              <a:t> </a:t>
            </a:r>
            <a:r>
              <a:rPr lang="en-US" altLang="zh-CN" sz="2000" dirty="0" smtClean="0">
                <a:latin typeface="+mj-ea"/>
              </a:rPr>
              <a:t>         </a:t>
            </a:r>
            <a:r>
              <a:rPr lang="en-US" altLang="zh-CN" sz="2000" dirty="0" smtClean="0">
                <a:latin typeface="+mj-ea"/>
                <a:ea typeface="+mj-ea"/>
              </a:rPr>
              <a:t>3</a:t>
            </a:r>
            <a:r>
              <a:rPr lang="en-US" altLang="zh-CN" sz="2000" dirty="0">
                <a:latin typeface="+mj-ea"/>
                <a:ea typeface="+mj-ea"/>
              </a:rPr>
              <a:t>. </a:t>
            </a:r>
            <a:r>
              <a:rPr lang="zh-CN" altLang="en-US" sz="2000" dirty="0">
                <a:latin typeface="+mj-ea"/>
                <a:ea typeface="+mj-ea"/>
              </a:rPr>
              <a:t>工作中问题解决方案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05525" y="1991183"/>
            <a:ext cx="69733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）：查询网络食谱；请教有经验的师傅。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2</a:t>
            </a:r>
            <a:r>
              <a:rPr lang="zh-CN" altLang="en-US" sz="2000" dirty="0" smtClean="0">
                <a:latin typeface="+mj-ea"/>
                <a:ea typeface="+mj-ea"/>
              </a:rPr>
              <a:t>）：过季水果分发到户，及时购进新鲜应季水果。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3</a:t>
            </a:r>
            <a:r>
              <a:rPr lang="zh-CN" altLang="en-US" sz="2000" dirty="0" smtClean="0">
                <a:latin typeface="+mj-ea"/>
                <a:ea typeface="+mj-ea"/>
              </a:rPr>
              <a:t>）：原则上员工的福利下月增加</a:t>
            </a: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成，须经总部批准。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4</a:t>
            </a:r>
            <a:r>
              <a:rPr lang="zh-CN" altLang="en-US" sz="2000" dirty="0" smtClean="0">
                <a:latin typeface="+mj-ea"/>
                <a:ea typeface="+mj-ea"/>
              </a:rPr>
              <a:t>）：法国</a:t>
            </a: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日游扩展成欧洲双周游方案已上报。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问题 </a:t>
            </a:r>
            <a:r>
              <a:rPr lang="en-US" altLang="zh-CN" sz="2000" dirty="0" smtClean="0">
                <a:latin typeface="+mj-ea"/>
                <a:ea typeface="+mj-ea"/>
              </a:rPr>
              <a:t>5</a:t>
            </a:r>
            <a:r>
              <a:rPr lang="zh-CN" altLang="en-US" sz="2000" dirty="0" smtClean="0">
                <a:latin typeface="+mj-ea"/>
                <a:ea typeface="+mj-ea"/>
              </a:rPr>
              <a:t>）：及时屠宰饱和肥的猪。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82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6"/>
    </mc:Choice>
    <mc:Fallback xmlns="">
      <p:transition spd="slow" advTm="45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50926 L 4.16667E-6 -1.85185E-6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latin typeface="+mj-ea"/>
                <a:ea typeface="+mj-ea"/>
              </a:rPr>
              <a:t>目录</a:t>
            </a:r>
            <a:endParaRPr lang="zh-CN" altLang="en-US" sz="3200" dirty="0">
              <a:latin typeface="+mj-ea"/>
              <a:ea typeface="+mj-ea"/>
            </a:endParaRP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1. </a:t>
            </a:r>
            <a:r>
              <a:rPr lang="zh-CN" altLang="en-US" sz="2000" dirty="0" smtClean="0">
                <a:latin typeface="+mj-ea"/>
                <a:ea typeface="+mj-ea"/>
              </a:rPr>
              <a:t>工作最新进展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2. </a:t>
            </a:r>
            <a:r>
              <a:rPr lang="zh-CN" altLang="en-US" sz="2000" dirty="0" smtClean="0">
                <a:latin typeface="+mj-ea"/>
                <a:ea typeface="+mj-ea"/>
              </a:rPr>
              <a:t>工作遇到的问题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+mj-ea"/>
                <a:ea typeface="+mj-ea"/>
              </a:rPr>
              <a:t>          3. </a:t>
            </a:r>
            <a:r>
              <a:rPr lang="zh-CN" altLang="en-US" sz="2000" dirty="0" smtClean="0">
                <a:latin typeface="+mj-ea"/>
                <a:ea typeface="+mj-ea"/>
              </a:rPr>
              <a:t>工作中问题解决方案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     4. </a:t>
            </a:r>
            <a:r>
              <a:rPr lang="zh-CN" altLang="en-US" sz="2000" dirty="0" smtClean="0">
                <a:latin typeface="+mj-ea"/>
                <a:ea typeface="+mj-ea"/>
              </a:rPr>
              <a:t>下一步工作计划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849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5"/>
    </mc:Choice>
    <mc:Fallback xmlns="">
      <p:transition spd="slow" advTm="44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50926 L -3.88889E-6 -1.11111E-6 " pathEditMode="relative" rAng="0" ptsTypes="AA">
                                      <p:cBhvr>
                                        <p:cTn id="10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2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1" animBg="1"/>
      <p:bldP spid="4" grpId="2" animBg="1"/>
      <p:bldP spid="5" grpId="1" animBg="1"/>
      <p:bldP spid="5" grpId="2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>
                <a:latin typeface="+mj-ea"/>
              </a:rPr>
              <a:t> </a:t>
            </a:r>
            <a:r>
              <a:rPr lang="en-US" altLang="zh-CN" sz="2000" dirty="0" smtClean="0">
                <a:latin typeface="+mj-ea"/>
              </a:rPr>
              <a:t>         </a:t>
            </a:r>
            <a:r>
              <a:rPr lang="en-US" altLang="zh-CN" sz="2000" dirty="0">
                <a:latin typeface="+mj-ea"/>
                <a:ea typeface="+mj-ea"/>
              </a:rPr>
              <a:t>4. </a:t>
            </a:r>
            <a:r>
              <a:rPr lang="zh-CN" altLang="en-US" sz="2000" dirty="0">
                <a:latin typeface="+mj-ea"/>
                <a:ea typeface="+mj-ea"/>
              </a:rPr>
              <a:t>下一步工作</a:t>
            </a:r>
            <a:r>
              <a:rPr lang="zh-CN" altLang="en-US" sz="2000" dirty="0" smtClean="0">
                <a:latin typeface="+mj-ea"/>
                <a:ea typeface="+mj-ea"/>
              </a:rPr>
              <a:t>计划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05525" y="1991183"/>
            <a:ext cx="700384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）继续加强员工福利待遇提高准备工作。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2</a:t>
            </a:r>
            <a:r>
              <a:rPr lang="zh-CN" altLang="en-US" sz="2000" dirty="0" smtClean="0">
                <a:latin typeface="+mj-ea"/>
                <a:ea typeface="+mj-ea"/>
              </a:rPr>
              <a:t>）把相关政策切实落到实处，做到少一补十。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3</a:t>
            </a:r>
            <a:r>
              <a:rPr lang="zh-CN" altLang="en-US" sz="2000" dirty="0" smtClean="0">
                <a:latin typeface="+mj-ea"/>
                <a:ea typeface="+mj-ea"/>
              </a:rPr>
              <a:t>）对特别困难的员工制定具体的补助计划。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j-ea"/>
                <a:ea typeface="+mj-ea"/>
              </a:rPr>
              <a:t>4</a:t>
            </a:r>
            <a:r>
              <a:rPr lang="zh-CN" altLang="en-US" sz="2000" dirty="0" smtClean="0">
                <a:latin typeface="+mj-ea"/>
                <a:ea typeface="+mj-ea"/>
              </a:rPr>
              <a:t>）严查公司内部铺张浪费，一经查出，十倍处罚，并将处罚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+mj-ea"/>
                <a:ea typeface="+mj-ea"/>
              </a:rPr>
              <a:t> </a:t>
            </a:r>
            <a:r>
              <a:rPr lang="en-US" altLang="zh-CN" sz="2000" dirty="0" smtClean="0">
                <a:latin typeface="+mj-ea"/>
                <a:ea typeface="+mj-ea"/>
              </a:rPr>
              <a:t>    </a:t>
            </a:r>
            <a:r>
              <a:rPr lang="zh-CN" altLang="en-US" sz="2000" dirty="0" smtClean="0">
                <a:latin typeface="+mj-ea"/>
                <a:ea typeface="+mj-ea"/>
              </a:rPr>
              <a:t>所得分发给员工。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51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4"/>
    </mc:Choice>
    <mc:Fallback xmlns="">
      <p:transition spd="slow" advTm="44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67199 L 3.33333E-6 -1.85185E-6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全屏显示(16:9)</PresentationFormat>
  <Paragraphs>60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Franklin Gothic Book</vt:lpstr>
      <vt:lpstr>Meiryo</vt:lpstr>
      <vt:lpstr>黑体</vt:lpstr>
      <vt:lpstr>宋体</vt:lpstr>
      <vt:lpstr>微软雅黑</vt:lpstr>
      <vt:lpstr>Arial</vt:lpstr>
      <vt:lpstr>Calibri</vt:lpstr>
      <vt:lpstr>Calibri Light</vt:lpstr>
      <vt:lpstr>Franklin Gothic Medium</vt:lpstr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2015-05-24T04:07:56Z</dcterms:created>
  <dcterms:modified xsi:type="dcterms:W3CDTF">2023-02-06T03:22:33Z</dcterms:modified>
</cp:coreProperties>
</file>