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theme/theme4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36" r:id="rId3"/>
    <p:sldMasterId id="2147483748" r:id="rId4"/>
    <p:sldMasterId id="2147483843" r:id="rId5"/>
    <p:sldMasterId id="2147483844" r:id="rId6"/>
    <p:sldMasterId id="2147483845" r:id="rId7"/>
    <p:sldMasterId id="2147483846" r:id="rId8"/>
    <p:sldMasterId id="2147483847" r:id="rId9"/>
    <p:sldMasterId id="2147483848" r:id="rId10"/>
    <p:sldMasterId id="2147483849" r:id="rId11"/>
    <p:sldMasterId id="2147483850" r:id="rId12"/>
    <p:sldMasterId id="2147483851" r:id="rId13"/>
    <p:sldMasterId id="2147483852" r:id="rId14"/>
    <p:sldMasterId id="2147483853" r:id="rId15"/>
    <p:sldMasterId id="2147483854" r:id="rId16"/>
    <p:sldMasterId id="2147483855" r:id="rId17"/>
    <p:sldMasterId id="2147483856" r:id="rId18"/>
    <p:sldMasterId id="2147483857" r:id="rId19"/>
    <p:sldMasterId id="2147483858" r:id="rId20"/>
    <p:sldMasterId id="2147483859" r:id="rId21"/>
    <p:sldMasterId id="2147483861" r:id="rId22"/>
    <p:sldMasterId id="2147483862" r:id="rId23"/>
    <p:sldMasterId id="2147483863" r:id="rId24"/>
    <p:sldMasterId id="2147483864" r:id="rId25"/>
    <p:sldMasterId id="2147483865" r:id="rId26"/>
    <p:sldMasterId id="2147483866" r:id="rId27"/>
    <p:sldMasterId id="2147483867" r:id="rId28"/>
    <p:sldMasterId id="2147483868" r:id="rId29"/>
    <p:sldMasterId id="2147483869" r:id="rId30"/>
    <p:sldMasterId id="2147483870" r:id="rId31"/>
    <p:sldMasterId id="2147483872" r:id="rId32"/>
    <p:sldMasterId id="2147483873" r:id="rId33"/>
    <p:sldMasterId id="2147483874" r:id="rId34"/>
    <p:sldMasterId id="2147483875" r:id="rId35"/>
    <p:sldMasterId id="2147483876" r:id="rId36"/>
    <p:sldMasterId id="2147483877" r:id="rId37"/>
    <p:sldMasterId id="2147483878" r:id="rId38"/>
    <p:sldMasterId id="2147483879" r:id="rId39"/>
    <p:sldMasterId id="2147483880" r:id="rId40"/>
    <p:sldMasterId id="2147484343" r:id="rId41"/>
  </p:sldMasterIdLst>
  <p:notesMasterIdLst>
    <p:notesMasterId r:id="rId63"/>
  </p:notesMasterIdLst>
  <p:sldIdLst>
    <p:sldId id="257" r:id="rId42"/>
    <p:sldId id="258" r:id="rId43"/>
    <p:sldId id="259" r:id="rId44"/>
    <p:sldId id="261" r:id="rId45"/>
    <p:sldId id="256" r:id="rId46"/>
    <p:sldId id="262" r:id="rId47"/>
    <p:sldId id="263" r:id="rId48"/>
    <p:sldId id="264" r:id="rId49"/>
    <p:sldId id="266" r:id="rId50"/>
    <p:sldId id="265" r:id="rId51"/>
    <p:sldId id="267" r:id="rId52"/>
    <p:sldId id="268" r:id="rId53"/>
    <p:sldId id="269" r:id="rId54"/>
    <p:sldId id="271" r:id="rId55"/>
    <p:sldId id="273" r:id="rId56"/>
    <p:sldId id="272" r:id="rId57"/>
    <p:sldId id="274" r:id="rId58"/>
    <p:sldId id="270" r:id="rId59"/>
    <p:sldId id="275" r:id="rId60"/>
    <p:sldId id="276" r:id="rId61"/>
    <p:sldId id="277" r:id="rId62"/>
  </p:sldIdLst>
  <p:sldSz cx="9144000" cy="5143500" type="screen16x9"/>
  <p:notesSz cx="6858000" cy="9144000"/>
  <p:defaultTextStyle>
    <a:defPPr>
      <a:defRPr lang="zh-CN"/>
    </a:defPPr>
    <a:lvl1pPr algn="l" defTabSz="685800"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2900" indent="114300" algn="l" defTabSz="685800"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5800" indent="228600" algn="l" defTabSz="685800"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8700" indent="342900" algn="l" defTabSz="685800"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1600" indent="457200" algn="l" defTabSz="685800"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pos="2880">
          <p15:clr>
            <a:srgbClr val="A4A3A4"/>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5045"/>
    <a:srgbClr val="F7F2EA"/>
    <a:srgbClr val="EC5A5D"/>
    <a:srgbClr val="F18B8D"/>
    <a:srgbClr val="ED6669"/>
    <a:srgbClr val="092330"/>
    <a:srgbClr val="FDFDFD"/>
    <a:srgbClr val="3B43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14"/>
      </p:cViewPr>
      <p:guideLst>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1.xml"/><Relationship Id="rId47" Type="http://schemas.openxmlformats.org/officeDocument/2006/relationships/slide" Target="slides/slide6.xml"/><Relationship Id="rId50" Type="http://schemas.openxmlformats.org/officeDocument/2006/relationships/slide" Target="slides/slide9.xml"/><Relationship Id="rId55" Type="http://schemas.openxmlformats.org/officeDocument/2006/relationships/slide" Target="slides/slide14.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4.xml"/><Relationship Id="rId53" Type="http://schemas.openxmlformats.org/officeDocument/2006/relationships/slide" Target="slides/slide12.xml"/><Relationship Id="rId58" Type="http://schemas.openxmlformats.org/officeDocument/2006/relationships/slide" Target="slides/slide17.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2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2.xml"/><Relationship Id="rId48" Type="http://schemas.openxmlformats.org/officeDocument/2006/relationships/slide" Target="slides/slide7.xml"/><Relationship Id="rId56" Type="http://schemas.openxmlformats.org/officeDocument/2006/relationships/slide" Target="slides/slide15.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5.xml"/><Relationship Id="rId59" Type="http://schemas.openxmlformats.org/officeDocument/2006/relationships/slide" Target="slides/slide18.xml"/><Relationship Id="rId67"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3.xml"/><Relationship Id="rId62"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8.xml"/><Relationship Id="rId57" Type="http://schemas.openxmlformats.org/officeDocument/2006/relationships/slide" Target="slides/slide1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3.xml"/><Relationship Id="rId52" Type="http://schemas.openxmlformats.org/officeDocument/2006/relationships/slide" Target="slides/slide11.xml"/><Relationship Id="rId60" Type="http://schemas.openxmlformats.org/officeDocument/2006/relationships/slide" Target="slides/slide19.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4034"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atin typeface="Calibri" panose="020F0502020204030204" pitchFamily="34" charset="0"/>
                <a:ea typeface="宋体" panose="02010600030101010101" pitchFamily="2" charset="-122"/>
              </a:defRPr>
            </a:lvl1pPr>
          </a:lstStyle>
          <a:p>
            <a:pPr>
              <a:defRPr/>
            </a:pPr>
            <a:endParaRPr lang="zh-CN" altLang="en-US"/>
          </a:p>
        </p:txBody>
      </p:sp>
      <p:sp>
        <p:nvSpPr>
          <p:cNvPr id="44035"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a:latin typeface="Calibri" panose="020F0502020204030204" pitchFamily="34" charset="0"/>
                <a:ea typeface="宋体" panose="02010600030101010101" pitchFamily="2" charset="-122"/>
              </a:defRPr>
            </a:lvl1pPr>
          </a:lstStyle>
          <a:p>
            <a:pPr>
              <a:defRPr/>
            </a:pPr>
            <a:fld id="{9B5248CC-BA40-4BEE-AD1A-6CB3EFFE67F3}" type="datetimeFigureOut">
              <a:rPr lang="zh-CN" altLang="en-US"/>
              <a:pPr>
                <a:defRPr/>
              </a:pPr>
              <a:t>2023/2/6</a:t>
            </a:fld>
            <a:endParaRPr lang="zh-CN" altLang="en-US"/>
          </a:p>
        </p:txBody>
      </p:sp>
      <p:sp>
        <p:nvSpPr>
          <p:cNvPr id="44036"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44037"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4038"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atin typeface="Calibri" panose="020F0502020204030204" pitchFamily="34" charset="0"/>
                <a:ea typeface="宋体" panose="02010600030101010101" pitchFamily="2" charset="-122"/>
              </a:defRPr>
            </a:lvl1pPr>
          </a:lstStyle>
          <a:p>
            <a:pPr>
              <a:defRPr/>
            </a:pPr>
            <a:endParaRPr lang="zh-CN" altLang="en-US"/>
          </a:p>
        </p:txBody>
      </p:sp>
      <p:sp>
        <p:nvSpPr>
          <p:cNvPr id="44039"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latin typeface="Calibri" panose="020F0502020204030204" pitchFamily="34" charset="0"/>
                <a:ea typeface="宋体" panose="02010600030101010101" pitchFamily="2" charset="-122"/>
              </a:defRPr>
            </a:lvl1pPr>
          </a:lstStyle>
          <a:p>
            <a:pPr>
              <a:defRPr/>
            </a:pPr>
            <a:fld id="{DB6B988D-2E80-431A-A035-2D65CE053D58}" type="slidenum">
              <a:rPr lang="zh-CN" altLang="en-US"/>
              <a:pPr>
                <a:defRPr/>
              </a:pPr>
              <a:t>‹#›</a:t>
            </a:fld>
            <a:endParaRPr lang="zh-CN" altLang="en-US"/>
          </a:p>
        </p:txBody>
      </p:sp>
    </p:spTree>
    <p:extLst>
      <p:ext uri="{BB962C8B-B14F-4D97-AF65-F5344CB8AC3E}">
        <p14:creationId xmlns:p14="http://schemas.microsoft.com/office/powerpoint/2010/main" val="2416568501"/>
      </p:ext>
    </p:extLst>
  </p:cSld>
  <p:clrMap bg1="lt1" tx1="dk1" bg2="lt2" tx2="dk2" accent1="accent1" accent2="accent2" accent3="accent3" accent4="accent4" accent5="accent5" accent6="accent6" hlink="hlink" folHlink="folHlink"/>
  <p:notesStyle>
    <a:lvl1pPr algn="l" defTabSz="685800"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1pPr>
    <a:lvl2pPr marL="342900" algn="l" defTabSz="685800"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2pPr>
    <a:lvl3pPr marL="685800" algn="l" defTabSz="685800"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3pPr>
    <a:lvl4pPr marL="1028700" algn="l" defTabSz="685800"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4pPr>
    <a:lvl5pPr marL="1371600" algn="l" defTabSz="685800"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0698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20B199EC-DC6D-42E2-AD06-860124F61DAA}"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A6160BE-28A1-448B-898C-644213474CFF}" type="slidenum">
              <a:rPr lang="zh-CN" altLang="en-US"/>
              <a:pPr>
                <a:defRPr/>
              </a:pPr>
              <a:t>‹#›</a:t>
            </a:fld>
            <a:endParaRPr lang="zh-CN" altLang="en-US"/>
          </a:p>
        </p:txBody>
      </p:sp>
    </p:spTree>
    <p:extLst>
      <p:ext uri="{BB962C8B-B14F-4D97-AF65-F5344CB8AC3E}">
        <p14:creationId xmlns:p14="http://schemas.microsoft.com/office/powerpoint/2010/main" val="3681311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46286259-022F-457E-9655-B79F4FF0729A}"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07F36D2-B849-48EA-8EE9-C73D32BC11B8}" type="slidenum">
              <a:rPr lang="zh-CN" altLang="en-US"/>
              <a:pPr>
                <a:defRPr/>
              </a:pPr>
              <a:t>‹#›</a:t>
            </a:fld>
            <a:endParaRPr lang="zh-CN" altLang="en-US"/>
          </a:p>
        </p:txBody>
      </p:sp>
    </p:spTree>
    <p:extLst>
      <p:ext uri="{BB962C8B-B14F-4D97-AF65-F5344CB8AC3E}">
        <p14:creationId xmlns:p14="http://schemas.microsoft.com/office/powerpoint/2010/main" val="35715406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E55271E9-A60A-44EC-8D4F-A2DC90D3A906}"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9D11CB3-A42B-4AA6-8412-12931335B35B}" type="slidenum">
              <a:rPr lang="zh-CN" altLang="en-US"/>
              <a:pPr>
                <a:defRPr/>
              </a:pPr>
              <a:t>‹#›</a:t>
            </a:fld>
            <a:endParaRPr lang="zh-CN" altLang="en-US"/>
          </a:p>
        </p:txBody>
      </p:sp>
    </p:spTree>
    <p:extLst>
      <p:ext uri="{BB962C8B-B14F-4D97-AF65-F5344CB8AC3E}">
        <p14:creationId xmlns:p14="http://schemas.microsoft.com/office/powerpoint/2010/main" val="1292740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BFAB7A58-7098-4173-BCB0-91057A834CF2}"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14F79C7-58F6-457F-BF92-6FEF2B14D845}" type="slidenum">
              <a:rPr lang="zh-CN" altLang="en-US"/>
              <a:pPr>
                <a:defRPr/>
              </a:pPr>
              <a:t>‹#›</a:t>
            </a:fld>
            <a:endParaRPr lang="zh-CN" altLang="en-US"/>
          </a:p>
        </p:txBody>
      </p:sp>
    </p:spTree>
    <p:extLst>
      <p:ext uri="{BB962C8B-B14F-4D97-AF65-F5344CB8AC3E}">
        <p14:creationId xmlns:p14="http://schemas.microsoft.com/office/powerpoint/2010/main" val="40946982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8339304A-D205-433F-9269-A1689D071A3C}"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95BCAFE-CC43-4DE1-9C79-F096F3BE0900}" type="slidenum">
              <a:rPr lang="zh-CN" altLang="en-US"/>
              <a:pPr>
                <a:defRPr/>
              </a:pPr>
              <a:t>‹#›</a:t>
            </a:fld>
            <a:endParaRPr lang="zh-CN" altLang="en-US"/>
          </a:p>
        </p:txBody>
      </p:sp>
    </p:spTree>
    <p:extLst>
      <p:ext uri="{BB962C8B-B14F-4D97-AF65-F5344CB8AC3E}">
        <p14:creationId xmlns:p14="http://schemas.microsoft.com/office/powerpoint/2010/main" val="8247365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5ACFDD1A-6C1A-4664-8C6F-FA4BBDA4E8C7}"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6C1759F5-5E8C-4CA2-929D-9E6EE7DE6F36}" type="slidenum">
              <a:rPr lang="zh-CN" altLang="en-US"/>
              <a:pPr>
                <a:defRPr/>
              </a:pPr>
              <a:t>‹#›</a:t>
            </a:fld>
            <a:endParaRPr lang="zh-CN" altLang="en-US"/>
          </a:p>
        </p:txBody>
      </p:sp>
    </p:spTree>
    <p:extLst>
      <p:ext uri="{BB962C8B-B14F-4D97-AF65-F5344CB8AC3E}">
        <p14:creationId xmlns:p14="http://schemas.microsoft.com/office/powerpoint/2010/main" val="13639558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52ED5094-2AD3-4CBA-A62A-CDE58B7DA22F}" type="datetimeFigureOut">
              <a:rPr lang="zh-CN" altLang="en-US"/>
              <a:pPr>
                <a:defRPr/>
              </a:pPr>
              <a:t>2023/2/6</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14DBC73D-86EB-48F7-92A8-1FCBE5AB0A5F}" type="slidenum">
              <a:rPr lang="zh-CN" altLang="en-US"/>
              <a:pPr>
                <a:defRPr/>
              </a:pPr>
              <a:t>‹#›</a:t>
            </a:fld>
            <a:endParaRPr lang="zh-CN" altLang="en-US"/>
          </a:p>
        </p:txBody>
      </p:sp>
    </p:spTree>
    <p:extLst>
      <p:ext uri="{BB962C8B-B14F-4D97-AF65-F5344CB8AC3E}">
        <p14:creationId xmlns:p14="http://schemas.microsoft.com/office/powerpoint/2010/main" val="11774136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4E841AC2-E723-43EB-8ED8-83B1FD80BFF4}" type="datetimeFigureOut">
              <a:rPr lang="zh-CN" altLang="en-US"/>
              <a:pPr>
                <a:defRPr/>
              </a:pPr>
              <a:t>2023/2/6</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159ED819-1667-49F2-BA0C-B78B2D5A9FB1}" type="slidenum">
              <a:rPr lang="zh-CN" altLang="en-US"/>
              <a:pPr>
                <a:defRPr/>
              </a:pPr>
              <a:t>‹#›</a:t>
            </a:fld>
            <a:endParaRPr lang="zh-CN" altLang="en-US"/>
          </a:p>
        </p:txBody>
      </p:sp>
    </p:spTree>
    <p:extLst>
      <p:ext uri="{BB962C8B-B14F-4D97-AF65-F5344CB8AC3E}">
        <p14:creationId xmlns:p14="http://schemas.microsoft.com/office/powerpoint/2010/main" val="3963007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480271FE-B1BD-4802-AB9D-FA1E3FD8B31C}" type="datetimeFigureOut">
              <a:rPr lang="zh-CN" altLang="en-US"/>
              <a:pPr>
                <a:defRPr/>
              </a:pPr>
              <a:t>2023/2/6</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6DC4235D-01AD-4805-9112-7676023A961D}" type="slidenum">
              <a:rPr lang="zh-CN" altLang="en-US"/>
              <a:pPr>
                <a:defRPr/>
              </a:pPr>
              <a:t>‹#›</a:t>
            </a:fld>
            <a:endParaRPr lang="zh-CN" altLang="en-US"/>
          </a:p>
        </p:txBody>
      </p:sp>
    </p:spTree>
    <p:extLst>
      <p:ext uri="{BB962C8B-B14F-4D97-AF65-F5344CB8AC3E}">
        <p14:creationId xmlns:p14="http://schemas.microsoft.com/office/powerpoint/2010/main" val="4947105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340E96D9-93C3-4845-8528-34E6E6A953E6}"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43B04D8-DE7E-4370-AC19-3D3290B4371A}" type="slidenum">
              <a:rPr lang="zh-CN" altLang="en-US"/>
              <a:pPr>
                <a:defRPr/>
              </a:pPr>
              <a:t>‹#›</a:t>
            </a:fld>
            <a:endParaRPr lang="zh-CN" altLang="en-US"/>
          </a:p>
        </p:txBody>
      </p:sp>
    </p:spTree>
    <p:extLst>
      <p:ext uri="{BB962C8B-B14F-4D97-AF65-F5344CB8AC3E}">
        <p14:creationId xmlns:p14="http://schemas.microsoft.com/office/powerpoint/2010/main" val="3682907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912E1A53-4269-419F-B6FE-27BBD7A32B77}"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23473EDB-071A-4F0B-B65E-93BA3D4BF9FE}" type="slidenum">
              <a:rPr lang="zh-CN" altLang="en-US"/>
              <a:pPr>
                <a:defRPr/>
              </a:pPr>
              <a:t>‹#›</a:t>
            </a:fld>
            <a:endParaRPr lang="zh-CN" altLang="en-US"/>
          </a:p>
        </p:txBody>
      </p:sp>
    </p:spTree>
    <p:extLst>
      <p:ext uri="{BB962C8B-B14F-4D97-AF65-F5344CB8AC3E}">
        <p14:creationId xmlns:p14="http://schemas.microsoft.com/office/powerpoint/2010/main" val="8924781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F0858A4-7DCC-47D6-901C-3B971C6F7B13}"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76960D1-5EDE-45E4-A65C-ACD634D5EAE1}" type="slidenum">
              <a:rPr lang="zh-CN" altLang="en-US"/>
              <a:pPr>
                <a:defRPr/>
              </a:pPr>
              <a:t>‹#›</a:t>
            </a:fld>
            <a:endParaRPr lang="zh-CN" altLang="en-US"/>
          </a:p>
        </p:txBody>
      </p:sp>
    </p:spTree>
    <p:extLst>
      <p:ext uri="{BB962C8B-B14F-4D97-AF65-F5344CB8AC3E}">
        <p14:creationId xmlns:p14="http://schemas.microsoft.com/office/powerpoint/2010/main" val="198153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932FF277-0258-4DC7-9A25-F99524A47144}"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2290448-C0F0-4FD3-8E4C-B387E8011268}" type="slidenum">
              <a:rPr lang="zh-CN" altLang="en-US"/>
              <a:pPr>
                <a:defRPr/>
              </a:pPr>
              <a:t>‹#›</a:t>
            </a:fld>
            <a:endParaRPr lang="zh-CN" altLang="en-US"/>
          </a:p>
        </p:txBody>
      </p:sp>
    </p:spTree>
    <p:extLst>
      <p:ext uri="{BB962C8B-B14F-4D97-AF65-F5344CB8AC3E}">
        <p14:creationId xmlns:p14="http://schemas.microsoft.com/office/powerpoint/2010/main" val="18728536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A72ACC31-64CC-4541-A294-6987992A3D43}"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7ADD7E05-C0F5-4C1F-AEBB-A4FB658C3FF0}" type="slidenum">
              <a:rPr lang="zh-CN" altLang="en-US"/>
              <a:pPr>
                <a:defRPr/>
              </a:pPr>
              <a:t>‹#›</a:t>
            </a:fld>
            <a:endParaRPr lang="zh-CN" altLang="en-US"/>
          </a:p>
        </p:txBody>
      </p:sp>
    </p:spTree>
    <p:extLst>
      <p:ext uri="{BB962C8B-B14F-4D97-AF65-F5344CB8AC3E}">
        <p14:creationId xmlns:p14="http://schemas.microsoft.com/office/powerpoint/2010/main" val="19670338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D1C38B50-2A9D-4FA3-B5B6-E2A21BD83DE8}"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592465A-55BC-47CF-AE62-4181C43E164B}" type="slidenum">
              <a:rPr lang="zh-CN" altLang="en-US"/>
              <a:pPr>
                <a:defRPr/>
              </a:pPr>
              <a:t>‹#›</a:t>
            </a:fld>
            <a:endParaRPr lang="zh-CN" altLang="en-US"/>
          </a:p>
        </p:txBody>
      </p:sp>
    </p:spTree>
    <p:extLst>
      <p:ext uri="{BB962C8B-B14F-4D97-AF65-F5344CB8AC3E}">
        <p14:creationId xmlns:p14="http://schemas.microsoft.com/office/powerpoint/2010/main" val="21372976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21ADEC52-BD50-46BD-BA4F-1A529CFF0838}"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846C0BF-C49E-4808-9D8A-C701843A5626}" type="slidenum">
              <a:rPr lang="zh-CN" altLang="en-US"/>
              <a:pPr>
                <a:defRPr/>
              </a:pPr>
              <a:t>‹#›</a:t>
            </a:fld>
            <a:endParaRPr lang="zh-CN" altLang="en-US"/>
          </a:p>
        </p:txBody>
      </p:sp>
    </p:spTree>
    <p:extLst>
      <p:ext uri="{BB962C8B-B14F-4D97-AF65-F5344CB8AC3E}">
        <p14:creationId xmlns:p14="http://schemas.microsoft.com/office/powerpoint/2010/main" val="19808073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C4D32FB9-23AF-4311-9A2D-08391B839AA5}"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65DCBAA-B466-4EDA-9546-0ECFC64C9FA0}" type="slidenum">
              <a:rPr lang="zh-CN" altLang="en-US"/>
              <a:pPr>
                <a:defRPr/>
              </a:pPr>
              <a:t>‹#›</a:t>
            </a:fld>
            <a:endParaRPr lang="zh-CN" altLang="en-US"/>
          </a:p>
        </p:txBody>
      </p:sp>
    </p:spTree>
    <p:extLst>
      <p:ext uri="{BB962C8B-B14F-4D97-AF65-F5344CB8AC3E}">
        <p14:creationId xmlns:p14="http://schemas.microsoft.com/office/powerpoint/2010/main" val="6037135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AD9C4EE4-90E3-4840-A821-3B6EC9FC95FC}"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6F5F02B4-7961-438E-9236-1C5082ED70E1}" type="slidenum">
              <a:rPr lang="zh-CN" altLang="en-US"/>
              <a:pPr>
                <a:defRPr/>
              </a:pPr>
              <a:t>‹#›</a:t>
            </a:fld>
            <a:endParaRPr lang="zh-CN" altLang="en-US"/>
          </a:p>
        </p:txBody>
      </p:sp>
    </p:spTree>
    <p:extLst>
      <p:ext uri="{BB962C8B-B14F-4D97-AF65-F5344CB8AC3E}">
        <p14:creationId xmlns:p14="http://schemas.microsoft.com/office/powerpoint/2010/main" val="39966092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38EFA246-4385-4AA5-8BCC-7E6EB423AB80}" type="datetimeFigureOut">
              <a:rPr lang="zh-CN" altLang="en-US"/>
              <a:pPr>
                <a:defRPr/>
              </a:pPr>
              <a:t>2023/2/6</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CF51A44D-D4E4-4D72-A16A-A603E55113C7}" type="slidenum">
              <a:rPr lang="zh-CN" altLang="en-US"/>
              <a:pPr>
                <a:defRPr/>
              </a:pPr>
              <a:t>‹#›</a:t>
            </a:fld>
            <a:endParaRPr lang="zh-CN" altLang="en-US"/>
          </a:p>
        </p:txBody>
      </p:sp>
    </p:spTree>
    <p:extLst>
      <p:ext uri="{BB962C8B-B14F-4D97-AF65-F5344CB8AC3E}">
        <p14:creationId xmlns:p14="http://schemas.microsoft.com/office/powerpoint/2010/main" val="26345848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9FAAD605-8610-454F-BA83-FA26960F7568}" type="datetimeFigureOut">
              <a:rPr lang="zh-CN" altLang="en-US"/>
              <a:pPr>
                <a:defRPr/>
              </a:pPr>
              <a:t>2023/2/6</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5B8ECDAA-3822-4B98-8365-FED746FCAC9A}" type="slidenum">
              <a:rPr lang="zh-CN" altLang="en-US"/>
              <a:pPr>
                <a:defRPr/>
              </a:pPr>
              <a:t>‹#›</a:t>
            </a:fld>
            <a:endParaRPr lang="zh-CN" altLang="en-US"/>
          </a:p>
        </p:txBody>
      </p:sp>
    </p:spTree>
    <p:extLst>
      <p:ext uri="{BB962C8B-B14F-4D97-AF65-F5344CB8AC3E}">
        <p14:creationId xmlns:p14="http://schemas.microsoft.com/office/powerpoint/2010/main" val="28108005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15BB16C6-E97E-4F2C-96B4-8C5E21077DCF}" type="datetimeFigureOut">
              <a:rPr lang="zh-CN" altLang="en-US"/>
              <a:pPr>
                <a:defRPr/>
              </a:pPr>
              <a:t>2023/2/6</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20041D20-0919-4E9E-8A9D-A4E1F72A569F}" type="slidenum">
              <a:rPr lang="zh-CN" altLang="en-US"/>
              <a:pPr>
                <a:defRPr/>
              </a:pPr>
              <a:t>‹#›</a:t>
            </a:fld>
            <a:endParaRPr lang="zh-CN" altLang="en-US"/>
          </a:p>
        </p:txBody>
      </p:sp>
    </p:spTree>
    <p:extLst>
      <p:ext uri="{BB962C8B-B14F-4D97-AF65-F5344CB8AC3E}">
        <p14:creationId xmlns:p14="http://schemas.microsoft.com/office/powerpoint/2010/main" val="18154869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4D20D16F-0DE6-43FF-9A3F-0FE20846B3CF}"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66E930EA-4F56-4BB2-AE70-565CC45D8DB8}" type="slidenum">
              <a:rPr lang="zh-CN" altLang="en-US"/>
              <a:pPr>
                <a:defRPr/>
              </a:pPr>
              <a:t>‹#›</a:t>
            </a:fld>
            <a:endParaRPr lang="zh-CN" altLang="en-US"/>
          </a:p>
        </p:txBody>
      </p:sp>
    </p:spTree>
    <p:extLst>
      <p:ext uri="{BB962C8B-B14F-4D97-AF65-F5344CB8AC3E}">
        <p14:creationId xmlns:p14="http://schemas.microsoft.com/office/powerpoint/2010/main" val="42233641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D4943B43-DA81-4F80-AC54-75F98D8BD6F8}"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BA0F8DB-11AF-4EB0-B08B-6C2B52DBD4E0}" type="slidenum">
              <a:rPr lang="zh-CN" altLang="en-US"/>
              <a:pPr>
                <a:defRPr/>
              </a:pPr>
              <a:t>‹#›</a:t>
            </a:fld>
            <a:endParaRPr lang="zh-CN" altLang="en-US"/>
          </a:p>
        </p:txBody>
      </p:sp>
    </p:spTree>
    <p:extLst>
      <p:ext uri="{BB962C8B-B14F-4D97-AF65-F5344CB8AC3E}">
        <p14:creationId xmlns:p14="http://schemas.microsoft.com/office/powerpoint/2010/main" val="3308427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D1ECD7A-448A-4FA8-B3C6-41F0C7CFE36B}"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5B63FD3-E7F1-46BE-AE96-E60F31C13577}" type="slidenum">
              <a:rPr lang="zh-CN" altLang="en-US"/>
              <a:pPr>
                <a:defRPr/>
              </a:pPr>
              <a:t>‹#›</a:t>
            </a:fld>
            <a:endParaRPr lang="zh-CN" altLang="en-US"/>
          </a:p>
        </p:txBody>
      </p:sp>
    </p:spTree>
    <p:extLst>
      <p:ext uri="{BB962C8B-B14F-4D97-AF65-F5344CB8AC3E}">
        <p14:creationId xmlns:p14="http://schemas.microsoft.com/office/powerpoint/2010/main" val="27975595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7363B78B-B54A-4A6B-BC03-0B670AF08785}"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19813EA-747B-45D5-BA06-B74BECE58EFE}" type="slidenum">
              <a:rPr lang="zh-CN" altLang="en-US"/>
              <a:pPr>
                <a:defRPr/>
              </a:pPr>
              <a:t>‹#›</a:t>
            </a:fld>
            <a:endParaRPr lang="zh-CN" altLang="en-US"/>
          </a:p>
        </p:txBody>
      </p:sp>
    </p:spTree>
    <p:extLst>
      <p:ext uri="{BB962C8B-B14F-4D97-AF65-F5344CB8AC3E}">
        <p14:creationId xmlns:p14="http://schemas.microsoft.com/office/powerpoint/2010/main" val="15879962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885AD8D-AD35-4585-AC45-691ABDFB9415}"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864F769-C740-48AF-A491-D32E8BD13FA2}" type="slidenum">
              <a:rPr lang="zh-CN" altLang="en-US"/>
              <a:pPr>
                <a:defRPr/>
              </a:pPr>
              <a:t>‹#›</a:t>
            </a:fld>
            <a:endParaRPr lang="zh-CN" altLang="en-US"/>
          </a:p>
        </p:txBody>
      </p:sp>
    </p:spTree>
    <p:extLst>
      <p:ext uri="{BB962C8B-B14F-4D97-AF65-F5344CB8AC3E}">
        <p14:creationId xmlns:p14="http://schemas.microsoft.com/office/powerpoint/2010/main" val="40348356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FEC0D067-2AE9-460C-8C7C-17D888E6E83F}"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F081594-0DA0-4795-BDE8-8827B53182BD}" type="slidenum">
              <a:rPr lang="zh-CN" altLang="en-US"/>
              <a:pPr>
                <a:defRPr/>
              </a:pPr>
              <a:t>‹#›</a:t>
            </a:fld>
            <a:endParaRPr lang="zh-CN" altLang="en-US"/>
          </a:p>
        </p:txBody>
      </p:sp>
    </p:spTree>
    <p:extLst>
      <p:ext uri="{BB962C8B-B14F-4D97-AF65-F5344CB8AC3E}">
        <p14:creationId xmlns:p14="http://schemas.microsoft.com/office/powerpoint/2010/main" val="22405173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90F46BC3-BC67-40B4-888E-2FD76761CBFE}"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034B3EB-B496-440D-B9C6-55D65966A896}" type="slidenum">
              <a:rPr lang="zh-CN" altLang="en-US"/>
              <a:pPr>
                <a:defRPr/>
              </a:pPr>
              <a:t>‹#›</a:t>
            </a:fld>
            <a:endParaRPr lang="zh-CN" altLang="en-US"/>
          </a:p>
        </p:txBody>
      </p:sp>
    </p:spTree>
    <p:extLst>
      <p:ext uri="{BB962C8B-B14F-4D97-AF65-F5344CB8AC3E}">
        <p14:creationId xmlns:p14="http://schemas.microsoft.com/office/powerpoint/2010/main" val="26544662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00AF08D5-46A9-4665-BEB3-40B276B90450}"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56E3D5F-5C29-4682-B953-A2E400D7E752}" type="slidenum">
              <a:rPr lang="zh-CN" altLang="en-US"/>
              <a:pPr>
                <a:defRPr/>
              </a:pPr>
              <a:t>‹#›</a:t>
            </a:fld>
            <a:endParaRPr lang="zh-CN" altLang="en-US"/>
          </a:p>
        </p:txBody>
      </p:sp>
    </p:spTree>
    <p:extLst>
      <p:ext uri="{BB962C8B-B14F-4D97-AF65-F5344CB8AC3E}">
        <p14:creationId xmlns:p14="http://schemas.microsoft.com/office/powerpoint/2010/main" val="27660065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213E72B4-3F66-444C-AC7B-4FB31BA5FF6A}"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F5BF703-DA0C-408C-8BC3-197F130893C8}" type="slidenum">
              <a:rPr lang="zh-CN" altLang="en-US"/>
              <a:pPr>
                <a:defRPr/>
              </a:pPr>
              <a:t>‹#›</a:t>
            </a:fld>
            <a:endParaRPr lang="zh-CN" altLang="en-US"/>
          </a:p>
        </p:txBody>
      </p:sp>
    </p:spTree>
    <p:extLst>
      <p:ext uri="{BB962C8B-B14F-4D97-AF65-F5344CB8AC3E}">
        <p14:creationId xmlns:p14="http://schemas.microsoft.com/office/powerpoint/2010/main" val="32720772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A6556321-952F-49BD-900C-217D5BF54928}" type="datetimeFigureOut">
              <a:rPr lang="zh-CN" altLang="en-US"/>
              <a:pPr>
                <a:defRPr/>
              </a:pPr>
              <a:t>2023/2/6</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6C271FA1-32BB-4BB3-A9C6-F72CA73384EE}" type="slidenum">
              <a:rPr lang="zh-CN" altLang="en-US"/>
              <a:pPr>
                <a:defRPr/>
              </a:pPr>
              <a:t>‹#›</a:t>
            </a:fld>
            <a:endParaRPr lang="zh-CN" altLang="en-US"/>
          </a:p>
        </p:txBody>
      </p:sp>
    </p:spTree>
    <p:extLst>
      <p:ext uri="{BB962C8B-B14F-4D97-AF65-F5344CB8AC3E}">
        <p14:creationId xmlns:p14="http://schemas.microsoft.com/office/powerpoint/2010/main" val="25637097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9A8DBEC0-8A4D-4053-B339-DBD1B723020D}" type="datetimeFigureOut">
              <a:rPr lang="zh-CN" altLang="en-US"/>
              <a:pPr>
                <a:defRPr/>
              </a:pPr>
              <a:t>2023/2/6</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2EF44F54-70F8-41AB-8DDD-B59AA00F8F16}" type="slidenum">
              <a:rPr lang="zh-CN" altLang="en-US"/>
              <a:pPr>
                <a:defRPr/>
              </a:pPr>
              <a:t>‹#›</a:t>
            </a:fld>
            <a:endParaRPr lang="zh-CN" altLang="en-US"/>
          </a:p>
        </p:txBody>
      </p:sp>
    </p:spTree>
    <p:extLst>
      <p:ext uri="{BB962C8B-B14F-4D97-AF65-F5344CB8AC3E}">
        <p14:creationId xmlns:p14="http://schemas.microsoft.com/office/powerpoint/2010/main" val="6733330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17ABE9AE-5D4D-42AD-B483-5C40966F570C}" type="datetimeFigureOut">
              <a:rPr lang="zh-CN" altLang="en-US"/>
              <a:pPr>
                <a:defRPr/>
              </a:pPr>
              <a:t>2023/2/6</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4C892EB3-B50E-416D-9EF2-C32B0DA47E83}" type="slidenum">
              <a:rPr lang="zh-CN" altLang="en-US"/>
              <a:pPr>
                <a:defRPr/>
              </a:pPr>
              <a:t>‹#›</a:t>
            </a:fld>
            <a:endParaRPr lang="zh-CN" altLang="en-US"/>
          </a:p>
        </p:txBody>
      </p:sp>
    </p:spTree>
    <p:extLst>
      <p:ext uri="{BB962C8B-B14F-4D97-AF65-F5344CB8AC3E}">
        <p14:creationId xmlns:p14="http://schemas.microsoft.com/office/powerpoint/2010/main" val="33651311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2CEC45A0-6D1A-47CE-BFCC-C17361AD4350}"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F88A08B4-2191-4ABC-8564-0A983CFC2904}" type="slidenum">
              <a:rPr lang="zh-CN" altLang="en-US"/>
              <a:pPr>
                <a:defRPr/>
              </a:pPr>
              <a:t>‹#›</a:t>
            </a:fld>
            <a:endParaRPr lang="zh-CN" altLang="en-US"/>
          </a:p>
        </p:txBody>
      </p:sp>
    </p:spTree>
    <p:extLst>
      <p:ext uri="{BB962C8B-B14F-4D97-AF65-F5344CB8AC3E}">
        <p14:creationId xmlns:p14="http://schemas.microsoft.com/office/powerpoint/2010/main" val="246777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A61D0C8-DF64-4CCE-8516-A938F86DA47D}"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669D2B6-BC9D-4EE6-80AF-3B619216FA4A}" type="slidenum">
              <a:rPr lang="zh-CN" altLang="en-US"/>
              <a:pPr>
                <a:defRPr/>
              </a:pPr>
              <a:t>‹#›</a:t>
            </a:fld>
            <a:endParaRPr lang="zh-CN" altLang="en-US"/>
          </a:p>
        </p:txBody>
      </p:sp>
    </p:spTree>
    <p:extLst>
      <p:ext uri="{BB962C8B-B14F-4D97-AF65-F5344CB8AC3E}">
        <p14:creationId xmlns:p14="http://schemas.microsoft.com/office/powerpoint/2010/main" val="36099484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708658D7-E000-4EB1-8D5D-5B935B8BAD76}"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5243039-626F-40C7-B0DF-1C875DBC2CA8}" type="slidenum">
              <a:rPr lang="zh-CN" altLang="en-US"/>
              <a:pPr>
                <a:defRPr/>
              </a:pPr>
              <a:t>‹#›</a:t>
            </a:fld>
            <a:endParaRPr lang="zh-CN" altLang="en-US"/>
          </a:p>
        </p:txBody>
      </p:sp>
    </p:spTree>
    <p:extLst>
      <p:ext uri="{BB962C8B-B14F-4D97-AF65-F5344CB8AC3E}">
        <p14:creationId xmlns:p14="http://schemas.microsoft.com/office/powerpoint/2010/main" val="25246893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CF08683E-0562-4D34-9E5C-6369B94240D0}"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45B9611-50B4-47E5-A04A-CB202F8FC012}" type="slidenum">
              <a:rPr lang="zh-CN" altLang="en-US"/>
              <a:pPr>
                <a:defRPr/>
              </a:pPr>
              <a:t>‹#›</a:t>
            </a:fld>
            <a:endParaRPr lang="zh-CN" altLang="en-US"/>
          </a:p>
        </p:txBody>
      </p:sp>
    </p:spTree>
    <p:extLst>
      <p:ext uri="{BB962C8B-B14F-4D97-AF65-F5344CB8AC3E}">
        <p14:creationId xmlns:p14="http://schemas.microsoft.com/office/powerpoint/2010/main" val="22088605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9436235-BDA9-4394-BA53-A404D8B6F387}"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E46D653-F9C7-46A8-B093-61430545A4F2}" type="slidenum">
              <a:rPr lang="zh-CN" altLang="en-US"/>
              <a:pPr>
                <a:defRPr/>
              </a:pPr>
              <a:t>‹#›</a:t>
            </a:fld>
            <a:endParaRPr lang="zh-CN" altLang="en-US"/>
          </a:p>
        </p:txBody>
      </p:sp>
    </p:spTree>
    <p:extLst>
      <p:ext uri="{BB962C8B-B14F-4D97-AF65-F5344CB8AC3E}">
        <p14:creationId xmlns:p14="http://schemas.microsoft.com/office/powerpoint/2010/main" val="6568359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073CF944-ACE6-497B-9189-85C44526CE8D}"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01F66F38-F57E-4D05-953A-37D3130E50FC}" type="slidenum">
              <a:rPr lang="zh-CN" altLang="en-US"/>
              <a:pPr>
                <a:defRPr/>
              </a:pPr>
              <a:t>‹#›</a:t>
            </a:fld>
            <a:endParaRPr lang="zh-CN" altLang="en-US"/>
          </a:p>
        </p:txBody>
      </p:sp>
    </p:spTree>
    <p:extLst>
      <p:ext uri="{BB962C8B-B14F-4D97-AF65-F5344CB8AC3E}">
        <p14:creationId xmlns:p14="http://schemas.microsoft.com/office/powerpoint/2010/main" val="41856098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083B4CC3-5D56-43C2-B656-47DAD405C113}"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75CBF3FA-92EB-4CE7-A225-C7322810775D}" type="slidenum">
              <a:rPr lang="zh-CN" altLang="en-US"/>
              <a:pPr>
                <a:defRPr/>
              </a:pPr>
              <a:t>‹#›</a:t>
            </a:fld>
            <a:endParaRPr lang="zh-CN" altLang="en-US"/>
          </a:p>
        </p:txBody>
      </p:sp>
    </p:spTree>
    <p:extLst>
      <p:ext uri="{BB962C8B-B14F-4D97-AF65-F5344CB8AC3E}">
        <p14:creationId xmlns:p14="http://schemas.microsoft.com/office/powerpoint/2010/main" val="25731569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4"/>
          <p:cNvSpPr>
            <a:spLocks noGrp="1" noChangeArrowheads="1"/>
          </p:cNvSpPr>
          <p:nvPr>
            <p:ph type="dt" sz="half" idx="10"/>
          </p:nvPr>
        </p:nvSpPr>
        <p:spPr>
          <a:ln/>
        </p:spPr>
        <p:txBody>
          <a:bodyPr/>
          <a:lstStyle>
            <a:lvl1pPr>
              <a:defRPr/>
            </a:lvl1pPr>
          </a:lstStyle>
          <a:p>
            <a:pPr>
              <a:defRPr/>
            </a:pPr>
            <a:fld id="{768293AE-804A-4928-B7CD-9D8B84B3E244}"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CFDDEFD3-B118-4D68-91E2-5AD8C429F1D5}" type="slidenum">
              <a:rPr lang="zh-CN" altLang="en-US"/>
              <a:pPr>
                <a:defRPr/>
              </a:pPr>
              <a:t>‹#›</a:t>
            </a:fld>
            <a:endParaRPr lang="zh-CN" altLang="en-US"/>
          </a:p>
        </p:txBody>
      </p:sp>
    </p:spTree>
    <p:extLst>
      <p:ext uri="{BB962C8B-B14F-4D97-AF65-F5344CB8AC3E}">
        <p14:creationId xmlns:p14="http://schemas.microsoft.com/office/powerpoint/2010/main" val="34139669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4"/>
          <p:cNvSpPr>
            <a:spLocks noGrp="1" noChangeArrowheads="1"/>
          </p:cNvSpPr>
          <p:nvPr>
            <p:ph type="dt" sz="half" idx="10"/>
          </p:nvPr>
        </p:nvSpPr>
        <p:spPr>
          <a:ln/>
        </p:spPr>
        <p:txBody>
          <a:bodyPr/>
          <a:lstStyle>
            <a:lvl1pPr>
              <a:defRPr/>
            </a:lvl1pPr>
          </a:lstStyle>
          <a:p>
            <a:pPr>
              <a:defRPr/>
            </a:pPr>
            <a:fld id="{3FBDECD5-47E5-4447-B452-C03DC65BA599}"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F8602BA2-5BAA-49D2-8CA2-E42AB110F013}" type="slidenum">
              <a:rPr lang="zh-CN" altLang="en-US"/>
              <a:pPr>
                <a:defRPr/>
              </a:pPr>
              <a:t>‹#›</a:t>
            </a:fld>
            <a:endParaRPr lang="zh-CN" altLang="en-US"/>
          </a:p>
        </p:txBody>
      </p:sp>
    </p:spTree>
    <p:extLst>
      <p:ext uri="{BB962C8B-B14F-4D97-AF65-F5344CB8AC3E}">
        <p14:creationId xmlns:p14="http://schemas.microsoft.com/office/powerpoint/2010/main" val="168310165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4"/>
          <p:cNvSpPr>
            <a:spLocks noGrp="1" noChangeArrowheads="1"/>
          </p:cNvSpPr>
          <p:nvPr>
            <p:ph type="dt" sz="half" idx="10"/>
          </p:nvPr>
        </p:nvSpPr>
        <p:spPr>
          <a:ln/>
        </p:spPr>
        <p:txBody>
          <a:bodyPr/>
          <a:lstStyle>
            <a:lvl1pPr>
              <a:defRPr/>
            </a:lvl1pPr>
          </a:lstStyle>
          <a:p>
            <a:pPr>
              <a:defRPr/>
            </a:pPr>
            <a:fld id="{CAB73560-B5B9-49A0-82ED-E3AED05623F6}" type="datetimeFigureOut">
              <a:rPr lang="zh-CN" altLang="en-US"/>
              <a:pPr>
                <a:defRPr/>
              </a:pPr>
              <a:t>2023/2/6</a:t>
            </a:fld>
            <a:endParaRPr lang="zh-CN"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0A618A13-CA85-4811-B978-05B8D6EE3065}" type="slidenum">
              <a:rPr lang="zh-CN" altLang="en-US"/>
              <a:pPr>
                <a:defRPr/>
              </a:pPr>
              <a:t>‹#›</a:t>
            </a:fld>
            <a:endParaRPr lang="zh-CN" altLang="en-US"/>
          </a:p>
        </p:txBody>
      </p:sp>
    </p:spTree>
    <p:extLst>
      <p:ext uri="{BB962C8B-B14F-4D97-AF65-F5344CB8AC3E}">
        <p14:creationId xmlns:p14="http://schemas.microsoft.com/office/powerpoint/2010/main" val="25128239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4"/>
          <p:cNvSpPr>
            <a:spLocks noGrp="1" noChangeArrowheads="1"/>
          </p:cNvSpPr>
          <p:nvPr>
            <p:ph type="dt" sz="half" idx="10"/>
          </p:nvPr>
        </p:nvSpPr>
        <p:spPr>
          <a:ln/>
        </p:spPr>
        <p:txBody>
          <a:bodyPr/>
          <a:lstStyle>
            <a:lvl1pPr>
              <a:defRPr/>
            </a:lvl1pPr>
          </a:lstStyle>
          <a:p>
            <a:pPr>
              <a:defRPr/>
            </a:pPr>
            <a:fld id="{A94DD778-4D14-49DF-96E7-3063DA3E4FD9}" type="datetimeFigureOut">
              <a:rPr lang="zh-CN" altLang="en-US"/>
              <a:pPr>
                <a:defRPr/>
              </a:pPr>
              <a:t>2023/2/6</a:t>
            </a:fld>
            <a:endParaRPr lang="zh-CN"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5C5C2E0E-2A0B-4EA5-96C8-10DADA057B6C}" type="slidenum">
              <a:rPr lang="zh-CN" altLang="en-US"/>
              <a:pPr>
                <a:defRPr/>
              </a:pPr>
              <a:t>‹#›</a:t>
            </a:fld>
            <a:endParaRPr lang="zh-CN" altLang="en-US"/>
          </a:p>
        </p:txBody>
      </p:sp>
    </p:spTree>
    <p:extLst>
      <p:ext uri="{BB962C8B-B14F-4D97-AF65-F5344CB8AC3E}">
        <p14:creationId xmlns:p14="http://schemas.microsoft.com/office/powerpoint/2010/main" val="5634861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764D83EB-02F9-49AA-A707-E959540EE975}" type="datetimeFigureOut">
              <a:rPr lang="zh-CN" altLang="en-US"/>
              <a:pPr>
                <a:defRPr/>
              </a:pPr>
              <a:t>2023/2/6</a:t>
            </a:fld>
            <a:endParaRPr lang="zh-CN"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E77F5184-6EE5-4F4A-B1CF-947779BDAA2B}" type="slidenum">
              <a:rPr lang="zh-CN" altLang="en-US"/>
              <a:pPr>
                <a:defRPr/>
              </a:pPr>
              <a:t>‹#›</a:t>
            </a:fld>
            <a:endParaRPr lang="zh-CN" altLang="en-US"/>
          </a:p>
        </p:txBody>
      </p:sp>
    </p:spTree>
    <p:extLst>
      <p:ext uri="{BB962C8B-B14F-4D97-AF65-F5344CB8AC3E}">
        <p14:creationId xmlns:p14="http://schemas.microsoft.com/office/powerpoint/2010/main" val="2497666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D348595C-ECC5-4C76-A6DA-3B679198E41B}"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17507BE0-2289-478E-B230-B5E3A2851D8D}" type="slidenum">
              <a:rPr lang="zh-CN" altLang="en-US"/>
              <a:pPr>
                <a:defRPr/>
              </a:pPr>
              <a:t>‹#›</a:t>
            </a:fld>
            <a:endParaRPr lang="zh-CN" altLang="en-US"/>
          </a:p>
        </p:txBody>
      </p:sp>
    </p:spTree>
    <p:extLst>
      <p:ext uri="{BB962C8B-B14F-4D97-AF65-F5344CB8AC3E}">
        <p14:creationId xmlns:p14="http://schemas.microsoft.com/office/powerpoint/2010/main" val="28714897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14177148-39C9-40E3-AD67-625F99D6F4DA}"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BE5A55E1-3E5F-4C3F-AF89-961D483D0E6B}" type="slidenum">
              <a:rPr lang="zh-CN" altLang="en-US"/>
              <a:pPr>
                <a:defRPr/>
              </a:pPr>
              <a:t>‹#›</a:t>
            </a:fld>
            <a:endParaRPr lang="zh-CN" altLang="en-US"/>
          </a:p>
        </p:txBody>
      </p:sp>
    </p:spTree>
    <p:extLst>
      <p:ext uri="{BB962C8B-B14F-4D97-AF65-F5344CB8AC3E}">
        <p14:creationId xmlns:p14="http://schemas.microsoft.com/office/powerpoint/2010/main" val="38270681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75A89017-6C5B-4FFA-ACA5-F0700FC4EBEB}"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EF629E42-284F-49B3-8500-A84AD285F459}" type="slidenum">
              <a:rPr lang="zh-CN" altLang="en-US"/>
              <a:pPr>
                <a:defRPr/>
              </a:pPr>
              <a:t>‹#›</a:t>
            </a:fld>
            <a:endParaRPr lang="zh-CN" altLang="en-US"/>
          </a:p>
        </p:txBody>
      </p:sp>
    </p:spTree>
    <p:extLst>
      <p:ext uri="{BB962C8B-B14F-4D97-AF65-F5344CB8AC3E}">
        <p14:creationId xmlns:p14="http://schemas.microsoft.com/office/powerpoint/2010/main" val="225203108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24A15355-F7BC-4A9C-84F1-0CE194F48015}"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0A5FD763-F28E-453C-801A-EF34F2F76453}" type="slidenum">
              <a:rPr lang="zh-CN" altLang="en-US"/>
              <a:pPr>
                <a:defRPr/>
              </a:pPr>
              <a:t>‹#›</a:t>
            </a:fld>
            <a:endParaRPr lang="zh-CN" altLang="en-US"/>
          </a:p>
        </p:txBody>
      </p:sp>
    </p:spTree>
    <p:extLst>
      <p:ext uri="{BB962C8B-B14F-4D97-AF65-F5344CB8AC3E}">
        <p14:creationId xmlns:p14="http://schemas.microsoft.com/office/powerpoint/2010/main" val="34716020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2E0FBA88-9AF1-4E75-A0AF-3FEE92560D51}"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1B865A3C-554B-43D5-9A4C-69FB0EE48E57}" type="slidenum">
              <a:rPr lang="zh-CN" altLang="en-US"/>
              <a:pPr>
                <a:defRPr/>
              </a:pPr>
              <a:t>‹#›</a:t>
            </a:fld>
            <a:endParaRPr lang="zh-CN" altLang="en-US"/>
          </a:p>
        </p:txBody>
      </p:sp>
    </p:spTree>
    <p:extLst>
      <p:ext uri="{BB962C8B-B14F-4D97-AF65-F5344CB8AC3E}">
        <p14:creationId xmlns:p14="http://schemas.microsoft.com/office/powerpoint/2010/main" val="9545309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6"/>
          <p:cNvSpPr>
            <a:spLocks noGrp="1" noChangeArrowheads="1"/>
          </p:cNvSpPr>
          <p:nvPr>
            <p:ph type="dt" sz="half" idx="10"/>
          </p:nvPr>
        </p:nvSpPr>
        <p:spPr>
          <a:ln/>
        </p:spPr>
        <p:txBody>
          <a:bodyPr/>
          <a:lstStyle>
            <a:lvl1pPr>
              <a:defRPr/>
            </a:lvl1pPr>
          </a:lstStyle>
          <a:p>
            <a:pPr>
              <a:defRPr/>
            </a:pPr>
            <a:fld id="{B9916948-879C-402D-8FE9-4D00A104C4DE}" type="datetimeFigureOut">
              <a:rPr lang="zh-CN" altLang="en-US"/>
              <a:pPr>
                <a:defRPr/>
              </a:pPr>
              <a:t>2023/2/6</a:t>
            </a:fld>
            <a:endParaRPr lang="zh-CN"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5B1C7D5A-9A1F-4823-B73F-28B51638DB24}" type="slidenum">
              <a:rPr lang="zh-CN" altLang="en-US"/>
              <a:pPr>
                <a:defRPr/>
              </a:pPr>
              <a:t>‹#›</a:t>
            </a:fld>
            <a:endParaRPr lang="zh-CN" altLang="en-US"/>
          </a:p>
        </p:txBody>
      </p:sp>
    </p:spTree>
    <p:extLst>
      <p:ext uri="{BB962C8B-B14F-4D97-AF65-F5344CB8AC3E}">
        <p14:creationId xmlns:p14="http://schemas.microsoft.com/office/powerpoint/2010/main" val="17045301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6"/>
          <p:cNvSpPr>
            <a:spLocks noGrp="1" noChangeArrowheads="1"/>
          </p:cNvSpPr>
          <p:nvPr>
            <p:ph type="dt" sz="half" idx="10"/>
          </p:nvPr>
        </p:nvSpPr>
        <p:spPr>
          <a:ln/>
        </p:spPr>
        <p:txBody>
          <a:bodyPr/>
          <a:lstStyle>
            <a:lvl1pPr>
              <a:defRPr/>
            </a:lvl1pPr>
          </a:lstStyle>
          <a:p>
            <a:pPr>
              <a:defRPr/>
            </a:pPr>
            <a:fld id="{96A64B76-3D18-4409-803D-BF7E89B9E1B9}" type="datetimeFigureOut">
              <a:rPr lang="zh-CN" altLang="en-US"/>
              <a:pPr>
                <a:defRPr/>
              </a:pPr>
              <a:t>2023/2/6</a:t>
            </a:fld>
            <a:endParaRPr lang="zh-CN"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B3AE9E50-80DC-44D1-9E8F-ABA3C64CA0B5}" type="slidenum">
              <a:rPr lang="zh-CN" altLang="en-US"/>
              <a:pPr>
                <a:defRPr/>
              </a:pPr>
              <a:t>‹#›</a:t>
            </a:fld>
            <a:endParaRPr lang="zh-CN" altLang="en-US"/>
          </a:p>
        </p:txBody>
      </p:sp>
    </p:spTree>
    <p:extLst>
      <p:ext uri="{BB962C8B-B14F-4D97-AF65-F5344CB8AC3E}">
        <p14:creationId xmlns:p14="http://schemas.microsoft.com/office/powerpoint/2010/main" val="27435960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6"/>
          <p:cNvSpPr>
            <a:spLocks noGrp="1" noChangeArrowheads="1"/>
          </p:cNvSpPr>
          <p:nvPr>
            <p:ph type="dt" sz="half" idx="10"/>
          </p:nvPr>
        </p:nvSpPr>
        <p:spPr>
          <a:ln/>
        </p:spPr>
        <p:txBody>
          <a:bodyPr/>
          <a:lstStyle>
            <a:lvl1pPr>
              <a:defRPr/>
            </a:lvl1pPr>
          </a:lstStyle>
          <a:p>
            <a:pPr>
              <a:defRPr/>
            </a:pPr>
            <a:fld id="{F1B91E86-4DC3-4F77-9644-1B448DBB689A}" type="datetimeFigureOut">
              <a:rPr lang="zh-CN" altLang="en-US"/>
              <a:pPr>
                <a:defRPr/>
              </a:pPr>
              <a:t>2023/2/6</a:t>
            </a:fld>
            <a:endParaRPr lang="zh-CN"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921A23F2-3366-41F2-9B1B-0855E901C5BE}" type="slidenum">
              <a:rPr lang="zh-CN" altLang="en-US"/>
              <a:pPr>
                <a:defRPr/>
              </a:pPr>
              <a:t>‹#›</a:t>
            </a:fld>
            <a:endParaRPr lang="zh-CN" altLang="en-US"/>
          </a:p>
        </p:txBody>
      </p:sp>
    </p:spTree>
    <p:extLst>
      <p:ext uri="{BB962C8B-B14F-4D97-AF65-F5344CB8AC3E}">
        <p14:creationId xmlns:p14="http://schemas.microsoft.com/office/powerpoint/2010/main" val="32935483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6"/>
          <p:cNvSpPr>
            <a:spLocks noGrp="1" noChangeArrowheads="1"/>
          </p:cNvSpPr>
          <p:nvPr>
            <p:ph type="dt" sz="half" idx="10"/>
          </p:nvPr>
        </p:nvSpPr>
        <p:spPr>
          <a:ln/>
        </p:spPr>
        <p:txBody>
          <a:bodyPr/>
          <a:lstStyle>
            <a:lvl1pPr>
              <a:defRPr/>
            </a:lvl1pPr>
          </a:lstStyle>
          <a:p>
            <a:pPr>
              <a:defRPr/>
            </a:pPr>
            <a:fld id="{D9D7F79D-FC5F-4A27-8AF6-85C0932C0F53}" type="datetimeFigureOut">
              <a:rPr lang="zh-CN" altLang="en-US"/>
              <a:pPr>
                <a:defRPr/>
              </a:pPr>
              <a:t>2023/2/6</a:t>
            </a:fld>
            <a:endParaRPr lang="zh-CN"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673C13C4-9535-4B4D-8880-9E0EDA2C6E66}" type="slidenum">
              <a:rPr lang="zh-CN" altLang="en-US"/>
              <a:pPr>
                <a:defRPr/>
              </a:pPr>
              <a:t>‹#›</a:t>
            </a:fld>
            <a:endParaRPr lang="zh-CN" altLang="en-US"/>
          </a:p>
        </p:txBody>
      </p:sp>
    </p:spTree>
    <p:extLst>
      <p:ext uri="{BB962C8B-B14F-4D97-AF65-F5344CB8AC3E}">
        <p14:creationId xmlns:p14="http://schemas.microsoft.com/office/powerpoint/2010/main" val="152836923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6"/>
          <p:cNvSpPr>
            <a:spLocks noGrp="1" noChangeArrowheads="1"/>
          </p:cNvSpPr>
          <p:nvPr>
            <p:ph type="dt" sz="half" idx="10"/>
          </p:nvPr>
        </p:nvSpPr>
        <p:spPr>
          <a:ln/>
        </p:spPr>
        <p:txBody>
          <a:bodyPr/>
          <a:lstStyle>
            <a:lvl1pPr>
              <a:defRPr/>
            </a:lvl1pPr>
          </a:lstStyle>
          <a:p>
            <a:pPr>
              <a:defRPr/>
            </a:pPr>
            <a:fld id="{163AC467-E9D2-4187-BC67-7AB527D874BF}" type="datetimeFigureOut">
              <a:rPr lang="zh-CN" altLang="en-US"/>
              <a:pPr>
                <a:defRPr/>
              </a:pPr>
              <a:t>2023/2/6</a:t>
            </a:fld>
            <a:endParaRPr lang="zh-CN" altLang="en-US"/>
          </a:p>
        </p:txBody>
      </p:sp>
      <p:sp>
        <p:nvSpPr>
          <p:cNvPr id="8"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8"/>
          <p:cNvSpPr>
            <a:spLocks noGrp="1" noChangeArrowheads="1"/>
          </p:cNvSpPr>
          <p:nvPr>
            <p:ph type="sldNum" sz="quarter" idx="12"/>
          </p:nvPr>
        </p:nvSpPr>
        <p:spPr>
          <a:ln/>
        </p:spPr>
        <p:txBody>
          <a:bodyPr/>
          <a:lstStyle>
            <a:lvl1pPr>
              <a:defRPr/>
            </a:lvl1pPr>
          </a:lstStyle>
          <a:p>
            <a:pPr>
              <a:defRPr/>
            </a:pPr>
            <a:fld id="{894CC847-D276-4E70-9A36-861B55DA0AA1}" type="slidenum">
              <a:rPr lang="zh-CN" altLang="en-US"/>
              <a:pPr>
                <a:defRPr/>
              </a:pPr>
              <a:t>‹#›</a:t>
            </a:fld>
            <a:endParaRPr lang="zh-CN" altLang="en-US"/>
          </a:p>
        </p:txBody>
      </p:sp>
    </p:spTree>
    <p:extLst>
      <p:ext uri="{BB962C8B-B14F-4D97-AF65-F5344CB8AC3E}">
        <p14:creationId xmlns:p14="http://schemas.microsoft.com/office/powerpoint/2010/main" val="4200191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6"/>
          <p:cNvSpPr>
            <a:spLocks noGrp="1" noChangeArrowheads="1"/>
          </p:cNvSpPr>
          <p:nvPr>
            <p:ph type="dt" sz="half" idx="10"/>
          </p:nvPr>
        </p:nvSpPr>
        <p:spPr>
          <a:ln/>
        </p:spPr>
        <p:txBody>
          <a:bodyPr/>
          <a:lstStyle>
            <a:lvl1pPr>
              <a:defRPr/>
            </a:lvl1pPr>
          </a:lstStyle>
          <a:p>
            <a:pPr>
              <a:defRPr/>
            </a:pPr>
            <a:fld id="{64A3972C-E264-4928-8768-47BFA3FAB3C0}" type="datetimeFigureOut">
              <a:rPr lang="zh-CN" altLang="en-US"/>
              <a:pPr>
                <a:defRPr/>
              </a:pPr>
              <a:t>2023/2/6</a:t>
            </a:fld>
            <a:endParaRPr lang="zh-CN" altLang="en-US"/>
          </a:p>
        </p:txBody>
      </p:sp>
      <p:sp>
        <p:nvSpPr>
          <p:cNvPr id="4"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8"/>
          <p:cNvSpPr>
            <a:spLocks noGrp="1" noChangeArrowheads="1"/>
          </p:cNvSpPr>
          <p:nvPr>
            <p:ph type="sldNum" sz="quarter" idx="12"/>
          </p:nvPr>
        </p:nvSpPr>
        <p:spPr>
          <a:ln/>
        </p:spPr>
        <p:txBody>
          <a:bodyPr/>
          <a:lstStyle>
            <a:lvl1pPr>
              <a:defRPr/>
            </a:lvl1pPr>
          </a:lstStyle>
          <a:p>
            <a:pPr>
              <a:defRPr/>
            </a:pPr>
            <a:fld id="{68902CF9-D940-4E39-A4D2-30F5F6FAB0BB}" type="slidenum">
              <a:rPr lang="zh-CN" altLang="en-US"/>
              <a:pPr>
                <a:defRPr/>
              </a:pPr>
              <a:t>‹#›</a:t>
            </a:fld>
            <a:endParaRPr lang="zh-CN" altLang="en-US"/>
          </a:p>
        </p:txBody>
      </p:sp>
    </p:spTree>
    <p:extLst>
      <p:ext uri="{BB962C8B-B14F-4D97-AF65-F5344CB8AC3E}">
        <p14:creationId xmlns:p14="http://schemas.microsoft.com/office/powerpoint/2010/main" val="2855833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ED0B865C-277F-4098-BDEA-5DF8017C4CD6}"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7B02C04-14BD-4DA6-AE5F-A2321B9D07E3}" type="slidenum">
              <a:rPr lang="zh-CN" altLang="en-US"/>
              <a:pPr>
                <a:defRPr/>
              </a:pPr>
              <a:t>‹#›</a:t>
            </a:fld>
            <a:endParaRPr lang="zh-CN" altLang="en-US"/>
          </a:p>
        </p:txBody>
      </p:sp>
    </p:spTree>
    <p:extLst>
      <p:ext uri="{BB962C8B-B14F-4D97-AF65-F5344CB8AC3E}">
        <p14:creationId xmlns:p14="http://schemas.microsoft.com/office/powerpoint/2010/main" val="125750086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6"/>
          <p:cNvSpPr>
            <a:spLocks noGrp="1" noChangeArrowheads="1"/>
          </p:cNvSpPr>
          <p:nvPr>
            <p:ph type="dt" sz="half" idx="10"/>
          </p:nvPr>
        </p:nvSpPr>
        <p:spPr>
          <a:ln/>
        </p:spPr>
        <p:txBody>
          <a:bodyPr/>
          <a:lstStyle>
            <a:lvl1pPr>
              <a:defRPr/>
            </a:lvl1pPr>
          </a:lstStyle>
          <a:p>
            <a:pPr>
              <a:defRPr/>
            </a:pPr>
            <a:fld id="{F336F23F-A5AE-450D-B8E9-AD23F7029729}" type="datetimeFigureOut">
              <a:rPr lang="zh-CN" altLang="en-US"/>
              <a:pPr>
                <a:defRPr/>
              </a:pPr>
              <a:t>2023/2/6</a:t>
            </a:fld>
            <a:endParaRPr lang="zh-CN" altLang="en-US"/>
          </a:p>
        </p:txBody>
      </p:sp>
      <p:sp>
        <p:nvSpPr>
          <p:cNvPr id="3"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8"/>
          <p:cNvSpPr>
            <a:spLocks noGrp="1" noChangeArrowheads="1"/>
          </p:cNvSpPr>
          <p:nvPr>
            <p:ph type="sldNum" sz="quarter" idx="12"/>
          </p:nvPr>
        </p:nvSpPr>
        <p:spPr>
          <a:ln/>
        </p:spPr>
        <p:txBody>
          <a:bodyPr/>
          <a:lstStyle>
            <a:lvl1pPr>
              <a:defRPr/>
            </a:lvl1pPr>
          </a:lstStyle>
          <a:p>
            <a:pPr>
              <a:defRPr/>
            </a:pPr>
            <a:fld id="{E91A8377-9565-45B6-A1EB-FF8C86495DA9}" type="slidenum">
              <a:rPr lang="zh-CN" altLang="en-US"/>
              <a:pPr>
                <a:defRPr/>
              </a:pPr>
              <a:t>‹#›</a:t>
            </a:fld>
            <a:endParaRPr lang="zh-CN" altLang="en-US"/>
          </a:p>
        </p:txBody>
      </p:sp>
    </p:spTree>
    <p:extLst>
      <p:ext uri="{BB962C8B-B14F-4D97-AF65-F5344CB8AC3E}">
        <p14:creationId xmlns:p14="http://schemas.microsoft.com/office/powerpoint/2010/main" val="36815076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6"/>
          <p:cNvSpPr>
            <a:spLocks noGrp="1" noChangeArrowheads="1"/>
          </p:cNvSpPr>
          <p:nvPr>
            <p:ph type="dt" sz="half" idx="10"/>
          </p:nvPr>
        </p:nvSpPr>
        <p:spPr>
          <a:ln/>
        </p:spPr>
        <p:txBody>
          <a:bodyPr/>
          <a:lstStyle>
            <a:lvl1pPr>
              <a:defRPr/>
            </a:lvl1pPr>
          </a:lstStyle>
          <a:p>
            <a:pPr>
              <a:defRPr/>
            </a:pPr>
            <a:fld id="{CF08BABE-D624-4031-9E5F-7D72FD25D470}" type="datetimeFigureOut">
              <a:rPr lang="zh-CN" altLang="en-US"/>
              <a:pPr>
                <a:defRPr/>
              </a:pPr>
              <a:t>2023/2/6</a:t>
            </a:fld>
            <a:endParaRPr lang="zh-CN"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9B898693-9259-4B6A-9EF1-DF49EFA3C775}" type="slidenum">
              <a:rPr lang="zh-CN" altLang="en-US"/>
              <a:pPr>
                <a:defRPr/>
              </a:pPr>
              <a:t>‹#›</a:t>
            </a:fld>
            <a:endParaRPr lang="zh-CN" altLang="en-US"/>
          </a:p>
        </p:txBody>
      </p:sp>
    </p:spTree>
    <p:extLst>
      <p:ext uri="{BB962C8B-B14F-4D97-AF65-F5344CB8AC3E}">
        <p14:creationId xmlns:p14="http://schemas.microsoft.com/office/powerpoint/2010/main" val="16061841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6"/>
          <p:cNvSpPr>
            <a:spLocks noGrp="1" noChangeArrowheads="1"/>
          </p:cNvSpPr>
          <p:nvPr>
            <p:ph type="dt" sz="half" idx="10"/>
          </p:nvPr>
        </p:nvSpPr>
        <p:spPr>
          <a:ln/>
        </p:spPr>
        <p:txBody>
          <a:bodyPr/>
          <a:lstStyle>
            <a:lvl1pPr>
              <a:defRPr/>
            </a:lvl1pPr>
          </a:lstStyle>
          <a:p>
            <a:pPr>
              <a:defRPr/>
            </a:pPr>
            <a:fld id="{A87631AF-1AE5-448C-A956-9B2978D394F6}" type="datetimeFigureOut">
              <a:rPr lang="zh-CN" altLang="en-US"/>
              <a:pPr>
                <a:defRPr/>
              </a:pPr>
              <a:t>2023/2/6</a:t>
            </a:fld>
            <a:endParaRPr lang="zh-CN"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B8FCBD15-D8DF-4009-9C2E-C33B1B856E81}" type="slidenum">
              <a:rPr lang="zh-CN" altLang="en-US"/>
              <a:pPr>
                <a:defRPr/>
              </a:pPr>
              <a:t>‹#›</a:t>
            </a:fld>
            <a:endParaRPr lang="zh-CN" altLang="en-US"/>
          </a:p>
        </p:txBody>
      </p:sp>
    </p:spTree>
    <p:extLst>
      <p:ext uri="{BB962C8B-B14F-4D97-AF65-F5344CB8AC3E}">
        <p14:creationId xmlns:p14="http://schemas.microsoft.com/office/powerpoint/2010/main" val="33705437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6"/>
          <p:cNvSpPr>
            <a:spLocks noGrp="1" noChangeArrowheads="1"/>
          </p:cNvSpPr>
          <p:nvPr>
            <p:ph type="dt" sz="half" idx="10"/>
          </p:nvPr>
        </p:nvSpPr>
        <p:spPr>
          <a:ln/>
        </p:spPr>
        <p:txBody>
          <a:bodyPr/>
          <a:lstStyle>
            <a:lvl1pPr>
              <a:defRPr/>
            </a:lvl1pPr>
          </a:lstStyle>
          <a:p>
            <a:pPr>
              <a:defRPr/>
            </a:pPr>
            <a:fld id="{BB36C1B0-CE4E-4CF6-A62A-7D420A78D83D}" type="datetimeFigureOut">
              <a:rPr lang="zh-CN" altLang="en-US"/>
              <a:pPr>
                <a:defRPr/>
              </a:pPr>
              <a:t>2023/2/6</a:t>
            </a:fld>
            <a:endParaRPr lang="zh-CN"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806EC1BE-9835-4D54-85DD-C5C24C90036C}" type="slidenum">
              <a:rPr lang="zh-CN" altLang="en-US"/>
              <a:pPr>
                <a:defRPr/>
              </a:pPr>
              <a:t>‹#›</a:t>
            </a:fld>
            <a:endParaRPr lang="zh-CN" altLang="en-US"/>
          </a:p>
        </p:txBody>
      </p:sp>
    </p:spTree>
    <p:extLst>
      <p:ext uri="{BB962C8B-B14F-4D97-AF65-F5344CB8AC3E}">
        <p14:creationId xmlns:p14="http://schemas.microsoft.com/office/powerpoint/2010/main" val="21047503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6"/>
          <p:cNvSpPr>
            <a:spLocks noGrp="1" noChangeArrowheads="1"/>
          </p:cNvSpPr>
          <p:nvPr>
            <p:ph type="dt" sz="half" idx="10"/>
          </p:nvPr>
        </p:nvSpPr>
        <p:spPr>
          <a:ln/>
        </p:spPr>
        <p:txBody>
          <a:bodyPr/>
          <a:lstStyle>
            <a:lvl1pPr>
              <a:defRPr/>
            </a:lvl1pPr>
          </a:lstStyle>
          <a:p>
            <a:pPr>
              <a:defRPr/>
            </a:pPr>
            <a:fld id="{C646334C-1F1C-4F86-B721-4913D37A069E}" type="datetimeFigureOut">
              <a:rPr lang="zh-CN" altLang="en-US"/>
              <a:pPr>
                <a:defRPr/>
              </a:pPr>
              <a:t>2023/2/6</a:t>
            </a:fld>
            <a:endParaRPr lang="zh-CN"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39D1339E-5E08-4EC7-9067-7886D983D266}" type="slidenum">
              <a:rPr lang="zh-CN" altLang="en-US"/>
              <a:pPr>
                <a:defRPr/>
              </a:pPr>
              <a:t>‹#›</a:t>
            </a:fld>
            <a:endParaRPr lang="zh-CN" altLang="en-US"/>
          </a:p>
        </p:txBody>
      </p:sp>
    </p:spTree>
    <p:extLst>
      <p:ext uri="{BB962C8B-B14F-4D97-AF65-F5344CB8AC3E}">
        <p14:creationId xmlns:p14="http://schemas.microsoft.com/office/powerpoint/2010/main" val="231831176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2"/>
          <p:cNvSpPr>
            <a:spLocks noGrp="1" noChangeArrowheads="1"/>
          </p:cNvSpPr>
          <p:nvPr>
            <p:ph type="dt" sz="half" idx="10"/>
          </p:nvPr>
        </p:nvSpPr>
        <p:spPr>
          <a:ln/>
        </p:spPr>
        <p:txBody>
          <a:bodyPr/>
          <a:lstStyle>
            <a:lvl1pPr>
              <a:defRPr/>
            </a:lvl1pPr>
          </a:lstStyle>
          <a:p>
            <a:pPr>
              <a:defRPr/>
            </a:pPr>
            <a:fld id="{7C2A8C94-4FDA-41FF-AE1A-711823CC46D8}" type="datetimeFigureOut">
              <a:rPr lang="zh-CN" altLang="en-US"/>
              <a:pPr>
                <a:defRPr/>
              </a:pPr>
              <a:t>2023/2/6</a:t>
            </a:fld>
            <a:endParaRPr lang="zh-CN" altLang="en-US"/>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21802F07-7556-4DB0-AA7F-4FAD1FB887E4}" type="slidenum">
              <a:rPr lang="zh-CN" altLang="en-US"/>
              <a:pPr>
                <a:defRPr/>
              </a:pPr>
              <a:t>‹#›</a:t>
            </a:fld>
            <a:endParaRPr lang="zh-CN" altLang="en-US"/>
          </a:p>
        </p:txBody>
      </p:sp>
    </p:spTree>
    <p:extLst>
      <p:ext uri="{BB962C8B-B14F-4D97-AF65-F5344CB8AC3E}">
        <p14:creationId xmlns:p14="http://schemas.microsoft.com/office/powerpoint/2010/main" val="276059012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2"/>
          <p:cNvSpPr>
            <a:spLocks noGrp="1" noChangeArrowheads="1"/>
          </p:cNvSpPr>
          <p:nvPr>
            <p:ph type="dt" sz="half" idx="10"/>
          </p:nvPr>
        </p:nvSpPr>
        <p:spPr>
          <a:ln/>
        </p:spPr>
        <p:txBody>
          <a:bodyPr/>
          <a:lstStyle>
            <a:lvl1pPr>
              <a:defRPr/>
            </a:lvl1pPr>
          </a:lstStyle>
          <a:p>
            <a:pPr>
              <a:defRPr/>
            </a:pPr>
            <a:fld id="{BDDE2318-D8E4-436E-A4C4-939EA87C8B13}" type="datetimeFigureOut">
              <a:rPr lang="zh-CN" altLang="en-US"/>
              <a:pPr>
                <a:defRPr/>
              </a:pPr>
              <a:t>2023/2/6</a:t>
            </a:fld>
            <a:endParaRPr lang="zh-CN" altLang="en-US"/>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1E27CE60-BAD4-443A-948B-6C55D2A878E9}" type="slidenum">
              <a:rPr lang="zh-CN" altLang="en-US"/>
              <a:pPr>
                <a:defRPr/>
              </a:pPr>
              <a:t>‹#›</a:t>
            </a:fld>
            <a:endParaRPr lang="zh-CN" altLang="en-US"/>
          </a:p>
        </p:txBody>
      </p:sp>
    </p:spTree>
    <p:extLst>
      <p:ext uri="{BB962C8B-B14F-4D97-AF65-F5344CB8AC3E}">
        <p14:creationId xmlns:p14="http://schemas.microsoft.com/office/powerpoint/2010/main" val="218537562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2"/>
          <p:cNvSpPr>
            <a:spLocks noGrp="1" noChangeArrowheads="1"/>
          </p:cNvSpPr>
          <p:nvPr>
            <p:ph type="dt" sz="half" idx="10"/>
          </p:nvPr>
        </p:nvSpPr>
        <p:spPr>
          <a:ln/>
        </p:spPr>
        <p:txBody>
          <a:bodyPr/>
          <a:lstStyle>
            <a:lvl1pPr>
              <a:defRPr/>
            </a:lvl1pPr>
          </a:lstStyle>
          <a:p>
            <a:pPr>
              <a:defRPr/>
            </a:pPr>
            <a:fld id="{02FDC4B0-5C26-4006-B029-FDBA73D51F89}" type="datetimeFigureOut">
              <a:rPr lang="zh-CN" altLang="en-US"/>
              <a:pPr>
                <a:defRPr/>
              </a:pPr>
              <a:t>2023/2/6</a:t>
            </a:fld>
            <a:endParaRPr lang="zh-CN" altLang="en-US"/>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9E777153-893E-49EF-950E-2B82D927575E}" type="slidenum">
              <a:rPr lang="zh-CN" altLang="en-US"/>
              <a:pPr>
                <a:defRPr/>
              </a:pPr>
              <a:t>‹#›</a:t>
            </a:fld>
            <a:endParaRPr lang="zh-CN" altLang="en-US"/>
          </a:p>
        </p:txBody>
      </p:sp>
    </p:spTree>
    <p:extLst>
      <p:ext uri="{BB962C8B-B14F-4D97-AF65-F5344CB8AC3E}">
        <p14:creationId xmlns:p14="http://schemas.microsoft.com/office/powerpoint/2010/main" val="35507372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2"/>
          <p:cNvSpPr>
            <a:spLocks noGrp="1" noChangeArrowheads="1"/>
          </p:cNvSpPr>
          <p:nvPr>
            <p:ph type="dt" sz="half" idx="10"/>
          </p:nvPr>
        </p:nvSpPr>
        <p:spPr>
          <a:ln/>
        </p:spPr>
        <p:txBody>
          <a:bodyPr/>
          <a:lstStyle>
            <a:lvl1pPr>
              <a:defRPr/>
            </a:lvl1pPr>
          </a:lstStyle>
          <a:p>
            <a:pPr>
              <a:defRPr/>
            </a:pPr>
            <a:fld id="{996AFA14-56E4-40E7-BCB6-E1D665534B73}" type="datetimeFigureOut">
              <a:rPr lang="zh-CN" altLang="en-US"/>
              <a:pPr>
                <a:defRPr/>
              </a:pPr>
              <a:t>2023/2/6</a:t>
            </a:fld>
            <a:endParaRPr lang="zh-CN" altLang="en-US"/>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4"/>
          <p:cNvSpPr>
            <a:spLocks noGrp="1" noChangeArrowheads="1"/>
          </p:cNvSpPr>
          <p:nvPr>
            <p:ph type="sldNum" sz="quarter" idx="12"/>
          </p:nvPr>
        </p:nvSpPr>
        <p:spPr>
          <a:ln/>
        </p:spPr>
        <p:txBody>
          <a:bodyPr/>
          <a:lstStyle>
            <a:lvl1pPr>
              <a:defRPr/>
            </a:lvl1pPr>
          </a:lstStyle>
          <a:p>
            <a:pPr>
              <a:defRPr/>
            </a:pPr>
            <a:fld id="{A541E9E6-EF9C-4A82-9266-E9F31520CD27}" type="slidenum">
              <a:rPr lang="zh-CN" altLang="en-US"/>
              <a:pPr>
                <a:defRPr/>
              </a:pPr>
              <a:t>‹#›</a:t>
            </a:fld>
            <a:endParaRPr lang="zh-CN" altLang="en-US"/>
          </a:p>
        </p:txBody>
      </p:sp>
    </p:spTree>
    <p:extLst>
      <p:ext uri="{BB962C8B-B14F-4D97-AF65-F5344CB8AC3E}">
        <p14:creationId xmlns:p14="http://schemas.microsoft.com/office/powerpoint/2010/main" val="20817102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2"/>
          <p:cNvSpPr>
            <a:spLocks noGrp="1" noChangeArrowheads="1"/>
          </p:cNvSpPr>
          <p:nvPr>
            <p:ph type="dt" sz="half" idx="10"/>
          </p:nvPr>
        </p:nvSpPr>
        <p:spPr>
          <a:ln/>
        </p:spPr>
        <p:txBody>
          <a:bodyPr/>
          <a:lstStyle>
            <a:lvl1pPr>
              <a:defRPr/>
            </a:lvl1pPr>
          </a:lstStyle>
          <a:p>
            <a:pPr>
              <a:defRPr/>
            </a:pPr>
            <a:fld id="{9DA220B8-34E6-4171-BBB1-612D0E6D753D}" type="datetimeFigureOut">
              <a:rPr lang="zh-CN" altLang="en-US"/>
              <a:pPr>
                <a:defRPr/>
              </a:pPr>
              <a:t>2023/2/6</a:t>
            </a:fld>
            <a:endParaRPr lang="zh-CN" altLang="en-US"/>
          </a:p>
        </p:txBody>
      </p:sp>
      <p:sp>
        <p:nvSpPr>
          <p:cNvPr id="8"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4"/>
          <p:cNvSpPr>
            <a:spLocks noGrp="1" noChangeArrowheads="1"/>
          </p:cNvSpPr>
          <p:nvPr>
            <p:ph type="sldNum" sz="quarter" idx="12"/>
          </p:nvPr>
        </p:nvSpPr>
        <p:spPr>
          <a:ln/>
        </p:spPr>
        <p:txBody>
          <a:bodyPr/>
          <a:lstStyle>
            <a:lvl1pPr>
              <a:defRPr/>
            </a:lvl1pPr>
          </a:lstStyle>
          <a:p>
            <a:pPr>
              <a:defRPr/>
            </a:pPr>
            <a:fld id="{4DA9D26D-8CC4-45DC-8F4B-84D22F78267C}" type="slidenum">
              <a:rPr lang="zh-CN" altLang="en-US"/>
              <a:pPr>
                <a:defRPr/>
              </a:pPr>
              <a:t>‹#›</a:t>
            </a:fld>
            <a:endParaRPr lang="zh-CN" altLang="en-US"/>
          </a:p>
        </p:txBody>
      </p:sp>
    </p:spTree>
    <p:extLst>
      <p:ext uri="{BB962C8B-B14F-4D97-AF65-F5344CB8AC3E}">
        <p14:creationId xmlns:p14="http://schemas.microsoft.com/office/powerpoint/2010/main" val="4195196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7841A838-3A8B-456E-B0AC-F548E3ECD7F1}" type="datetimeFigureOut">
              <a:rPr lang="zh-CN" altLang="en-US"/>
              <a:pPr>
                <a:defRPr/>
              </a:pPr>
              <a:t>2023/2/6</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D3F67FB2-C13C-4D7A-9B94-4A0B60533955}" type="slidenum">
              <a:rPr lang="zh-CN" altLang="en-US"/>
              <a:pPr>
                <a:defRPr/>
              </a:pPr>
              <a:t>‹#›</a:t>
            </a:fld>
            <a:endParaRPr lang="zh-CN" altLang="en-US"/>
          </a:p>
        </p:txBody>
      </p:sp>
    </p:spTree>
    <p:extLst>
      <p:ext uri="{BB962C8B-B14F-4D97-AF65-F5344CB8AC3E}">
        <p14:creationId xmlns:p14="http://schemas.microsoft.com/office/powerpoint/2010/main" val="288695054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2"/>
          <p:cNvSpPr>
            <a:spLocks noGrp="1" noChangeArrowheads="1"/>
          </p:cNvSpPr>
          <p:nvPr>
            <p:ph type="dt" sz="half" idx="10"/>
          </p:nvPr>
        </p:nvSpPr>
        <p:spPr>
          <a:ln/>
        </p:spPr>
        <p:txBody>
          <a:bodyPr/>
          <a:lstStyle>
            <a:lvl1pPr>
              <a:defRPr/>
            </a:lvl1pPr>
          </a:lstStyle>
          <a:p>
            <a:pPr>
              <a:defRPr/>
            </a:pPr>
            <a:fld id="{2EC19E2F-49F9-48C7-8143-CEB38D70938E}" type="datetimeFigureOut">
              <a:rPr lang="zh-CN" altLang="en-US"/>
              <a:pPr>
                <a:defRPr/>
              </a:pPr>
              <a:t>2023/2/6</a:t>
            </a:fld>
            <a:endParaRPr lang="zh-CN" altLang="en-US"/>
          </a:p>
        </p:txBody>
      </p:sp>
      <p:sp>
        <p:nvSpPr>
          <p:cNvPr id="4"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4"/>
          <p:cNvSpPr>
            <a:spLocks noGrp="1" noChangeArrowheads="1"/>
          </p:cNvSpPr>
          <p:nvPr>
            <p:ph type="sldNum" sz="quarter" idx="12"/>
          </p:nvPr>
        </p:nvSpPr>
        <p:spPr>
          <a:ln/>
        </p:spPr>
        <p:txBody>
          <a:bodyPr/>
          <a:lstStyle>
            <a:lvl1pPr>
              <a:defRPr/>
            </a:lvl1pPr>
          </a:lstStyle>
          <a:p>
            <a:pPr>
              <a:defRPr/>
            </a:pPr>
            <a:fld id="{ABF8CACA-F339-43E1-B3D5-E58D58829626}" type="slidenum">
              <a:rPr lang="zh-CN" altLang="en-US"/>
              <a:pPr>
                <a:defRPr/>
              </a:pPr>
              <a:t>‹#›</a:t>
            </a:fld>
            <a:endParaRPr lang="zh-CN" altLang="en-US"/>
          </a:p>
        </p:txBody>
      </p:sp>
    </p:spTree>
    <p:extLst>
      <p:ext uri="{BB962C8B-B14F-4D97-AF65-F5344CB8AC3E}">
        <p14:creationId xmlns:p14="http://schemas.microsoft.com/office/powerpoint/2010/main" val="44692983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2"/>
          <p:cNvSpPr>
            <a:spLocks noGrp="1" noChangeArrowheads="1"/>
          </p:cNvSpPr>
          <p:nvPr>
            <p:ph type="dt" sz="half" idx="10"/>
          </p:nvPr>
        </p:nvSpPr>
        <p:spPr>
          <a:ln/>
        </p:spPr>
        <p:txBody>
          <a:bodyPr/>
          <a:lstStyle>
            <a:lvl1pPr>
              <a:defRPr/>
            </a:lvl1pPr>
          </a:lstStyle>
          <a:p>
            <a:pPr>
              <a:defRPr/>
            </a:pPr>
            <a:fld id="{60D379E8-61A8-4D37-92B7-E9AB99EC8F59}" type="datetimeFigureOut">
              <a:rPr lang="zh-CN" altLang="en-US"/>
              <a:pPr>
                <a:defRPr/>
              </a:pPr>
              <a:t>2023/2/6</a:t>
            </a:fld>
            <a:endParaRPr lang="zh-CN" altLang="en-US"/>
          </a:p>
        </p:txBody>
      </p:sp>
      <p:sp>
        <p:nvSpPr>
          <p:cNvPr id="3"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4"/>
          <p:cNvSpPr>
            <a:spLocks noGrp="1" noChangeArrowheads="1"/>
          </p:cNvSpPr>
          <p:nvPr>
            <p:ph type="sldNum" sz="quarter" idx="12"/>
          </p:nvPr>
        </p:nvSpPr>
        <p:spPr>
          <a:ln/>
        </p:spPr>
        <p:txBody>
          <a:bodyPr/>
          <a:lstStyle>
            <a:lvl1pPr>
              <a:defRPr/>
            </a:lvl1pPr>
          </a:lstStyle>
          <a:p>
            <a:pPr>
              <a:defRPr/>
            </a:pPr>
            <a:fld id="{6012CA3F-2E7B-4E73-A625-8EAD317CF755}" type="slidenum">
              <a:rPr lang="zh-CN" altLang="en-US"/>
              <a:pPr>
                <a:defRPr/>
              </a:pPr>
              <a:t>‹#›</a:t>
            </a:fld>
            <a:endParaRPr lang="zh-CN" altLang="en-US"/>
          </a:p>
        </p:txBody>
      </p:sp>
    </p:spTree>
    <p:extLst>
      <p:ext uri="{BB962C8B-B14F-4D97-AF65-F5344CB8AC3E}">
        <p14:creationId xmlns:p14="http://schemas.microsoft.com/office/powerpoint/2010/main" val="20825794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2"/>
          <p:cNvSpPr>
            <a:spLocks noGrp="1" noChangeArrowheads="1"/>
          </p:cNvSpPr>
          <p:nvPr>
            <p:ph type="dt" sz="half" idx="10"/>
          </p:nvPr>
        </p:nvSpPr>
        <p:spPr>
          <a:ln/>
        </p:spPr>
        <p:txBody>
          <a:bodyPr/>
          <a:lstStyle>
            <a:lvl1pPr>
              <a:defRPr/>
            </a:lvl1pPr>
          </a:lstStyle>
          <a:p>
            <a:pPr>
              <a:defRPr/>
            </a:pPr>
            <a:fld id="{4166A5A8-B570-4C6B-A811-3775EB63F2D2}" type="datetimeFigureOut">
              <a:rPr lang="zh-CN" altLang="en-US"/>
              <a:pPr>
                <a:defRPr/>
              </a:pPr>
              <a:t>2023/2/6</a:t>
            </a:fld>
            <a:endParaRPr lang="zh-CN" altLang="en-US"/>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4"/>
          <p:cNvSpPr>
            <a:spLocks noGrp="1" noChangeArrowheads="1"/>
          </p:cNvSpPr>
          <p:nvPr>
            <p:ph type="sldNum" sz="quarter" idx="12"/>
          </p:nvPr>
        </p:nvSpPr>
        <p:spPr>
          <a:ln/>
        </p:spPr>
        <p:txBody>
          <a:bodyPr/>
          <a:lstStyle>
            <a:lvl1pPr>
              <a:defRPr/>
            </a:lvl1pPr>
          </a:lstStyle>
          <a:p>
            <a:pPr>
              <a:defRPr/>
            </a:pPr>
            <a:fld id="{0DC85D8F-C819-4A33-82F4-3076176203CC}" type="slidenum">
              <a:rPr lang="zh-CN" altLang="en-US"/>
              <a:pPr>
                <a:defRPr/>
              </a:pPr>
              <a:t>‹#›</a:t>
            </a:fld>
            <a:endParaRPr lang="zh-CN" altLang="en-US"/>
          </a:p>
        </p:txBody>
      </p:sp>
    </p:spTree>
    <p:extLst>
      <p:ext uri="{BB962C8B-B14F-4D97-AF65-F5344CB8AC3E}">
        <p14:creationId xmlns:p14="http://schemas.microsoft.com/office/powerpoint/2010/main" val="150097954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2"/>
          <p:cNvSpPr>
            <a:spLocks noGrp="1" noChangeArrowheads="1"/>
          </p:cNvSpPr>
          <p:nvPr>
            <p:ph type="dt" sz="half" idx="10"/>
          </p:nvPr>
        </p:nvSpPr>
        <p:spPr>
          <a:ln/>
        </p:spPr>
        <p:txBody>
          <a:bodyPr/>
          <a:lstStyle>
            <a:lvl1pPr>
              <a:defRPr/>
            </a:lvl1pPr>
          </a:lstStyle>
          <a:p>
            <a:pPr>
              <a:defRPr/>
            </a:pPr>
            <a:fld id="{2B67FA12-A2F4-4AA1-9E9B-5E75C86E93E2}" type="datetimeFigureOut">
              <a:rPr lang="zh-CN" altLang="en-US"/>
              <a:pPr>
                <a:defRPr/>
              </a:pPr>
              <a:t>2023/2/6</a:t>
            </a:fld>
            <a:endParaRPr lang="zh-CN" altLang="en-US"/>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4"/>
          <p:cNvSpPr>
            <a:spLocks noGrp="1" noChangeArrowheads="1"/>
          </p:cNvSpPr>
          <p:nvPr>
            <p:ph type="sldNum" sz="quarter" idx="12"/>
          </p:nvPr>
        </p:nvSpPr>
        <p:spPr>
          <a:ln/>
        </p:spPr>
        <p:txBody>
          <a:bodyPr/>
          <a:lstStyle>
            <a:lvl1pPr>
              <a:defRPr/>
            </a:lvl1pPr>
          </a:lstStyle>
          <a:p>
            <a:pPr>
              <a:defRPr/>
            </a:pPr>
            <a:fld id="{0802D785-9A96-4CC1-9E15-1A0701B57FAA}" type="slidenum">
              <a:rPr lang="zh-CN" altLang="en-US"/>
              <a:pPr>
                <a:defRPr/>
              </a:pPr>
              <a:t>‹#›</a:t>
            </a:fld>
            <a:endParaRPr lang="zh-CN" altLang="en-US"/>
          </a:p>
        </p:txBody>
      </p:sp>
    </p:spTree>
    <p:extLst>
      <p:ext uri="{BB962C8B-B14F-4D97-AF65-F5344CB8AC3E}">
        <p14:creationId xmlns:p14="http://schemas.microsoft.com/office/powerpoint/2010/main" val="10824550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2"/>
          <p:cNvSpPr>
            <a:spLocks noGrp="1" noChangeArrowheads="1"/>
          </p:cNvSpPr>
          <p:nvPr>
            <p:ph type="dt" sz="half" idx="10"/>
          </p:nvPr>
        </p:nvSpPr>
        <p:spPr>
          <a:ln/>
        </p:spPr>
        <p:txBody>
          <a:bodyPr/>
          <a:lstStyle>
            <a:lvl1pPr>
              <a:defRPr/>
            </a:lvl1pPr>
          </a:lstStyle>
          <a:p>
            <a:pPr>
              <a:defRPr/>
            </a:pPr>
            <a:fld id="{80769BD3-7C03-4C6C-A9E6-18C3E8EB2AF8}" type="datetimeFigureOut">
              <a:rPr lang="zh-CN" altLang="en-US"/>
              <a:pPr>
                <a:defRPr/>
              </a:pPr>
              <a:t>2023/2/6</a:t>
            </a:fld>
            <a:endParaRPr lang="zh-CN" altLang="en-US"/>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08A79C11-2851-4285-93F0-6A38F9508F6D}" type="slidenum">
              <a:rPr lang="zh-CN" altLang="en-US"/>
              <a:pPr>
                <a:defRPr/>
              </a:pPr>
              <a:t>‹#›</a:t>
            </a:fld>
            <a:endParaRPr lang="zh-CN" altLang="en-US"/>
          </a:p>
        </p:txBody>
      </p:sp>
    </p:spTree>
    <p:extLst>
      <p:ext uri="{BB962C8B-B14F-4D97-AF65-F5344CB8AC3E}">
        <p14:creationId xmlns:p14="http://schemas.microsoft.com/office/powerpoint/2010/main" val="5241191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2"/>
          <p:cNvSpPr>
            <a:spLocks noGrp="1" noChangeArrowheads="1"/>
          </p:cNvSpPr>
          <p:nvPr>
            <p:ph type="dt" sz="half" idx="10"/>
          </p:nvPr>
        </p:nvSpPr>
        <p:spPr>
          <a:ln/>
        </p:spPr>
        <p:txBody>
          <a:bodyPr/>
          <a:lstStyle>
            <a:lvl1pPr>
              <a:defRPr/>
            </a:lvl1pPr>
          </a:lstStyle>
          <a:p>
            <a:pPr>
              <a:defRPr/>
            </a:pPr>
            <a:fld id="{A4A695A6-520A-4EB4-B843-DA3F45A7EC63}" type="datetimeFigureOut">
              <a:rPr lang="zh-CN" altLang="en-US"/>
              <a:pPr>
                <a:defRPr/>
              </a:pPr>
              <a:t>2023/2/6</a:t>
            </a:fld>
            <a:endParaRPr lang="zh-CN" altLang="en-US"/>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265FCE17-9AAE-493C-8F76-AD0D252FF6D6}" type="slidenum">
              <a:rPr lang="zh-CN" altLang="en-US"/>
              <a:pPr>
                <a:defRPr/>
              </a:pPr>
              <a:t>‹#›</a:t>
            </a:fld>
            <a:endParaRPr lang="zh-CN" altLang="en-US"/>
          </a:p>
        </p:txBody>
      </p:sp>
    </p:spTree>
    <p:extLst>
      <p:ext uri="{BB962C8B-B14F-4D97-AF65-F5344CB8AC3E}">
        <p14:creationId xmlns:p14="http://schemas.microsoft.com/office/powerpoint/2010/main" val="265190169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1"/>
          <p:cNvSpPr>
            <a:spLocks noGrp="1" noChangeArrowheads="1"/>
          </p:cNvSpPr>
          <p:nvPr>
            <p:ph type="dt" sz="half" idx="10"/>
          </p:nvPr>
        </p:nvSpPr>
        <p:spPr>
          <a:ln/>
        </p:spPr>
        <p:txBody>
          <a:bodyPr/>
          <a:lstStyle>
            <a:lvl1pPr>
              <a:defRPr/>
            </a:lvl1pPr>
          </a:lstStyle>
          <a:p>
            <a:pPr>
              <a:defRPr/>
            </a:pPr>
            <a:fld id="{9CF768EF-E7BA-4D5E-A8FD-A62A55BB0340}" type="datetimeFigureOut">
              <a:rPr lang="zh-CN" altLang="en-US"/>
              <a:pPr>
                <a:defRPr/>
              </a:pPr>
              <a:t>2023/2/6</a:t>
            </a:fld>
            <a:endParaRPr lang="zh-CN"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D709B540-A20E-486D-8B53-F8238A4A78D5}" type="slidenum">
              <a:rPr lang="zh-CN" altLang="en-US"/>
              <a:pPr>
                <a:defRPr/>
              </a:pPr>
              <a:t>‹#›</a:t>
            </a:fld>
            <a:endParaRPr lang="zh-CN" altLang="en-US"/>
          </a:p>
        </p:txBody>
      </p:sp>
    </p:spTree>
    <p:extLst>
      <p:ext uri="{BB962C8B-B14F-4D97-AF65-F5344CB8AC3E}">
        <p14:creationId xmlns:p14="http://schemas.microsoft.com/office/powerpoint/2010/main" val="5865947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1"/>
          <p:cNvSpPr>
            <a:spLocks noGrp="1" noChangeArrowheads="1"/>
          </p:cNvSpPr>
          <p:nvPr>
            <p:ph type="dt" sz="half" idx="10"/>
          </p:nvPr>
        </p:nvSpPr>
        <p:spPr>
          <a:ln/>
        </p:spPr>
        <p:txBody>
          <a:bodyPr/>
          <a:lstStyle>
            <a:lvl1pPr>
              <a:defRPr/>
            </a:lvl1pPr>
          </a:lstStyle>
          <a:p>
            <a:pPr>
              <a:defRPr/>
            </a:pPr>
            <a:fld id="{810A90AB-BE33-4DB6-81F6-970BACB0762B}" type="datetimeFigureOut">
              <a:rPr lang="zh-CN" altLang="en-US"/>
              <a:pPr>
                <a:defRPr/>
              </a:pPr>
              <a:t>2023/2/6</a:t>
            </a:fld>
            <a:endParaRPr lang="zh-CN"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105C7694-30C7-4BEA-9D8D-04ADC19197BA}" type="slidenum">
              <a:rPr lang="zh-CN" altLang="en-US"/>
              <a:pPr>
                <a:defRPr/>
              </a:pPr>
              <a:t>‹#›</a:t>
            </a:fld>
            <a:endParaRPr lang="zh-CN" altLang="en-US"/>
          </a:p>
        </p:txBody>
      </p:sp>
    </p:spTree>
    <p:extLst>
      <p:ext uri="{BB962C8B-B14F-4D97-AF65-F5344CB8AC3E}">
        <p14:creationId xmlns:p14="http://schemas.microsoft.com/office/powerpoint/2010/main" val="314951398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1"/>
          <p:cNvSpPr>
            <a:spLocks noGrp="1" noChangeArrowheads="1"/>
          </p:cNvSpPr>
          <p:nvPr>
            <p:ph type="dt" sz="half" idx="10"/>
          </p:nvPr>
        </p:nvSpPr>
        <p:spPr>
          <a:ln/>
        </p:spPr>
        <p:txBody>
          <a:bodyPr/>
          <a:lstStyle>
            <a:lvl1pPr>
              <a:defRPr/>
            </a:lvl1pPr>
          </a:lstStyle>
          <a:p>
            <a:pPr>
              <a:defRPr/>
            </a:pPr>
            <a:fld id="{1D0742E6-80B3-464E-B407-7D97134AAFC9}" type="datetimeFigureOut">
              <a:rPr lang="zh-CN" altLang="en-US"/>
              <a:pPr>
                <a:defRPr/>
              </a:pPr>
              <a:t>2023/2/6</a:t>
            </a:fld>
            <a:endParaRPr lang="zh-CN"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810F2652-0CDA-49A5-87FB-CC77AD86B73E}" type="slidenum">
              <a:rPr lang="zh-CN" altLang="en-US"/>
              <a:pPr>
                <a:defRPr/>
              </a:pPr>
              <a:t>‹#›</a:t>
            </a:fld>
            <a:endParaRPr lang="zh-CN" altLang="en-US"/>
          </a:p>
        </p:txBody>
      </p:sp>
    </p:spTree>
    <p:extLst>
      <p:ext uri="{BB962C8B-B14F-4D97-AF65-F5344CB8AC3E}">
        <p14:creationId xmlns:p14="http://schemas.microsoft.com/office/powerpoint/2010/main" val="32041704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1"/>
          <p:cNvSpPr>
            <a:spLocks noGrp="1" noChangeArrowheads="1"/>
          </p:cNvSpPr>
          <p:nvPr>
            <p:ph type="dt" sz="half" idx="10"/>
          </p:nvPr>
        </p:nvSpPr>
        <p:spPr>
          <a:ln/>
        </p:spPr>
        <p:txBody>
          <a:bodyPr/>
          <a:lstStyle>
            <a:lvl1pPr>
              <a:defRPr/>
            </a:lvl1pPr>
          </a:lstStyle>
          <a:p>
            <a:pPr>
              <a:defRPr/>
            </a:pPr>
            <a:fld id="{65783424-8280-4FBF-A2E2-2CBC3E85E780}" type="datetimeFigureOut">
              <a:rPr lang="zh-CN" altLang="en-US"/>
              <a:pPr>
                <a:defRPr/>
              </a:pPr>
              <a:t>2023/2/6</a:t>
            </a:fld>
            <a:endParaRPr lang="zh-CN" altLang="en-US"/>
          </a:p>
        </p:txBody>
      </p:sp>
      <p:sp>
        <p:nvSpPr>
          <p:cNvPr id="6"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3"/>
          <p:cNvSpPr>
            <a:spLocks noGrp="1" noChangeArrowheads="1"/>
          </p:cNvSpPr>
          <p:nvPr>
            <p:ph type="sldNum" sz="quarter" idx="12"/>
          </p:nvPr>
        </p:nvSpPr>
        <p:spPr>
          <a:ln/>
        </p:spPr>
        <p:txBody>
          <a:bodyPr/>
          <a:lstStyle>
            <a:lvl1pPr>
              <a:defRPr/>
            </a:lvl1pPr>
          </a:lstStyle>
          <a:p>
            <a:pPr>
              <a:defRPr/>
            </a:pPr>
            <a:fld id="{E26CF0EE-9F0D-4D6E-93DA-5C59E21240DD}" type="slidenum">
              <a:rPr lang="zh-CN" altLang="en-US"/>
              <a:pPr>
                <a:defRPr/>
              </a:pPr>
              <a:t>‹#›</a:t>
            </a:fld>
            <a:endParaRPr lang="zh-CN" altLang="en-US"/>
          </a:p>
        </p:txBody>
      </p:sp>
    </p:spTree>
    <p:extLst>
      <p:ext uri="{BB962C8B-B14F-4D97-AF65-F5344CB8AC3E}">
        <p14:creationId xmlns:p14="http://schemas.microsoft.com/office/powerpoint/2010/main" val="1226479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AB1AEDA2-711D-4F37-A4B7-16F7EA7A63C6}" type="datetimeFigureOut">
              <a:rPr lang="zh-CN" altLang="en-US"/>
              <a:pPr>
                <a:defRPr/>
              </a:pPr>
              <a:t>2023/2/6</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2A5B4C5D-DD94-4BDD-9997-BC43AAEB1AD5}" type="slidenum">
              <a:rPr lang="zh-CN" altLang="en-US"/>
              <a:pPr>
                <a:defRPr/>
              </a:pPr>
              <a:t>‹#›</a:t>
            </a:fld>
            <a:endParaRPr lang="zh-CN" altLang="en-US"/>
          </a:p>
        </p:txBody>
      </p:sp>
    </p:spTree>
    <p:extLst>
      <p:ext uri="{BB962C8B-B14F-4D97-AF65-F5344CB8AC3E}">
        <p14:creationId xmlns:p14="http://schemas.microsoft.com/office/powerpoint/2010/main" val="280078904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1"/>
          <p:cNvSpPr>
            <a:spLocks noGrp="1" noChangeArrowheads="1"/>
          </p:cNvSpPr>
          <p:nvPr>
            <p:ph type="dt" sz="half" idx="10"/>
          </p:nvPr>
        </p:nvSpPr>
        <p:spPr>
          <a:ln/>
        </p:spPr>
        <p:txBody>
          <a:bodyPr/>
          <a:lstStyle>
            <a:lvl1pPr>
              <a:defRPr/>
            </a:lvl1pPr>
          </a:lstStyle>
          <a:p>
            <a:pPr>
              <a:defRPr/>
            </a:pPr>
            <a:fld id="{F8A8B8D5-F33F-4E36-BEB3-FAE69F25CFA3}" type="datetimeFigureOut">
              <a:rPr lang="zh-CN" altLang="en-US"/>
              <a:pPr>
                <a:defRPr/>
              </a:pPr>
              <a:t>2023/2/6</a:t>
            </a:fld>
            <a:endParaRPr lang="zh-CN" altLang="en-US"/>
          </a:p>
        </p:txBody>
      </p:sp>
      <p:sp>
        <p:nvSpPr>
          <p:cNvPr id="8"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3"/>
          <p:cNvSpPr>
            <a:spLocks noGrp="1" noChangeArrowheads="1"/>
          </p:cNvSpPr>
          <p:nvPr>
            <p:ph type="sldNum" sz="quarter" idx="12"/>
          </p:nvPr>
        </p:nvSpPr>
        <p:spPr>
          <a:ln/>
        </p:spPr>
        <p:txBody>
          <a:bodyPr/>
          <a:lstStyle>
            <a:lvl1pPr>
              <a:defRPr/>
            </a:lvl1pPr>
          </a:lstStyle>
          <a:p>
            <a:pPr>
              <a:defRPr/>
            </a:pPr>
            <a:fld id="{359047CA-1362-4491-BDD3-7ACC27E35533}" type="slidenum">
              <a:rPr lang="zh-CN" altLang="en-US"/>
              <a:pPr>
                <a:defRPr/>
              </a:pPr>
              <a:t>‹#›</a:t>
            </a:fld>
            <a:endParaRPr lang="zh-CN" altLang="en-US"/>
          </a:p>
        </p:txBody>
      </p:sp>
    </p:spTree>
    <p:extLst>
      <p:ext uri="{BB962C8B-B14F-4D97-AF65-F5344CB8AC3E}">
        <p14:creationId xmlns:p14="http://schemas.microsoft.com/office/powerpoint/2010/main" val="173136823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1"/>
          <p:cNvSpPr>
            <a:spLocks noGrp="1" noChangeArrowheads="1"/>
          </p:cNvSpPr>
          <p:nvPr>
            <p:ph type="dt" sz="half" idx="10"/>
          </p:nvPr>
        </p:nvSpPr>
        <p:spPr>
          <a:ln/>
        </p:spPr>
        <p:txBody>
          <a:bodyPr/>
          <a:lstStyle>
            <a:lvl1pPr>
              <a:defRPr/>
            </a:lvl1pPr>
          </a:lstStyle>
          <a:p>
            <a:pPr>
              <a:defRPr/>
            </a:pPr>
            <a:fld id="{667D9377-77C8-4E59-BB94-6E3126B46E8A}" type="datetimeFigureOut">
              <a:rPr lang="zh-CN" altLang="en-US"/>
              <a:pPr>
                <a:defRPr/>
              </a:pPr>
              <a:t>2023/2/6</a:t>
            </a:fld>
            <a:endParaRPr lang="zh-CN" altLang="en-US"/>
          </a:p>
        </p:txBody>
      </p:sp>
      <p:sp>
        <p:nvSpPr>
          <p:cNvPr id="4"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3"/>
          <p:cNvSpPr>
            <a:spLocks noGrp="1" noChangeArrowheads="1"/>
          </p:cNvSpPr>
          <p:nvPr>
            <p:ph type="sldNum" sz="quarter" idx="12"/>
          </p:nvPr>
        </p:nvSpPr>
        <p:spPr>
          <a:ln/>
        </p:spPr>
        <p:txBody>
          <a:bodyPr/>
          <a:lstStyle>
            <a:lvl1pPr>
              <a:defRPr/>
            </a:lvl1pPr>
          </a:lstStyle>
          <a:p>
            <a:pPr>
              <a:defRPr/>
            </a:pPr>
            <a:fld id="{54525852-139C-4879-A573-A37B15103125}" type="slidenum">
              <a:rPr lang="zh-CN" altLang="en-US"/>
              <a:pPr>
                <a:defRPr/>
              </a:pPr>
              <a:t>‹#›</a:t>
            </a:fld>
            <a:endParaRPr lang="zh-CN" altLang="en-US"/>
          </a:p>
        </p:txBody>
      </p:sp>
    </p:spTree>
    <p:extLst>
      <p:ext uri="{BB962C8B-B14F-4D97-AF65-F5344CB8AC3E}">
        <p14:creationId xmlns:p14="http://schemas.microsoft.com/office/powerpoint/2010/main" val="347544035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ln/>
        </p:spPr>
        <p:txBody>
          <a:bodyPr/>
          <a:lstStyle>
            <a:lvl1pPr>
              <a:defRPr/>
            </a:lvl1pPr>
          </a:lstStyle>
          <a:p>
            <a:pPr>
              <a:defRPr/>
            </a:pPr>
            <a:fld id="{4210B4BD-3E7E-4E47-97CF-B0BB9CE7741C}" type="datetimeFigureOut">
              <a:rPr lang="zh-CN" altLang="en-US"/>
              <a:pPr>
                <a:defRPr/>
              </a:pPr>
              <a:t>2023/2/6</a:t>
            </a:fld>
            <a:endParaRPr lang="zh-CN" altLang="en-US"/>
          </a:p>
        </p:txBody>
      </p:sp>
      <p:sp>
        <p:nvSpPr>
          <p:cNvPr id="3"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3"/>
          <p:cNvSpPr>
            <a:spLocks noGrp="1" noChangeArrowheads="1"/>
          </p:cNvSpPr>
          <p:nvPr>
            <p:ph type="sldNum" sz="quarter" idx="12"/>
          </p:nvPr>
        </p:nvSpPr>
        <p:spPr>
          <a:ln/>
        </p:spPr>
        <p:txBody>
          <a:bodyPr/>
          <a:lstStyle>
            <a:lvl1pPr>
              <a:defRPr/>
            </a:lvl1pPr>
          </a:lstStyle>
          <a:p>
            <a:pPr>
              <a:defRPr/>
            </a:pPr>
            <a:fld id="{F8FD67C3-0A27-41EC-914E-236906EFDAAD}" type="slidenum">
              <a:rPr lang="zh-CN" altLang="en-US"/>
              <a:pPr>
                <a:defRPr/>
              </a:pPr>
              <a:t>‹#›</a:t>
            </a:fld>
            <a:endParaRPr lang="zh-CN" altLang="en-US"/>
          </a:p>
        </p:txBody>
      </p:sp>
    </p:spTree>
    <p:extLst>
      <p:ext uri="{BB962C8B-B14F-4D97-AF65-F5344CB8AC3E}">
        <p14:creationId xmlns:p14="http://schemas.microsoft.com/office/powerpoint/2010/main" val="30190546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1"/>
          <p:cNvSpPr>
            <a:spLocks noGrp="1" noChangeArrowheads="1"/>
          </p:cNvSpPr>
          <p:nvPr>
            <p:ph type="dt" sz="half" idx="10"/>
          </p:nvPr>
        </p:nvSpPr>
        <p:spPr>
          <a:ln/>
        </p:spPr>
        <p:txBody>
          <a:bodyPr/>
          <a:lstStyle>
            <a:lvl1pPr>
              <a:defRPr/>
            </a:lvl1pPr>
          </a:lstStyle>
          <a:p>
            <a:pPr>
              <a:defRPr/>
            </a:pPr>
            <a:fld id="{31631264-DCD6-43DD-ABEB-F470F69979BD}" type="datetimeFigureOut">
              <a:rPr lang="zh-CN" altLang="en-US"/>
              <a:pPr>
                <a:defRPr/>
              </a:pPr>
              <a:t>2023/2/6</a:t>
            </a:fld>
            <a:endParaRPr lang="zh-CN" altLang="en-US"/>
          </a:p>
        </p:txBody>
      </p:sp>
      <p:sp>
        <p:nvSpPr>
          <p:cNvPr id="6"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3"/>
          <p:cNvSpPr>
            <a:spLocks noGrp="1" noChangeArrowheads="1"/>
          </p:cNvSpPr>
          <p:nvPr>
            <p:ph type="sldNum" sz="quarter" idx="12"/>
          </p:nvPr>
        </p:nvSpPr>
        <p:spPr>
          <a:ln/>
        </p:spPr>
        <p:txBody>
          <a:bodyPr/>
          <a:lstStyle>
            <a:lvl1pPr>
              <a:defRPr/>
            </a:lvl1pPr>
          </a:lstStyle>
          <a:p>
            <a:pPr>
              <a:defRPr/>
            </a:pPr>
            <a:fld id="{66F9AA54-C45E-4FB6-8C0C-588FF5489955}" type="slidenum">
              <a:rPr lang="zh-CN" altLang="en-US"/>
              <a:pPr>
                <a:defRPr/>
              </a:pPr>
              <a:t>‹#›</a:t>
            </a:fld>
            <a:endParaRPr lang="zh-CN" altLang="en-US"/>
          </a:p>
        </p:txBody>
      </p:sp>
    </p:spTree>
    <p:extLst>
      <p:ext uri="{BB962C8B-B14F-4D97-AF65-F5344CB8AC3E}">
        <p14:creationId xmlns:p14="http://schemas.microsoft.com/office/powerpoint/2010/main" val="135414349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1"/>
          <p:cNvSpPr>
            <a:spLocks noGrp="1" noChangeArrowheads="1"/>
          </p:cNvSpPr>
          <p:nvPr>
            <p:ph type="dt" sz="half" idx="10"/>
          </p:nvPr>
        </p:nvSpPr>
        <p:spPr>
          <a:ln/>
        </p:spPr>
        <p:txBody>
          <a:bodyPr/>
          <a:lstStyle>
            <a:lvl1pPr>
              <a:defRPr/>
            </a:lvl1pPr>
          </a:lstStyle>
          <a:p>
            <a:pPr>
              <a:defRPr/>
            </a:pPr>
            <a:fld id="{53B16062-F9A8-48ED-BDD7-F123A7752541}" type="datetimeFigureOut">
              <a:rPr lang="zh-CN" altLang="en-US"/>
              <a:pPr>
                <a:defRPr/>
              </a:pPr>
              <a:t>2023/2/6</a:t>
            </a:fld>
            <a:endParaRPr lang="zh-CN" altLang="en-US"/>
          </a:p>
        </p:txBody>
      </p:sp>
      <p:sp>
        <p:nvSpPr>
          <p:cNvPr id="6"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3"/>
          <p:cNvSpPr>
            <a:spLocks noGrp="1" noChangeArrowheads="1"/>
          </p:cNvSpPr>
          <p:nvPr>
            <p:ph type="sldNum" sz="quarter" idx="12"/>
          </p:nvPr>
        </p:nvSpPr>
        <p:spPr>
          <a:ln/>
        </p:spPr>
        <p:txBody>
          <a:bodyPr/>
          <a:lstStyle>
            <a:lvl1pPr>
              <a:defRPr/>
            </a:lvl1pPr>
          </a:lstStyle>
          <a:p>
            <a:pPr>
              <a:defRPr/>
            </a:pPr>
            <a:fld id="{40683BEB-5412-41DC-A582-B2B1DDEB6096}" type="slidenum">
              <a:rPr lang="zh-CN" altLang="en-US"/>
              <a:pPr>
                <a:defRPr/>
              </a:pPr>
              <a:t>‹#›</a:t>
            </a:fld>
            <a:endParaRPr lang="zh-CN" altLang="en-US"/>
          </a:p>
        </p:txBody>
      </p:sp>
    </p:spTree>
    <p:extLst>
      <p:ext uri="{BB962C8B-B14F-4D97-AF65-F5344CB8AC3E}">
        <p14:creationId xmlns:p14="http://schemas.microsoft.com/office/powerpoint/2010/main" val="48015891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1"/>
          <p:cNvSpPr>
            <a:spLocks noGrp="1" noChangeArrowheads="1"/>
          </p:cNvSpPr>
          <p:nvPr>
            <p:ph type="dt" sz="half" idx="10"/>
          </p:nvPr>
        </p:nvSpPr>
        <p:spPr>
          <a:ln/>
        </p:spPr>
        <p:txBody>
          <a:bodyPr/>
          <a:lstStyle>
            <a:lvl1pPr>
              <a:defRPr/>
            </a:lvl1pPr>
          </a:lstStyle>
          <a:p>
            <a:pPr>
              <a:defRPr/>
            </a:pPr>
            <a:fld id="{84B2297A-9EF4-4DAD-B0F2-CCB37CFFFD1C}" type="datetimeFigureOut">
              <a:rPr lang="zh-CN" altLang="en-US"/>
              <a:pPr>
                <a:defRPr/>
              </a:pPr>
              <a:t>2023/2/6</a:t>
            </a:fld>
            <a:endParaRPr lang="zh-CN"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516E9D24-FE57-4740-8AC0-BAC84370D318}" type="slidenum">
              <a:rPr lang="zh-CN" altLang="en-US"/>
              <a:pPr>
                <a:defRPr/>
              </a:pPr>
              <a:t>‹#›</a:t>
            </a:fld>
            <a:endParaRPr lang="zh-CN" altLang="en-US"/>
          </a:p>
        </p:txBody>
      </p:sp>
    </p:spTree>
    <p:extLst>
      <p:ext uri="{BB962C8B-B14F-4D97-AF65-F5344CB8AC3E}">
        <p14:creationId xmlns:p14="http://schemas.microsoft.com/office/powerpoint/2010/main" val="264472302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1"/>
          <p:cNvSpPr>
            <a:spLocks noGrp="1" noChangeArrowheads="1"/>
          </p:cNvSpPr>
          <p:nvPr>
            <p:ph type="dt" sz="half" idx="10"/>
          </p:nvPr>
        </p:nvSpPr>
        <p:spPr>
          <a:ln/>
        </p:spPr>
        <p:txBody>
          <a:bodyPr/>
          <a:lstStyle>
            <a:lvl1pPr>
              <a:defRPr/>
            </a:lvl1pPr>
          </a:lstStyle>
          <a:p>
            <a:pPr>
              <a:defRPr/>
            </a:pPr>
            <a:fld id="{82122D39-5DD5-4084-87CC-7157BA9C0CC5}" type="datetimeFigureOut">
              <a:rPr lang="zh-CN" altLang="en-US"/>
              <a:pPr>
                <a:defRPr/>
              </a:pPr>
              <a:t>2023/2/6</a:t>
            </a:fld>
            <a:endParaRPr lang="zh-CN"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A590A0B4-E9A6-4C92-A02C-FCAE98FB1CDC}" type="slidenum">
              <a:rPr lang="zh-CN" altLang="en-US"/>
              <a:pPr>
                <a:defRPr/>
              </a:pPr>
              <a:t>‹#›</a:t>
            </a:fld>
            <a:endParaRPr lang="zh-CN" altLang="en-US"/>
          </a:p>
        </p:txBody>
      </p:sp>
    </p:spTree>
    <p:extLst>
      <p:ext uri="{BB962C8B-B14F-4D97-AF65-F5344CB8AC3E}">
        <p14:creationId xmlns:p14="http://schemas.microsoft.com/office/powerpoint/2010/main" val="410458800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A83B1AEC-8AC3-4913-A4CB-EB8182CD1428}"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4A534195-FC1A-4A37-BB37-B6E814CAE815}" type="slidenum">
              <a:rPr lang="zh-CN" altLang="en-US"/>
              <a:pPr>
                <a:defRPr/>
              </a:pPr>
              <a:t>‹#›</a:t>
            </a:fld>
            <a:endParaRPr lang="zh-CN" altLang="en-US"/>
          </a:p>
        </p:txBody>
      </p:sp>
    </p:spTree>
    <p:extLst>
      <p:ext uri="{BB962C8B-B14F-4D97-AF65-F5344CB8AC3E}">
        <p14:creationId xmlns:p14="http://schemas.microsoft.com/office/powerpoint/2010/main" val="108461111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BE147AF1-4168-4E06-8FDA-603A334D7757}"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DBD1D2E0-4267-4E9F-89BD-74625AD6AA08}" type="slidenum">
              <a:rPr lang="zh-CN" altLang="en-US"/>
              <a:pPr>
                <a:defRPr/>
              </a:pPr>
              <a:t>‹#›</a:t>
            </a:fld>
            <a:endParaRPr lang="zh-CN" altLang="en-US"/>
          </a:p>
        </p:txBody>
      </p:sp>
    </p:spTree>
    <p:extLst>
      <p:ext uri="{BB962C8B-B14F-4D97-AF65-F5344CB8AC3E}">
        <p14:creationId xmlns:p14="http://schemas.microsoft.com/office/powerpoint/2010/main" val="53647874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4"/>
          <p:cNvSpPr>
            <a:spLocks noGrp="1" noChangeArrowheads="1"/>
          </p:cNvSpPr>
          <p:nvPr>
            <p:ph type="dt" sz="half" idx="10"/>
          </p:nvPr>
        </p:nvSpPr>
        <p:spPr>
          <a:ln/>
        </p:spPr>
        <p:txBody>
          <a:bodyPr/>
          <a:lstStyle>
            <a:lvl1pPr>
              <a:defRPr/>
            </a:lvl1pPr>
          </a:lstStyle>
          <a:p>
            <a:pPr>
              <a:defRPr/>
            </a:pPr>
            <a:fld id="{002DBDF5-5920-4CC3-8177-2A3D460809F3}"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E7AFA323-E0C8-46B1-905B-45C05FCC4E2E}" type="slidenum">
              <a:rPr lang="zh-CN" altLang="en-US"/>
              <a:pPr>
                <a:defRPr/>
              </a:pPr>
              <a:t>‹#›</a:t>
            </a:fld>
            <a:endParaRPr lang="zh-CN" altLang="en-US"/>
          </a:p>
        </p:txBody>
      </p:sp>
    </p:spTree>
    <p:extLst>
      <p:ext uri="{BB962C8B-B14F-4D97-AF65-F5344CB8AC3E}">
        <p14:creationId xmlns:p14="http://schemas.microsoft.com/office/powerpoint/2010/main" val="2465806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44F17E2D-ACD5-4AC5-B7B2-48E9C3970B07}" type="datetimeFigureOut">
              <a:rPr lang="zh-CN" altLang="en-US"/>
              <a:pPr>
                <a:defRPr/>
              </a:pPr>
              <a:t>2023/2/6</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C114D360-BF7E-4021-9A14-F2DCFA211AA7}" type="slidenum">
              <a:rPr lang="zh-CN" altLang="en-US"/>
              <a:pPr>
                <a:defRPr/>
              </a:pPr>
              <a:t>‹#›</a:t>
            </a:fld>
            <a:endParaRPr lang="zh-CN" altLang="en-US"/>
          </a:p>
        </p:txBody>
      </p:sp>
    </p:spTree>
    <p:extLst>
      <p:ext uri="{BB962C8B-B14F-4D97-AF65-F5344CB8AC3E}">
        <p14:creationId xmlns:p14="http://schemas.microsoft.com/office/powerpoint/2010/main" val="46869605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4"/>
          <p:cNvSpPr>
            <a:spLocks noGrp="1" noChangeArrowheads="1"/>
          </p:cNvSpPr>
          <p:nvPr>
            <p:ph type="dt" sz="half" idx="10"/>
          </p:nvPr>
        </p:nvSpPr>
        <p:spPr>
          <a:ln/>
        </p:spPr>
        <p:txBody>
          <a:bodyPr/>
          <a:lstStyle>
            <a:lvl1pPr>
              <a:defRPr/>
            </a:lvl1pPr>
          </a:lstStyle>
          <a:p>
            <a:pPr>
              <a:defRPr/>
            </a:pPr>
            <a:fld id="{0B070BB2-F820-4971-A907-316082D73C7C}"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2C636F61-F55E-4D48-B2F0-652400A5415D}" type="slidenum">
              <a:rPr lang="zh-CN" altLang="en-US"/>
              <a:pPr>
                <a:defRPr/>
              </a:pPr>
              <a:t>‹#›</a:t>
            </a:fld>
            <a:endParaRPr lang="zh-CN" altLang="en-US"/>
          </a:p>
        </p:txBody>
      </p:sp>
    </p:spTree>
    <p:extLst>
      <p:ext uri="{BB962C8B-B14F-4D97-AF65-F5344CB8AC3E}">
        <p14:creationId xmlns:p14="http://schemas.microsoft.com/office/powerpoint/2010/main" val="269531937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4"/>
          <p:cNvSpPr>
            <a:spLocks noGrp="1" noChangeArrowheads="1"/>
          </p:cNvSpPr>
          <p:nvPr>
            <p:ph type="dt" sz="half" idx="10"/>
          </p:nvPr>
        </p:nvSpPr>
        <p:spPr>
          <a:ln/>
        </p:spPr>
        <p:txBody>
          <a:bodyPr/>
          <a:lstStyle>
            <a:lvl1pPr>
              <a:defRPr/>
            </a:lvl1pPr>
          </a:lstStyle>
          <a:p>
            <a:pPr>
              <a:defRPr/>
            </a:pPr>
            <a:fld id="{CAD733B7-DC57-4C58-8310-4C1C063B087D}" type="datetimeFigureOut">
              <a:rPr lang="zh-CN" altLang="en-US"/>
              <a:pPr>
                <a:defRPr/>
              </a:pPr>
              <a:t>2023/2/6</a:t>
            </a:fld>
            <a:endParaRPr lang="zh-CN"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45F8404C-406C-40DB-9825-45FA95C6DEB8}" type="slidenum">
              <a:rPr lang="zh-CN" altLang="en-US"/>
              <a:pPr>
                <a:defRPr/>
              </a:pPr>
              <a:t>‹#›</a:t>
            </a:fld>
            <a:endParaRPr lang="zh-CN" altLang="en-US"/>
          </a:p>
        </p:txBody>
      </p:sp>
    </p:spTree>
    <p:extLst>
      <p:ext uri="{BB962C8B-B14F-4D97-AF65-F5344CB8AC3E}">
        <p14:creationId xmlns:p14="http://schemas.microsoft.com/office/powerpoint/2010/main" val="141624978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4"/>
          <p:cNvSpPr>
            <a:spLocks noGrp="1" noChangeArrowheads="1"/>
          </p:cNvSpPr>
          <p:nvPr>
            <p:ph type="dt" sz="half" idx="10"/>
          </p:nvPr>
        </p:nvSpPr>
        <p:spPr>
          <a:ln/>
        </p:spPr>
        <p:txBody>
          <a:bodyPr/>
          <a:lstStyle>
            <a:lvl1pPr>
              <a:defRPr/>
            </a:lvl1pPr>
          </a:lstStyle>
          <a:p>
            <a:pPr>
              <a:defRPr/>
            </a:pPr>
            <a:fld id="{0DE13C90-6533-4D20-988F-20A18B382501}" type="datetimeFigureOut">
              <a:rPr lang="zh-CN" altLang="en-US"/>
              <a:pPr>
                <a:defRPr/>
              </a:pPr>
              <a:t>2023/2/6</a:t>
            </a:fld>
            <a:endParaRPr lang="zh-CN"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AC1CDACB-11C9-496F-B042-EDB8B5E274B3}" type="slidenum">
              <a:rPr lang="zh-CN" altLang="en-US"/>
              <a:pPr>
                <a:defRPr/>
              </a:pPr>
              <a:t>‹#›</a:t>
            </a:fld>
            <a:endParaRPr lang="zh-CN" altLang="en-US"/>
          </a:p>
        </p:txBody>
      </p:sp>
    </p:spTree>
    <p:extLst>
      <p:ext uri="{BB962C8B-B14F-4D97-AF65-F5344CB8AC3E}">
        <p14:creationId xmlns:p14="http://schemas.microsoft.com/office/powerpoint/2010/main" val="204803970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E1C2C3BF-4A79-4D82-80C2-E713569E683D}" type="datetimeFigureOut">
              <a:rPr lang="zh-CN" altLang="en-US"/>
              <a:pPr>
                <a:defRPr/>
              </a:pPr>
              <a:t>2023/2/6</a:t>
            </a:fld>
            <a:endParaRPr lang="zh-CN"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F3091A30-51E0-47B8-87E0-21A9ECFCF746}" type="slidenum">
              <a:rPr lang="zh-CN" altLang="en-US"/>
              <a:pPr>
                <a:defRPr/>
              </a:pPr>
              <a:t>‹#›</a:t>
            </a:fld>
            <a:endParaRPr lang="zh-CN" altLang="en-US"/>
          </a:p>
        </p:txBody>
      </p:sp>
    </p:spTree>
    <p:extLst>
      <p:ext uri="{BB962C8B-B14F-4D97-AF65-F5344CB8AC3E}">
        <p14:creationId xmlns:p14="http://schemas.microsoft.com/office/powerpoint/2010/main" val="29022683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DA081886-482D-4BCC-832D-818127DCD7C7}"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73A80C5B-F5A9-46DF-830B-F344984173C2}" type="slidenum">
              <a:rPr lang="zh-CN" altLang="en-US"/>
              <a:pPr>
                <a:defRPr/>
              </a:pPr>
              <a:t>‹#›</a:t>
            </a:fld>
            <a:endParaRPr lang="zh-CN" altLang="en-US"/>
          </a:p>
        </p:txBody>
      </p:sp>
    </p:spTree>
    <p:extLst>
      <p:ext uri="{BB962C8B-B14F-4D97-AF65-F5344CB8AC3E}">
        <p14:creationId xmlns:p14="http://schemas.microsoft.com/office/powerpoint/2010/main" val="311470061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81EC7630-8D53-4DF0-9655-97C523E31672}"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61E8CC3E-976A-4B79-9870-1E4FA9517591}" type="slidenum">
              <a:rPr lang="zh-CN" altLang="en-US"/>
              <a:pPr>
                <a:defRPr/>
              </a:pPr>
              <a:t>‹#›</a:t>
            </a:fld>
            <a:endParaRPr lang="zh-CN" altLang="en-US"/>
          </a:p>
        </p:txBody>
      </p:sp>
    </p:spTree>
    <p:extLst>
      <p:ext uri="{BB962C8B-B14F-4D97-AF65-F5344CB8AC3E}">
        <p14:creationId xmlns:p14="http://schemas.microsoft.com/office/powerpoint/2010/main" val="291040380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DC9C6111-8BD9-4D90-99FF-5A74E39298D2}"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DF28EDD5-921F-42EF-85A9-70316932DE09}" type="slidenum">
              <a:rPr lang="zh-CN" altLang="en-US"/>
              <a:pPr>
                <a:defRPr/>
              </a:pPr>
              <a:t>‹#›</a:t>
            </a:fld>
            <a:endParaRPr lang="zh-CN" altLang="en-US"/>
          </a:p>
        </p:txBody>
      </p:sp>
    </p:spTree>
    <p:extLst>
      <p:ext uri="{BB962C8B-B14F-4D97-AF65-F5344CB8AC3E}">
        <p14:creationId xmlns:p14="http://schemas.microsoft.com/office/powerpoint/2010/main" val="292484122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A116AE83-B660-40D9-87A9-A568874ED73F}"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9D0C7C53-E548-44B7-88FD-D8F8820BC74B}" type="slidenum">
              <a:rPr lang="zh-CN" altLang="en-US"/>
              <a:pPr>
                <a:defRPr/>
              </a:pPr>
              <a:t>‹#›</a:t>
            </a:fld>
            <a:endParaRPr lang="zh-CN" altLang="en-US"/>
          </a:p>
        </p:txBody>
      </p:sp>
    </p:spTree>
    <p:extLst>
      <p:ext uri="{BB962C8B-B14F-4D97-AF65-F5344CB8AC3E}">
        <p14:creationId xmlns:p14="http://schemas.microsoft.com/office/powerpoint/2010/main" val="290187497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0D2DB712-6278-4DFE-8707-376EE9EE9239}"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7098CDCA-6E5B-4916-8B3E-8035CE575980}" type="slidenum">
              <a:rPr lang="zh-CN" altLang="en-US"/>
              <a:pPr>
                <a:defRPr/>
              </a:pPr>
              <a:t>‹#›</a:t>
            </a:fld>
            <a:endParaRPr lang="zh-CN" altLang="en-US"/>
          </a:p>
        </p:txBody>
      </p:sp>
    </p:spTree>
    <p:extLst>
      <p:ext uri="{BB962C8B-B14F-4D97-AF65-F5344CB8AC3E}">
        <p14:creationId xmlns:p14="http://schemas.microsoft.com/office/powerpoint/2010/main" val="2231887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8A2ECB4A-E42D-401B-A246-9583EE8CC534}"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C668D811-A8C8-4284-AF72-D09E02D24230}" type="slidenum">
              <a:rPr lang="zh-CN" altLang="en-US"/>
              <a:pPr>
                <a:defRPr/>
              </a:pPr>
              <a:t>‹#›</a:t>
            </a:fld>
            <a:endParaRPr lang="zh-CN" altLang="en-US"/>
          </a:p>
        </p:txBody>
      </p:sp>
    </p:spTree>
    <p:extLst>
      <p:ext uri="{BB962C8B-B14F-4D97-AF65-F5344CB8AC3E}">
        <p14:creationId xmlns:p14="http://schemas.microsoft.com/office/powerpoint/2010/main" val="2024857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CF65F45D-C022-4585-8E59-C6BFFA0BDEAD}"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910E459-D28F-4604-8FD4-5EBDC7BDCB16}" type="slidenum">
              <a:rPr lang="zh-CN" altLang="en-US"/>
              <a:pPr>
                <a:defRPr/>
              </a:pPr>
              <a:t>‹#›</a:t>
            </a:fld>
            <a:endParaRPr lang="zh-CN" altLang="en-US"/>
          </a:p>
        </p:txBody>
      </p:sp>
    </p:spTree>
    <p:extLst>
      <p:ext uri="{BB962C8B-B14F-4D97-AF65-F5344CB8AC3E}">
        <p14:creationId xmlns:p14="http://schemas.microsoft.com/office/powerpoint/2010/main" val="25440195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4"/>
          <p:cNvSpPr>
            <a:spLocks noGrp="1" noChangeArrowheads="1"/>
          </p:cNvSpPr>
          <p:nvPr>
            <p:ph type="dt" sz="half" idx="10"/>
          </p:nvPr>
        </p:nvSpPr>
        <p:spPr>
          <a:ln/>
        </p:spPr>
        <p:txBody>
          <a:bodyPr/>
          <a:lstStyle>
            <a:lvl1pPr>
              <a:defRPr/>
            </a:lvl1pPr>
          </a:lstStyle>
          <a:p>
            <a:pPr>
              <a:defRPr/>
            </a:pPr>
            <a:fld id="{0834B017-F2E7-4F27-8D2B-08FA2A9728A4}"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4BD193A7-5B30-44CC-A04C-36CB9998D539}" type="slidenum">
              <a:rPr lang="zh-CN" altLang="en-US"/>
              <a:pPr>
                <a:defRPr/>
              </a:pPr>
              <a:t>‹#›</a:t>
            </a:fld>
            <a:endParaRPr lang="zh-CN" altLang="en-US"/>
          </a:p>
        </p:txBody>
      </p:sp>
    </p:spTree>
    <p:extLst>
      <p:ext uri="{BB962C8B-B14F-4D97-AF65-F5344CB8AC3E}">
        <p14:creationId xmlns:p14="http://schemas.microsoft.com/office/powerpoint/2010/main" val="293153287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4"/>
          <p:cNvSpPr>
            <a:spLocks noGrp="1" noChangeArrowheads="1"/>
          </p:cNvSpPr>
          <p:nvPr>
            <p:ph type="dt" sz="half" idx="10"/>
          </p:nvPr>
        </p:nvSpPr>
        <p:spPr>
          <a:ln/>
        </p:spPr>
        <p:txBody>
          <a:bodyPr/>
          <a:lstStyle>
            <a:lvl1pPr>
              <a:defRPr/>
            </a:lvl1pPr>
          </a:lstStyle>
          <a:p>
            <a:pPr>
              <a:defRPr/>
            </a:pPr>
            <a:fld id="{FC0900B9-85FB-46F0-A6F3-2C93AED75E8D}"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A50D0E04-0D75-4D82-9B66-2330AACFBF75}" type="slidenum">
              <a:rPr lang="zh-CN" altLang="en-US"/>
              <a:pPr>
                <a:defRPr/>
              </a:pPr>
              <a:t>‹#›</a:t>
            </a:fld>
            <a:endParaRPr lang="zh-CN" altLang="en-US"/>
          </a:p>
        </p:txBody>
      </p:sp>
    </p:spTree>
    <p:extLst>
      <p:ext uri="{BB962C8B-B14F-4D97-AF65-F5344CB8AC3E}">
        <p14:creationId xmlns:p14="http://schemas.microsoft.com/office/powerpoint/2010/main" val="87302424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4"/>
          <p:cNvSpPr>
            <a:spLocks noGrp="1" noChangeArrowheads="1"/>
          </p:cNvSpPr>
          <p:nvPr>
            <p:ph type="dt" sz="half" idx="10"/>
          </p:nvPr>
        </p:nvSpPr>
        <p:spPr>
          <a:ln/>
        </p:spPr>
        <p:txBody>
          <a:bodyPr/>
          <a:lstStyle>
            <a:lvl1pPr>
              <a:defRPr/>
            </a:lvl1pPr>
          </a:lstStyle>
          <a:p>
            <a:pPr>
              <a:defRPr/>
            </a:pPr>
            <a:fld id="{07ABE986-31C5-495F-A823-0DAD98BEC571}" type="datetimeFigureOut">
              <a:rPr lang="zh-CN" altLang="en-US"/>
              <a:pPr>
                <a:defRPr/>
              </a:pPr>
              <a:t>2023/2/6</a:t>
            </a:fld>
            <a:endParaRPr lang="zh-CN"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DEC07115-AC54-4786-84CC-9C7288A59F79}" type="slidenum">
              <a:rPr lang="zh-CN" altLang="en-US"/>
              <a:pPr>
                <a:defRPr/>
              </a:pPr>
              <a:t>‹#›</a:t>
            </a:fld>
            <a:endParaRPr lang="zh-CN" altLang="en-US"/>
          </a:p>
        </p:txBody>
      </p:sp>
    </p:spTree>
    <p:extLst>
      <p:ext uri="{BB962C8B-B14F-4D97-AF65-F5344CB8AC3E}">
        <p14:creationId xmlns:p14="http://schemas.microsoft.com/office/powerpoint/2010/main" val="217377737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4"/>
          <p:cNvSpPr>
            <a:spLocks noGrp="1" noChangeArrowheads="1"/>
          </p:cNvSpPr>
          <p:nvPr>
            <p:ph type="dt" sz="half" idx="10"/>
          </p:nvPr>
        </p:nvSpPr>
        <p:spPr>
          <a:ln/>
        </p:spPr>
        <p:txBody>
          <a:bodyPr/>
          <a:lstStyle>
            <a:lvl1pPr>
              <a:defRPr/>
            </a:lvl1pPr>
          </a:lstStyle>
          <a:p>
            <a:pPr>
              <a:defRPr/>
            </a:pPr>
            <a:fld id="{90FFD3A9-B088-4EB8-B28D-CAD4CC548123}" type="datetimeFigureOut">
              <a:rPr lang="zh-CN" altLang="en-US"/>
              <a:pPr>
                <a:defRPr/>
              </a:pPr>
              <a:t>2023/2/6</a:t>
            </a:fld>
            <a:endParaRPr lang="zh-CN"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B873137E-9A9B-4B6F-9ECE-F09B9CBC1182}" type="slidenum">
              <a:rPr lang="zh-CN" altLang="en-US"/>
              <a:pPr>
                <a:defRPr/>
              </a:pPr>
              <a:t>‹#›</a:t>
            </a:fld>
            <a:endParaRPr lang="zh-CN" altLang="en-US"/>
          </a:p>
        </p:txBody>
      </p:sp>
    </p:spTree>
    <p:extLst>
      <p:ext uri="{BB962C8B-B14F-4D97-AF65-F5344CB8AC3E}">
        <p14:creationId xmlns:p14="http://schemas.microsoft.com/office/powerpoint/2010/main" val="36341379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AB9FBF6E-37C4-4BA4-B284-6C3C31147D6D}" type="datetimeFigureOut">
              <a:rPr lang="zh-CN" altLang="en-US"/>
              <a:pPr>
                <a:defRPr/>
              </a:pPr>
              <a:t>2023/2/6</a:t>
            </a:fld>
            <a:endParaRPr lang="zh-CN"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1EA92E00-F0DF-40A4-A81A-9D14F9AC2918}" type="slidenum">
              <a:rPr lang="zh-CN" altLang="en-US"/>
              <a:pPr>
                <a:defRPr/>
              </a:pPr>
              <a:t>‹#›</a:t>
            </a:fld>
            <a:endParaRPr lang="zh-CN" altLang="en-US"/>
          </a:p>
        </p:txBody>
      </p:sp>
    </p:spTree>
    <p:extLst>
      <p:ext uri="{BB962C8B-B14F-4D97-AF65-F5344CB8AC3E}">
        <p14:creationId xmlns:p14="http://schemas.microsoft.com/office/powerpoint/2010/main" val="298668358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DC920FFC-59E6-41E2-B4B5-CE968713CB01}"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0C19ABE3-9B18-4371-BE75-917F375268C9}" type="slidenum">
              <a:rPr lang="zh-CN" altLang="en-US"/>
              <a:pPr>
                <a:defRPr/>
              </a:pPr>
              <a:t>‹#›</a:t>
            </a:fld>
            <a:endParaRPr lang="zh-CN" altLang="en-US"/>
          </a:p>
        </p:txBody>
      </p:sp>
    </p:spTree>
    <p:extLst>
      <p:ext uri="{BB962C8B-B14F-4D97-AF65-F5344CB8AC3E}">
        <p14:creationId xmlns:p14="http://schemas.microsoft.com/office/powerpoint/2010/main" val="246523496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876D0B45-36DC-472F-98B0-8140D987F7CA}"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381DEEB3-A13B-4250-ADC0-BFD22773F3D9}" type="slidenum">
              <a:rPr lang="zh-CN" altLang="en-US"/>
              <a:pPr>
                <a:defRPr/>
              </a:pPr>
              <a:t>‹#›</a:t>
            </a:fld>
            <a:endParaRPr lang="zh-CN" altLang="en-US"/>
          </a:p>
        </p:txBody>
      </p:sp>
    </p:spTree>
    <p:extLst>
      <p:ext uri="{BB962C8B-B14F-4D97-AF65-F5344CB8AC3E}">
        <p14:creationId xmlns:p14="http://schemas.microsoft.com/office/powerpoint/2010/main" val="328911368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8C9933F0-6EBB-42A2-B5E9-E69C5874FA0A}"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CBCB7C3A-F6FB-4080-84BB-9D623A916676}" type="slidenum">
              <a:rPr lang="zh-CN" altLang="en-US"/>
              <a:pPr>
                <a:defRPr/>
              </a:pPr>
              <a:t>‹#›</a:t>
            </a:fld>
            <a:endParaRPr lang="zh-CN" altLang="en-US"/>
          </a:p>
        </p:txBody>
      </p:sp>
    </p:spTree>
    <p:extLst>
      <p:ext uri="{BB962C8B-B14F-4D97-AF65-F5344CB8AC3E}">
        <p14:creationId xmlns:p14="http://schemas.microsoft.com/office/powerpoint/2010/main" val="426964745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7B0E368F-74B8-4541-A1C4-610B45D1A88C}"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E8AB1D7D-96E2-474D-B1B7-5A4A4C906AC5}" type="slidenum">
              <a:rPr lang="zh-CN" altLang="en-US"/>
              <a:pPr>
                <a:defRPr/>
              </a:pPr>
              <a:t>‹#›</a:t>
            </a:fld>
            <a:endParaRPr lang="zh-CN" altLang="en-US"/>
          </a:p>
        </p:txBody>
      </p:sp>
    </p:spTree>
    <p:extLst>
      <p:ext uri="{BB962C8B-B14F-4D97-AF65-F5344CB8AC3E}">
        <p14:creationId xmlns:p14="http://schemas.microsoft.com/office/powerpoint/2010/main" val="259135962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CF69AFF0-A9EC-4C2F-93C4-DB80F44E3655}"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0347BFC-E003-477A-AAC0-AE452206B30C}" type="slidenum">
              <a:rPr lang="zh-CN" altLang="en-US"/>
              <a:pPr>
                <a:defRPr/>
              </a:pPr>
              <a:t>‹#›</a:t>
            </a:fld>
            <a:endParaRPr lang="zh-CN" altLang="en-US"/>
          </a:p>
        </p:txBody>
      </p:sp>
    </p:spTree>
    <p:extLst>
      <p:ext uri="{BB962C8B-B14F-4D97-AF65-F5344CB8AC3E}">
        <p14:creationId xmlns:p14="http://schemas.microsoft.com/office/powerpoint/2010/main" val="1955292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D762F567-7990-442B-9A01-6B27F2BD315B}"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168133B-AF9C-4130-A3B8-B551DD090484}" type="slidenum">
              <a:rPr lang="zh-CN" altLang="en-US"/>
              <a:pPr>
                <a:defRPr/>
              </a:pPr>
              <a:t>‹#›</a:t>
            </a:fld>
            <a:endParaRPr lang="zh-CN" altLang="en-US"/>
          </a:p>
        </p:txBody>
      </p:sp>
    </p:spTree>
    <p:extLst>
      <p:ext uri="{BB962C8B-B14F-4D97-AF65-F5344CB8AC3E}">
        <p14:creationId xmlns:p14="http://schemas.microsoft.com/office/powerpoint/2010/main" val="1195622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567A304F-16C2-44A5-A101-C508C22E5D47}"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86EEE690-88CD-4604-9FD0-33C2EB156A93}" type="slidenum">
              <a:rPr lang="zh-CN" altLang="en-US"/>
              <a:pPr>
                <a:defRPr/>
              </a:pPr>
              <a:t>‹#›</a:t>
            </a:fld>
            <a:endParaRPr lang="zh-CN" altLang="en-US"/>
          </a:p>
        </p:txBody>
      </p:sp>
    </p:spTree>
    <p:extLst>
      <p:ext uri="{BB962C8B-B14F-4D97-AF65-F5344CB8AC3E}">
        <p14:creationId xmlns:p14="http://schemas.microsoft.com/office/powerpoint/2010/main" val="7357354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2E85CA96-7B71-47B5-9ED4-C3890742F169}"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68FA94A-214C-4EE5-8964-12386F0E96A6}" type="slidenum">
              <a:rPr lang="zh-CN" altLang="en-US"/>
              <a:pPr>
                <a:defRPr/>
              </a:pPr>
              <a:t>‹#›</a:t>
            </a:fld>
            <a:endParaRPr lang="zh-CN" altLang="en-US"/>
          </a:p>
        </p:txBody>
      </p:sp>
    </p:spTree>
    <p:extLst>
      <p:ext uri="{BB962C8B-B14F-4D97-AF65-F5344CB8AC3E}">
        <p14:creationId xmlns:p14="http://schemas.microsoft.com/office/powerpoint/2010/main" val="228149242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FD6C0EDC-0ECC-422F-9D88-CB22EB569A28}"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933CFE1-35D5-4184-8567-FCF0251373CE}" type="slidenum">
              <a:rPr lang="zh-CN" altLang="en-US"/>
              <a:pPr>
                <a:defRPr/>
              </a:pPr>
              <a:t>‹#›</a:t>
            </a:fld>
            <a:endParaRPr lang="zh-CN" altLang="en-US"/>
          </a:p>
        </p:txBody>
      </p:sp>
    </p:spTree>
    <p:extLst>
      <p:ext uri="{BB962C8B-B14F-4D97-AF65-F5344CB8AC3E}">
        <p14:creationId xmlns:p14="http://schemas.microsoft.com/office/powerpoint/2010/main" val="55742099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D519161A-6C7E-42A6-96B3-4B1A9C81C1C3}"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111B51CA-3823-475C-88FF-6FA196DA4CF8}" type="slidenum">
              <a:rPr lang="zh-CN" altLang="en-US"/>
              <a:pPr>
                <a:defRPr/>
              </a:pPr>
              <a:t>‹#›</a:t>
            </a:fld>
            <a:endParaRPr lang="zh-CN" altLang="en-US"/>
          </a:p>
        </p:txBody>
      </p:sp>
    </p:spTree>
    <p:extLst>
      <p:ext uri="{BB962C8B-B14F-4D97-AF65-F5344CB8AC3E}">
        <p14:creationId xmlns:p14="http://schemas.microsoft.com/office/powerpoint/2010/main" val="26427351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DC66DB29-1061-4BAB-A313-11AAA8DF1843}" type="datetimeFigureOut">
              <a:rPr lang="zh-CN" altLang="en-US"/>
              <a:pPr>
                <a:defRPr/>
              </a:pPr>
              <a:t>2023/2/6</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95E9EA7C-50FC-4573-91E9-7F9ECFB9F618}" type="slidenum">
              <a:rPr lang="zh-CN" altLang="en-US"/>
              <a:pPr>
                <a:defRPr/>
              </a:pPr>
              <a:t>‹#›</a:t>
            </a:fld>
            <a:endParaRPr lang="zh-CN" altLang="en-US"/>
          </a:p>
        </p:txBody>
      </p:sp>
    </p:spTree>
    <p:extLst>
      <p:ext uri="{BB962C8B-B14F-4D97-AF65-F5344CB8AC3E}">
        <p14:creationId xmlns:p14="http://schemas.microsoft.com/office/powerpoint/2010/main" val="406724765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58E69AA0-C9B3-4885-A454-F24322771CBC}" type="datetimeFigureOut">
              <a:rPr lang="zh-CN" altLang="en-US"/>
              <a:pPr>
                <a:defRPr/>
              </a:pPr>
              <a:t>2023/2/6</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547D362E-1073-41DA-8C7D-A505D943E12A}" type="slidenum">
              <a:rPr lang="zh-CN" altLang="en-US"/>
              <a:pPr>
                <a:defRPr/>
              </a:pPr>
              <a:t>‹#›</a:t>
            </a:fld>
            <a:endParaRPr lang="zh-CN" altLang="en-US"/>
          </a:p>
        </p:txBody>
      </p:sp>
    </p:spTree>
    <p:extLst>
      <p:ext uri="{BB962C8B-B14F-4D97-AF65-F5344CB8AC3E}">
        <p14:creationId xmlns:p14="http://schemas.microsoft.com/office/powerpoint/2010/main" val="334768087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AAAC09CA-25D2-40B2-8EE3-EF145829066C}" type="datetimeFigureOut">
              <a:rPr lang="zh-CN" altLang="en-US"/>
              <a:pPr>
                <a:defRPr/>
              </a:pPr>
              <a:t>2023/2/6</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9DCFD7F8-C4D9-415F-A3DA-669A3DD9C55D}" type="slidenum">
              <a:rPr lang="zh-CN" altLang="en-US"/>
              <a:pPr>
                <a:defRPr/>
              </a:pPr>
              <a:t>‹#›</a:t>
            </a:fld>
            <a:endParaRPr lang="zh-CN" altLang="en-US"/>
          </a:p>
        </p:txBody>
      </p:sp>
    </p:spTree>
    <p:extLst>
      <p:ext uri="{BB962C8B-B14F-4D97-AF65-F5344CB8AC3E}">
        <p14:creationId xmlns:p14="http://schemas.microsoft.com/office/powerpoint/2010/main" val="150513195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3E0A0FBA-F134-4D4E-A6A8-5AACB98D7CEE}"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B4DB8E88-77CA-4AA3-8124-1486CCA36521}" type="slidenum">
              <a:rPr lang="zh-CN" altLang="en-US"/>
              <a:pPr>
                <a:defRPr/>
              </a:pPr>
              <a:t>‹#›</a:t>
            </a:fld>
            <a:endParaRPr lang="zh-CN" altLang="en-US"/>
          </a:p>
        </p:txBody>
      </p:sp>
    </p:spTree>
    <p:extLst>
      <p:ext uri="{BB962C8B-B14F-4D97-AF65-F5344CB8AC3E}">
        <p14:creationId xmlns:p14="http://schemas.microsoft.com/office/powerpoint/2010/main" val="71506728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BD23F79D-7062-4D5A-B757-DA699E9C8F2F}"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3343E7F4-659E-4060-88BB-5B947538DE44}" type="slidenum">
              <a:rPr lang="zh-CN" altLang="en-US"/>
              <a:pPr>
                <a:defRPr/>
              </a:pPr>
              <a:t>‹#›</a:t>
            </a:fld>
            <a:endParaRPr lang="zh-CN" altLang="en-US"/>
          </a:p>
        </p:txBody>
      </p:sp>
    </p:spTree>
    <p:extLst>
      <p:ext uri="{BB962C8B-B14F-4D97-AF65-F5344CB8AC3E}">
        <p14:creationId xmlns:p14="http://schemas.microsoft.com/office/powerpoint/2010/main" val="307762841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7D59735F-7CED-4FAB-B4CD-0268A1B9E696}"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B4A2C94-CCC9-4897-8471-43FFFD1F6EBD}" type="slidenum">
              <a:rPr lang="zh-CN" altLang="en-US"/>
              <a:pPr>
                <a:defRPr/>
              </a:pPr>
              <a:t>‹#›</a:t>
            </a:fld>
            <a:endParaRPr lang="zh-CN" altLang="en-US"/>
          </a:p>
        </p:txBody>
      </p:sp>
    </p:spTree>
    <p:extLst>
      <p:ext uri="{BB962C8B-B14F-4D97-AF65-F5344CB8AC3E}">
        <p14:creationId xmlns:p14="http://schemas.microsoft.com/office/powerpoint/2010/main" val="315098837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7B5C6FC8-8688-4898-8394-7375193EAC62}"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78ABAC3C-8BA8-4C2F-989D-8B5F3E5B7E64}" type="slidenum">
              <a:rPr lang="zh-CN" altLang="en-US"/>
              <a:pPr>
                <a:defRPr/>
              </a:pPr>
              <a:t>‹#›</a:t>
            </a:fld>
            <a:endParaRPr lang="zh-CN" altLang="en-US"/>
          </a:p>
        </p:txBody>
      </p:sp>
    </p:spTree>
    <p:extLst>
      <p:ext uri="{BB962C8B-B14F-4D97-AF65-F5344CB8AC3E}">
        <p14:creationId xmlns:p14="http://schemas.microsoft.com/office/powerpoint/2010/main" val="1157101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78279370-C151-4174-B841-97B01485D5CF}"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55ACDD4-B6C1-447F-8C0E-B14E305FA99E}" type="slidenum">
              <a:rPr lang="zh-CN" altLang="en-US"/>
              <a:pPr>
                <a:defRPr/>
              </a:pPr>
              <a:t>‹#›</a:t>
            </a:fld>
            <a:endParaRPr lang="zh-CN" altLang="en-US"/>
          </a:p>
        </p:txBody>
      </p:sp>
    </p:spTree>
    <p:extLst>
      <p:ext uri="{BB962C8B-B14F-4D97-AF65-F5344CB8AC3E}">
        <p14:creationId xmlns:p14="http://schemas.microsoft.com/office/powerpoint/2010/main" val="410844672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AE842904-D3EA-4278-BA6A-0F970883F73A}"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F6C9FC3-8D99-4281-B962-654CB8C9546B}" type="slidenum">
              <a:rPr lang="zh-CN" altLang="en-US"/>
              <a:pPr>
                <a:defRPr/>
              </a:pPr>
              <a:t>‹#›</a:t>
            </a:fld>
            <a:endParaRPr lang="zh-CN" altLang="en-US"/>
          </a:p>
        </p:txBody>
      </p:sp>
    </p:spTree>
    <p:extLst>
      <p:ext uri="{BB962C8B-B14F-4D97-AF65-F5344CB8AC3E}">
        <p14:creationId xmlns:p14="http://schemas.microsoft.com/office/powerpoint/2010/main" val="259481595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D8B2E78C-DE47-4352-97C3-645A7FB06849}"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CDD9205-C6F0-45FC-A6ED-F6FB42048379}" type="slidenum">
              <a:rPr lang="zh-CN" altLang="en-US"/>
              <a:pPr>
                <a:defRPr/>
              </a:pPr>
              <a:t>‹#›</a:t>
            </a:fld>
            <a:endParaRPr lang="zh-CN" altLang="en-US"/>
          </a:p>
        </p:txBody>
      </p:sp>
    </p:spTree>
    <p:extLst>
      <p:ext uri="{BB962C8B-B14F-4D97-AF65-F5344CB8AC3E}">
        <p14:creationId xmlns:p14="http://schemas.microsoft.com/office/powerpoint/2010/main" val="292439805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C30B4CE3-4379-4F27-A23D-9338247FE1FF}"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8043B18-E733-40E9-9A32-922DC9E9B9A5}" type="slidenum">
              <a:rPr lang="zh-CN" altLang="en-US"/>
              <a:pPr>
                <a:defRPr/>
              </a:pPr>
              <a:t>‹#›</a:t>
            </a:fld>
            <a:endParaRPr lang="zh-CN" altLang="en-US"/>
          </a:p>
        </p:txBody>
      </p:sp>
    </p:spTree>
    <p:extLst>
      <p:ext uri="{BB962C8B-B14F-4D97-AF65-F5344CB8AC3E}">
        <p14:creationId xmlns:p14="http://schemas.microsoft.com/office/powerpoint/2010/main" val="255347561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36265274-B3AE-43FB-A86B-33648E2E9B5D}"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73E93C7A-4D6D-462F-BFA6-405ECDF574E8}" type="slidenum">
              <a:rPr lang="zh-CN" altLang="en-US"/>
              <a:pPr>
                <a:defRPr/>
              </a:pPr>
              <a:t>‹#›</a:t>
            </a:fld>
            <a:endParaRPr lang="zh-CN" altLang="en-US"/>
          </a:p>
        </p:txBody>
      </p:sp>
    </p:spTree>
    <p:extLst>
      <p:ext uri="{BB962C8B-B14F-4D97-AF65-F5344CB8AC3E}">
        <p14:creationId xmlns:p14="http://schemas.microsoft.com/office/powerpoint/2010/main" val="280666296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1417D40C-020E-4799-A8EF-1B30D5A20501}" type="datetimeFigureOut">
              <a:rPr lang="zh-CN" altLang="en-US"/>
              <a:pPr>
                <a:defRPr/>
              </a:pPr>
              <a:t>2023/2/6</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32341E27-AD47-435F-929D-C4DA28A899C6}" type="slidenum">
              <a:rPr lang="zh-CN" altLang="en-US"/>
              <a:pPr>
                <a:defRPr/>
              </a:pPr>
              <a:t>‹#›</a:t>
            </a:fld>
            <a:endParaRPr lang="zh-CN" altLang="en-US"/>
          </a:p>
        </p:txBody>
      </p:sp>
    </p:spTree>
    <p:extLst>
      <p:ext uri="{BB962C8B-B14F-4D97-AF65-F5344CB8AC3E}">
        <p14:creationId xmlns:p14="http://schemas.microsoft.com/office/powerpoint/2010/main" val="134132523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80FD9D60-0D9A-40DC-89EF-B39A49AFF269}" type="datetimeFigureOut">
              <a:rPr lang="zh-CN" altLang="en-US"/>
              <a:pPr>
                <a:defRPr/>
              </a:pPr>
              <a:t>2023/2/6</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7B7AB1C9-2E5E-40AA-B802-DF29A1796D7D}" type="slidenum">
              <a:rPr lang="zh-CN" altLang="en-US"/>
              <a:pPr>
                <a:defRPr/>
              </a:pPr>
              <a:t>‹#›</a:t>
            </a:fld>
            <a:endParaRPr lang="zh-CN" altLang="en-US"/>
          </a:p>
        </p:txBody>
      </p:sp>
    </p:spTree>
    <p:extLst>
      <p:ext uri="{BB962C8B-B14F-4D97-AF65-F5344CB8AC3E}">
        <p14:creationId xmlns:p14="http://schemas.microsoft.com/office/powerpoint/2010/main" val="189409637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A19B1516-9806-4086-9847-CD879311CC07}" type="datetimeFigureOut">
              <a:rPr lang="zh-CN" altLang="en-US"/>
              <a:pPr>
                <a:defRPr/>
              </a:pPr>
              <a:t>2023/2/6</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BF338FC6-543F-45C8-AECD-C979EBF905CC}" type="slidenum">
              <a:rPr lang="zh-CN" altLang="en-US"/>
              <a:pPr>
                <a:defRPr/>
              </a:pPr>
              <a:t>‹#›</a:t>
            </a:fld>
            <a:endParaRPr lang="zh-CN" altLang="en-US"/>
          </a:p>
        </p:txBody>
      </p:sp>
    </p:spTree>
    <p:extLst>
      <p:ext uri="{BB962C8B-B14F-4D97-AF65-F5344CB8AC3E}">
        <p14:creationId xmlns:p14="http://schemas.microsoft.com/office/powerpoint/2010/main" val="102411437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DFEC264B-E8DE-4356-BEDC-8DFD50140AFE}"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DCFF357-9110-4133-BBCA-EA6D2142F8C0}" type="slidenum">
              <a:rPr lang="zh-CN" altLang="en-US"/>
              <a:pPr>
                <a:defRPr/>
              </a:pPr>
              <a:t>‹#›</a:t>
            </a:fld>
            <a:endParaRPr lang="zh-CN" altLang="en-US"/>
          </a:p>
        </p:txBody>
      </p:sp>
    </p:spTree>
    <p:extLst>
      <p:ext uri="{BB962C8B-B14F-4D97-AF65-F5344CB8AC3E}">
        <p14:creationId xmlns:p14="http://schemas.microsoft.com/office/powerpoint/2010/main" val="176549298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76AE92EA-6D36-4508-930D-76C4A34B3ABB}"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25BC4062-9F74-4C83-9DCA-C5DFE67D20FF}" type="slidenum">
              <a:rPr lang="zh-CN" altLang="en-US"/>
              <a:pPr>
                <a:defRPr/>
              </a:pPr>
              <a:t>‹#›</a:t>
            </a:fld>
            <a:endParaRPr lang="zh-CN" altLang="en-US"/>
          </a:p>
        </p:txBody>
      </p:sp>
    </p:spTree>
    <p:extLst>
      <p:ext uri="{BB962C8B-B14F-4D97-AF65-F5344CB8AC3E}">
        <p14:creationId xmlns:p14="http://schemas.microsoft.com/office/powerpoint/2010/main" val="408082283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BE2794DB-A54B-463D-A1E5-7862FF7D28E8}"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1621AAB-6284-4A68-B566-E44E786265A8}" type="slidenum">
              <a:rPr lang="zh-CN" altLang="en-US"/>
              <a:pPr>
                <a:defRPr/>
              </a:pPr>
              <a:t>‹#›</a:t>
            </a:fld>
            <a:endParaRPr lang="zh-CN" altLang="en-US"/>
          </a:p>
        </p:txBody>
      </p:sp>
    </p:spTree>
    <p:extLst>
      <p:ext uri="{BB962C8B-B14F-4D97-AF65-F5344CB8AC3E}">
        <p14:creationId xmlns:p14="http://schemas.microsoft.com/office/powerpoint/2010/main" val="999037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60A5E1F-997E-4258-BDD7-8B25C2D03091}"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70FBEC2-136C-4FE8-8380-89206C54BC27}" type="slidenum">
              <a:rPr lang="zh-CN" altLang="en-US"/>
              <a:pPr>
                <a:defRPr/>
              </a:pPr>
              <a:t>‹#›</a:t>
            </a:fld>
            <a:endParaRPr lang="zh-CN" altLang="en-US"/>
          </a:p>
        </p:txBody>
      </p:sp>
    </p:spTree>
    <p:extLst>
      <p:ext uri="{BB962C8B-B14F-4D97-AF65-F5344CB8AC3E}">
        <p14:creationId xmlns:p14="http://schemas.microsoft.com/office/powerpoint/2010/main" val="328622054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E8224750-6830-4F4A-9162-F38C93C9A910}"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9A86A3A-1E31-475B-863A-FF837461EAEA}" type="slidenum">
              <a:rPr lang="zh-CN" altLang="en-US"/>
              <a:pPr>
                <a:defRPr/>
              </a:pPr>
              <a:t>‹#›</a:t>
            </a:fld>
            <a:endParaRPr lang="zh-CN" altLang="en-US"/>
          </a:p>
        </p:txBody>
      </p:sp>
    </p:spTree>
    <p:extLst>
      <p:ext uri="{BB962C8B-B14F-4D97-AF65-F5344CB8AC3E}">
        <p14:creationId xmlns:p14="http://schemas.microsoft.com/office/powerpoint/2010/main" val="64140083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F275A0DD-EA1B-41C8-8005-C496CC5BC5FD}"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E43E6F4-89CF-416C-8A65-7DDC8D55226C}" type="slidenum">
              <a:rPr lang="zh-CN" altLang="en-US"/>
              <a:pPr>
                <a:defRPr/>
              </a:pPr>
              <a:t>‹#›</a:t>
            </a:fld>
            <a:endParaRPr lang="zh-CN" altLang="en-US"/>
          </a:p>
        </p:txBody>
      </p:sp>
    </p:spTree>
    <p:extLst>
      <p:ext uri="{BB962C8B-B14F-4D97-AF65-F5344CB8AC3E}">
        <p14:creationId xmlns:p14="http://schemas.microsoft.com/office/powerpoint/2010/main" val="179832050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794A11DB-D811-4F15-ABC1-0B365E37987C}"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983F58E-F0BC-4D18-9D28-A38CD23C32C5}" type="slidenum">
              <a:rPr lang="zh-CN" altLang="en-US"/>
              <a:pPr>
                <a:defRPr/>
              </a:pPr>
              <a:t>‹#›</a:t>
            </a:fld>
            <a:endParaRPr lang="zh-CN" altLang="en-US"/>
          </a:p>
        </p:txBody>
      </p:sp>
    </p:spTree>
    <p:extLst>
      <p:ext uri="{BB962C8B-B14F-4D97-AF65-F5344CB8AC3E}">
        <p14:creationId xmlns:p14="http://schemas.microsoft.com/office/powerpoint/2010/main" val="106639092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B72B9153-D91F-4E07-90F2-741876E93583}"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A684EEE-C263-4F4A-A9AA-942BC9F507DE}" type="slidenum">
              <a:rPr lang="zh-CN" altLang="en-US"/>
              <a:pPr>
                <a:defRPr/>
              </a:pPr>
              <a:t>‹#›</a:t>
            </a:fld>
            <a:endParaRPr lang="zh-CN" altLang="en-US"/>
          </a:p>
        </p:txBody>
      </p:sp>
    </p:spTree>
    <p:extLst>
      <p:ext uri="{BB962C8B-B14F-4D97-AF65-F5344CB8AC3E}">
        <p14:creationId xmlns:p14="http://schemas.microsoft.com/office/powerpoint/2010/main" val="187986114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472FBD6F-CD38-48BE-86FE-280AC026332A}"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FB306EB4-FC38-453D-8C33-DB7714FAD349}" type="slidenum">
              <a:rPr lang="zh-CN" altLang="en-US"/>
              <a:pPr>
                <a:defRPr/>
              </a:pPr>
              <a:t>‹#›</a:t>
            </a:fld>
            <a:endParaRPr lang="zh-CN" altLang="en-US"/>
          </a:p>
        </p:txBody>
      </p:sp>
    </p:spTree>
    <p:extLst>
      <p:ext uri="{BB962C8B-B14F-4D97-AF65-F5344CB8AC3E}">
        <p14:creationId xmlns:p14="http://schemas.microsoft.com/office/powerpoint/2010/main" val="89727906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6CB4003B-38D5-498B-BF6A-1F76087E78D6}" type="datetimeFigureOut">
              <a:rPr lang="zh-CN" altLang="en-US"/>
              <a:pPr>
                <a:defRPr/>
              </a:pPr>
              <a:t>2023/2/6</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DB94F73F-3DB0-4F43-AACD-E85E5C970866}" type="slidenum">
              <a:rPr lang="zh-CN" altLang="en-US"/>
              <a:pPr>
                <a:defRPr/>
              </a:pPr>
              <a:t>‹#›</a:t>
            </a:fld>
            <a:endParaRPr lang="zh-CN" altLang="en-US"/>
          </a:p>
        </p:txBody>
      </p:sp>
    </p:spTree>
    <p:extLst>
      <p:ext uri="{BB962C8B-B14F-4D97-AF65-F5344CB8AC3E}">
        <p14:creationId xmlns:p14="http://schemas.microsoft.com/office/powerpoint/2010/main" val="297353441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6DB0E6AE-A583-4C73-89F9-87A218CE84F7}" type="datetimeFigureOut">
              <a:rPr lang="zh-CN" altLang="en-US"/>
              <a:pPr>
                <a:defRPr/>
              </a:pPr>
              <a:t>2023/2/6</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79950335-12DE-4DA0-B75D-BA31173A1DDA}" type="slidenum">
              <a:rPr lang="zh-CN" altLang="en-US"/>
              <a:pPr>
                <a:defRPr/>
              </a:pPr>
              <a:t>‹#›</a:t>
            </a:fld>
            <a:endParaRPr lang="zh-CN" altLang="en-US"/>
          </a:p>
        </p:txBody>
      </p:sp>
    </p:spTree>
    <p:extLst>
      <p:ext uri="{BB962C8B-B14F-4D97-AF65-F5344CB8AC3E}">
        <p14:creationId xmlns:p14="http://schemas.microsoft.com/office/powerpoint/2010/main" val="316769146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1B194EC5-8B0B-44ED-892E-67A4288D6B7B}" type="datetimeFigureOut">
              <a:rPr lang="zh-CN" altLang="en-US"/>
              <a:pPr>
                <a:defRPr/>
              </a:pPr>
              <a:t>2023/2/6</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1D7C810C-0A8B-4BF6-AF38-3E34B3C863CF}" type="slidenum">
              <a:rPr lang="zh-CN" altLang="en-US"/>
              <a:pPr>
                <a:defRPr/>
              </a:pPr>
              <a:t>‹#›</a:t>
            </a:fld>
            <a:endParaRPr lang="zh-CN" altLang="en-US"/>
          </a:p>
        </p:txBody>
      </p:sp>
    </p:spTree>
    <p:extLst>
      <p:ext uri="{BB962C8B-B14F-4D97-AF65-F5344CB8AC3E}">
        <p14:creationId xmlns:p14="http://schemas.microsoft.com/office/powerpoint/2010/main" val="27959796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80E24528-E1D1-49FF-BF32-2D24BC55A7CB}"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61E4D195-796F-4407-B57E-2CEF1C75E263}" type="slidenum">
              <a:rPr lang="zh-CN" altLang="en-US"/>
              <a:pPr>
                <a:defRPr/>
              </a:pPr>
              <a:t>‹#›</a:t>
            </a:fld>
            <a:endParaRPr lang="zh-CN" altLang="en-US"/>
          </a:p>
        </p:txBody>
      </p:sp>
    </p:spTree>
    <p:extLst>
      <p:ext uri="{BB962C8B-B14F-4D97-AF65-F5344CB8AC3E}">
        <p14:creationId xmlns:p14="http://schemas.microsoft.com/office/powerpoint/2010/main" val="199223903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1A86780F-E874-4644-A06E-3870E5F3DA71}"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39BDB4C-0467-44B1-A325-3A9EEB7B0E89}" type="slidenum">
              <a:rPr lang="zh-CN" altLang="en-US"/>
              <a:pPr>
                <a:defRPr/>
              </a:pPr>
              <a:t>‹#›</a:t>
            </a:fld>
            <a:endParaRPr lang="zh-CN" altLang="en-US"/>
          </a:p>
        </p:txBody>
      </p:sp>
    </p:spTree>
    <p:extLst>
      <p:ext uri="{BB962C8B-B14F-4D97-AF65-F5344CB8AC3E}">
        <p14:creationId xmlns:p14="http://schemas.microsoft.com/office/powerpoint/2010/main" val="3313454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1EC76683-5793-491E-A002-D058F106FD69}"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A6645FB-F9BA-446A-BF7C-E3840BD0C37D}" type="slidenum">
              <a:rPr lang="zh-CN" altLang="en-US"/>
              <a:pPr>
                <a:defRPr/>
              </a:pPr>
              <a:t>‹#›</a:t>
            </a:fld>
            <a:endParaRPr lang="zh-CN" altLang="en-US"/>
          </a:p>
        </p:txBody>
      </p:sp>
    </p:spTree>
    <p:extLst>
      <p:ext uri="{BB962C8B-B14F-4D97-AF65-F5344CB8AC3E}">
        <p14:creationId xmlns:p14="http://schemas.microsoft.com/office/powerpoint/2010/main" val="186956119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4C5455C8-F529-4A48-B8A6-3BCE2F57D0A2}"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1B70D2A1-5331-4DEC-AB7E-75C7B5482F3B}" type="slidenum">
              <a:rPr lang="zh-CN" altLang="en-US"/>
              <a:pPr>
                <a:defRPr/>
              </a:pPr>
              <a:t>‹#›</a:t>
            </a:fld>
            <a:endParaRPr lang="zh-CN" altLang="en-US"/>
          </a:p>
        </p:txBody>
      </p:sp>
    </p:spTree>
    <p:extLst>
      <p:ext uri="{BB962C8B-B14F-4D97-AF65-F5344CB8AC3E}">
        <p14:creationId xmlns:p14="http://schemas.microsoft.com/office/powerpoint/2010/main" val="326453039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407BF9E5-A621-46F4-865E-F452DAF71F8B}"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851FD03-080C-406D-BC82-85E77DE72FFB}" type="slidenum">
              <a:rPr lang="zh-CN" altLang="en-US"/>
              <a:pPr>
                <a:defRPr/>
              </a:pPr>
              <a:t>‹#›</a:t>
            </a:fld>
            <a:endParaRPr lang="zh-CN" altLang="en-US"/>
          </a:p>
        </p:txBody>
      </p:sp>
    </p:spTree>
    <p:extLst>
      <p:ext uri="{BB962C8B-B14F-4D97-AF65-F5344CB8AC3E}">
        <p14:creationId xmlns:p14="http://schemas.microsoft.com/office/powerpoint/2010/main" val="316906686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8688DB25-1CDA-4B90-9340-A7C8B2951BAA}"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FB4C8DB-12AE-402A-A58B-36BFE377293D}" type="slidenum">
              <a:rPr lang="zh-CN" altLang="en-US"/>
              <a:pPr>
                <a:defRPr/>
              </a:pPr>
              <a:t>‹#›</a:t>
            </a:fld>
            <a:endParaRPr lang="zh-CN" altLang="en-US"/>
          </a:p>
        </p:txBody>
      </p:sp>
    </p:spTree>
    <p:extLst>
      <p:ext uri="{BB962C8B-B14F-4D97-AF65-F5344CB8AC3E}">
        <p14:creationId xmlns:p14="http://schemas.microsoft.com/office/powerpoint/2010/main" val="231444829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B380D1F-B3A9-41C8-BF6E-396DF133FDB3}"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026DD2E-01D0-48AE-9EDC-138EB33132E2}" type="slidenum">
              <a:rPr lang="zh-CN" altLang="en-US"/>
              <a:pPr>
                <a:defRPr/>
              </a:pPr>
              <a:t>‹#›</a:t>
            </a:fld>
            <a:endParaRPr lang="zh-CN" altLang="en-US"/>
          </a:p>
        </p:txBody>
      </p:sp>
    </p:spTree>
    <p:extLst>
      <p:ext uri="{BB962C8B-B14F-4D97-AF65-F5344CB8AC3E}">
        <p14:creationId xmlns:p14="http://schemas.microsoft.com/office/powerpoint/2010/main" val="122831942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4EB05E60-FF29-4CD8-9ABD-80B20A223BAD}"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1943E6B-8C82-41E9-B751-0FDEEA21AEFD}" type="slidenum">
              <a:rPr lang="zh-CN" altLang="en-US"/>
              <a:pPr>
                <a:defRPr/>
              </a:pPr>
              <a:t>‹#›</a:t>
            </a:fld>
            <a:endParaRPr lang="zh-CN" altLang="en-US"/>
          </a:p>
        </p:txBody>
      </p:sp>
    </p:spTree>
    <p:extLst>
      <p:ext uri="{BB962C8B-B14F-4D97-AF65-F5344CB8AC3E}">
        <p14:creationId xmlns:p14="http://schemas.microsoft.com/office/powerpoint/2010/main" val="347969449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060F0E9B-5EFD-4BD4-A87B-508DB4CE38DE}"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C36F53F4-E20E-41FF-AA1B-64A1DC644FD0}" type="slidenum">
              <a:rPr lang="zh-CN" altLang="en-US"/>
              <a:pPr>
                <a:defRPr/>
              </a:pPr>
              <a:t>‹#›</a:t>
            </a:fld>
            <a:endParaRPr lang="zh-CN" altLang="en-US"/>
          </a:p>
        </p:txBody>
      </p:sp>
    </p:spTree>
    <p:extLst>
      <p:ext uri="{BB962C8B-B14F-4D97-AF65-F5344CB8AC3E}">
        <p14:creationId xmlns:p14="http://schemas.microsoft.com/office/powerpoint/2010/main" val="28561603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38420436-7B2D-4523-9718-43C745640936}" type="datetimeFigureOut">
              <a:rPr lang="zh-CN" altLang="en-US"/>
              <a:pPr>
                <a:defRPr/>
              </a:pPr>
              <a:t>2023/2/6</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D2B82E33-C41F-4095-A654-272DE220D9D2}" type="slidenum">
              <a:rPr lang="zh-CN" altLang="en-US"/>
              <a:pPr>
                <a:defRPr/>
              </a:pPr>
              <a:t>‹#›</a:t>
            </a:fld>
            <a:endParaRPr lang="zh-CN" altLang="en-US"/>
          </a:p>
        </p:txBody>
      </p:sp>
    </p:spTree>
    <p:extLst>
      <p:ext uri="{BB962C8B-B14F-4D97-AF65-F5344CB8AC3E}">
        <p14:creationId xmlns:p14="http://schemas.microsoft.com/office/powerpoint/2010/main" val="404194265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809ECE1E-8E72-41E5-9960-1E5CE4543F80}" type="datetimeFigureOut">
              <a:rPr lang="zh-CN" altLang="en-US"/>
              <a:pPr>
                <a:defRPr/>
              </a:pPr>
              <a:t>2023/2/6</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8EF126DB-A0FE-403A-AB56-5DD685556258}" type="slidenum">
              <a:rPr lang="zh-CN" altLang="en-US"/>
              <a:pPr>
                <a:defRPr/>
              </a:pPr>
              <a:t>‹#›</a:t>
            </a:fld>
            <a:endParaRPr lang="zh-CN" altLang="en-US"/>
          </a:p>
        </p:txBody>
      </p:sp>
    </p:spTree>
    <p:extLst>
      <p:ext uri="{BB962C8B-B14F-4D97-AF65-F5344CB8AC3E}">
        <p14:creationId xmlns:p14="http://schemas.microsoft.com/office/powerpoint/2010/main" val="182660311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5E594328-BF79-4545-AC97-FBA746C370C5}" type="datetimeFigureOut">
              <a:rPr lang="zh-CN" altLang="en-US"/>
              <a:pPr>
                <a:defRPr/>
              </a:pPr>
              <a:t>2023/2/6</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4ECC8BEC-F656-435D-BCE1-546CBBD6DDC3}" type="slidenum">
              <a:rPr lang="zh-CN" altLang="en-US"/>
              <a:pPr>
                <a:defRPr/>
              </a:pPr>
              <a:t>‹#›</a:t>
            </a:fld>
            <a:endParaRPr lang="zh-CN" altLang="en-US"/>
          </a:p>
        </p:txBody>
      </p:sp>
    </p:spTree>
    <p:extLst>
      <p:ext uri="{BB962C8B-B14F-4D97-AF65-F5344CB8AC3E}">
        <p14:creationId xmlns:p14="http://schemas.microsoft.com/office/powerpoint/2010/main" val="353313223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D5D410AB-2D8A-4CEF-A1B9-E7F3E453D0D3}"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B77FA57-2471-4CC5-AD62-A794DC3AEEDA}" type="slidenum">
              <a:rPr lang="zh-CN" altLang="en-US"/>
              <a:pPr>
                <a:defRPr/>
              </a:pPr>
              <a:t>‹#›</a:t>
            </a:fld>
            <a:endParaRPr lang="zh-CN" altLang="en-US"/>
          </a:p>
        </p:txBody>
      </p:sp>
    </p:spTree>
    <p:extLst>
      <p:ext uri="{BB962C8B-B14F-4D97-AF65-F5344CB8AC3E}">
        <p14:creationId xmlns:p14="http://schemas.microsoft.com/office/powerpoint/2010/main" val="1693253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9AC6A71B-BC72-4B15-91BB-F7589548C956}"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CC7202D-9428-45F0-8218-000F0781B942}" type="slidenum">
              <a:rPr lang="zh-CN" altLang="en-US"/>
              <a:pPr>
                <a:defRPr/>
              </a:pPr>
              <a:t>‹#›</a:t>
            </a:fld>
            <a:endParaRPr lang="zh-CN" altLang="en-US"/>
          </a:p>
        </p:txBody>
      </p:sp>
    </p:spTree>
    <p:extLst>
      <p:ext uri="{BB962C8B-B14F-4D97-AF65-F5344CB8AC3E}">
        <p14:creationId xmlns:p14="http://schemas.microsoft.com/office/powerpoint/2010/main" val="325943323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DF4BC269-E35D-4184-99DD-761EFD6916C1}"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F67378EB-F931-4D25-B679-E9ED4E9B3763}" type="slidenum">
              <a:rPr lang="zh-CN" altLang="en-US"/>
              <a:pPr>
                <a:defRPr/>
              </a:pPr>
              <a:t>‹#›</a:t>
            </a:fld>
            <a:endParaRPr lang="zh-CN" altLang="en-US"/>
          </a:p>
        </p:txBody>
      </p:sp>
    </p:spTree>
    <p:extLst>
      <p:ext uri="{BB962C8B-B14F-4D97-AF65-F5344CB8AC3E}">
        <p14:creationId xmlns:p14="http://schemas.microsoft.com/office/powerpoint/2010/main" val="123422307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89B91CCA-16FE-435E-9B9D-FA53ABC69951}"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18E7A310-8750-4E1C-803D-58BC1A6D4D7F}" type="slidenum">
              <a:rPr lang="zh-CN" altLang="en-US"/>
              <a:pPr>
                <a:defRPr/>
              </a:pPr>
              <a:t>‹#›</a:t>
            </a:fld>
            <a:endParaRPr lang="zh-CN" altLang="en-US"/>
          </a:p>
        </p:txBody>
      </p:sp>
    </p:spTree>
    <p:extLst>
      <p:ext uri="{BB962C8B-B14F-4D97-AF65-F5344CB8AC3E}">
        <p14:creationId xmlns:p14="http://schemas.microsoft.com/office/powerpoint/2010/main" val="86964421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F5662130-FDD9-4DF0-9677-03CE315D794E}"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15173400-925F-4EA1-BEB1-B6433FE6832D}" type="slidenum">
              <a:rPr lang="zh-CN" altLang="en-US"/>
              <a:pPr>
                <a:defRPr/>
              </a:pPr>
              <a:t>‹#›</a:t>
            </a:fld>
            <a:endParaRPr lang="zh-CN" altLang="en-US"/>
          </a:p>
        </p:txBody>
      </p:sp>
    </p:spTree>
    <p:extLst>
      <p:ext uri="{BB962C8B-B14F-4D97-AF65-F5344CB8AC3E}">
        <p14:creationId xmlns:p14="http://schemas.microsoft.com/office/powerpoint/2010/main" val="371021800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2C3DB86F-4F26-4866-9102-DC1D42DAA1EA}"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E5C9110E-E878-44F0-B9A9-10D1305D1BA8}" type="slidenum">
              <a:rPr lang="zh-CN" altLang="en-US"/>
              <a:pPr>
                <a:defRPr/>
              </a:pPr>
              <a:t>‹#›</a:t>
            </a:fld>
            <a:endParaRPr lang="zh-CN" altLang="en-US"/>
          </a:p>
        </p:txBody>
      </p:sp>
    </p:spTree>
    <p:extLst>
      <p:ext uri="{BB962C8B-B14F-4D97-AF65-F5344CB8AC3E}">
        <p14:creationId xmlns:p14="http://schemas.microsoft.com/office/powerpoint/2010/main" val="328150290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2D753C99-6342-403A-A939-7E97FCFA4B2B}"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500A6E27-1A09-406D-8174-FDFDA05DAD95}" type="slidenum">
              <a:rPr lang="zh-CN" altLang="en-US"/>
              <a:pPr>
                <a:defRPr/>
              </a:pPr>
              <a:t>‹#›</a:t>
            </a:fld>
            <a:endParaRPr lang="zh-CN" altLang="en-US"/>
          </a:p>
        </p:txBody>
      </p:sp>
    </p:spTree>
    <p:extLst>
      <p:ext uri="{BB962C8B-B14F-4D97-AF65-F5344CB8AC3E}">
        <p14:creationId xmlns:p14="http://schemas.microsoft.com/office/powerpoint/2010/main" val="27490721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4"/>
          <p:cNvSpPr>
            <a:spLocks noGrp="1" noChangeArrowheads="1"/>
          </p:cNvSpPr>
          <p:nvPr>
            <p:ph type="dt" sz="half" idx="10"/>
          </p:nvPr>
        </p:nvSpPr>
        <p:spPr>
          <a:ln/>
        </p:spPr>
        <p:txBody>
          <a:bodyPr/>
          <a:lstStyle>
            <a:lvl1pPr>
              <a:defRPr/>
            </a:lvl1pPr>
          </a:lstStyle>
          <a:p>
            <a:pPr>
              <a:defRPr/>
            </a:pPr>
            <a:fld id="{DEDB0302-C431-46E1-A30C-0DB90E3E73FF}"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AB459C0F-4660-4600-85F2-F8B6F08E08CE}" type="slidenum">
              <a:rPr lang="zh-CN" altLang="en-US"/>
              <a:pPr>
                <a:defRPr/>
              </a:pPr>
              <a:t>‹#›</a:t>
            </a:fld>
            <a:endParaRPr lang="zh-CN" altLang="en-US"/>
          </a:p>
        </p:txBody>
      </p:sp>
    </p:spTree>
    <p:extLst>
      <p:ext uri="{BB962C8B-B14F-4D97-AF65-F5344CB8AC3E}">
        <p14:creationId xmlns:p14="http://schemas.microsoft.com/office/powerpoint/2010/main" val="159084957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4"/>
          <p:cNvSpPr>
            <a:spLocks noGrp="1" noChangeArrowheads="1"/>
          </p:cNvSpPr>
          <p:nvPr>
            <p:ph type="dt" sz="half" idx="10"/>
          </p:nvPr>
        </p:nvSpPr>
        <p:spPr>
          <a:ln/>
        </p:spPr>
        <p:txBody>
          <a:bodyPr/>
          <a:lstStyle>
            <a:lvl1pPr>
              <a:defRPr/>
            </a:lvl1pPr>
          </a:lstStyle>
          <a:p>
            <a:pPr>
              <a:defRPr/>
            </a:pPr>
            <a:fld id="{6E4CD2D4-581C-4DB6-8FCB-67CEB1F26995}"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50AB3578-48C8-4D1C-8DD2-EFC38C73773B}" type="slidenum">
              <a:rPr lang="zh-CN" altLang="en-US"/>
              <a:pPr>
                <a:defRPr/>
              </a:pPr>
              <a:t>‹#›</a:t>
            </a:fld>
            <a:endParaRPr lang="zh-CN" altLang="en-US"/>
          </a:p>
        </p:txBody>
      </p:sp>
    </p:spTree>
    <p:extLst>
      <p:ext uri="{BB962C8B-B14F-4D97-AF65-F5344CB8AC3E}">
        <p14:creationId xmlns:p14="http://schemas.microsoft.com/office/powerpoint/2010/main" val="21962944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4"/>
          <p:cNvSpPr>
            <a:spLocks noGrp="1" noChangeArrowheads="1"/>
          </p:cNvSpPr>
          <p:nvPr>
            <p:ph type="dt" sz="half" idx="10"/>
          </p:nvPr>
        </p:nvSpPr>
        <p:spPr>
          <a:ln/>
        </p:spPr>
        <p:txBody>
          <a:bodyPr/>
          <a:lstStyle>
            <a:lvl1pPr>
              <a:defRPr/>
            </a:lvl1pPr>
          </a:lstStyle>
          <a:p>
            <a:pPr>
              <a:defRPr/>
            </a:pPr>
            <a:fld id="{2A1285D0-D589-4208-AC46-EE832825FCE4}" type="datetimeFigureOut">
              <a:rPr lang="zh-CN" altLang="en-US"/>
              <a:pPr>
                <a:defRPr/>
              </a:pPr>
              <a:t>2023/2/6</a:t>
            </a:fld>
            <a:endParaRPr lang="zh-CN"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454A57AC-8101-479F-936F-5344685DABFF}" type="slidenum">
              <a:rPr lang="zh-CN" altLang="en-US"/>
              <a:pPr>
                <a:defRPr/>
              </a:pPr>
              <a:t>‹#›</a:t>
            </a:fld>
            <a:endParaRPr lang="zh-CN" altLang="en-US"/>
          </a:p>
        </p:txBody>
      </p:sp>
    </p:spTree>
    <p:extLst>
      <p:ext uri="{BB962C8B-B14F-4D97-AF65-F5344CB8AC3E}">
        <p14:creationId xmlns:p14="http://schemas.microsoft.com/office/powerpoint/2010/main" val="2816583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4"/>
          <p:cNvSpPr>
            <a:spLocks noGrp="1" noChangeArrowheads="1"/>
          </p:cNvSpPr>
          <p:nvPr>
            <p:ph type="dt" sz="half" idx="10"/>
          </p:nvPr>
        </p:nvSpPr>
        <p:spPr>
          <a:ln/>
        </p:spPr>
        <p:txBody>
          <a:bodyPr/>
          <a:lstStyle>
            <a:lvl1pPr>
              <a:defRPr/>
            </a:lvl1pPr>
          </a:lstStyle>
          <a:p>
            <a:pPr>
              <a:defRPr/>
            </a:pPr>
            <a:fld id="{4271DCAB-9BAE-4F51-AE8A-C0645C18F482}" type="datetimeFigureOut">
              <a:rPr lang="zh-CN" altLang="en-US"/>
              <a:pPr>
                <a:defRPr/>
              </a:pPr>
              <a:t>2023/2/6</a:t>
            </a:fld>
            <a:endParaRPr lang="zh-CN"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670A4D6A-A982-4711-AA36-5CFC00B3968D}" type="slidenum">
              <a:rPr lang="zh-CN" altLang="en-US"/>
              <a:pPr>
                <a:defRPr/>
              </a:pPr>
              <a:t>‹#›</a:t>
            </a:fld>
            <a:endParaRPr lang="zh-CN" altLang="en-US"/>
          </a:p>
        </p:txBody>
      </p:sp>
    </p:spTree>
    <p:extLst>
      <p:ext uri="{BB962C8B-B14F-4D97-AF65-F5344CB8AC3E}">
        <p14:creationId xmlns:p14="http://schemas.microsoft.com/office/powerpoint/2010/main" val="31375361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E4B61413-2C00-47FE-BA8B-1D2A599A788F}" type="datetimeFigureOut">
              <a:rPr lang="zh-CN" altLang="en-US"/>
              <a:pPr>
                <a:defRPr/>
              </a:pPr>
              <a:t>2023/2/6</a:t>
            </a:fld>
            <a:endParaRPr lang="zh-CN"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9EB5D203-BFB1-4E4C-85FD-6D56ED3CD13F}" type="slidenum">
              <a:rPr lang="zh-CN" altLang="en-US"/>
              <a:pPr>
                <a:defRPr/>
              </a:pPr>
              <a:t>‹#›</a:t>
            </a:fld>
            <a:endParaRPr lang="zh-CN" altLang="en-US"/>
          </a:p>
        </p:txBody>
      </p:sp>
    </p:spTree>
    <p:extLst>
      <p:ext uri="{BB962C8B-B14F-4D97-AF65-F5344CB8AC3E}">
        <p14:creationId xmlns:p14="http://schemas.microsoft.com/office/powerpoint/2010/main" val="12970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9F3D80CA-3A31-4B51-A077-47C2FC92AA24}"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1B61C14B-32B1-488B-8933-4F4C3A544FB5}" type="slidenum">
              <a:rPr lang="zh-CN" altLang="en-US"/>
              <a:pPr>
                <a:defRPr/>
              </a:pPr>
              <a:t>‹#›</a:t>
            </a:fld>
            <a:endParaRPr lang="zh-CN" altLang="en-US"/>
          </a:p>
        </p:txBody>
      </p:sp>
    </p:spTree>
    <p:extLst>
      <p:ext uri="{BB962C8B-B14F-4D97-AF65-F5344CB8AC3E}">
        <p14:creationId xmlns:p14="http://schemas.microsoft.com/office/powerpoint/2010/main" val="369936773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A4ED4522-6F30-4006-8AF6-44F1039BF834}"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D9452981-C196-48E4-B66E-CF34509C3552}" type="slidenum">
              <a:rPr lang="zh-CN" altLang="en-US"/>
              <a:pPr>
                <a:defRPr/>
              </a:pPr>
              <a:t>‹#›</a:t>
            </a:fld>
            <a:endParaRPr lang="zh-CN" altLang="en-US"/>
          </a:p>
        </p:txBody>
      </p:sp>
    </p:spTree>
    <p:extLst>
      <p:ext uri="{BB962C8B-B14F-4D97-AF65-F5344CB8AC3E}">
        <p14:creationId xmlns:p14="http://schemas.microsoft.com/office/powerpoint/2010/main" val="45561702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7D844464-0CB5-49BD-90A6-8A9E450A26E4}"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3A2BA21D-1D1D-4D67-B9F6-114C43A7CA8A}" type="slidenum">
              <a:rPr lang="zh-CN" altLang="en-US"/>
              <a:pPr>
                <a:defRPr/>
              </a:pPr>
              <a:t>‹#›</a:t>
            </a:fld>
            <a:endParaRPr lang="zh-CN" altLang="en-US"/>
          </a:p>
        </p:txBody>
      </p:sp>
    </p:spTree>
    <p:extLst>
      <p:ext uri="{BB962C8B-B14F-4D97-AF65-F5344CB8AC3E}">
        <p14:creationId xmlns:p14="http://schemas.microsoft.com/office/powerpoint/2010/main" val="144865300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55B65B3E-C20C-4E01-86E4-0F6D74EC937C}"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009242EE-7EC3-426B-94A3-523D444A86F0}" type="slidenum">
              <a:rPr lang="zh-CN" altLang="en-US"/>
              <a:pPr>
                <a:defRPr/>
              </a:pPr>
              <a:t>‹#›</a:t>
            </a:fld>
            <a:endParaRPr lang="zh-CN" altLang="en-US"/>
          </a:p>
        </p:txBody>
      </p:sp>
    </p:spTree>
    <p:extLst>
      <p:ext uri="{BB962C8B-B14F-4D97-AF65-F5344CB8AC3E}">
        <p14:creationId xmlns:p14="http://schemas.microsoft.com/office/powerpoint/2010/main" val="339969015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FBC22A59-4DE3-4A1E-9300-088AA7F84C0E}"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676DD36D-337C-454F-94BF-1AFA40B36AFB}" type="slidenum">
              <a:rPr lang="zh-CN" altLang="en-US"/>
              <a:pPr>
                <a:defRPr/>
              </a:pPr>
              <a:t>‹#›</a:t>
            </a:fld>
            <a:endParaRPr lang="zh-CN" altLang="en-US"/>
          </a:p>
        </p:txBody>
      </p:sp>
    </p:spTree>
    <p:extLst>
      <p:ext uri="{BB962C8B-B14F-4D97-AF65-F5344CB8AC3E}">
        <p14:creationId xmlns:p14="http://schemas.microsoft.com/office/powerpoint/2010/main" val="164765464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6"/>
          <p:cNvSpPr>
            <a:spLocks noGrp="1" noChangeArrowheads="1"/>
          </p:cNvSpPr>
          <p:nvPr>
            <p:ph type="dt" sz="half" idx="10"/>
          </p:nvPr>
        </p:nvSpPr>
        <p:spPr>
          <a:ln/>
        </p:spPr>
        <p:txBody>
          <a:bodyPr/>
          <a:lstStyle>
            <a:lvl1pPr>
              <a:defRPr/>
            </a:lvl1pPr>
          </a:lstStyle>
          <a:p>
            <a:pPr>
              <a:defRPr/>
            </a:pPr>
            <a:fld id="{F87B982A-908F-4F74-848C-562028B44059}" type="datetimeFigureOut">
              <a:rPr lang="zh-CN" altLang="en-US"/>
              <a:pPr>
                <a:defRPr/>
              </a:pPr>
              <a:t>2023/2/6</a:t>
            </a:fld>
            <a:endParaRPr lang="zh-CN"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26F6657B-E4EF-40A7-8F06-88F02055253F}" type="slidenum">
              <a:rPr lang="zh-CN" altLang="en-US"/>
              <a:pPr>
                <a:defRPr/>
              </a:pPr>
              <a:t>‹#›</a:t>
            </a:fld>
            <a:endParaRPr lang="zh-CN" altLang="en-US"/>
          </a:p>
        </p:txBody>
      </p:sp>
    </p:spTree>
    <p:extLst>
      <p:ext uri="{BB962C8B-B14F-4D97-AF65-F5344CB8AC3E}">
        <p14:creationId xmlns:p14="http://schemas.microsoft.com/office/powerpoint/2010/main" val="353256828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6"/>
          <p:cNvSpPr>
            <a:spLocks noGrp="1" noChangeArrowheads="1"/>
          </p:cNvSpPr>
          <p:nvPr>
            <p:ph type="dt" sz="half" idx="10"/>
          </p:nvPr>
        </p:nvSpPr>
        <p:spPr>
          <a:ln/>
        </p:spPr>
        <p:txBody>
          <a:bodyPr/>
          <a:lstStyle>
            <a:lvl1pPr>
              <a:defRPr/>
            </a:lvl1pPr>
          </a:lstStyle>
          <a:p>
            <a:pPr>
              <a:defRPr/>
            </a:pPr>
            <a:fld id="{E02C252F-B4EE-4784-9169-5CB0D22E4489}" type="datetimeFigureOut">
              <a:rPr lang="zh-CN" altLang="en-US"/>
              <a:pPr>
                <a:defRPr/>
              </a:pPr>
              <a:t>2023/2/6</a:t>
            </a:fld>
            <a:endParaRPr lang="zh-CN"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9604F81B-ABBC-41AD-B833-F56BC9E0045B}" type="slidenum">
              <a:rPr lang="zh-CN" altLang="en-US"/>
              <a:pPr>
                <a:defRPr/>
              </a:pPr>
              <a:t>‹#›</a:t>
            </a:fld>
            <a:endParaRPr lang="zh-CN" altLang="en-US"/>
          </a:p>
        </p:txBody>
      </p:sp>
    </p:spTree>
    <p:extLst>
      <p:ext uri="{BB962C8B-B14F-4D97-AF65-F5344CB8AC3E}">
        <p14:creationId xmlns:p14="http://schemas.microsoft.com/office/powerpoint/2010/main" val="46577989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6"/>
          <p:cNvSpPr>
            <a:spLocks noGrp="1" noChangeArrowheads="1"/>
          </p:cNvSpPr>
          <p:nvPr>
            <p:ph type="dt" sz="half" idx="10"/>
          </p:nvPr>
        </p:nvSpPr>
        <p:spPr>
          <a:ln/>
        </p:spPr>
        <p:txBody>
          <a:bodyPr/>
          <a:lstStyle>
            <a:lvl1pPr>
              <a:defRPr/>
            </a:lvl1pPr>
          </a:lstStyle>
          <a:p>
            <a:pPr>
              <a:defRPr/>
            </a:pPr>
            <a:fld id="{5F8CA101-30BC-47B4-B43F-3A1E8230A240}" type="datetimeFigureOut">
              <a:rPr lang="zh-CN" altLang="en-US"/>
              <a:pPr>
                <a:defRPr/>
              </a:pPr>
              <a:t>2023/2/6</a:t>
            </a:fld>
            <a:endParaRPr lang="zh-CN"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2C69B2B2-C61E-42E4-9FCF-E731DA3CB71F}" type="slidenum">
              <a:rPr lang="zh-CN" altLang="en-US"/>
              <a:pPr>
                <a:defRPr/>
              </a:pPr>
              <a:t>‹#›</a:t>
            </a:fld>
            <a:endParaRPr lang="zh-CN" altLang="en-US"/>
          </a:p>
        </p:txBody>
      </p:sp>
    </p:spTree>
    <p:extLst>
      <p:ext uri="{BB962C8B-B14F-4D97-AF65-F5344CB8AC3E}">
        <p14:creationId xmlns:p14="http://schemas.microsoft.com/office/powerpoint/2010/main" val="93605980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6"/>
          <p:cNvSpPr>
            <a:spLocks noGrp="1" noChangeArrowheads="1"/>
          </p:cNvSpPr>
          <p:nvPr>
            <p:ph type="dt" sz="half" idx="10"/>
          </p:nvPr>
        </p:nvSpPr>
        <p:spPr>
          <a:ln/>
        </p:spPr>
        <p:txBody>
          <a:bodyPr/>
          <a:lstStyle>
            <a:lvl1pPr>
              <a:defRPr/>
            </a:lvl1pPr>
          </a:lstStyle>
          <a:p>
            <a:pPr>
              <a:defRPr/>
            </a:pPr>
            <a:fld id="{D113A89C-FADA-4285-97A4-8744F510C4D8}" type="datetimeFigureOut">
              <a:rPr lang="zh-CN" altLang="en-US"/>
              <a:pPr>
                <a:defRPr/>
              </a:pPr>
              <a:t>2023/2/6</a:t>
            </a:fld>
            <a:endParaRPr lang="zh-CN"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D9EE45E8-ECFC-4D3B-926D-24A624A0E779}" type="slidenum">
              <a:rPr lang="zh-CN" altLang="en-US"/>
              <a:pPr>
                <a:defRPr/>
              </a:pPr>
              <a:t>‹#›</a:t>
            </a:fld>
            <a:endParaRPr lang="zh-CN" altLang="en-US"/>
          </a:p>
        </p:txBody>
      </p:sp>
    </p:spTree>
    <p:extLst>
      <p:ext uri="{BB962C8B-B14F-4D97-AF65-F5344CB8AC3E}">
        <p14:creationId xmlns:p14="http://schemas.microsoft.com/office/powerpoint/2010/main" val="208777266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6"/>
          <p:cNvSpPr>
            <a:spLocks noGrp="1" noChangeArrowheads="1"/>
          </p:cNvSpPr>
          <p:nvPr>
            <p:ph type="dt" sz="half" idx="10"/>
          </p:nvPr>
        </p:nvSpPr>
        <p:spPr>
          <a:ln/>
        </p:spPr>
        <p:txBody>
          <a:bodyPr/>
          <a:lstStyle>
            <a:lvl1pPr>
              <a:defRPr/>
            </a:lvl1pPr>
          </a:lstStyle>
          <a:p>
            <a:pPr>
              <a:defRPr/>
            </a:pPr>
            <a:fld id="{7B75D3A0-DF7D-4D95-A72B-0B08A56A5482}" type="datetimeFigureOut">
              <a:rPr lang="zh-CN" altLang="en-US"/>
              <a:pPr>
                <a:defRPr/>
              </a:pPr>
              <a:t>2023/2/6</a:t>
            </a:fld>
            <a:endParaRPr lang="zh-CN" altLang="en-US"/>
          </a:p>
        </p:txBody>
      </p:sp>
      <p:sp>
        <p:nvSpPr>
          <p:cNvPr id="8"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8"/>
          <p:cNvSpPr>
            <a:spLocks noGrp="1" noChangeArrowheads="1"/>
          </p:cNvSpPr>
          <p:nvPr>
            <p:ph type="sldNum" sz="quarter" idx="12"/>
          </p:nvPr>
        </p:nvSpPr>
        <p:spPr>
          <a:ln/>
        </p:spPr>
        <p:txBody>
          <a:bodyPr/>
          <a:lstStyle>
            <a:lvl1pPr>
              <a:defRPr/>
            </a:lvl1pPr>
          </a:lstStyle>
          <a:p>
            <a:pPr>
              <a:defRPr/>
            </a:pPr>
            <a:fld id="{612436E1-ED9C-4836-BE9A-A26B98F76623}" type="slidenum">
              <a:rPr lang="zh-CN" altLang="en-US"/>
              <a:pPr>
                <a:defRPr/>
              </a:pPr>
              <a:t>‹#›</a:t>
            </a:fld>
            <a:endParaRPr lang="zh-CN" altLang="en-US"/>
          </a:p>
        </p:txBody>
      </p:sp>
    </p:spTree>
    <p:extLst>
      <p:ext uri="{BB962C8B-B14F-4D97-AF65-F5344CB8AC3E}">
        <p14:creationId xmlns:p14="http://schemas.microsoft.com/office/powerpoint/2010/main" val="203497773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6"/>
          <p:cNvSpPr>
            <a:spLocks noGrp="1" noChangeArrowheads="1"/>
          </p:cNvSpPr>
          <p:nvPr>
            <p:ph type="dt" sz="half" idx="10"/>
          </p:nvPr>
        </p:nvSpPr>
        <p:spPr>
          <a:ln/>
        </p:spPr>
        <p:txBody>
          <a:bodyPr/>
          <a:lstStyle>
            <a:lvl1pPr>
              <a:defRPr/>
            </a:lvl1pPr>
          </a:lstStyle>
          <a:p>
            <a:pPr>
              <a:defRPr/>
            </a:pPr>
            <a:fld id="{BC137641-5DB2-489F-9EAC-6DE39D69E736}" type="datetimeFigureOut">
              <a:rPr lang="zh-CN" altLang="en-US"/>
              <a:pPr>
                <a:defRPr/>
              </a:pPr>
              <a:t>2023/2/6</a:t>
            </a:fld>
            <a:endParaRPr lang="zh-CN" altLang="en-US"/>
          </a:p>
        </p:txBody>
      </p:sp>
      <p:sp>
        <p:nvSpPr>
          <p:cNvPr id="4"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8"/>
          <p:cNvSpPr>
            <a:spLocks noGrp="1" noChangeArrowheads="1"/>
          </p:cNvSpPr>
          <p:nvPr>
            <p:ph type="sldNum" sz="quarter" idx="12"/>
          </p:nvPr>
        </p:nvSpPr>
        <p:spPr>
          <a:ln/>
        </p:spPr>
        <p:txBody>
          <a:bodyPr/>
          <a:lstStyle>
            <a:lvl1pPr>
              <a:defRPr/>
            </a:lvl1pPr>
          </a:lstStyle>
          <a:p>
            <a:pPr>
              <a:defRPr/>
            </a:pPr>
            <a:fld id="{1147D26C-AAA2-426A-8BEE-2C63D6393D7E}" type="slidenum">
              <a:rPr lang="zh-CN" altLang="en-US"/>
              <a:pPr>
                <a:defRPr/>
              </a:pPr>
              <a:t>‹#›</a:t>
            </a:fld>
            <a:endParaRPr lang="zh-CN" altLang="en-US"/>
          </a:p>
        </p:txBody>
      </p:sp>
    </p:spTree>
    <p:extLst>
      <p:ext uri="{BB962C8B-B14F-4D97-AF65-F5344CB8AC3E}">
        <p14:creationId xmlns:p14="http://schemas.microsoft.com/office/powerpoint/2010/main" val="1637213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E1895B9F-E6F8-4B03-9532-EA4F1359390F}"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2F5C2AC-6B78-465E-8B1B-C899B3D94C81}" type="slidenum">
              <a:rPr lang="zh-CN" altLang="en-US"/>
              <a:pPr>
                <a:defRPr/>
              </a:pPr>
              <a:t>‹#›</a:t>
            </a:fld>
            <a:endParaRPr lang="zh-CN" altLang="en-US"/>
          </a:p>
        </p:txBody>
      </p:sp>
    </p:spTree>
    <p:extLst>
      <p:ext uri="{BB962C8B-B14F-4D97-AF65-F5344CB8AC3E}">
        <p14:creationId xmlns:p14="http://schemas.microsoft.com/office/powerpoint/2010/main" val="16678714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6"/>
          <p:cNvSpPr>
            <a:spLocks noGrp="1" noChangeArrowheads="1"/>
          </p:cNvSpPr>
          <p:nvPr>
            <p:ph type="dt" sz="half" idx="10"/>
          </p:nvPr>
        </p:nvSpPr>
        <p:spPr>
          <a:ln/>
        </p:spPr>
        <p:txBody>
          <a:bodyPr/>
          <a:lstStyle>
            <a:lvl1pPr>
              <a:defRPr/>
            </a:lvl1pPr>
          </a:lstStyle>
          <a:p>
            <a:pPr>
              <a:defRPr/>
            </a:pPr>
            <a:fld id="{73D3E81F-C3A0-4C31-8A92-1F217B470B42}" type="datetimeFigureOut">
              <a:rPr lang="zh-CN" altLang="en-US"/>
              <a:pPr>
                <a:defRPr/>
              </a:pPr>
              <a:t>2023/2/6</a:t>
            </a:fld>
            <a:endParaRPr lang="zh-CN" altLang="en-US"/>
          </a:p>
        </p:txBody>
      </p:sp>
      <p:sp>
        <p:nvSpPr>
          <p:cNvPr id="3"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8"/>
          <p:cNvSpPr>
            <a:spLocks noGrp="1" noChangeArrowheads="1"/>
          </p:cNvSpPr>
          <p:nvPr>
            <p:ph type="sldNum" sz="quarter" idx="12"/>
          </p:nvPr>
        </p:nvSpPr>
        <p:spPr>
          <a:ln/>
        </p:spPr>
        <p:txBody>
          <a:bodyPr/>
          <a:lstStyle>
            <a:lvl1pPr>
              <a:defRPr/>
            </a:lvl1pPr>
          </a:lstStyle>
          <a:p>
            <a:pPr>
              <a:defRPr/>
            </a:pPr>
            <a:fld id="{5BE4314F-3262-476D-BF3C-8D7DE200DB3C}" type="slidenum">
              <a:rPr lang="zh-CN" altLang="en-US"/>
              <a:pPr>
                <a:defRPr/>
              </a:pPr>
              <a:t>‹#›</a:t>
            </a:fld>
            <a:endParaRPr lang="zh-CN" altLang="en-US"/>
          </a:p>
        </p:txBody>
      </p:sp>
    </p:spTree>
    <p:extLst>
      <p:ext uri="{BB962C8B-B14F-4D97-AF65-F5344CB8AC3E}">
        <p14:creationId xmlns:p14="http://schemas.microsoft.com/office/powerpoint/2010/main" val="355839674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6"/>
          <p:cNvSpPr>
            <a:spLocks noGrp="1" noChangeArrowheads="1"/>
          </p:cNvSpPr>
          <p:nvPr>
            <p:ph type="dt" sz="half" idx="10"/>
          </p:nvPr>
        </p:nvSpPr>
        <p:spPr>
          <a:ln/>
        </p:spPr>
        <p:txBody>
          <a:bodyPr/>
          <a:lstStyle>
            <a:lvl1pPr>
              <a:defRPr/>
            </a:lvl1pPr>
          </a:lstStyle>
          <a:p>
            <a:pPr>
              <a:defRPr/>
            </a:pPr>
            <a:fld id="{19E27245-0F8C-4B9F-B8FD-0A0DFF4A41E7}" type="datetimeFigureOut">
              <a:rPr lang="zh-CN" altLang="en-US"/>
              <a:pPr>
                <a:defRPr/>
              </a:pPr>
              <a:t>2023/2/6</a:t>
            </a:fld>
            <a:endParaRPr lang="zh-CN"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DFC8C315-923A-4A49-8D18-469FE8CF1812}" type="slidenum">
              <a:rPr lang="zh-CN" altLang="en-US"/>
              <a:pPr>
                <a:defRPr/>
              </a:pPr>
              <a:t>‹#›</a:t>
            </a:fld>
            <a:endParaRPr lang="zh-CN" altLang="en-US"/>
          </a:p>
        </p:txBody>
      </p:sp>
    </p:spTree>
    <p:extLst>
      <p:ext uri="{BB962C8B-B14F-4D97-AF65-F5344CB8AC3E}">
        <p14:creationId xmlns:p14="http://schemas.microsoft.com/office/powerpoint/2010/main" val="255998676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6"/>
          <p:cNvSpPr>
            <a:spLocks noGrp="1" noChangeArrowheads="1"/>
          </p:cNvSpPr>
          <p:nvPr>
            <p:ph type="dt" sz="half" idx="10"/>
          </p:nvPr>
        </p:nvSpPr>
        <p:spPr>
          <a:ln/>
        </p:spPr>
        <p:txBody>
          <a:bodyPr/>
          <a:lstStyle>
            <a:lvl1pPr>
              <a:defRPr/>
            </a:lvl1pPr>
          </a:lstStyle>
          <a:p>
            <a:pPr>
              <a:defRPr/>
            </a:pPr>
            <a:fld id="{19F294EA-222E-4331-A8A4-79DE5E708C15}" type="datetimeFigureOut">
              <a:rPr lang="zh-CN" altLang="en-US"/>
              <a:pPr>
                <a:defRPr/>
              </a:pPr>
              <a:t>2023/2/6</a:t>
            </a:fld>
            <a:endParaRPr lang="zh-CN"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E52F6267-E837-4917-A3B5-DA0FC780E8A2}" type="slidenum">
              <a:rPr lang="zh-CN" altLang="en-US"/>
              <a:pPr>
                <a:defRPr/>
              </a:pPr>
              <a:t>‹#›</a:t>
            </a:fld>
            <a:endParaRPr lang="zh-CN" altLang="en-US"/>
          </a:p>
        </p:txBody>
      </p:sp>
    </p:spTree>
    <p:extLst>
      <p:ext uri="{BB962C8B-B14F-4D97-AF65-F5344CB8AC3E}">
        <p14:creationId xmlns:p14="http://schemas.microsoft.com/office/powerpoint/2010/main" val="298279500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6"/>
          <p:cNvSpPr>
            <a:spLocks noGrp="1" noChangeArrowheads="1"/>
          </p:cNvSpPr>
          <p:nvPr>
            <p:ph type="dt" sz="half" idx="10"/>
          </p:nvPr>
        </p:nvSpPr>
        <p:spPr>
          <a:ln/>
        </p:spPr>
        <p:txBody>
          <a:bodyPr/>
          <a:lstStyle>
            <a:lvl1pPr>
              <a:defRPr/>
            </a:lvl1pPr>
          </a:lstStyle>
          <a:p>
            <a:pPr>
              <a:defRPr/>
            </a:pPr>
            <a:fld id="{E345430A-C019-449E-9B42-052472B2EC9B}" type="datetimeFigureOut">
              <a:rPr lang="zh-CN" altLang="en-US"/>
              <a:pPr>
                <a:defRPr/>
              </a:pPr>
              <a:t>2023/2/6</a:t>
            </a:fld>
            <a:endParaRPr lang="zh-CN"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B3296E35-E562-4187-9D96-EFF16BFE2F3E}" type="slidenum">
              <a:rPr lang="zh-CN" altLang="en-US"/>
              <a:pPr>
                <a:defRPr/>
              </a:pPr>
              <a:t>‹#›</a:t>
            </a:fld>
            <a:endParaRPr lang="zh-CN" altLang="en-US"/>
          </a:p>
        </p:txBody>
      </p:sp>
    </p:spTree>
    <p:extLst>
      <p:ext uri="{BB962C8B-B14F-4D97-AF65-F5344CB8AC3E}">
        <p14:creationId xmlns:p14="http://schemas.microsoft.com/office/powerpoint/2010/main" val="298754613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6"/>
          <p:cNvSpPr>
            <a:spLocks noGrp="1" noChangeArrowheads="1"/>
          </p:cNvSpPr>
          <p:nvPr>
            <p:ph type="dt" sz="half" idx="10"/>
          </p:nvPr>
        </p:nvSpPr>
        <p:spPr>
          <a:ln/>
        </p:spPr>
        <p:txBody>
          <a:bodyPr/>
          <a:lstStyle>
            <a:lvl1pPr>
              <a:defRPr/>
            </a:lvl1pPr>
          </a:lstStyle>
          <a:p>
            <a:pPr>
              <a:defRPr/>
            </a:pPr>
            <a:fld id="{71010DAE-7BF0-4CC4-8B3A-7712C61D826F}" type="datetimeFigureOut">
              <a:rPr lang="zh-CN" altLang="en-US"/>
              <a:pPr>
                <a:defRPr/>
              </a:pPr>
              <a:t>2023/2/6</a:t>
            </a:fld>
            <a:endParaRPr lang="zh-CN"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4AD51240-4033-4D3E-AFFA-0DD2C841679F}" type="slidenum">
              <a:rPr lang="zh-CN" altLang="en-US"/>
              <a:pPr>
                <a:defRPr/>
              </a:pPr>
              <a:t>‹#›</a:t>
            </a:fld>
            <a:endParaRPr lang="zh-CN" altLang="en-US"/>
          </a:p>
        </p:txBody>
      </p:sp>
    </p:spTree>
    <p:extLst>
      <p:ext uri="{BB962C8B-B14F-4D97-AF65-F5344CB8AC3E}">
        <p14:creationId xmlns:p14="http://schemas.microsoft.com/office/powerpoint/2010/main" val="72075883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2"/>
          <p:cNvSpPr>
            <a:spLocks noGrp="1" noChangeArrowheads="1"/>
          </p:cNvSpPr>
          <p:nvPr>
            <p:ph type="dt" sz="half" idx="10"/>
          </p:nvPr>
        </p:nvSpPr>
        <p:spPr>
          <a:ln/>
        </p:spPr>
        <p:txBody>
          <a:bodyPr/>
          <a:lstStyle>
            <a:lvl1pPr>
              <a:defRPr/>
            </a:lvl1pPr>
          </a:lstStyle>
          <a:p>
            <a:pPr>
              <a:defRPr/>
            </a:pPr>
            <a:fld id="{46769BC7-8720-478E-8640-F454625B8F5D}" type="datetimeFigureOut">
              <a:rPr lang="zh-CN" altLang="en-US"/>
              <a:pPr>
                <a:defRPr/>
              </a:pPr>
              <a:t>2023/2/6</a:t>
            </a:fld>
            <a:endParaRPr lang="zh-CN" altLang="en-US"/>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E6EB3F3C-6222-4DE9-97B9-ACCB6D55597B}" type="slidenum">
              <a:rPr lang="zh-CN" altLang="en-US"/>
              <a:pPr>
                <a:defRPr/>
              </a:pPr>
              <a:t>‹#›</a:t>
            </a:fld>
            <a:endParaRPr lang="zh-CN" altLang="en-US"/>
          </a:p>
        </p:txBody>
      </p:sp>
    </p:spTree>
    <p:extLst>
      <p:ext uri="{BB962C8B-B14F-4D97-AF65-F5344CB8AC3E}">
        <p14:creationId xmlns:p14="http://schemas.microsoft.com/office/powerpoint/2010/main" val="397496847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2"/>
          <p:cNvSpPr>
            <a:spLocks noGrp="1" noChangeArrowheads="1"/>
          </p:cNvSpPr>
          <p:nvPr>
            <p:ph type="dt" sz="half" idx="10"/>
          </p:nvPr>
        </p:nvSpPr>
        <p:spPr>
          <a:ln/>
        </p:spPr>
        <p:txBody>
          <a:bodyPr/>
          <a:lstStyle>
            <a:lvl1pPr>
              <a:defRPr/>
            </a:lvl1pPr>
          </a:lstStyle>
          <a:p>
            <a:pPr>
              <a:defRPr/>
            </a:pPr>
            <a:fld id="{0428E8CA-CD9F-4D7F-8D22-857460400DE6}" type="datetimeFigureOut">
              <a:rPr lang="zh-CN" altLang="en-US"/>
              <a:pPr>
                <a:defRPr/>
              </a:pPr>
              <a:t>2023/2/6</a:t>
            </a:fld>
            <a:endParaRPr lang="zh-CN" altLang="en-US"/>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4F15A087-311B-43FD-8016-0C1AF775E0DD}" type="slidenum">
              <a:rPr lang="zh-CN" altLang="en-US"/>
              <a:pPr>
                <a:defRPr/>
              </a:pPr>
              <a:t>‹#›</a:t>
            </a:fld>
            <a:endParaRPr lang="zh-CN" altLang="en-US"/>
          </a:p>
        </p:txBody>
      </p:sp>
    </p:spTree>
    <p:extLst>
      <p:ext uri="{BB962C8B-B14F-4D97-AF65-F5344CB8AC3E}">
        <p14:creationId xmlns:p14="http://schemas.microsoft.com/office/powerpoint/2010/main" val="137185649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2"/>
          <p:cNvSpPr>
            <a:spLocks noGrp="1" noChangeArrowheads="1"/>
          </p:cNvSpPr>
          <p:nvPr>
            <p:ph type="dt" sz="half" idx="10"/>
          </p:nvPr>
        </p:nvSpPr>
        <p:spPr>
          <a:ln/>
        </p:spPr>
        <p:txBody>
          <a:bodyPr/>
          <a:lstStyle>
            <a:lvl1pPr>
              <a:defRPr/>
            </a:lvl1pPr>
          </a:lstStyle>
          <a:p>
            <a:pPr>
              <a:defRPr/>
            </a:pPr>
            <a:fld id="{D069FED5-4D23-452B-9C94-CED9D4680B5C}" type="datetimeFigureOut">
              <a:rPr lang="zh-CN" altLang="en-US"/>
              <a:pPr>
                <a:defRPr/>
              </a:pPr>
              <a:t>2023/2/6</a:t>
            </a:fld>
            <a:endParaRPr lang="zh-CN" altLang="en-US"/>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07AFED06-9001-4C38-8190-F8A6C9079DF2}" type="slidenum">
              <a:rPr lang="zh-CN" altLang="en-US"/>
              <a:pPr>
                <a:defRPr/>
              </a:pPr>
              <a:t>‹#›</a:t>
            </a:fld>
            <a:endParaRPr lang="zh-CN" altLang="en-US"/>
          </a:p>
        </p:txBody>
      </p:sp>
    </p:spTree>
    <p:extLst>
      <p:ext uri="{BB962C8B-B14F-4D97-AF65-F5344CB8AC3E}">
        <p14:creationId xmlns:p14="http://schemas.microsoft.com/office/powerpoint/2010/main" val="252008554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2"/>
          <p:cNvSpPr>
            <a:spLocks noGrp="1" noChangeArrowheads="1"/>
          </p:cNvSpPr>
          <p:nvPr>
            <p:ph type="dt" sz="half" idx="10"/>
          </p:nvPr>
        </p:nvSpPr>
        <p:spPr>
          <a:ln/>
        </p:spPr>
        <p:txBody>
          <a:bodyPr/>
          <a:lstStyle>
            <a:lvl1pPr>
              <a:defRPr/>
            </a:lvl1pPr>
          </a:lstStyle>
          <a:p>
            <a:pPr>
              <a:defRPr/>
            </a:pPr>
            <a:fld id="{8C9E0E01-0E29-4DC6-8802-5FDA8170B883}" type="datetimeFigureOut">
              <a:rPr lang="zh-CN" altLang="en-US"/>
              <a:pPr>
                <a:defRPr/>
              </a:pPr>
              <a:t>2023/2/6</a:t>
            </a:fld>
            <a:endParaRPr lang="zh-CN" altLang="en-US"/>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4"/>
          <p:cNvSpPr>
            <a:spLocks noGrp="1" noChangeArrowheads="1"/>
          </p:cNvSpPr>
          <p:nvPr>
            <p:ph type="sldNum" sz="quarter" idx="12"/>
          </p:nvPr>
        </p:nvSpPr>
        <p:spPr>
          <a:ln/>
        </p:spPr>
        <p:txBody>
          <a:bodyPr/>
          <a:lstStyle>
            <a:lvl1pPr>
              <a:defRPr/>
            </a:lvl1pPr>
          </a:lstStyle>
          <a:p>
            <a:pPr>
              <a:defRPr/>
            </a:pPr>
            <a:fld id="{37F4D29D-546D-4A4B-9DFA-D490ACB402A4}" type="slidenum">
              <a:rPr lang="zh-CN" altLang="en-US"/>
              <a:pPr>
                <a:defRPr/>
              </a:pPr>
              <a:t>‹#›</a:t>
            </a:fld>
            <a:endParaRPr lang="zh-CN" altLang="en-US"/>
          </a:p>
        </p:txBody>
      </p:sp>
    </p:spTree>
    <p:extLst>
      <p:ext uri="{BB962C8B-B14F-4D97-AF65-F5344CB8AC3E}">
        <p14:creationId xmlns:p14="http://schemas.microsoft.com/office/powerpoint/2010/main" val="287695474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2"/>
          <p:cNvSpPr>
            <a:spLocks noGrp="1" noChangeArrowheads="1"/>
          </p:cNvSpPr>
          <p:nvPr>
            <p:ph type="dt" sz="half" idx="10"/>
          </p:nvPr>
        </p:nvSpPr>
        <p:spPr>
          <a:ln/>
        </p:spPr>
        <p:txBody>
          <a:bodyPr/>
          <a:lstStyle>
            <a:lvl1pPr>
              <a:defRPr/>
            </a:lvl1pPr>
          </a:lstStyle>
          <a:p>
            <a:pPr>
              <a:defRPr/>
            </a:pPr>
            <a:fld id="{57524755-8841-435B-9D10-DAB108917AA8}" type="datetimeFigureOut">
              <a:rPr lang="zh-CN" altLang="en-US"/>
              <a:pPr>
                <a:defRPr/>
              </a:pPr>
              <a:t>2023/2/6</a:t>
            </a:fld>
            <a:endParaRPr lang="zh-CN" altLang="en-US"/>
          </a:p>
        </p:txBody>
      </p:sp>
      <p:sp>
        <p:nvSpPr>
          <p:cNvPr id="8"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4"/>
          <p:cNvSpPr>
            <a:spLocks noGrp="1" noChangeArrowheads="1"/>
          </p:cNvSpPr>
          <p:nvPr>
            <p:ph type="sldNum" sz="quarter" idx="12"/>
          </p:nvPr>
        </p:nvSpPr>
        <p:spPr>
          <a:ln/>
        </p:spPr>
        <p:txBody>
          <a:bodyPr/>
          <a:lstStyle>
            <a:lvl1pPr>
              <a:defRPr/>
            </a:lvl1pPr>
          </a:lstStyle>
          <a:p>
            <a:pPr>
              <a:defRPr/>
            </a:pPr>
            <a:fld id="{68FF6EEB-3102-48B3-B900-41B2B4E0CD24}" type="slidenum">
              <a:rPr lang="zh-CN" altLang="en-US"/>
              <a:pPr>
                <a:defRPr/>
              </a:pPr>
              <a:t>‹#›</a:t>
            </a:fld>
            <a:endParaRPr lang="zh-CN" altLang="en-US"/>
          </a:p>
        </p:txBody>
      </p:sp>
    </p:spTree>
    <p:extLst>
      <p:ext uri="{BB962C8B-B14F-4D97-AF65-F5344CB8AC3E}">
        <p14:creationId xmlns:p14="http://schemas.microsoft.com/office/powerpoint/2010/main" val="61604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8DE0FF94-1CEB-4C80-9939-CF283AC4DC22}" type="datetimeFigureOut">
              <a:rPr lang="zh-CN" altLang="en-US"/>
              <a:pPr>
                <a:defRPr/>
              </a:pPr>
              <a:t>2023/2/6</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AC98C183-351C-485E-ACB6-166A46FB19E6}" type="slidenum">
              <a:rPr lang="zh-CN" altLang="en-US"/>
              <a:pPr>
                <a:defRPr/>
              </a:pPr>
              <a:t>‹#›</a:t>
            </a:fld>
            <a:endParaRPr lang="zh-CN" altLang="en-US"/>
          </a:p>
        </p:txBody>
      </p:sp>
    </p:spTree>
    <p:extLst>
      <p:ext uri="{BB962C8B-B14F-4D97-AF65-F5344CB8AC3E}">
        <p14:creationId xmlns:p14="http://schemas.microsoft.com/office/powerpoint/2010/main" val="168411139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2"/>
          <p:cNvSpPr>
            <a:spLocks noGrp="1" noChangeArrowheads="1"/>
          </p:cNvSpPr>
          <p:nvPr>
            <p:ph type="dt" sz="half" idx="10"/>
          </p:nvPr>
        </p:nvSpPr>
        <p:spPr>
          <a:ln/>
        </p:spPr>
        <p:txBody>
          <a:bodyPr/>
          <a:lstStyle>
            <a:lvl1pPr>
              <a:defRPr/>
            </a:lvl1pPr>
          </a:lstStyle>
          <a:p>
            <a:pPr>
              <a:defRPr/>
            </a:pPr>
            <a:fld id="{D9078327-023A-4EEF-8D13-6B96B131AE4F}" type="datetimeFigureOut">
              <a:rPr lang="zh-CN" altLang="en-US"/>
              <a:pPr>
                <a:defRPr/>
              </a:pPr>
              <a:t>2023/2/6</a:t>
            </a:fld>
            <a:endParaRPr lang="zh-CN" altLang="en-US"/>
          </a:p>
        </p:txBody>
      </p:sp>
      <p:sp>
        <p:nvSpPr>
          <p:cNvPr id="4"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4"/>
          <p:cNvSpPr>
            <a:spLocks noGrp="1" noChangeArrowheads="1"/>
          </p:cNvSpPr>
          <p:nvPr>
            <p:ph type="sldNum" sz="quarter" idx="12"/>
          </p:nvPr>
        </p:nvSpPr>
        <p:spPr>
          <a:ln/>
        </p:spPr>
        <p:txBody>
          <a:bodyPr/>
          <a:lstStyle>
            <a:lvl1pPr>
              <a:defRPr/>
            </a:lvl1pPr>
          </a:lstStyle>
          <a:p>
            <a:pPr>
              <a:defRPr/>
            </a:pPr>
            <a:fld id="{D6E59028-F556-4289-A868-DF5648AA6EAE}" type="slidenum">
              <a:rPr lang="zh-CN" altLang="en-US"/>
              <a:pPr>
                <a:defRPr/>
              </a:pPr>
              <a:t>‹#›</a:t>
            </a:fld>
            <a:endParaRPr lang="zh-CN" altLang="en-US"/>
          </a:p>
        </p:txBody>
      </p:sp>
    </p:spTree>
    <p:extLst>
      <p:ext uri="{BB962C8B-B14F-4D97-AF65-F5344CB8AC3E}">
        <p14:creationId xmlns:p14="http://schemas.microsoft.com/office/powerpoint/2010/main" val="135675167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2"/>
          <p:cNvSpPr>
            <a:spLocks noGrp="1" noChangeArrowheads="1"/>
          </p:cNvSpPr>
          <p:nvPr>
            <p:ph type="dt" sz="half" idx="10"/>
          </p:nvPr>
        </p:nvSpPr>
        <p:spPr>
          <a:ln/>
        </p:spPr>
        <p:txBody>
          <a:bodyPr/>
          <a:lstStyle>
            <a:lvl1pPr>
              <a:defRPr/>
            </a:lvl1pPr>
          </a:lstStyle>
          <a:p>
            <a:pPr>
              <a:defRPr/>
            </a:pPr>
            <a:fld id="{B015C70E-C981-4FDF-B6CC-30B8EFA848D5}" type="datetimeFigureOut">
              <a:rPr lang="zh-CN" altLang="en-US"/>
              <a:pPr>
                <a:defRPr/>
              </a:pPr>
              <a:t>2023/2/6</a:t>
            </a:fld>
            <a:endParaRPr lang="zh-CN" altLang="en-US"/>
          </a:p>
        </p:txBody>
      </p:sp>
      <p:sp>
        <p:nvSpPr>
          <p:cNvPr id="3"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4"/>
          <p:cNvSpPr>
            <a:spLocks noGrp="1" noChangeArrowheads="1"/>
          </p:cNvSpPr>
          <p:nvPr>
            <p:ph type="sldNum" sz="quarter" idx="12"/>
          </p:nvPr>
        </p:nvSpPr>
        <p:spPr>
          <a:ln/>
        </p:spPr>
        <p:txBody>
          <a:bodyPr/>
          <a:lstStyle>
            <a:lvl1pPr>
              <a:defRPr/>
            </a:lvl1pPr>
          </a:lstStyle>
          <a:p>
            <a:pPr>
              <a:defRPr/>
            </a:pPr>
            <a:fld id="{764DE895-13F3-4430-8B1E-E4FD8FA99A3A}" type="slidenum">
              <a:rPr lang="zh-CN" altLang="en-US"/>
              <a:pPr>
                <a:defRPr/>
              </a:pPr>
              <a:t>‹#›</a:t>
            </a:fld>
            <a:endParaRPr lang="zh-CN" altLang="en-US"/>
          </a:p>
        </p:txBody>
      </p:sp>
    </p:spTree>
    <p:extLst>
      <p:ext uri="{BB962C8B-B14F-4D97-AF65-F5344CB8AC3E}">
        <p14:creationId xmlns:p14="http://schemas.microsoft.com/office/powerpoint/2010/main" val="205054066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2"/>
          <p:cNvSpPr>
            <a:spLocks noGrp="1" noChangeArrowheads="1"/>
          </p:cNvSpPr>
          <p:nvPr>
            <p:ph type="dt" sz="half" idx="10"/>
          </p:nvPr>
        </p:nvSpPr>
        <p:spPr>
          <a:ln/>
        </p:spPr>
        <p:txBody>
          <a:bodyPr/>
          <a:lstStyle>
            <a:lvl1pPr>
              <a:defRPr/>
            </a:lvl1pPr>
          </a:lstStyle>
          <a:p>
            <a:pPr>
              <a:defRPr/>
            </a:pPr>
            <a:fld id="{1F7F9BF3-5B44-4E40-B684-3851F3D85532}" type="datetimeFigureOut">
              <a:rPr lang="zh-CN" altLang="en-US"/>
              <a:pPr>
                <a:defRPr/>
              </a:pPr>
              <a:t>2023/2/6</a:t>
            </a:fld>
            <a:endParaRPr lang="zh-CN" altLang="en-US"/>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4"/>
          <p:cNvSpPr>
            <a:spLocks noGrp="1" noChangeArrowheads="1"/>
          </p:cNvSpPr>
          <p:nvPr>
            <p:ph type="sldNum" sz="quarter" idx="12"/>
          </p:nvPr>
        </p:nvSpPr>
        <p:spPr>
          <a:ln/>
        </p:spPr>
        <p:txBody>
          <a:bodyPr/>
          <a:lstStyle>
            <a:lvl1pPr>
              <a:defRPr/>
            </a:lvl1pPr>
          </a:lstStyle>
          <a:p>
            <a:pPr>
              <a:defRPr/>
            </a:pPr>
            <a:fld id="{15E1F1B0-E147-4566-8C7A-C7EDEBB8309F}" type="slidenum">
              <a:rPr lang="zh-CN" altLang="en-US"/>
              <a:pPr>
                <a:defRPr/>
              </a:pPr>
              <a:t>‹#›</a:t>
            </a:fld>
            <a:endParaRPr lang="zh-CN" altLang="en-US"/>
          </a:p>
        </p:txBody>
      </p:sp>
    </p:spTree>
    <p:extLst>
      <p:ext uri="{BB962C8B-B14F-4D97-AF65-F5344CB8AC3E}">
        <p14:creationId xmlns:p14="http://schemas.microsoft.com/office/powerpoint/2010/main" val="80882173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2"/>
          <p:cNvSpPr>
            <a:spLocks noGrp="1" noChangeArrowheads="1"/>
          </p:cNvSpPr>
          <p:nvPr>
            <p:ph type="dt" sz="half" idx="10"/>
          </p:nvPr>
        </p:nvSpPr>
        <p:spPr>
          <a:ln/>
        </p:spPr>
        <p:txBody>
          <a:bodyPr/>
          <a:lstStyle>
            <a:lvl1pPr>
              <a:defRPr/>
            </a:lvl1pPr>
          </a:lstStyle>
          <a:p>
            <a:pPr>
              <a:defRPr/>
            </a:pPr>
            <a:fld id="{3935BF52-EBA6-45B8-8746-90173ED9EE88}" type="datetimeFigureOut">
              <a:rPr lang="zh-CN" altLang="en-US"/>
              <a:pPr>
                <a:defRPr/>
              </a:pPr>
              <a:t>2023/2/6</a:t>
            </a:fld>
            <a:endParaRPr lang="zh-CN" altLang="en-US"/>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4"/>
          <p:cNvSpPr>
            <a:spLocks noGrp="1" noChangeArrowheads="1"/>
          </p:cNvSpPr>
          <p:nvPr>
            <p:ph type="sldNum" sz="quarter" idx="12"/>
          </p:nvPr>
        </p:nvSpPr>
        <p:spPr>
          <a:ln/>
        </p:spPr>
        <p:txBody>
          <a:bodyPr/>
          <a:lstStyle>
            <a:lvl1pPr>
              <a:defRPr/>
            </a:lvl1pPr>
          </a:lstStyle>
          <a:p>
            <a:pPr>
              <a:defRPr/>
            </a:pPr>
            <a:fld id="{1927DF33-D5F1-4CE9-ADF7-830B9B1C23C0}" type="slidenum">
              <a:rPr lang="zh-CN" altLang="en-US"/>
              <a:pPr>
                <a:defRPr/>
              </a:pPr>
              <a:t>‹#›</a:t>
            </a:fld>
            <a:endParaRPr lang="zh-CN" altLang="en-US"/>
          </a:p>
        </p:txBody>
      </p:sp>
    </p:spTree>
    <p:extLst>
      <p:ext uri="{BB962C8B-B14F-4D97-AF65-F5344CB8AC3E}">
        <p14:creationId xmlns:p14="http://schemas.microsoft.com/office/powerpoint/2010/main" val="14159389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2"/>
          <p:cNvSpPr>
            <a:spLocks noGrp="1" noChangeArrowheads="1"/>
          </p:cNvSpPr>
          <p:nvPr>
            <p:ph type="dt" sz="half" idx="10"/>
          </p:nvPr>
        </p:nvSpPr>
        <p:spPr>
          <a:ln/>
        </p:spPr>
        <p:txBody>
          <a:bodyPr/>
          <a:lstStyle>
            <a:lvl1pPr>
              <a:defRPr/>
            </a:lvl1pPr>
          </a:lstStyle>
          <a:p>
            <a:pPr>
              <a:defRPr/>
            </a:pPr>
            <a:fld id="{0E72D193-012D-4690-8F23-07F1427D7729}" type="datetimeFigureOut">
              <a:rPr lang="zh-CN" altLang="en-US"/>
              <a:pPr>
                <a:defRPr/>
              </a:pPr>
              <a:t>2023/2/6</a:t>
            </a:fld>
            <a:endParaRPr lang="zh-CN" altLang="en-US"/>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97ED8A5C-CA80-4662-8BDF-8CFB54D4C05B}" type="slidenum">
              <a:rPr lang="zh-CN" altLang="en-US"/>
              <a:pPr>
                <a:defRPr/>
              </a:pPr>
              <a:t>‹#›</a:t>
            </a:fld>
            <a:endParaRPr lang="zh-CN" altLang="en-US"/>
          </a:p>
        </p:txBody>
      </p:sp>
    </p:spTree>
    <p:extLst>
      <p:ext uri="{BB962C8B-B14F-4D97-AF65-F5344CB8AC3E}">
        <p14:creationId xmlns:p14="http://schemas.microsoft.com/office/powerpoint/2010/main" val="115400192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2"/>
          <p:cNvSpPr>
            <a:spLocks noGrp="1" noChangeArrowheads="1"/>
          </p:cNvSpPr>
          <p:nvPr>
            <p:ph type="dt" sz="half" idx="10"/>
          </p:nvPr>
        </p:nvSpPr>
        <p:spPr>
          <a:ln/>
        </p:spPr>
        <p:txBody>
          <a:bodyPr/>
          <a:lstStyle>
            <a:lvl1pPr>
              <a:defRPr/>
            </a:lvl1pPr>
          </a:lstStyle>
          <a:p>
            <a:pPr>
              <a:defRPr/>
            </a:pPr>
            <a:fld id="{F06C9960-3367-47A1-BFC5-8014D39A0FA5}" type="datetimeFigureOut">
              <a:rPr lang="zh-CN" altLang="en-US"/>
              <a:pPr>
                <a:defRPr/>
              </a:pPr>
              <a:t>2023/2/6</a:t>
            </a:fld>
            <a:endParaRPr lang="zh-CN" altLang="en-US"/>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FE84B69C-BA79-4D7F-9AAB-67E800DDC6EB}" type="slidenum">
              <a:rPr lang="zh-CN" altLang="en-US"/>
              <a:pPr>
                <a:defRPr/>
              </a:pPr>
              <a:t>‹#›</a:t>
            </a:fld>
            <a:endParaRPr lang="zh-CN" altLang="en-US"/>
          </a:p>
        </p:txBody>
      </p:sp>
    </p:spTree>
    <p:extLst>
      <p:ext uri="{BB962C8B-B14F-4D97-AF65-F5344CB8AC3E}">
        <p14:creationId xmlns:p14="http://schemas.microsoft.com/office/powerpoint/2010/main" val="62233856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1"/>
          <p:cNvSpPr>
            <a:spLocks noGrp="1" noChangeArrowheads="1"/>
          </p:cNvSpPr>
          <p:nvPr>
            <p:ph type="dt" sz="half" idx="10"/>
          </p:nvPr>
        </p:nvSpPr>
        <p:spPr>
          <a:ln/>
        </p:spPr>
        <p:txBody>
          <a:bodyPr/>
          <a:lstStyle>
            <a:lvl1pPr>
              <a:defRPr/>
            </a:lvl1pPr>
          </a:lstStyle>
          <a:p>
            <a:pPr>
              <a:defRPr/>
            </a:pPr>
            <a:fld id="{93975027-EEEC-430E-9BCE-55A956A1257C}" type="datetimeFigureOut">
              <a:rPr lang="zh-CN" altLang="en-US"/>
              <a:pPr>
                <a:defRPr/>
              </a:pPr>
              <a:t>2023/2/6</a:t>
            </a:fld>
            <a:endParaRPr lang="zh-CN"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3576E305-A761-457C-8418-9EE5E5CD75CA}" type="slidenum">
              <a:rPr lang="zh-CN" altLang="en-US"/>
              <a:pPr>
                <a:defRPr/>
              </a:pPr>
              <a:t>‹#›</a:t>
            </a:fld>
            <a:endParaRPr lang="zh-CN" altLang="en-US"/>
          </a:p>
        </p:txBody>
      </p:sp>
    </p:spTree>
    <p:extLst>
      <p:ext uri="{BB962C8B-B14F-4D97-AF65-F5344CB8AC3E}">
        <p14:creationId xmlns:p14="http://schemas.microsoft.com/office/powerpoint/2010/main" val="251898185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1"/>
          <p:cNvSpPr>
            <a:spLocks noGrp="1" noChangeArrowheads="1"/>
          </p:cNvSpPr>
          <p:nvPr>
            <p:ph type="dt" sz="half" idx="10"/>
          </p:nvPr>
        </p:nvSpPr>
        <p:spPr>
          <a:ln/>
        </p:spPr>
        <p:txBody>
          <a:bodyPr/>
          <a:lstStyle>
            <a:lvl1pPr>
              <a:defRPr/>
            </a:lvl1pPr>
          </a:lstStyle>
          <a:p>
            <a:pPr>
              <a:defRPr/>
            </a:pPr>
            <a:fld id="{7518F1A1-F6A4-440C-9443-CF6F0CD8922C}" type="datetimeFigureOut">
              <a:rPr lang="zh-CN" altLang="en-US"/>
              <a:pPr>
                <a:defRPr/>
              </a:pPr>
              <a:t>2023/2/6</a:t>
            </a:fld>
            <a:endParaRPr lang="zh-CN"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451BEFB9-473D-4657-931C-180C28418D84}" type="slidenum">
              <a:rPr lang="zh-CN" altLang="en-US"/>
              <a:pPr>
                <a:defRPr/>
              </a:pPr>
              <a:t>‹#›</a:t>
            </a:fld>
            <a:endParaRPr lang="zh-CN" altLang="en-US"/>
          </a:p>
        </p:txBody>
      </p:sp>
    </p:spTree>
    <p:extLst>
      <p:ext uri="{BB962C8B-B14F-4D97-AF65-F5344CB8AC3E}">
        <p14:creationId xmlns:p14="http://schemas.microsoft.com/office/powerpoint/2010/main" val="353333586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1"/>
          <p:cNvSpPr>
            <a:spLocks noGrp="1" noChangeArrowheads="1"/>
          </p:cNvSpPr>
          <p:nvPr>
            <p:ph type="dt" sz="half" idx="10"/>
          </p:nvPr>
        </p:nvSpPr>
        <p:spPr>
          <a:ln/>
        </p:spPr>
        <p:txBody>
          <a:bodyPr/>
          <a:lstStyle>
            <a:lvl1pPr>
              <a:defRPr/>
            </a:lvl1pPr>
          </a:lstStyle>
          <a:p>
            <a:pPr>
              <a:defRPr/>
            </a:pPr>
            <a:fld id="{7A8EA1E0-8C18-41D1-B8D9-860D02392862}" type="datetimeFigureOut">
              <a:rPr lang="zh-CN" altLang="en-US"/>
              <a:pPr>
                <a:defRPr/>
              </a:pPr>
              <a:t>2023/2/6</a:t>
            </a:fld>
            <a:endParaRPr lang="zh-CN"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136DFE66-7B6E-4E1C-A69D-7FC6EED93B65}" type="slidenum">
              <a:rPr lang="zh-CN" altLang="en-US"/>
              <a:pPr>
                <a:defRPr/>
              </a:pPr>
              <a:t>‹#›</a:t>
            </a:fld>
            <a:endParaRPr lang="zh-CN" altLang="en-US"/>
          </a:p>
        </p:txBody>
      </p:sp>
    </p:spTree>
    <p:extLst>
      <p:ext uri="{BB962C8B-B14F-4D97-AF65-F5344CB8AC3E}">
        <p14:creationId xmlns:p14="http://schemas.microsoft.com/office/powerpoint/2010/main" val="310953317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1"/>
          <p:cNvSpPr>
            <a:spLocks noGrp="1" noChangeArrowheads="1"/>
          </p:cNvSpPr>
          <p:nvPr>
            <p:ph type="dt" sz="half" idx="10"/>
          </p:nvPr>
        </p:nvSpPr>
        <p:spPr>
          <a:ln/>
        </p:spPr>
        <p:txBody>
          <a:bodyPr/>
          <a:lstStyle>
            <a:lvl1pPr>
              <a:defRPr/>
            </a:lvl1pPr>
          </a:lstStyle>
          <a:p>
            <a:pPr>
              <a:defRPr/>
            </a:pPr>
            <a:fld id="{C4F68F28-69C8-4957-98C1-C66D7DA2BF76}" type="datetimeFigureOut">
              <a:rPr lang="zh-CN" altLang="en-US"/>
              <a:pPr>
                <a:defRPr/>
              </a:pPr>
              <a:t>2023/2/6</a:t>
            </a:fld>
            <a:endParaRPr lang="zh-CN" altLang="en-US"/>
          </a:p>
        </p:txBody>
      </p:sp>
      <p:sp>
        <p:nvSpPr>
          <p:cNvPr id="6"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3"/>
          <p:cNvSpPr>
            <a:spLocks noGrp="1" noChangeArrowheads="1"/>
          </p:cNvSpPr>
          <p:nvPr>
            <p:ph type="sldNum" sz="quarter" idx="12"/>
          </p:nvPr>
        </p:nvSpPr>
        <p:spPr>
          <a:ln/>
        </p:spPr>
        <p:txBody>
          <a:bodyPr/>
          <a:lstStyle>
            <a:lvl1pPr>
              <a:defRPr/>
            </a:lvl1pPr>
          </a:lstStyle>
          <a:p>
            <a:pPr>
              <a:defRPr/>
            </a:pPr>
            <a:fld id="{02570690-9263-4DCE-9AE7-902F543E0CA2}" type="slidenum">
              <a:rPr lang="zh-CN" altLang="en-US"/>
              <a:pPr>
                <a:defRPr/>
              </a:pPr>
              <a:t>‹#›</a:t>
            </a:fld>
            <a:endParaRPr lang="zh-CN" altLang="en-US"/>
          </a:p>
        </p:txBody>
      </p:sp>
    </p:spTree>
    <p:extLst>
      <p:ext uri="{BB962C8B-B14F-4D97-AF65-F5344CB8AC3E}">
        <p14:creationId xmlns:p14="http://schemas.microsoft.com/office/powerpoint/2010/main" val="4191644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F7E3FD47-04BA-488C-A3B7-9CF6AC715163}" type="datetimeFigureOut">
              <a:rPr lang="zh-CN" altLang="en-US"/>
              <a:pPr>
                <a:defRPr/>
              </a:pPr>
              <a:t>2023/2/6</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F09305AB-FA43-46A7-BF6B-C05993B21EFD}" type="slidenum">
              <a:rPr lang="zh-CN" altLang="en-US"/>
              <a:pPr>
                <a:defRPr/>
              </a:pPr>
              <a:t>‹#›</a:t>
            </a:fld>
            <a:endParaRPr lang="zh-CN" altLang="en-US"/>
          </a:p>
        </p:txBody>
      </p:sp>
    </p:spTree>
    <p:extLst>
      <p:ext uri="{BB962C8B-B14F-4D97-AF65-F5344CB8AC3E}">
        <p14:creationId xmlns:p14="http://schemas.microsoft.com/office/powerpoint/2010/main" val="127401703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1"/>
          <p:cNvSpPr>
            <a:spLocks noGrp="1" noChangeArrowheads="1"/>
          </p:cNvSpPr>
          <p:nvPr>
            <p:ph type="dt" sz="half" idx="10"/>
          </p:nvPr>
        </p:nvSpPr>
        <p:spPr>
          <a:ln/>
        </p:spPr>
        <p:txBody>
          <a:bodyPr/>
          <a:lstStyle>
            <a:lvl1pPr>
              <a:defRPr/>
            </a:lvl1pPr>
          </a:lstStyle>
          <a:p>
            <a:pPr>
              <a:defRPr/>
            </a:pPr>
            <a:fld id="{9CEDB863-622E-45FD-960E-18480D8A45CF}" type="datetimeFigureOut">
              <a:rPr lang="zh-CN" altLang="en-US"/>
              <a:pPr>
                <a:defRPr/>
              </a:pPr>
              <a:t>2023/2/6</a:t>
            </a:fld>
            <a:endParaRPr lang="zh-CN" altLang="en-US"/>
          </a:p>
        </p:txBody>
      </p:sp>
      <p:sp>
        <p:nvSpPr>
          <p:cNvPr id="8"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3"/>
          <p:cNvSpPr>
            <a:spLocks noGrp="1" noChangeArrowheads="1"/>
          </p:cNvSpPr>
          <p:nvPr>
            <p:ph type="sldNum" sz="quarter" idx="12"/>
          </p:nvPr>
        </p:nvSpPr>
        <p:spPr>
          <a:ln/>
        </p:spPr>
        <p:txBody>
          <a:bodyPr/>
          <a:lstStyle>
            <a:lvl1pPr>
              <a:defRPr/>
            </a:lvl1pPr>
          </a:lstStyle>
          <a:p>
            <a:pPr>
              <a:defRPr/>
            </a:pPr>
            <a:fld id="{FAB867A6-7443-4077-85B4-CC00299FFFA9}" type="slidenum">
              <a:rPr lang="zh-CN" altLang="en-US"/>
              <a:pPr>
                <a:defRPr/>
              </a:pPr>
              <a:t>‹#›</a:t>
            </a:fld>
            <a:endParaRPr lang="zh-CN" altLang="en-US"/>
          </a:p>
        </p:txBody>
      </p:sp>
    </p:spTree>
    <p:extLst>
      <p:ext uri="{BB962C8B-B14F-4D97-AF65-F5344CB8AC3E}">
        <p14:creationId xmlns:p14="http://schemas.microsoft.com/office/powerpoint/2010/main" val="244149725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1"/>
          <p:cNvSpPr>
            <a:spLocks noGrp="1" noChangeArrowheads="1"/>
          </p:cNvSpPr>
          <p:nvPr>
            <p:ph type="dt" sz="half" idx="10"/>
          </p:nvPr>
        </p:nvSpPr>
        <p:spPr>
          <a:ln/>
        </p:spPr>
        <p:txBody>
          <a:bodyPr/>
          <a:lstStyle>
            <a:lvl1pPr>
              <a:defRPr/>
            </a:lvl1pPr>
          </a:lstStyle>
          <a:p>
            <a:pPr>
              <a:defRPr/>
            </a:pPr>
            <a:fld id="{A2FBB971-6984-4DDA-A648-1D1D38584837}" type="datetimeFigureOut">
              <a:rPr lang="zh-CN" altLang="en-US"/>
              <a:pPr>
                <a:defRPr/>
              </a:pPr>
              <a:t>2023/2/6</a:t>
            </a:fld>
            <a:endParaRPr lang="zh-CN" altLang="en-US"/>
          </a:p>
        </p:txBody>
      </p:sp>
      <p:sp>
        <p:nvSpPr>
          <p:cNvPr id="4"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3"/>
          <p:cNvSpPr>
            <a:spLocks noGrp="1" noChangeArrowheads="1"/>
          </p:cNvSpPr>
          <p:nvPr>
            <p:ph type="sldNum" sz="quarter" idx="12"/>
          </p:nvPr>
        </p:nvSpPr>
        <p:spPr>
          <a:ln/>
        </p:spPr>
        <p:txBody>
          <a:bodyPr/>
          <a:lstStyle>
            <a:lvl1pPr>
              <a:defRPr/>
            </a:lvl1pPr>
          </a:lstStyle>
          <a:p>
            <a:pPr>
              <a:defRPr/>
            </a:pPr>
            <a:fld id="{1F9A5F0D-E9EC-4413-98A1-8668750CEA83}" type="slidenum">
              <a:rPr lang="zh-CN" altLang="en-US"/>
              <a:pPr>
                <a:defRPr/>
              </a:pPr>
              <a:t>‹#›</a:t>
            </a:fld>
            <a:endParaRPr lang="zh-CN" altLang="en-US"/>
          </a:p>
        </p:txBody>
      </p:sp>
    </p:spTree>
    <p:extLst>
      <p:ext uri="{BB962C8B-B14F-4D97-AF65-F5344CB8AC3E}">
        <p14:creationId xmlns:p14="http://schemas.microsoft.com/office/powerpoint/2010/main" val="377044826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ln/>
        </p:spPr>
        <p:txBody>
          <a:bodyPr/>
          <a:lstStyle>
            <a:lvl1pPr>
              <a:defRPr/>
            </a:lvl1pPr>
          </a:lstStyle>
          <a:p>
            <a:pPr>
              <a:defRPr/>
            </a:pPr>
            <a:fld id="{326F149E-FC3B-4A9C-A012-11391E8ACE4D}" type="datetimeFigureOut">
              <a:rPr lang="zh-CN" altLang="en-US"/>
              <a:pPr>
                <a:defRPr/>
              </a:pPr>
              <a:t>2023/2/6</a:t>
            </a:fld>
            <a:endParaRPr lang="zh-CN" altLang="en-US"/>
          </a:p>
        </p:txBody>
      </p:sp>
      <p:sp>
        <p:nvSpPr>
          <p:cNvPr id="3"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3"/>
          <p:cNvSpPr>
            <a:spLocks noGrp="1" noChangeArrowheads="1"/>
          </p:cNvSpPr>
          <p:nvPr>
            <p:ph type="sldNum" sz="quarter" idx="12"/>
          </p:nvPr>
        </p:nvSpPr>
        <p:spPr>
          <a:ln/>
        </p:spPr>
        <p:txBody>
          <a:bodyPr/>
          <a:lstStyle>
            <a:lvl1pPr>
              <a:defRPr/>
            </a:lvl1pPr>
          </a:lstStyle>
          <a:p>
            <a:pPr>
              <a:defRPr/>
            </a:pPr>
            <a:fld id="{068845CC-3D53-4238-A6BC-01964B19F291}" type="slidenum">
              <a:rPr lang="zh-CN" altLang="en-US"/>
              <a:pPr>
                <a:defRPr/>
              </a:pPr>
              <a:t>‹#›</a:t>
            </a:fld>
            <a:endParaRPr lang="zh-CN" altLang="en-US"/>
          </a:p>
        </p:txBody>
      </p:sp>
    </p:spTree>
    <p:extLst>
      <p:ext uri="{BB962C8B-B14F-4D97-AF65-F5344CB8AC3E}">
        <p14:creationId xmlns:p14="http://schemas.microsoft.com/office/powerpoint/2010/main" val="132418564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1"/>
          <p:cNvSpPr>
            <a:spLocks noGrp="1" noChangeArrowheads="1"/>
          </p:cNvSpPr>
          <p:nvPr>
            <p:ph type="dt" sz="half" idx="10"/>
          </p:nvPr>
        </p:nvSpPr>
        <p:spPr>
          <a:ln/>
        </p:spPr>
        <p:txBody>
          <a:bodyPr/>
          <a:lstStyle>
            <a:lvl1pPr>
              <a:defRPr/>
            </a:lvl1pPr>
          </a:lstStyle>
          <a:p>
            <a:pPr>
              <a:defRPr/>
            </a:pPr>
            <a:fld id="{6EA82BCA-8B1B-440F-9579-36ACD41B7BF2}" type="datetimeFigureOut">
              <a:rPr lang="zh-CN" altLang="en-US"/>
              <a:pPr>
                <a:defRPr/>
              </a:pPr>
              <a:t>2023/2/6</a:t>
            </a:fld>
            <a:endParaRPr lang="zh-CN" altLang="en-US"/>
          </a:p>
        </p:txBody>
      </p:sp>
      <p:sp>
        <p:nvSpPr>
          <p:cNvPr id="6"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3"/>
          <p:cNvSpPr>
            <a:spLocks noGrp="1" noChangeArrowheads="1"/>
          </p:cNvSpPr>
          <p:nvPr>
            <p:ph type="sldNum" sz="quarter" idx="12"/>
          </p:nvPr>
        </p:nvSpPr>
        <p:spPr>
          <a:ln/>
        </p:spPr>
        <p:txBody>
          <a:bodyPr/>
          <a:lstStyle>
            <a:lvl1pPr>
              <a:defRPr/>
            </a:lvl1pPr>
          </a:lstStyle>
          <a:p>
            <a:pPr>
              <a:defRPr/>
            </a:pPr>
            <a:fld id="{2EF0D545-4C31-4CA2-9143-85C41DDD03DB}" type="slidenum">
              <a:rPr lang="zh-CN" altLang="en-US"/>
              <a:pPr>
                <a:defRPr/>
              </a:pPr>
              <a:t>‹#›</a:t>
            </a:fld>
            <a:endParaRPr lang="zh-CN" altLang="en-US"/>
          </a:p>
        </p:txBody>
      </p:sp>
    </p:spTree>
    <p:extLst>
      <p:ext uri="{BB962C8B-B14F-4D97-AF65-F5344CB8AC3E}">
        <p14:creationId xmlns:p14="http://schemas.microsoft.com/office/powerpoint/2010/main" val="146895075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1"/>
          <p:cNvSpPr>
            <a:spLocks noGrp="1" noChangeArrowheads="1"/>
          </p:cNvSpPr>
          <p:nvPr>
            <p:ph type="dt" sz="half" idx="10"/>
          </p:nvPr>
        </p:nvSpPr>
        <p:spPr>
          <a:ln/>
        </p:spPr>
        <p:txBody>
          <a:bodyPr/>
          <a:lstStyle>
            <a:lvl1pPr>
              <a:defRPr/>
            </a:lvl1pPr>
          </a:lstStyle>
          <a:p>
            <a:pPr>
              <a:defRPr/>
            </a:pPr>
            <a:fld id="{DF628C28-2491-4A6D-8909-921D66AAC08D}" type="datetimeFigureOut">
              <a:rPr lang="zh-CN" altLang="en-US"/>
              <a:pPr>
                <a:defRPr/>
              </a:pPr>
              <a:t>2023/2/6</a:t>
            </a:fld>
            <a:endParaRPr lang="zh-CN" altLang="en-US"/>
          </a:p>
        </p:txBody>
      </p:sp>
      <p:sp>
        <p:nvSpPr>
          <p:cNvPr id="6"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3"/>
          <p:cNvSpPr>
            <a:spLocks noGrp="1" noChangeArrowheads="1"/>
          </p:cNvSpPr>
          <p:nvPr>
            <p:ph type="sldNum" sz="quarter" idx="12"/>
          </p:nvPr>
        </p:nvSpPr>
        <p:spPr>
          <a:ln/>
        </p:spPr>
        <p:txBody>
          <a:bodyPr/>
          <a:lstStyle>
            <a:lvl1pPr>
              <a:defRPr/>
            </a:lvl1pPr>
          </a:lstStyle>
          <a:p>
            <a:pPr>
              <a:defRPr/>
            </a:pPr>
            <a:fld id="{5EEB8412-9A81-4594-ADA0-956DCB48BD10}" type="slidenum">
              <a:rPr lang="zh-CN" altLang="en-US"/>
              <a:pPr>
                <a:defRPr/>
              </a:pPr>
              <a:t>‹#›</a:t>
            </a:fld>
            <a:endParaRPr lang="zh-CN" altLang="en-US"/>
          </a:p>
        </p:txBody>
      </p:sp>
    </p:spTree>
    <p:extLst>
      <p:ext uri="{BB962C8B-B14F-4D97-AF65-F5344CB8AC3E}">
        <p14:creationId xmlns:p14="http://schemas.microsoft.com/office/powerpoint/2010/main" val="400430101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1"/>
          <p:cNvSpPr>
            <a:spLocks noGrp="1" noChangeArrowheads="1"/>
          </p:cNvSpPr>
          <p:nvPr>
            <p:ph type="dt" sz="half" idx="10"/>
          </p:nvPr>
        </p:nvSpPr>
        <p:spPr>
          <a:ln/>
        </p:spPr>
        <p:txBody>
          <a:bodyPr/>
          <a:lstStyle>
            <a:lvl1pPr>
              <a:defRPr/>
            </a:lvl1pPr>
          </a:lstStyle>
          <a:p>
            <a:pPr>
              <a:defRPr/>
            </a:pPr>
            <a:fld id="{8EC80054-16B4-42F1-B293-874FCE5829B2}" type="datetimeFigureOut">
              <a:rPr lang="zh-CN" altLang="en-US"/>
              <a:pPr>
                <a:defRPr/>
              </a:pPr>
              <a:t>2023/2/6</a:t>
            </a:fld>
            <a:endParaRPr lang="zh-CN"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EBBADA03-43F8-495E-9E28-6B4E2C37862D}" type="slidenum">
              <a:rPr lang="zh-CN" altLang="en-US"/>
              <a:pPr>
                <a:defRPr/>
              </a:pPr>
              <a:t>‹#›</a:t>
            </a:fld>
            <a:endParaRPr lang="zh-CN" altLang="en-US"/>
          </a:p>
        </p:txBody>
      </p:sp>
    </p:spTree>
    <p:extLst>
      <p:ext uri="{BB962C8B-B14F-4D97-AF65-F5344CB8AC3E}">
        <p14:creationId xmlns:p14="http://schemas.microsoft.com/office/powerpoint/2010/main" val="195583870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1"/>
          <p:cNvSpPr>
            <a:spLocks noGrp="1" noChangeArrowheads="1"/>
          </p:cNvSpPr>
          <p:nvPr>
            <p:ph type="dt" sz="half" idx="10"/>
          </p:nvPr>
        </p:nvSpPr>
        <p:spPr>
          <a:ln/>
        </p:spPr>
        <p:txBody>
          <a:bodyPr/>
          <a:lstStyle>
            <a:lvl1pPr>
              <a:defRPr/>
            </a:lvl1pPr>
          </a:lstStyle>
          <a:p>
            <a:pPr>
              <a:defRPr/>
            </a:pPr>
            <a:fld id="{66021C94-15BC-45E6-A444-E9C6D6565319}" type="datetimeFigureOut">
              <a:rPr lang="zh-CN" altLang="en-US"/>
              <a:pPr>
                <a:defRPr/>
              </a:pPr>
              <a:t>2023/2/6</a:t>
            </a:fld>
            <a:endParaRPr lang="zh-CN"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C2F36F51-DE93-49A4-98DD-26B1F1321E80}" type="slidenum">
              <a:rPr lang="zh-CN" altLang="en-US"/>
              <a:pPr>
                <a:defRPr/>
              </a:pPr>
              <a:t>‹#›</a:t>
            </a:fld>
            <a:endParaRPr lang="zh-CN" altLang="en-US"/>
          </a:p>
        </p:txBody>
      </p:sp>
    </p:spTree>
    <p:extLst>
      <p:ext uri="{BB962C8B-B14F-4D97-AF65-F5344CB8AC3E}">
        <p14:creationId xmlns:p14="http://schemas.microsoft.com/office/powerpoint/2010/main" val="23306244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FCD08413-9C56-4032-B5C5-E4C9FDC6C109}"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81ED919C-0A7E-4216-BA38-A685139DCE96}" type="slidenum">
              <a:rPr lang="zh-CN" altLang="en-US"/>
              <a:pPr>
                <a:defRPr/>
              </a:pPr>
              <a:t>‹#›</a:t>
            </a:fld>
            <a:endParaRPr lang="zh-CN" altLang="en-US"/>
          </a:p>
        </p:txBody>
      </p:sp>
    </p:spTree>
    <p:extLst>
      <p:ext uri="{BB962C8B-B14F-4D97-AF65-F5344CB8AC3E}">
        <p14:creationId xmlns:p14="http://schemas.microsoft.com/office/powerpoint/2010/main" val="283258884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F686C8C8-F567-4A32-930C-324854D73464}"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D8CF6293-CB7B-469F-A99F-3D82BBF1118E}" type="slidenum">
              <a:rPr lang="zh-CN" altLang="en-US"/>
              <a:pPr>
                <a:defRPr/>
              </a:pPr>
              <a:t>‹#›</a:t>
            </a:fld>
            <a:endParaRPr lang="zh-CN" altLang="en-US"/>
          </a:p>
        </p:txBody>
      </p:sp>
    </p:spTree>
    <p:extLst>
      <p:ext uri="{BB962C8B-B14F-4D97-AF65-F5344CB8AC3E}">
        <p14:creationId xmlns:p14="http://schemas.microsoft.com/office/powerpoint/2010/main" val="263114977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4"/>
          <p:cNvSpPr>
            <a:spLocks noGrp="1" noChangeArrowheads="1"/>
          </p:cNvSpPr>
          <p:nvPr>
            <p:ph type="dt" sz="half" idx="10"/>
          </p:nvPr>
        </p:nvSpPr>
        <p:spPr>
          <a:ln/>
        </p:spPr>
        <p:txBody>
          <a:bodyPr/>
          <a:lstStyle>
            <a:lvl1pPr>
              <a:defRPr/>
            </a:lvl1pPr>
          </a:lstStyle>
          <a:p>
            <a:pPr>
              <a:defRPr/>
            </a:pPr>
            <a:fld id="{BE333396-5648-425C-B068-301AC20D0612}"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153AD517-187C-4A42-9BE5-BA0D1AC5CD41}" type="slidenum">
              <a:rPr lang="zh-CN" altLang="en-US"/>
              <a:pPr>
                <a:defRPr/>
              </a:pPr>
              <a:t>‹#›</a:t>
            </a:fld>
            <a:endParaRPr lang="zh-CN" altLang="en-US"/>
          </a:p>
        </p:txBody>
      </p:sp>
    </p:spTree>
    <p:extLst>
      <p:ext uri="{BB962C8B-B14F-4D97-AF65-F5344CB8AC3E}">
        <p14:creationId xmlns:p14="http://schemas.microsoft.com/office/powerpoint/2010/main" val="635822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001B397D-9CD0-4C70-A0A1-6AD0F81B3F46}" type="datetimeFigureOut">
              <a:rPr lang="zh-CN" altLang="en-US"/>
              <a:pPr>
                <a:defRPr/>
              </a:pPr>
              <a:t>2023/2/6</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A0CA580C-7A34-4878-A432-1D6E3352AF1E}" type="slidenum">
              <a:rPr lang="zh-CN" altLang="en-US"/>
              <a:pPr>
                <a:defRPr/>
              </a:pPr>
              <a:t>‹#›</a:t>
            </a:fld>
            <a:endParaRPr lang="zh-CN" altLang="en-US"/>
          </a:p>
        </p:txBody>
      </p:sp>
    </p:spTree>
    <p:extLst>
      <p:ext uri="{BB962C8B-B14F-4D97-AF65-F5344CB8AC3E}">
        <p14:creationId xmlns:p14="http://schemas.microsoft.com/office/powerpoint/2010/main" val="63072596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4"/>
          <p:cNvSpPr>
            <a:spLocks noGrp="1" noChangeArrowheads="1"/>
          </p:cNvSpPr>
          <p:nvPr>
            <p:ph type="dt" sz="half" idx="10"/>
          </p:nvPr>
        </p:nvSpPr>
        <p:spPr>
          <a:ln/>
        </p:spPr>
        <p:txBody>
          <a:bodyPr/>
          <a:lstStyle>
            <a:lvl1pPr>
              <a:defRPr/>
            </a:lvl1pPr>
          </a:lstStyle>
          <a:p>
            <a:pPr>
              <a:defRPr/>
            </a:pPr>
            <a:fld id="{C7BBC854-4B7B-4C3D-B706-A68FB0FADDA7}"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583F633F-329A-4FE6-B4EF-CEE0BE29A78F}" type="slidenum">
              <a:rPr lang="zh-CN" altLang="en-US"/>
              <a:pPr>
                <a:defRPr/>
              </a:pPr>
              <a:t>‹#›</a:t>
            </a:fld>
            <a:endParaRPr lang="zh-CN" altLang="en-US"/>
          </a:p>
        </p:txBody>
      </p:sp>
    </p:spTree>
    <p:extLst>
      <p:ext uri="{BB962C8B-B14F-4D97-AF65-F5344CB8AC3E}">
        <p14:creationId xmlns:p14="http://schemas.microsoft.com/office/powerpoint/2010/main" val="81902538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4"/>
          <p:cNvSpPr>
            <a:spLocks noGrp="1" noChangeArrowheads="1"/>
          </p:cNvSpPr>
          <p:nvPr>
            <p:ph type="dt" sz="half" idx="10"/>
          </p:nvPr>
        </p:nvSpPr>
        <p:spPr>
          <a:ln/>
        </p:spPr>
        <p:txBody>
          <a:bodyPr/>
          <a:lstStyle>
            <a:lvl1pPr>
              <a:defRPr/>
            </a:lvl1pPr>
          </a:lstStyle>
          <a:p>
            <a:pPr>
              <a:defRPr/>
            </a:pPr>
            <a:fld id="{34524E7D-855B-4294-B4FA-89011A048C7A}" type="datetimeFigureOut">
              <a:rPr lang="zh-CN" altLang="en-US"/>
              <a:pPr>
                <a:defRPr/>
              </a:pPr>
              <a:t>2023/2/6</a:t>
            </a:fld>
            <a:endParaRPr lang="zh-CN"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DFD8C445-D4BE-4A06-9DFE-67D680AABCC9}" type="slidenum">
              <a:rPr lang="zh-CN" altLang="en-US"/>
              <a:pPr>
                <a:defRPr/>
              </a:pPr>
              <a:t>‹#›</a:t>
            </a:fld>
            <a:endParaRPr lang="zh-CN" altLang="en-US"/>
          </a:p>
        </p:txBody>
      </p:sp>
    </p:spTree>
    <p:extLst>
      <p:ext uri="{BB962C8B-B14F-4D97-AF65-F5344CB8AC3E}">
        <p14:creationId xmlns:p14="http://schemas.microsoft.com/office/powerpoint/2010/main" val="307405721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4"/>
          <p:cNvSpPr>
            <a:spLocks noGrp="1" noChangeArrowheads="1"/>
          </p:cNvSpPr>
          <p:nvPr>
            <p:ph type="dt" sz="half" idx="10"/>
          </p:nvPr>
        </p:nvSpPr>
        <p:spPr>
          <a:ln/>
        </p:spPr>
        <p:txBody>
          <a:bodyPr/>
          <a:lstStyle>
            <a:lvl1pPr>
              <a:defRPr/>
            </a:lvl1pPr>
          </a:lstStyle>
          <a:p>
            <a:pPr>
              <a:defRPr/>
            </a:pPr>
            <a:fld id="{ACF6AEE8-43D5-4625-AF61-BE4C08A1B46A}" type="datetimeFigureOut">
              <a:rPr lang="zh-CN" altLang="en-US"/>
              <a:pPr>
                <a:defRPr/>
              </a:pPr>
              <a:t>2023/2/6</a:t>
            </a:fld>
            <a:endParaRPr lang="zh-CN"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9E9CB4D2-88CF-4201-A2DB-C8E92AE22FD7}" type="slidenum">
              <a:rPr lang="zh-CN" altLang="en-US"/>
              <a:pPr>
                <a:defRPr/>
              </a:pPr>
              <a:t>‹#›</a:t>
            </a:fld>
            <a:endParaRPr lang="zh-CN" altLang="en-US"/>
          </a:p>
        </p:txBody>
      </p:sp>
    </p:spTree>
    <p:extLst>
      <p:ext uri="{BB962C8B-B14F-4D97-AF65-F5344CB8AC3E}">
        <p14:creationId xmlns:p14="http://schemas.microsoft.com/office/powerpoint/2010/main" val="258556773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3563169F-1C7A-43EE-A9ED-5A3543F43E86}" type="datetimeFigureOut">
              <a:rPr lang="zh-CN" altLang="en-US"/>
              <a:pPr>
                <a:defRPr/>
              </a:pPr>
              <a:t>2023/2/6</a:t>
            </a:fld>
            <a:endParaRPr lang="zh-CN"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BA4DB982-4A5A-470D-84AD-13C48BD62FB0}" type="slidenum">
              <a:rPr lang="zh-CN" altLang="en-US"/>
              <a:pPr>
                <a:defRPr/>
              </a:pPr>
              <a:t>‹#›</a:t>
            </a:fld>
            <a:endParaRPr lang="zh-CN" altLang="en-US"/>
          </a:p>
        </p:txBody>
      </p:sp>
    </p:spTree>
    <p:extLst>
      <p:ext uri="{BB962C8B-B14F-4D97-AF65-F5344CB8AC3E}">
        <p14:creationId xmlns:p14="http://schemas.microsoft.com/office/powerpoint/2010/main" val="258655425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50DB220E-7A7C-4A62-A259-1EB290309C79}"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25DAB91E-F38B-45E0-A5A6-714BBA8148CA}" type="slidenum">
              <a:rPr lang="zh-CN" altLang="en-US"/>
              <a:pPr>
                <a:defRPr/>
              </a:pPr>
              <a:t>‹#›</a:t>
            </a:fld>
            <a:endParaRPr lang="zh-CN" altLang="en-US"/>
          </a:p>
        </p:txBody>
      </p:sp>
    </p:spTree>
    <p:extLst>
      <p:ext uri="{BB962C8B-B14F-4D97-AF65-F5344CB8AC3E}">
        <p14:creationId xmlns:p14="http://schemas.microsoft.com/office/powerpoint/2010/main" val="330248174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7237AEF9-97FC-40A4-B4FB-144A0C01E298}"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C23981E7-4D11-4121-B633-5F9066E63D95}" type="slidenum">
              <a:rPr lang="zh-CN" altLang="en-US"/>
              <a:pPr>
                <a:defRPr/>
              </a:pPr>
              <a:t>‹#›</a:t>
            </a:fld>
            <a:endParaRPr lang="zh-CN" altLang="en-US"/>
          </a:p>
        </p:txBody>
      </p:sp>
    </p:spTree>
    <p:extLst>
      <p:ext uri="{BB962C8B-B14F-4D97-AF65-F5344CB8AC3E}">
        <p14:creationId xmlns:p14="http://schemas.microsoft.com/office/powerpoint/2010/main" val="234382063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CF149777-94DF-4C66-BB2A-6E1DDBCBC01A}"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41BC53F6-69CE-486E-8B42-33895B3FA864}" type="slidenum">
              <a:rPr lang="zh-CN" altLang="en-US"/>
              <a:pPr>
                <a:defRPr/>
              </a:pPr>
              <a:t>‹#›</a:t>
            </a:fld>
            <a:endParaRPr lang="zh-CN" altLang="en-US"/>
          </a:p>
        </p:txBody>
      </p:sp>
    </p:spTree>
    <p:extLst>
      <p:ext uri="{BB962C8B-B14F-4D97-AF65-F5344CB8AC3E}">
        <p14:creationId xmlns:p14="http://schemas.microsoft.com/office/powerpoint/2010/main" val="262904205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137B503A-B4F3-42A7-90EC-0D4E6E2298AB}"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1858307E-56CF-46A7-8F9E-25D0588D09D3}" type="slidenum">
              <a:rPr lang="zh-CN" altLang="en-US"/>
              <a:pPr>
                <a:defRPr/>
              </a:pPr>
              <a:t>‹#›</a:t>
            </a:fld>
            <a:endParaRPr lang="zh-CN" altLang="en-US"/>
          </a:p>
        </p:txBody>
      </p:sp>
    </p:spTree>
    <p:extLst>
      <p:ext uri="{BB962C8B-B14F-4D97-AF65-F5344CB8AC3E}">
        <p14:creationId xmlns:p14="http://schemas.microsoft.com/office/powerpoint/2010/main" val="286265124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9FF02CA3-8958-4438-8A93-B61D1C1B02B2}"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5563F85-E1A1-45E1-8619-749BDC9AD5AC}" type="slidenum">
              <a:rPr lang="zh-CN" altLang="en-US"/>
              <a:pPr>
                <a:defRPr/>
              </a:pPr>
              <a:t>‹#›</a:t>
            </a:fld>
            <a:endParaRPr lang="zh-CN" altLang="en-US"/>
          </a:p>
        </p:txBody>
      </p:sp>
    </p:spTree>
    <p:extLst>
      <p:ext uri="{BB962C8B-B14F-4D97-AF65-F5344CB8AC3E}">
        <p14:creationId xmlns:p14="http://schemas.microsoft.com/office/powerpoint/2010/main" val="236210868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F3481C4E-F7B0-4EB6-85E1-804866B72FC5}"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DC9A0B01-68CC-4F97-843A-7C7A7DAB2E3C}" type="slidenum">
              <a:rPr lang="zh-CN" altLang="en-US"/>
              <a:pPr>
                <a:defRPr/>
              </a:pPr>
              <a:t>‹#›</a:t>
            </a:fld>
            <a:endParaRPr lang="zh-CN" altLang="en-US"/>
          </a:p>
        </p:txBody>
      </p:sp>
    </p:spTree>
    <p:extLst>
      <p:ext uri="{BB962C8B-B14F-4D97-AF65-F5344CB8AC3E}">
        <p14:creationId xmlns:p14="http://schemas.microsoft.com/office/powerpoint/2010/main" val="335836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8762889D-D3A4-4D7B-85A2-8594DE2D8F4B}"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A3F4CDD-1896-421D-8F16-CD51130C21DC}" type="slidenum">
              <a:rPr lang="zh-CN" altLang="en-US"/>
              <a:pPr>
                <a:defRPr/>
              </a:pPr>
              <a:t>‹#›</a:t>
            </a:fld>
            <a:endParaRPr lang="zh-CN" altLang="en-US"/>
          </a:p>
        </p:txBody>
      </p:sp>
    </p:spTree>
    <p:extLst>
      <p:ext uri="{BB962C8B-B14F-4D97-AF65-F5344CB8AC3E}">
        <p14:creationId xmlns:p14="http://schemas.microsoft.com/office/powerpoint/2010/main" val="1247220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A4220D8F-CF15-436E-8799-B8B50DB6C8C4}"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B947D09-5504-49ED-907F-337D3B0AD753}" type="slidenum">
              <a:rPr lang="zh-CN" altLang="en-US"/>
              <a:pPr>
                <a:defRPr/>
              </a:pPr>
              <a:t>‹#›</a:t>
            </a:fld>
            <a:endParaRPr lang="zh-CN" altLang="en-US"/>
          </a:p>
        </p:txBody>
      </p:sp>
    </p:spTree>
    <p:extLst>
      <p:ext uri="{BB962C8B-B14F-4D97-AF65-F5344CB8AC3E}">
        <p14:creationId xmlns:p14="http://schemas.microsoft.com/office/powerpoint/2010/main" val="46944492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4"/>
          <p:cNvSpPr>
            <a:spLocks noGrp="1" noChangeArrowheads="1"/>
          </p:cNvSpPr>
          <p:nvPr>
            <p:ph type="dt" sz="half" idx="10"/>
          </p:nvPr>
        </p:nvSpPr>
        <p:spPr>
          <a:ln/>
        </p:spPr>
        <p:txBody>
          <a:bodyPr/>
          <a:lstStyle>
            <a:lvl1pPr>
              <a:defRPr/>
            </a:lvl1pPr>
          </a:lstStyle>
          <a:p>
            <a:pPr>
              <a:defRPr/>
            </a:pPr>
            <a:fld id="{7153D688-3293-4F2F-9CBD-74FECAD95FA4}"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819FD092-AC35-4378-9481-3F6583AF4A6F}" type="slidenum">
              <a:rPr lang="zh-CN" altLang="en-US"/>
              <a:pPr>
                <a:defRPr/>
              </a:pPr>
              <a:t>‹#›</a:t>
            </a:fld>
            <a:endParaRPr lang="zh-CN" altLang="en-US"/>
          </a:p>
        </p:txBody>
      </p:sp>
    </p:spTree>
    <p:extLst>
      <p:ext uri="{BB962C8B-B14F-4D97-AF65-F5344CB8AC3E}">
        <p14:creationId xmlns:p14="http://schemas.microsoft.com/office/powerpoint/2010/main" val="414833740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4"/>
          <p:cNvSpPr>
            <a:spLocks noGrp="1" noChangeArrowheads="1"/>
          </p:cNvSpPr>
          <p:nvPr>
            <p:ph type="dt" sz="half" idx="10"/>
          </p:nvPr>
        </p:nvSpPr>
        <p:spPr>
          <a:ln/>
        </p:spPr>
        <p:txBody>
          <a:bodyPr/>
          <a:lstStyle>
            <a:lvl1pPr>
              <a:defRPr/>
            </a:lvl1pPr>
          </a:lstStyle>
          <a:p>
            <a:pPr>
              <a:defRPr/>
            </a:pPr>
            <a:fld id="{D3B4620C-D628-45C1-9781-9DC15A4F2062}"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39C14A62-E1A5-4A35-8846-FD46E4CC76F2}" type="slidenum">
              <a:rPr lang="zh-CN" altLang="en-US"/>
              <a:pPr>
                <a:defRPr/>
              </a:pPr>
              <a:t>‹#›</a:t>
            </a:fld>
            <a:endParaRPr lang="zh-CN" altLang="en-US"/>
          </a:p>
        </p:txBody>
      </p:sp>
    </p:spTree>
    <p:extLst>
      <p:ext uri="{BB962C8B-B14F-4D97-AF65-F5344CB8AC3E}">
        <p14:creationId xmlns:p14="http://schemas.microsoft.com/office/powerpoint/2010/main" val="342014512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4"/>
          <p:cNvSpPr>
            <a:spLocks noGrp="1" noChangeArrowheads="1"/>
          </p:cNvSpPr>
          <p:nvPr>
            <p:ph type="dt" sz="half" idx="10"/>
          </p:nvPr>
        </p:nvSpPr>
        <p:spPr>
          <a:ln/>
        </p:spPr>
        <p:txBody>
          <a:bodyPr/>
          <a:lstStyle>
            <a:lvl1pPr>
              <a:defRPr/>
            </a:lvl1pPr>
          </a:lstStyle>
          <a:p>
            <a:pPr>
              <a:defRPr/>
            </a:pPr>
            <a:fld id="{C7A504CF-C831-4B16-9303-646B16FBED85}" type="datetimeFigureOut">
              <a:rPr lang="zh-CN" altLang="en-US"/>
              <a:pPr>
                <a:defRPr/>
              </a:pPr>
              <a:t>2023/2/6</a:t>
            </a:fld>
            <a:endParaRPr lang="zh-CN"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0978A39F-3373-49EB-A87A-383AB16496BE}" type="slidenum">
              <a:rPr lang="zh-CN" altLang="en-US"/>
              <a:pPr>
                <a:defRPr/>
              </a:pPr>
              <a:t>‹#›</a:t>
            </a:fld>
            <a:endParaRPr lang="zh-CN" altLang="en-US"/>
          </a:p>
        </p:txBody>
      </p:sp>
    </p:spTree>
    <p:extLst>
      <p:ext uri="{BB962C8B-B14F-4D97-AF65-F5344CB8AC3E}">
        <p14:creationId xmlns:p14="http://schemas.microsoft.com/office/powerpoint/2010/main" val="98405143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4"/>
          <p:cNvSpPr>
            <a:spLocks noGrp="1" noChangeArrowheads="1"/>
          </p:cNvSpPr>
          <p:nvPr>
            <p:ph type="dt" sz="half" idx="10"/>
          </p:nvPr>
        </p:nvSpPr>
        <p:spPr>
          <a:ln/>
        </p:spPr>
        <p:txBody>
          <a:bodyPr/>
          <a:lstStyle>
            <a:lvl1pPr>
              <a:defRPr/>
            </a:lvl1pPr>
          </a:lstStyle>
          <a:p>
            <a:pPr>
              <a:defRPr/>
            </a:pPr>
            <a:fld id="{01ACD673-0BDB-49AC-A926-25923DF4F3C7}" type="datetimeFigureOut">
              <a:rPr lang="zh-CN" altLang="en-US"/>
              <a:pPr>
                <a:defRPr/>
              </a:pPr>
              <a:t>2023/2/6</a:t>
            </a:fld>
            <a:endParaRPr lang="zh-CN"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DC49D128-6D3C-43E4-85F8-7527C04B928F}" type="slidenum">
              <a:rPr lang="zh-CN" altLang="en-US"/>
              <a:pPr>
                <a:defRPr/>
              </a:pPr>
              <a:t>‹#›</a:t>
            </a:fld>
            <a:endParaRPr lang="zh-CN" altLang="en-US"/>
          </a:p>
        </p:txBody>
      </p:sp>
    </p:spTree>
    <p:extLst>
      <p:ext uri="{BB962C8B-B14F-4D97-AF65-F5344CB8AC3E}">
        <p14:creationId xmlns:p14="http://schemas.microsoft.com/office/powerpoint/2010/main" val="333173244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34767717-5EF5-4408-B443-54BCD293AC87}" type="datetimeFigureOut">
              <a:rPr lang="zh-CN" altLang="en-US"/>
              <a:pPr>
                <a:defRPr/>
              </a:pPr>
              <a:t>2023/2/6</a:t>
            </a:fld>
            <a:endParaRPr lang="zh-CN"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A96AEE34-4927-43B9-83F5-2DA4DFC3D6CA}" type="slidenum">
              <a:rPr lang="zh-CN" altLang="en-US"/>
              <a:pPr>
                <a:defRPr/>
              </a:pPr>
              <a:t>‹#›</a:t>
            </a:fld>
            <a:endParaRPr lang="zh-CN" altLang="en-US"/>
          </a:p>
        </p:txBody>
      </p:sp>
    </p:spTree>
    <p:extLst>
      <p:ext uri="{BB962C8B-B14F-4D97-AF65-F5344CB8AC3E}">
        <p14:creationId xmlns:p14="http://schemas.microsoft.com/office/powerpoint/2010/main" val="362825026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F87A5A15-A45D-4623-8289-8A0F0B2C9AE0}"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7A9F8951-71CF-483A-81B7-FC4328074CA5}" type="slidenum">
              <a:rPr lang="zh-CN" altLang="en-US"/>
              <a:pPr>
                <a:defRPr/>
              </a:pPr>
              <a:t>‹#›</a:t>
            </a:fld>
            <a:endParaRPr lang="zh-CN" altLang="en-US"/>
          </a:p>
        </p:txBody>
      </p:sp>
    </p:spTree>
    <p:extLst>
      <p:ext uri="{BB962C8B-B14F-4D97-AF65-F5344CB8AC3E}">
        <p14:creationId xmlns:p14="http://schemas.microsoft.com/office/powerpoint/2010/main" val="143383454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E899B70F-E762-4E9F-909B-1988A597CBDE}"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4EFE51F0-92D6-40FD-AA1E-F23E80675CD2}" type="slidenum">
              <a:rPr lang="zh-CN" altLang="en-US"/>
              <a:pPr>
                <a:defRPr/>
              </a:pPr>
              <a:t>‹#›</a:t>
            </a:fld>
            <a:endParaRPr lang="zh-CN" altLang="en-US"/>
          </a:p>
        </p:txBody>
      </p:sp>
    </p:spTree>
    <p:extLst>
      <p:ext uri="{BB962C8B-B14F-4D97-AF65-F5344CB8AC3E}">
        <p14:creationId xmlns:p14="http://schemas.microsoft.com/office/powerpoint/2010/main" val="270320117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B3EF33E5-C2DA-4483-A237-F95EDE7BC723}"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BBB184FE-C885-4C19-954A-BA87DD0D6F4F}" type="slidenum">
              <a:rPr lang="zh-CN" altLang="en-US"/>
              <a:pPr>
                <a:defRPr/>
              </a:pPr>
              <a:t>‹#›</a:t>
            </a:fld>
            <a:endParaRPr lang="zh-CN" altLang="en-US"/>
          </a:p>
        </p:txBody>
      </p:sp>
    </p:spTree>
    <p:extLst>
      <p:ext uri="{BB962C8B-B14F-4D97-AF65-F5344CB8AC3E}">
        <p14:creationId xmlns:p14="http://schemas.microsoft.com/office/powerpoint/2010/main" val="366550890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FB5BA565-9A67-4232-B747-CDDA5F170D5E}"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67A5951A-340F-44C3-93F8-808DCF3DF38E}" type="slidenum">
              <a:rPr lang="zh-CN" altLang="en-US"/>
              <a:pPr>
                <a:defRPr/>
              </a:pPr>
              <a:t>‹#›</a:t>
            </a:fld>
            <a:endParaRPr lang="zh-CN" altLang="en-US"/>
          </a:p>
        </p:txBody>
      </p:sp>
    </p:spTree>
    <p:extLst>
      <p:ext uri="{BB962C8B-B14F-4D97-AF65-F5344CB8AC3E}">
        <p14:creationId xmlns:p14="http://schemas.microsoft.com/office/powerpoint/2010/main" val="286081556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26D12127-13FD-493D-AB16-806B93E302CF}"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A709442-6575-44E4-927D-FA9C5A6D62CB}" type="slidenum">
              <a:rPr lang="zh-CN" altLang="en-US"/>
              <a:pPr>
                <a:defRPr/>
              </a:pPr>
              <a:t>‹#›</a:t>
            </a:fld>
            <a:endParaRPr lang="zh-CN" altLang="en-US"/>
          </a:p>
        </p:txBody>
      </p:sp>
    </p:spTree>
    <p:extLst>
      <p:ext uri="{BB962C8B-B14F-4D97-AF65-F5344CB8AC3E}">
        <p14:creationId xmlns:p14="http://schemas.microsoft.com/office/powerpoint/2010/main" val="2223553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FED57585-B949-4D80-A738-EACD02E6ACED}"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091546B3-874F-47AB-B947-04165DC52631}" type="slidenum">
              <a:rPr lang="zh-CN" altLang="en-US"/>
              <a:pPr>
                <a:defRPr/>
              </a:pPr>
              <a:t>‹#›</a:t>
            </a:fld>
            <a:endParaRPr lang="zh-CN" altLang="en-US"/>
          </a:p>
        </p:txBody>
      </p:sp>
    </p:spTree>
    <p:extLst>
      <p:ext uri="{BB962C8B-B14F-4D97-AF65-F5344CB8AC3E}">
        <p14:creationId xmlns:p14="http://schemas.microsoft.com/office/powerpoint/2010/main" val="281526696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9866C5D3-2E20-4030-8F2E-B17F7986583B}"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4099BEB-852D-400F-90C5-C591618548F7}" type="slidenum">
              <a:rPr lang="zh-CN" altLang="en-US"/>
              <a:pPr>
                <a:defRPr/>
              </a:pPr>
              <a:t>‹#›</a:t>
            </a:fld>
            <a:endParaRPr lang="zh-CN" altLang="en-US"/>
          </a:p>
        </p:txBody>
      </p:sp>
    </p:spTree>
    <p:extLst>
      <p:ext uri="{BB962C8B-B14F-4D97-AF65-F5344CB8AC3E}">
        <p14:creationId xmlns:p14="http://schemas.microsoft.com/office/powerpoint/2010/main" val="275199887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B2CB1CD1-C371-4072-B51E-006BF376BA23}"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0FF9EDB-8BEB-44EB-A519-2D2BCAF8FC7B}" type="slidenum">
              <a:rPr lang="zh-CN" altLang="en-US"/>
              <a:pPr>
                <a:defRPr/>
              </a:pPr>
              <a:t>‹#›</a:t>
            </a:fld>
            <a:endParaRPr lang="zh-CN" altLang="en-US"/>
          </a:p>
        </p:txBody>
      </p:sp>
    </p:spTree>
    <p:extLst>
      <p:ext uri="{BB962C8B-B14F-4D97-AF65-F5344CB8AC3E}">
        <p14:creationId xmlns:p14="http://schemas.microsoft.com/office/powerpoint/2010/main" val="247076367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9A30FB0D-04CF-4000-950F-B355AA4FCCBA}"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F8E9108-E91E-4345-BB82-648EDB406066}" type="slidenum">
              <a:rPr lang="zh-CN" altLang="en-US"/>
              <a:pPr>
                <a:defRPr/>
              </a:pPr>
              <a:t>‹#›</a:t>
            </a:fld>
            <a:endParaRPr lang="zh-CN" altLang="en-US"/>
          </a:p>
        </p:txBody>
      </p:sp>
    </p:spTree>
    <p:extLst>
      <p:ext uri="{BB962C8B-B14F-4D97-AF65-F5344CB8AC3E}">
        <p14:creationId xmlns:p14="http://schemas.microsoft.com/office/powerpoint/2010/main" val="69208458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A7F76835-A942-4584-95E4-8C797894E105}" type="datetimeFigureOut">
              <a:rPr lang="zh-CN" altLang="en-US"/>
              <a:pPr>
                <a:defRPr/>
              </a:pPr>
              <a:t>2023/2/6</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E23179E8-CA1F-4B54-89DF-4F12C7440079}" type="slidenum">
              <a:rPr lang="zh-CN" altLang="en-US"/>
              <a:pPr>
                <a:defRPr/>
              </a:pPr>
              <a:t>‹#›</a:t>
            </a:fld>
            <a:endParaRPr lang="zh-CN" altLang="en-US"/>
          </a:p>
        </p:txBody>
      </p:sp>
    </p:spTree>
    <p:extLst>
      <p:ext uri="{BB962C8B-B14F-4D97-AF65-F5344CB8AC3E}">
        <p14:creationId xmlns:p14="http://schemas.microsoft.com/office/powerpoint/2010/main" val="414101475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FD0FB7B5-D8EE-42CF-B0C6-7510BCC025D8}" type="datetimeFigureOut">
              <a:rPr lang="zh-CN" altLang="en-US"/>
              <a:pPr>
                <a:defRPr/>
              </a:pPr>
              <a:t>2023/2/6</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DC05FB2E-D12C-4DA4-9228-CAE5AB249BC1}" type="slidenum">
              <a:rPr lang="zh-CN" altLang="en-US"/>
              <a:pPr>
                <a:defRPr/>
              </a:pPr>
              <a:t>‹#›</a:t>
            </a:fld>
            <a:endParaRPr lang="zh-CN" altLang="en-US"/>
          </a:p>
        </p:txBody>
      </p:sp>
    </p:spTree>
    <p:extLst>
      <p:ext uri="{BB962C8B-B14F-4D97-AF65-F5344CB8AC3E}">
        <p14:creationId xmlns:p14="http://schemas.microsoft.com/office/powerpoint/2010/main" val="341264387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9E5A86AA-5E13-46D6-B645-F7B2CF61C9EA}" type="datetimeFigureOut">
              <a:rPr lang="zh-CN" altLang="en-US"/>
              <a:pPr>
                <a:defRPr/>
              </a:pPr>
              <a:t>2023/2/6</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5632B8FC-CDFC-4E78-8014-DAE1BE167D4B}" type="slidenum">
              <a:rPr lang="zh-CN" altLang="en-US"/>
              <a:pPr>
                <a:defRPr/>
              </a:pPr>
              <a:t>‹#›</a:t>
            </a:fld>
            <a:endParaRPr lang="zh-CN" altLang="en-US"/>
          </a:p>
        </p:txBody>
      </p:sp>
    </p:spTree>
    <p:extLst>
      <p:ext uri="{BB962C8B-B14F-4D97-AF65-F5344CB8AC3E}">
        <p14:creationId xmlns:p14="http://schemas.microsoft.com/office/powerpoint/2010/main" val="83595013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CC6634E1-9BF7-4AAF-80DC-A6C35CFE6993}"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3C5BE528-9981-43B9-AA19-DC5F391685F3}" type="slidenum">
              <a:rPr lang="zh-CN" altLang="en-US"/>
              <a:pPr>
                <a:defRPr/>
              </a:pPr>
              <a:t>‹#›</a:t>
            </a:fld>
            <a:endParaRPr lang="zh-CN" altLang="en-US"/>
          </a:p>
        </p:txBody>
      </p:sp>
    </p:spTree>
    <p:extLst>
      <p:ext uri="{BB962C8B-B14F-4D97-AF65-F5344CB8AC3E}">
        <p14:creationId xmlns:p14="http://schemas.microsoft.com/office/powerpoint/2010/main" val="177688597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5775BC42-8F7E-4C70-B32F-81A6CF798BA2}"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69DCE9D7-1B53-4B59-82D3-7DFF668FBA54}" type="slidenum">
              <a:rPr lang="zh-CN" altLang="en-US"/>
              <a:pPr>
                <a:defRPr/>
              </a:pPr>
              <a:t>‹#›</a:t>
            </a:fld>
            <a:endParaRPr lang="zh-CN" altLang="en-US"/>
          </a:p>
        </p:txBody>
      </p:sp>
    </p:spTree>
    <p:extLst>
      <p:ext uri="{BB962C8B-B14F-4D97-AF65-F5344CB8AC3E}">
        <p14:creationId xmlns:p14="http://schemas.microsoft.com/office/powerpoint/2010/main" val="28117467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144C607-60D8-413F-9CF4-D9993A370D1D}"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811E429-BF39-4602-8A88-027281A3F33E}" type="slidenum">
              <a:rPr lang="zh-CN" altLang="en-US"/>
              <a:pPr>
                <a:defRPr/>
              </a:pPr>
              <a:t>‹#›</a:t>
            </a:fld>
            <a:endParaRPr lang="zh-CN" altLang="en-US"/>
          </a:p>
        </p:txBody>
      </p:sp>
    </p:spTree>
    <p:extLst>
      <p:ext uri="{BB962C8B-B14F-4D97-AF65-F5344CB8AC3E}">
        <p14:creationId xmlns:p14="http://schemas.microsoft.com/office/powerpoint/2010/main" val="233877536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B3B1D10C-BBDA-4197-9BF6-6E017F222574}"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CCFAD6E-9938-40A0-8AC2-6174A2489688}" type="slidenum">
              <a:rPr lang="zh-CN" altLang="en-US"/>
              <a:pPr>
                <a:defRPr/>
              </a:pPr>
              <a:t>‹#›</a:t>
            </a:fld>
            <a:endParaRPr lang="zh-CN" altLang="en-US"/>
          </a:p>
        </p:txBody>
      </p:sp>
    </p:spTree>
    <p:extLst>
      <p:ext uri="{BB962C8B-B14F-4D97-AF65-F5344CB8AC3E}">
        <p14:creationId xmlns:p14="http://schemas.microsoft.com/office/powerpoint/2010/main" val="381345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F71689AA-CF33-4190-91A4-ADD156235631}"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B2E810E-96E7-48B7-A2AF-C268AB483CB4}" type="slidenum">
              <a:rPr lang="zh-CN" altLang="en-US"/>
              <a:pPr>
                <a:defRPr/>
              </a:pPr>
              <a:t>‹#›</a:t>
            </a:fld>
            <a:endParaRPr lang="zh-CN" altLang="en-US"/>
          </a:p>
        </p:txBody>
      </p:sp>
    </p:spTree>
    <p:extLst>
      <p:ext uri="{BB962C8B-B14F-4D97-AF65-F5344CB8AC3E}">
        <p14:creationId xmlns:p14="http://schemas.microsoft.com/office/powerpoint/2010/main" val="268622388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3B6B4AC-DF8A-4634-BBC6-5B8BAB50DD32}"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ADE2EC7-999F-4346-AC65-60D1CDB87E88}" type="slidenum">
              <a:rPr lang="zh-CN" altLang="en-US"/>
              <a:pPr>
                <a:defRPr/>
              </a:pPr>
              <a:t>‹#›</a:t>
            </a:fld>
            <a:endParaRPr lang="zh-CN" altLang="en-US"/>
          </a:p>
        </p:txBody>
      </p:sp>
    </p:spTree>
    <p:extLst>
      <p:ext uri="{BB962C8B-B14F-4D97-AF65-F5344CB8AC3E}">
        <p14:creationId xmlns:p14="http://schemas.microsoft.com/office/powerpoint/2010/main" val="129326328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A8F20B4D-6C06-4AC7-8650-4DB36FCC806A}"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7F3746F-2B99-4676-9F34-BE15017019E8}" type="slidenum">
              <a:rPr lang="zh-CN" altLang="en-US"/>
              <a:pPr>
                <a:defRPr/>
              </a:pPr>
              <a:t>‹#›</a:t>
            </a:fld>
            <a:endParaRPr lang="zh-CN" altLang="en-US"/>
          </a:p>
        </p:txBody>
      </p:sp>
    </p:spTree>
    <p:extLst>
      <p:ext uri="{BB962C8B-B14F-4D97-AF65-F5344CB8AC3E}">
        <p14:creationId xmlns:p14="http://schemas.microsoft.com/office/powerpoint/2010/main" val="184278891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47C625D9-C6D5-4137-9BB6-B6A2DBEBD501}"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283C455-3F64-4711-96A7-D678D3CEE666}" type="slidenum">
              <a:rPr lang="zh-CN" altLang="en-US"/>
              <a:pPr>
                <a:defRPr/>
              </a:pPr>
              <a:t>‹#›</a:t>
            </a:fld>
            <a:endParaRPr lang="zh-CN" altLang="en-US"/>
          </a:p>
        </p:txBody>
      </p:sp>
    </p:spTree>
    <p:extLst>
      <p:ext uri="{BB962C8B-B14F-4D97-AF65-F5344CB8AC3E}">
        <p14:creationId xmlns:p14="http://schemas.microsoft.com/office/powerpoint/2010/main" val="181217411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40570FE0-AD33-4B1B-A027-C7A1EC785904}"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FA194DA4-8F43-4817-B147-6ED9178A0C97}" type="slidenum">
              <a:rPr lang="zh-CN" altLang="en-US"/>
              <a:pPr>
                <a:defRPr/>
              </a:pPr>
              <a:t>‹#›</a:t>
            </a:fld>
            <a:endParaRPr lang="zh-CN" altLang="en-US"/>
          </a:p>
        </p:txBody>
      </p:sp>
    </p:spTree>
    <p:extLst>
      <p:ext uri="{BB962C8B-B14F-4D97-AF65-F5344CB8AC3E}">
        <p14:creationId xmlns:p14="http://schemas.microsoft.com/office/powerpoint/2010/main" val="147067323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BB0BD7ED-8CD2-43C8-94D7-253956FFD554}" type="datetimeFigureOut">
              <a:rPr lang="zh-CN" altLang="en-US"/>
              <a:pPr>
                <a:defRPr/>
              </a:pPr>
              <a:t>2023/2/6</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BA43697D-2C46-419A-81CD-A2875740F53B}" type="slidenum">
              <a:rPr lang="zh-CN" altLang="en-US"/>
              <a:pPr>
                <a:defRPr/>
              </a:pPr>
              <a:t>‹#›</a:t>
            </a:fld>
            <a:endParaRPr lang="zh-CN" altLang="en-US"/>
          </a:p>
        </p:txBody>
      </p:sp>
    </p:spTree>
    <p:extLst>
      <p:ext uri="{BB962C8B-B14F-4D97-AF65-F5344CB8AC3E}">
        <p14:creationId xmlns:p14="http://schemas.microsoft.com/office/powerpoint/2010/main" val="262909226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4172D3A7-ED8D-4E26-BAA2-AB7BDA0E3D4B}" type="datetimeFigureOut">
              <a:rPr lang="zh-CN" altLang="en-US"/>
              <a:pPr>
                <a:defRPr/>
              </a:pPr>
              <a:t>2023/2/6</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8C2F661C-6BDD-4548-BE62-38535DD441B8}" type="slidenum">
              <a:rPr lang="zh-CN" altLang="en-US"/>
              <a:pPr>
                <a:defRPr/>
              </a:pPr>
              <a:t>‹#›</a:t>
            </a:fld>
            <a:endParaRPr lang="zh-CN" altLang="en-US"/>
          </a:p>
        </p:txBody>
      </p:sp>
    </p:spTree>
    <p:extLst>
      <p:ext uri="{BB962C8B-B14F-4D97-AF65-F5344CB8AC3E}">
        <p14:creationId xmlns:p14="http://schemas.microsoft.com/office/powerpoint/2010/main" val="82367875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F335B243-F2A9-4D98-9541-EB046A6C090D}" type="datetimeFigureOut">
              <a:rPr lang="zh-CN" altLang="en-US"/>
              <a:pPr>
                <a:defRPr/>
              </a:pPr>
              <a:t>2023/2/6</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F78D5132-2576-4672-A899-BC084BD4DDD0}" type="slidenum">
              <a:rPr lang="zh-CN" altLang="en-US"/>
              <a:pPr>
                <a:defRPr/>
              </a:pPr>
              <a:t>‹#›</a:t>
            </a:fld>
            <a:endParaRPr lang="zh-CN" altLang="en-US"/>
          </a:p>
        </p:txBody>
      </p:sp>
    </p:spTree>
    <p:extLst>
      <p:ext uri="{BB962C8B-B14F-4D97-AF65-F5344CB8AC3E}">
        <p14:creationId xmlns:p14="http://schemas.microsoft.com/office/powerpoint/2010/main" val="257741968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9AC2348B-3001-461A-B7CC-C42B41C8071C}"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AA4767F-B3DB-4B7D-B5CC-02C4A099AB97}" type="slidenum">
              <a:rPr lang="zh-CN" altLang="en-US"/>
              <a:pPr>
                <a:defRPr/>
              </a:pPr>
              <a:t>‹#›</a:t>
            </a:fld>
            <a:endParaRPr lang="zh-CN" altLang="en-US"/>
          </a:p>
        </p:txBody>
      </p:sp>
    </p:spTree>
    <p:extLst>
      <p:ext uri="{BB962C8B-B14F-4D97-AF65-F5344CB8AC3E}">
        <p14:creationId xmlns:p14="http://schemas.microsoft.com/office/powerpoint/2010/main" val="131377718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569815B3-299E-4131-8F17-A8FA79C2ABD8}"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DA850414-AA4A-42B5-9F78-46F577A47982}" type="slidenum">
              <a:rPr lang="zh-CN" altLang="en-US"/>
              <a:pPr>
                <a:defRPr/>
              </a:pPr>
              <a:t>‹#›</a:t>
            </a:fld>
            <a:endParaRPr lang="zh-CN" altLang="en-US"/>
          </a:p>
        </p:txBody>
      </p:sp>
    </p:spTree>
    <p:extLst>
      <p:ext uri="{BB962C8B-B14F-4D97-AF65-F5344CB8AC3E}">
        <p14:creationId xmlns:p14="http://schemas.microsoft.com/office/powerpoint/2010/main" val="123183488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6227A4E-D203-477D-9316-3F37460BD783}"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E07BA6C-CC7F-4DEC-8400-297F6B16E44B}" type="slidenum">
              <a:rPr lang="zh-CN" altLang="en-US"/>
              <a:pPr>
                <a:defRPr/>
              </a:pPr>
              <a:t>‹#›</a:t>
            </a:fld>
            <a:endParaRPr lang="zh-CN" altLang="en-US"/>
          </a:p>
        </p:txBody>
      </p:sp>
    </p:spTree>
    <p:extLst>
      <p:ext uri="{BB962C8B-B14F-4D97-AF65-F5344CB8AC3E}">
        <p14:creationId xmlns:p14="http://schemas.microsoft.com/office/powerpoint/2010/main" val="75267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B46AF6A1-9C22-44AA-95CA-7593E51C46B7}"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194EFAA-9EBF-4A60-ACF9-89CB8F785DF8}" type="slidenum">
              <a:rPr lang="zh-CN" altLang="en-US"/>
              <a:pPr>
                <a:defRPr/>
              </a:pPr>
              <a:t>‹#›</a:t>
            </a:fld>
            <a:endParaRPr lang="zh-CN" altLang="en-US"/>
          </a:p>
        </p:txBody>
      </p:sp>
    </p:spTree>
    <p:extLst>
      <p:ext uri="{BB962C8B-B14F-4D97-AF65-F5344CB8AC3E}">
        <p14:creationId xmlns:p14="http://schemas.microsoft.com/office/powerpoint/2010/main" val="231569371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2069B1F2-B759-4104-A0E4-570C9F6244ED}"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C811604-CA92-4748-B7C8-95A5B41EC29E}" type="slidenum">
              <a:rPr lang="zh-CN" altLang="en-US"/>
              <a:pPr>
                <a:defRPr/>
              </a:pPr>
              <a:t>‹#›</a:t>
            </a:fld>
            <a:endParaRPr lang="zh-CN" altLang="en-US"/>
          </a:p>
        </p:txBody>
      </p:sp>
    </p:spTree>
    <p:extLst>
      <p:ext uri="{BB962C8B-B14F-4D97-AF65-F5344CB8AC3E}">
        <p14:creationId xmlns:p14="http://schemas.microsoft.com/office/powerpoint/2010/main" val="358682860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A39832C4-D2EB-4170-AA79-1D802D42910A}"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921AF8A-ABDD-470F-9FFF-014B9355CCC3}" type="slidenum">
              <a:rPr lang="zh-CN" altLang="en-US"/>
              <a:pPr>
                <a:defRPr/>
              </a:pPr>
              <a:t>‹#›</a:t>
            </a:fld>
            <a:endParaRPr lang="zh-CN" altLang="en-US"/>
          </a:p>
        </p:txBody>
      </p:sp>
    </p:spTree>
    <p:extLst>
      <p:ext uri="{BB962C8B-B14F-4D97-AF65-F5344CB8AC3E}">
        <p14:creationId xmlns:p14="http://schemas.microsoft.com/office/powerpoint/2010/main" val="177910200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A292AB8E-6273-44A8-9AD4-7298A15A08DE}"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733C559E-60CB-4415-9371-E88BB08E3EB2}" type="slidenum">
              <a:rPr lang="zh-CN" altLang="en-US"/>
              <a:pPr>
                <a:defRPr/>
              </a:pPr>
              <a:t>‹#›</a:t>
            </a:fld>
            <a:endParaRPr lang="zh-CN" altLang="en-US"/>
          </a:p>
        </p:txBody>
      </p:sp>
    </p:spTree>
    <p:extLst>
      <p:ext uri="{BB962C8B-B14F-4D97-AF65-F5344CB8AC3E}">
        <p14:creationId xmlns:p14="http://schemas.microsoft.com/office/powerpoint/2010/main" val="181604294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630F3A33-03DA-4EC7-B9AA-55DB3B388682}"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AD7E27A-54BE-44CF-B85A-ADAC50C1EA4E}" type="slidenum">
              <a:rPr lang="zh-CN" altLang="en-US"/>
              <a:pPr>
                <a:defRPr/>
              </a:pPr>
              <a:t>‹#›</a:t>
            </a:fld>
            <a:endParaRPr lang="zh-CN" altLang="en-US"/>
          </a:p>
        </p:txBody>
      </p:sp>
    </p:spTree>
    <p:extLst>
      <p:ext uri="{BB962C8B-B14F-4D97-AF65-F5344CB8AC3E}">
        <p14:creationId xmlns:p14="http://schemas.microsoft.com/office/powerpoint/2010/main" val="174220517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06BEB26F-EA20-454A-9048-21E7DAC6F8E9}"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FD61F942-8F57-4C9F-B924-BF84D0698C33}" type="slidenum">
              <a:rPr lang="zh-CN" altLang="en-US"/>
              <a:pPr>
                <a:defRPr/>
              </a:pPr>
              <a:t>‹#›</a:t>
            </a:fld>
            <a:endParaRPr lang="zh-CN" altLang="en-US"/>
          </a:p>
        </p:txBody>
      </p:sp>
    </p:spTree>
    <p:extLst>
      <p:ext uri="{BB962C8B-B14F-4D97-AF65-F5344CB8AC3E}">
        <p14:creationId xmlns:p14="http://schemas.microsoft.com/office/powerpoint/2010/main" val="229780009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8B03A4C4-04A9-4C3F-82A8-3F2C66D5560C}" type="datetimeFigureOut">
              <a:rPr lang="zh-CN" altLang="en-US"/>
              <a:pPr>
                <a:defRPr/>
              </a:pPr>
              <a:t>2023/2/6</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1FFDCD52-7C6C-4EEB-AAF3-67E0112FB68F}" type="slidenum">
              <a:rPr lang="zh-CN" altLang="en-US"/>
              <a:pPr>
                <a:defRPr/>
              </a:pPr>
              <a:t>‹#›</a:t>
            </a:fld>
            <a:endParaRPr lang="zh-CN" altLang="en-US"/>
          </a:p>
        </p:txBody>
      </p:sp>
    </p:spTree>
    <p:extLst>
      <p:ext uri="{BB962C8B-B14F-4D97-AF65-F5344CB8AC3E}">
        <p14:creationId xmlns:p14="http://schemas.microsoft.com/office/powerpoint/2010/main" val="375560627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A8C58B9D-9D16-4366-A275-5F19CF4DEF03}" type="datetimeFigureOut">
              <a:rPr lang="zh-CN" altLang="en-US"/>
              <a:pPr>
                <a:defRPr/>
              </a:pPr>
              <a:t>2023/2/6</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0912159F-FCC2-4609-A6AE-233C00460E3E}" type="slidenum">
              <a:rPr lang="zh-CN" altLang="en-US"/>
              <a:pPr>
                <a:defRPr/>
              </a:pPr>
              <a:t>‹#›</a:t>
            </a:fld>
            <a:endParaRPr lang="zh-CN" altLang="en-US"/>
          </a:p>
        </p:txBody>
      </p:sp>
    </p:spTree>
    <p:extLst>
      <p:ext uri="{BB962C8B-B14F-4D97-AF65-F5344CB8AC3E}">
        <p14:creationId xmlns:p14="http://schemas.microsoft.com/office/powerpoint/2010/main" val="418194706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E6CE95E5-EA7B-43CA-A3DD-0FDC704D80A2}" type="datetimeFigureOut">
              <a:rPr lang="zh-CN" altLang="en-US"/>
              <a:pPr>
                <a:defRPr/>
              </a:pPr>
              <a:t>2023/2/6</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1B8035C2-28B5-4554-AC9A-A4790D11C01E}" type="slidenum">
              <a:rPr lang="zh-CN" altLang="en-US"/>
              <a:pPr>
                <a:defRPr/>
              </a:pPr>
              <a:t>‹#›</a:t>
            </a:fld>
            <a:endParaRPr lang="zh-CN" altLang="en-US"/>
          </a:p>
        </p:txBody>
      </p:sp>
    </p:spTree>
    <p:extLst>
      <p:ext uri="{BB962C8B-B14F-4D97-AF65-F5344CB8AC3E}">
        <p14:creationId xmlns:p14="http://schemas.microsoft.com/office/powerpoint/2010/main" val="179925846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8B4255B8-C158-462B-A117-07BCA0DC9C4A}"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11011157-806A-4567-9E65-221ED4FF4907}" type="slidenum">
              <a:rPr lang="zh-CN" altLang="en-US"/>
              <a:pPr>
                <a:defRPr/>
              </a:pPr>
              <a:t>‹#›</a:t>
            </a:fld>
            <a:endParaRPr lang="zh-CN" altLang="en-US"/>
          </a:p>
        </p:txBody>
      </p:sp>
    </p:spTree>
    <p:extLst>
      <p:ext uri="{BB962C8B-B14F-4D97-AF65-F5344CB8AC3E}">
        <p14:creationId xmlns:p14="http://schemas.microsoft.com/office/powerpoint/2010/main" val="235078684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099B0D55-BF49-4830-81CF-33FE29F2DAE6}"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9BBC120-315D-4C35-B58D-70AAD22C0134}" type="slidenum">
              <a:rPr lang="zh-CN" altLang="en-US"/>
              <a:pPr>
                <a:defRPr/>
              </a:pPr>
              <a:t>‹#›</a:t>
            </a:fld>
            <a:endParaRPr lang="zh-CN" altLang="en-US"/>
          </a:p>
        </p:txBody>
      </p:sp>
    </p:spTree>
    <p:extLst>
      <p:ext uri="{BB962C8B-B14F-4D97-AF65-F5344CB8AC3E}">
        <p14:creationId xmlns:p14="http://schemas.microsoft.com/office/powerpoint/2010/main" val="1771161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732B4A7E-415E-4608-A4D1-DCA188F3A688}"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6CEF703-2B1C-4145-948E-A30317F90AB5}" type="slidenum">
              <a:rPr lang="zh-CN" altLang="en-US"/>
              <a:pPr>
                <a:defRPr/>
              </a:pPr>
              <a:t>‹#›</a:t>
            </a:fld>
            <a:endParaRPr lang="zh-CN" altLang="en-US"/>
          </a:p>
        </p:txBody>
      </p:sp>
    </p:spTree>
    <p:extLst>
      <p:ext uri="{BB962C8B-B14F-4D97-AF65-F5344CB8AC3E}">
        <p14:creationId xmlns:p14="http://schemas.microsoft.com/office/powerpoint/2010/main" val="178503942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46BFFF8C-FA28-4025-A41A-42EB9AE90CDA}"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21F261F-4D2B-4E89-AED7-0F68792D1474}" type="slidenum">
              <a:rPr lang="zh-CN" altLang="en-US"/>
              <a:pPr>
                <a:defRPr/>
              </a:pPr>
              <a:t>‹#›</a:t>
            </a:fld>
            <a:endParaRPr lang="zh-CN" altLang="en-US"/>
          </a:p>
        </p:txBody>
      </p:sp>
    </p:spTree>
    <p:extLst>
      <p:ext uri="{BB962C8B-B14F-4D97-AF65-F5344CB8AC3E}">
        <p14:creationId xmlns:p14="http://schemas.microsoft.com/office/powerpoint/2010/main" val="57983433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C2B89346-425E-4D98-A721-59BF135418DE}"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3B1D491-7765-4B42-B482-AEB9B388E81E}" type="slidenum">
              <a:rPr lang="zh-CN" altLang="en-US"/>
              <a:pPr>
                <a:defRPr/>
              </a:pPr>
              <a:t>‹#›</a:t>
            </a:fld>
            <a:endParaRPr lang="zh-CN" altLang="en-US"/>
          </a:p>
        </p:txBody>
      </p:sp>
    </p:spTree>
    <p:extLst>
      <p:ext uri="{BB962C8B-B14F-4D97-AF65-F5344CB8AC3E}">
        <p14:creationId xmlns:p14="http://schemas.microsoft.com/office/powerpoint/2010/main" val="49605292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E522D186-5E91-4B74-8841-E53A02882121}"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7E205DED-A92C-485D-8E49-D86945BD9507}" type="slidenum">
              <a:rPr lang="zh-CN" altLang="en-US"/>
              <a:pPr>
                <a:defRPr/>
              </a:pPr>
              <a:t>‹#›</a:t>
            </a:fld>
            <a:endParaRPr lang="zh-CN" altLang="en-US"/>
          </a:p>
        </p:txBody>
      </p:sp>
    </p:spTree>
    <p:extLst>
      <p:ext uri="{BB962C8B-B14F-4D97-AF65-F5344CB8AC3E}">
        <p14:creationId xmlns:p14="http://schemas.microsoft.com/office/powerpoint/2010/main" val="386237664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C01E76C0-1FC2-4932-8365-8B5725226E59}"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14C2DE0-0CEC-436C-958E-20AC79715027}" type="slidenum">
              <a:rPr lang="zh-CN" altLang="en-US"/>
              <a:pPr>
                <a:defRPr/>
              </a:pPr>
              <a:t>‹#›</a:t>
            </a:fld>
            <a:endParaRPr lang="zh-CN" altLang="en-US"/>
          </a:p>
        </p:txBody>
      </p:sp>
    </p:spTree>
    <p:extLst>
      <p:ext uri="{BB962C8B-B14F-4D97-AF65-F5344CB8AC3E}">
        <p14:creationId xmlns:p14="http://schemas.microsoft.com/office/powerpoint/2010/main" val="132908855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838615E3-80A7-4B68-8405-9FAC820676B2}"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C58A4F4-6067-4F33-8EAC-F7B74DFF9306}" type="slidenum">
              <a:rPr lang="zh-CN" altLang="en-US"/>
              <a:pPr>
                <a:defRPr/>
              </a:pPr>
              <a:t>‹#›</a:t>
            </a:fld>
            <a:endParaRPr lang="zh-CN" altLang="en-US"/>
          </a:p>
        </p:txBody>
      </p:sp>
    </p:spTree>
    <p:extLst>
      <p:ext uri="{BB962C8B-B14F-4D97-AF65-F5344CB8AC3E}">
        <p14:creationId xmlns:p14="http://schemas.microsoft.com/office/powerpoint/2010/main" val="370823876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11E00884-9010-49E0-AD5D-4ADA2625803C}"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B30F3505-5799-41FA-9FD8-0417AC4E403B}" type="slidenum">
              <a:rPr lang="zh-CN" altLang="en-US"/>
              <a:pPr>
                <a:defRPr/>
              </a:pPr>
              <a:t>‹#›</a:t>
            </a:fld>
            <a:endParaRPr lang="zh-CN" altLang="en-US"/>
          </a:p>
        </p:txBody>
      </p:sp>
    </p:spTree>
    <p:extLst>
      <p:ext uri="{BB962C8B-B14F-4D97-AF65-F5344CB8AC3E}">
        <p14:creationId xmlns:p14="http://schemas.microsoft.com/office/powerpoint/2010/main" val="1782837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D71465EE-E43E-4B28-A90F-8D8F0F56C927}" type="datetimeFigureOut">
              <a:rPr lang="zh-CN" altLang="en-US"/>
              <a:pPr>
                <a:defRPr/>
              </a:pPr>
              <a:t>2023/2/6</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CBF71352-37B9-49F8-9C7E-248BCB7D3E74}" type="slidenum">
              <a:rPr lang="zh-CN" altLang="en-US"/>
              <a:pPr>
                <a:defRPr/>
              </a:pPr>
              <a:t>‹#›</a:t>
            </a:fld>
            <a:endParaRPr lang="zh-CN" altLang="en-US"/>
          </a:p>
        </p:txBody>
      </p:sp>
    </p:spTree>
    <p:extLst>
      <p:ext uri="{BB962C8B-B14F-4D97-AF65-F5344CB8AC3E}">
        <p14:creationId xmlns:p14="http://schemas.microsoft.com/office/powerpoint/2010/main" val="69721069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82F114B3-3124-4E63-93B2-C8F93E430B09}" type="datetimeFigureOut">
              <a:rPr lang="zh-CN" altLang="en-US"/>
              <a:pPr>
                <a:defRPr/>
              </a:pPr>
              <a:t>2023/2/6</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4C596E01-5BB1-4BD3-A203-29CD41EAEAFC}" type="slidenum">
              <a:rPr lang="zh-CN" altLang="en-US"/>
              <a:pPr>
                <a:defRPr/>
              </a:pPr>
              <a:t>‹#›</a:t>
            </a:fld>
            <a:endParaRPr lang="zh-CN" altLang="en-US"/>
          </a:p>
        </p:txBody>
      </p:sp>
    </p:spTree>
    <p:extLst>
      <p:ext uri="{BB962C8B-B14F-4D97-AF65-F5344CB8AC3E}">
        <p14:creationId xmlns:p14="http://schemas.microsoft.com/office/powerpoint/2010/main" val="4090699572"/>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D51E7702-C094-41AE-B628-D9299D483CF8}" type="datetimeFigureOut">
              <a:rPr lang="zh-CN" altLang="en-US"/>
              <a:pPr>
                <a:defRPr/>
              </a:pPr>
              <a:t>2023/2/6</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143D8647-2203-4A45-8A50-5E54E1FFDAFD}" type="slidenum">
              <a:rPr lang="zh-CN" altLang="en-US"/>
              <a:pPr>
                <a:defRPr/>
              </a:pPr>
              <a:t>‹#›</a:t>
            </a:fld>
            <a:endParaRPr lang="zh-CN" altLang="en-US"/>
          </a:p>
        </p:txBody>
      </p:sp>
    </p:spTree>
    <p:extLst>
      <p:ext uri="{BB962C8B-B14F-4D97-AF65-F5344CB8AC3E}">
        <p14:creationId xmlns:p14="http://schemas.microsoft.com/office/powerpoint/2010/main" val="394358809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9BE2F4B9-6EA8-4DF2-87F5-B50CBFE8D0E2}"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84A8482D-FBED-49F7-87B5-C2D9E1684C23}" type="slidenum">
              <a:rPr lang="zh-CN" altLang="en-US"/>
              <a:pPr>
                <a:defRPr/>
              </a:pPr>
              <a:t>‹#›</a:t>
            </a:fld>
            <a:endParaRPr lang="zh-CN" altLang="en-US"/>
          </a:p>
        </p:txBody>
      </p:sp>
    </p:spTree>
    <p:extLst>
      <p:ext uri="{BB962C8B-B14F-4D97-AF65-F5344CB8AC3E}">
        <p14:creationId xmlns:p14="http://schemas.microsoft.com/office/powerpoint/2010/main" val="69561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C5AED942-5A57-48DC-A734-7EF538F91784}"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F5B9D79-D1AC-4B03-9883-10326407D355}" type="slidenum">
              <a:rPr lang="zh-CN" altLang="en-US"/>
              <a:pPr>
                <a:defRPr/>
              </a:pPr>
              <a:t>‹#›</a:t>
            </a:fld>
            <a:endParaRPr lang="zh-CN" altLang="en-US"/>
          </a:p>
        </p:txBody>
      </p:sp>
    </p:spTree>
    <p:extLst>
      <p:ext uri="{BB962C8B-B14F-4D97-AF65-F5344CB8AC3E}">
        <p14:creationId xmlns:p14="http://schemas.microsoft.com/office/powerpoint/2010/main" val="189401822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4F8FEC57-F062-4216-BBBA-09DC876DE402}"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938621E2-78D7-4EDB-BADC-EAEBAA3DEA89}" type="slidenum">
              <a:rPr lang="zh-CN" altLang="en-US"/>
              <a:pPr>
                <a:defRPr/>
              </a:pPr>
              <a:t>‹#›</a:t>
            </a:fld>
            <a:endParaRPr lang="zh-CN" altLang="en-US"/>
          </a:p>
        </p:txBody>
      </p:sp>
    </p:spTree>
    <p:extLst>
      <p:ext uri="{BB962C8B-B14F-4D97-AF65-F5344CB8AC3E}">
        <p14:creationId xmlns:p14="http://schemas.microsoft.com/office/powerpoint/2010/main" val="16653084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74B922FD-7101-4D75-9820-069DC61EB8FF}"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01A621E-A07F-46AD-BEEF-1E6FA10F5CFB}" type="slidenum">
              <a:rPr lang="zh-CN" altLang="en-US"/>
              <a:pPr>
                <a:defRPr/>
              </a:pPr>
              <a:t>‹#›</a:t>
            </a:fld>
            <a:endParaRPr lang="zh-CN" altLang="en-US"/>
          </a:p>
        </p:txBody>
      </p:sp>
    </p:spTree>
    <p:extLst>
      <p:ext uri="{BB962C8B-B14F-4D97-AF65-F5344CB8AC3E}">
        <p14:creationId xmlns:p14="http://schemas.microsoft.com/office/powerpoint/2010/main" val="322480693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1D55E90F-E1DB-4CCF-A7E0-E7C237ACB0E9}"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AD779F7-1AD3-4E7F-BA22-89F124AC39CE}" type="slidenum">
              <a:rPr lang="zh-CN" altLang="en-US"/>
              <a:pPr>
                <a:defRPr/>
              </a:pPr>
              <a:t>‹#›</a:t>
            </a:fld>
            <a:endParaRPr lang="zh-CN" altLang="en-US"/>
          </a:p>
        </p:txBody>
      </p:sp>
    </p:spTree>
    <p:extLst>
      <p:ext uri="{BB962C8B-B14F-4D97-AF65-F5344CB8AC3E}">
        <p14:creationId xmlns:p14="http://schemas.microsoft.com/office/powerpoint/2010/main" val="150909358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0EBCD26A-E08E-44D3-AEDE-FDF84249BE25}"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9F69349-2A0F-44CA-8CE4-53F5246196AB}" type="slidenum">
              <a:rPr lang="zh-CN" altLang="en-US"/>
              <a:pPr>
                <a:defRPr/>
              </a:pPr>
              <a:t>‹#›</a:t>
            </a:fld>
            <a:endParaRPr lang="zh-CN" altLang="en-US"/>
          </a:p>
        </p:txBody>
      </p:sp>
    </p:spTree>
    <p:extLst>
      <p:ext uri="{BB962C8B-B14F-4D97-AF65-F5344CB8AC3E}">
        <p14:creationId xmlns:p14="http://schemas.microsoft.com/office/powerpoint/2010/main" val="336809274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FE66190A-4A4E-4D73-B58A-2CC2380D4399}"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50E4FAF2-AEEB-4F3C-9950-BF2BD1860D29}" type="slidenum">
              <a:rPr lang="zh-CN" altLang="en-US"/>
              <a:pPr>
                <a:defRPr/>
              </a:pPr>
              <a:t>‹#›</a:t>
            </a:fld>
            <a:endParaRPr lang="zh-CN" altLang="en-US"/>
          </a:p>
        </p:txBody>
      </p:sp>
    </p:spTree>
    <p:extLst>
      <p:ext uri="{BB962C8B-B14F-4D97-AF65-F5344CB8AC3E}">
        <p14:creationId xmlns:p14="http://schemas.microsoft.com/office/powerpoint/2010/main" val="246322488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4"/>
          <p:cNvSpPr>
            <a:spLocks noGrp="1" noChangeArrowheads="1"/>
          </p:cNvSpPr>
          <p:nvPr>
            <p:ph type="dt" sz="half" idx="10"/>
          </p:nvPr>
        </p:nvSpPr>
        <p:spPr>
          <a:ln/>
        </p:spPr>
        <p:txBody>
          <a:bodyPr/>
          <a:lstStyle>
            <a:lvl1pPr>
              <a:defRPr/>
            </a:lvl1pPr>
          </a:lstStyle>
          <a:p>
            <a:pPr>
              <a:defRPr/>
            </a:pPr>
            <a:fld id="{D0C31004-ACF1-494C-9EE6-1342490B9C3E}"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99D29239-CD8B-4990-B94E-A013C28B12E2}" type="slidenum">
              <a:rPr lang="zh-CN" altLang="en-US"/>
              <a:pPr>
                <a:defRPr/>
              </a:pPr>
              <a:t>‹#›</a:t>
            </a:fld>
            <a:endParaRPr lang="zh-CN" altLang="en-US"/>
          </a:p>
        </p:txBody>
      </p:sp>
    </p:spTree>
    <p:extLst>
      <p:ext uri="{BB962C8B-B14F-4D97-AF65-F5344CB8AC3E}">
        <p14:creationId xmlns:p14="http://schemas.microsoft.com/office/powerpoint/2010/main" val="106955107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4"/>
          <p:cNvSpPr>
            <a:spLocks noGrp="1" noChangeArrowheads="1"/>
          </p:cNvSpPr>
          <p:nvPr>
            <p:ph type="dt" sz="half" idx="10"/>
          </p:nvPr>
        </p:nvSpPr>
        <p:spPr>
          <a:ln/>
        </p:spPr>
        <p:txBody>
          <a:bodyPr/>
          <a:lstStyle>
            <a:lvl1pPr>
              <a:defRPr/>
            </a:lvl1pPr>
          </a:lstStyle>
          <a:p>
            <a:pPr>
              <a:defRPr/>
            </a:pPr>
            <a:fld id="{765C3A7D-96AD-41DE-8AE1-9FA69D31D6F9}"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3285287E-27DC-44CE-8E2F-CD41E9D377FD}" type="slidenum">
              <a:rPr lang="zh-CN" altLang="en-US"/>
              <a:pPr>
                <a:defRPr/>
              </a:pPr>
              <a:t>‹#›</a:t>
            </a:fld>
            <a:endParaRPr lang="zh-CN" altLang="en-US"/>
          </a:p>
        </p:txBody>
      </p:sp>
    </p:spTree>
    <p:extLst>
      <p:ext uri="{BB962C8B-B14F-4D97-AF65-F5344CB8AC3E}">
        <p14:creationId xmlns:p14="http://schemas.microsoft.com/office/powerpoint/2010/main" val="114132431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4"/>
          <p:cNvSpPr>
            <a:spLocks noGrp="1" noChangeArrowheads="1"/>
          </p:cNvSpPr>
          <p:nvPr>
            <p:ph type="dt" sz="half" idx="10"/>
          </p:nvPr>
        </p:nvSpPr>
        <p:spPr>
          <a:ln/>
        </p:spPr>
        <p:txBody>
          <a:bodyPr/>
          <a:lstStyle>
            <a:lvl1pPr>
              <a:defRPr/>
            </a:lvl1pPr>
          </a:lstStyle>
          <a:p>
            <a:pPr>
              <a:defRPr/>
            </a:pPr>
            <a:fld id="{49B67027-55F8-4C3B-9968-2C56C502EBC3}" type="datetimeFigureOut">
              <a:rPr lang="zh-CN" altLang="en-US"/>
              <a:pPr>
                <a:defRPr/>
              </a:pPr>
              <a:t>2023/2/6</a:t>
            </a:fld>
            <a:endParaRPr lang="zh-CN"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1B9B009B-10FA-44EA-9CBD-93C608E8C862}" type="slidenum">
              <a:rPr lang="zh-CN" altLang="en-US"/>
              <a:pPr>
                <a:defRPr/>
              </a:pPr>
              <a:t>‹#›</a:t>
            </a:fld>
            <a:endParaRPr lang="zh-CN" altLang="en-US"/>
          </a:p>
        </p:txBody>
      </p:sp>
    </p:spTree>
    <p:extLst>
      <p:ext uri="{BB962C8B-B14F-4D97-AF65-F5344CB8AC3E}">
        <p14:creationId xmlns:p14="http://schemas.microsoft.com/office/powerpoint/2010/main" val="6020028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4"/>
          <p:cNvSpPr>
            <a:spLocks noGrp="1" noChangeArrowheads="1"/>
          </p:cNvSpPr>
          <p:nvPr>
            <p:ph type="dt" sz="half" idx="10"/>
          </p:nvPr>
        </p:nvSpPr>
        <p:spPr>
          <a:ln/>
        </p:spPr>
        <p:txBody>
          <a:bodyPr/>
          <a:lstStyle>
            <a:lvl1pPr>
              <a:defRPr/>
            </a:lvl1pPr>
          </a:lstStyle>
          <a:p>
            <a:pPr>
              <a:defRPr/>
            </a:pPr>
            <a:fld id="{A54F4EA7-EE19-469B-8D66-B7BAC97C524A}" type="datetimeFigureOut">
              <a:rPr lang="zh-CN" altLang="en-US"/>
              <a:pPr>
                <a:defRPr/>
              </a:pPr>
              <a:t>2023/2/6</a:t>
            </a:fld>
            <a:endParaRPr lang="zh-CN"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7B2604DE-3ABE-4263-871D-BED4CE910E4C}" type="slidenum">
              <a:rPr lang="zh-CN" altLang="en-US"/>
              <a:pPr>
                <a:defRPr/>
              </a:pPr>
              <a:t>‹#›</a:t>
            </a:fld>
            <a:endParaRPr lang="zh-CN" altLang="en-US"/>
          </a:p>
        </p:txBody>
      </p:sp>
    </p:spTree>
    <p:extLst>
      <p:ext uri="{BB962C8B-B14F-4D97-AF65-F5344CB8AC3E}">
        <p14:creationId xmlns:p14="http://schemas.microsoft.com/office/powerpoint/2010/main" val="3465731811"/>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F9FC98C4-7A10-45D6-A9D2-9F6B62EAC751}" type="datetimeFigureOut">
              <a:rPr lang="zh-CN" altLang="en-US"/>
              <a:pPr>
                <a:defRPr/>
              </a:pPr>
              <a:t>2023/2/6</a:t>
            </a:fld>
            <a:endParaRPr lang="zh-CN"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7E65DBC6-D785-46F2-8B7D-378C7460A4CB}" type="slidenum">
              <a:rPr lang="zh-CN" altLang="en-US"/>
              <a:pPr>
                <a:defRPr/>
              </a:pPr>
              <a:t>‹#›</a:t>
            </a:fld>
            <a:endParaRPr lang="zh-CN" altLang="en-US"/>
          </a:p>
        </p:txBody>
      </p:sp>
    </p:spTree>
    <p:extLst>
      <p:ext uri="{BB962C8B-B14F-4D97-AF65-F5344CB8AC3E}">
        <p14:creationId xmlns:p14="http://schemas.microsoft.com/office/powerpoint/2010/main" val="3984689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49E0D092-F509-4670-859F-5E5ABF33FD02}"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CCA238E-9F1F-4060-9DDF-CE929C652173}" type="slidenum">
              <a:rPr lang="zh-CN" altLang="en-US"/>
              <a:pPr>
                <a:defRPr/>
              </a:pPr>
              <a:t>‹#›</a:t>
            </a:fld>
            <a:endParaRPr lang="zh-CN" altLang="en-US"/>
          </a:p>
        </p:txBody>
      </p:sp>
    </p:spTree>
    <p:extLst>
      <p:ext uri="{BB962C8B-B14F-4D97-AF65-F5344CB8AC3E}">
        <p14:creationId xmlns:p14="http://schemas.microsoft.com/office/powerpoint/2010/main" val="314017496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C1976CEF-8828-46ED-9DA6-83FFEB6CF268}"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B220DB20-DC34-4975-83B2-9BD7F637DB02}" type="slidenum">
              <a:rPr lang="zh-CN" altLang="en-US"/>
              <a:pPr>
                <a:defRPr/>
              </a:pPr>
              <a:t>‹#›</a:t>
            </a:fld>
            <a:endParaRPr lang="zh-CN" altLang="en-US"/>
          </a:p>
        </p:txBody>
      </p:sp>
    </p:spTree>
    <p:extLst>
      <p:ext uri="{BB962C8B-B14F-4D97-AF65-F5344CB8AC3E}">
        <p14:creationId xmlns:p14="http://schemas.microsoft.com/office/powerpoint/2010/main" val="337764265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5C10D783-2A0D-4AA6-8272-4F80CEA1DF19}"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74AA96EA-9C7D-4493-9FB0-7FB0E20B4384}" type="slidenum">
              <a:rPr lang="zh-CN" altLang="en-US"/>
              <a:pPr>
                <a:defRPr/>
              </a:pPr>
              <a:t>‹#›</a:t>
            </a:fld>
            <a:endParaRPr lang="zh-CN" altLang="en-US"/>
          </a:p>
        </p:txBody>
      </p:sp>
    </p:spTree>
    <p:extLst>
      <p:ext uri="{BB962C8B-B14F-4D97-AF65-F5344CB8AC3E}">
        <p14:creationId xmlns:p14="http://schemas.microsoft.com/office/powerpoint/2010/main" val="352494973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E8147498-9227-4296-B60A-711F9A4E613B}"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83291551-E54E-4C0C-9084-5CB5F3E56F7B}" type="slidenum">
              <a:rPr lang="zh-CN" altLang="en-US"/>
              <a:pPr>
                <a:defRPr/>
              </a:pPr>
              <a:t>‹#›</a:t>
            </a:fld>
            <a:endParaRPr lang="zh-CN" altLang="en-US"/>
          </a:p>
        </p:txBody>
      </p:sp>
    </p:spTree>
    <p:extLst>
      <p:ext uri="{BB962C8B-B14F-4D97-AF65-F5344CB8AC3E}">
        <p14:creationId xmlns:p14="http://schemas.microsoft.com/office/powerpoint/2010/main" val="185806435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8CDD6E8A-9403-463B-904B-3858878F66C5}"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CC496D28-62EA-48F0-AD22-2AE07BE381DE}" type="slidenum">
              <a:rPr lang="zh-CN" altLang="en-US"/>
              <a:pPr>
                <a:defRPr/>
              </a:pPr>
              <a:t>‹#›</a:t>
            </a:fld>
            <a:endParaRPr lang="zh-CN" altLang="en-US"/>
          </a:p>
        </p:txBody>
      </p:sp>
    </p:spTree>
    <p:extLst>
      <p:ext uri="{BB962C8B-B14F-4D97-AF65-F5344CB8AC3E}">
        <p14:creationId xmlns:p14="http://schemas.microsoft.com/office/powerpoint/2010/main" val="2269004430"/>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6"/>
          <p:cNvSpPr>
            <a:spLocks noGrp="1" noChangeArrowheads="1"/>
          </p:cNvSpPr>
          <p:nvPr>
            <p:ph type="dt" sz="half" idx="10"/>
          </p:nvPr>
        </p:nvSpPr>
        <p:spPr>
          <a:ln/>
        </p:spPr>
        <p:txBody>
          <a:bodyPr/>
          <a:lstStyle>
            <a:lvl1pPr>
              <a:defRPr/>
            </a:lvl1pPr>
          </a:lstStyle>
          <a:p>
            <a:pPr>
              <a:defRPr/>
            </a:pPr>
            <a:fld id="{60F07316-C862-41AF-874D-A6B107567ABC}" type="datetimeFigureOut">
              <a:rPr lang="zh-CN" altLang="en-US"/>
              <a:pPr>
                <a:defRPr/>
              </a:pPr>
              <a:t>2023/2/6</a:t>
            </a:fld>
            <a:endParaRPr lang="zh-CN"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5CF3677F-9835-4CC0-ACB7-3813D25ACE7B}" type="slidenum">
              <a:rPr lang="zh-CN" altLang="en-US"/>
              <a:pPr>
                <a:defRPr/>
              </a:pPr>
              <a:t>‹#›</a:t>
            </a:fld>
            <a:endParaRPr lang="zh-CN" altLang="en-US"/>
          </a:p>
        </p:txBody>
      </p:sp>
    </p:spTree>
    <p:extLst>
      <p:ext uri="{BB962C8B-B14F-4D97-AF65-F5344CB8AC3E}">
        <p14:creationId xmlns:p14="http://schemas.microsoft.com/office/powerpoint/2010/main" val="415425101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6"/>
          <p:cNvSpPr>
            <a:spLocks noGrp="1" noChangeArrowheads="1"/>
          </p:cNvSpPr>
          <p:nvPr>
            <p:ph type="dt" sz="half" idx="10"/>
          </p:nvPr>
        </p:nvSpPr>
        <p:spPr>
          <a:ln/>
        </p:spPr>
        <p:txBody>
          <a:bodyPr/>
          <a:lstStyle>
            <a:lvl1pPr>
              <a:defRPr/>
            </a:lvl1pPr>
          </a:lstStyle>
          <a:p>
            <a:pPr>
              <a:defRPr/>
            </a:pPr>
            <a:fld id="{9C03E298-A679-476D-ABAE-EF247864F10F}" type="datetimeFigureOut">
              <a:rPr lang="zh-CN" altLang="en-US"/>
              <a:pPr>
                <a:defRPr/>
              </a:pPr>
              <a:t>2023/2/6</a:t>
            </a:fld>
            <a:endParaRPr lang="zh-CN"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65AF7C80-4488-438F-826E-9CD1C1B3F762}" type="slidenum">
              <a:rPr lang="zh-CN" altLang="en-US"/>
              <a:pPr>
                <a:defRPr/>
              </a:pPr>
              <a:t>‹#›</a:t>
            </a:fld>
            <a:endParaRPr lang="zh-CN" altLang="en-US"/>
          </a:p>
        </p:txBody>
      </p:sp>
    </p:spTree>
    <p:extLst>
      <p:ext uri="{BB962C8B-B14F-4D97-AF65-F5344CB8AC3E}">
        <p14:creationId xmlns:p14="http://schemas.microsoft.com/office/powerpoint/2010/main" val="401576335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6"/>
          <p:cNvSpPr>
            <a:spLocks noGrp="1" noChangeArrowheads="1"/>
          </p:cNvSpPr>
          <p:nvPr>
            <p:ph type="dt" sz="half" idx="10"/>
          </p:nvPr>
        </p:nvSpPr>
        <p:spPr>
          <a:ln/>
        </p:spPr>
        <p:txBody>
          <a:bodyPr/>
          <a:lstStyle>
            <a:lvl1pPr>
              <a:defRPr/>
            </a:lvl1pPr>
          </a:lstStyle>
          <a:p>
            <a:pPr>
              <a:defRPr/>
            </a:pPr>
            <a:fld id="{32B1EDFA-BC2C-4772-8E3C-92F278C47AA1}" type="datetimeFigureOut">
              <a:rPr lang="zh-CN" altLang="en-US"/>
              <a:pPr>
                <a:defRPr/>
              </a:pPr>
              <a:t>2023/2/6</a:t>
            </a:fld>
            <a:endParaRPr lang="zh-CN"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8B727197-1D3A-4EF7-A68F-A762E99B2B91}" type="slidenum">
              <a:rPr lang="zh-CN" altLang="en-US"/>
              <a:pPr>
                <a:defRPr/>
              </a:pPr>
              <a:t>‹#›</a:t>
            </a:fld>
            <a:endParaRPr lang="zh-CN" altLang="en-US"/>
          </a:p>
        </p:txBody>
      </p:sp>
    </p:spTree>
    <p:extLst>
      <p:ext uri="{BB962C8B-B14F-4D97-AF65-F5344CB8AC3E}">
        <p14:creationId xmlns:p14="http://schemas.microsoft.com/office/powerpoint/2010/main" val="404506450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6"/>
          <p:cNvSpPr>
            <a:spLocks noGrp="1" noChangeArrowheads="1"/>
          </p:cNvSpPr>
          <p:nvPr>
            <p:ph type="dt" sz="half" idx="10"/>
          </p:nvPr>
        </p:nvSpPr>
        <p:spPr>
          <a:ln/>
        </p:spPr>
        <p:txBody>
          <a:bodyPr/>
          <a:lstStyle>
            <a:lvl1pPr>
              <a:defRPr/>
            </a:lvl1pPr>
          </a:lstStyle>
          <a:p>
            <a:pPr>
              <a:defRPr/>
            </a:pPr>
            <a:fld id="{D0FFC9F9-B440-4EE6-B971-CF1A4CF53F17}" type="datetimeFigureOut">
              <a:rPr lang="zh-CN" altLang="en-US"/>
              <a:pPr>
                <a:defRPr/>
              </a:pPr>
              <a:t>2023/2/6</a:t>
            </a:fld>
            <a:endParaRPr lang="zh-CN"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9781DBA2-DCF6-4B12-A4DF-375833C2B6AF}" type="slidenum">
              <a:rPr lang="zh-CN" altLang="en-US"/>
              <a:pPr>
                <a:defRPr/>
              </a:pPr>
              <a:t>‹#›</a:t>
            </a:fld>
            <a:endParaRPr lang="zh-CN" altLang="en-US"/>
          </a:p>
        </p:txBody>
      </p:sp>
    </p:spTree>
    <p:extLst>
      <p:ext uri="{BB962C8B-B14F-4D97-AF65-F5344CB8AC3E}">
        <p14:creationId xmlns:p14="http://schemas.microsoft.com/office/powerpoint/2010/main" val="366387840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6"/>
          <p:cNvSpPr>
            <a:spLocks noGrp="1" noChangeArrowheads="1"/>
          </p:cNvSpPr>
          <p:nvPr>
            <p:ph type="dt" sz="half" idx="10"/>
          </p:nvPr>
        </p:nvSpPr>
        <p:spPr>
          <a:ln/>
        </p:spPr>
        <p:txBody>
          <a:bodyPr/>
          <a:lstStyle>
            <a:lvl1pPr>
              <a:defRPr/>
            </a:lvl1pPr>
          </a:lstStyle>
          <a:p>
            <a:pPr>
              <a:defRPr/>
            </a:pPr>
            <a:fld id="{1037197B-CE55-44E0-8EFF-EE21B852FC40}" type="datetimeFigureOut">
              <a:rPr lang="zh-CN" altLang="en-US"/>
              <a:pPr>
                <a:defRPr/>
              </a:pPr>
              <a:t>2023/2/6</a:t>
            </a:fld>
            <a:endParaRPr lang="zh-CN" altLang="en-US"/>
          </a:p>
        </p:txBody>
      </p:sp>
      <p:sp>
        <p:nvSpPr>
          <p:cNvPr id="8"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8"/>
          <p:cNvSpPr>
            <a:spLocks noGrp="1" noChangeArrowheads="1"/>
          </p:cNvSpPr>
          <p:nvPr>
            <p:ph type="sldNum" sz="quarter" idx="12"/>
          </p:nvPr>
        </p:nvSpPr>
        <p:spPr>
          <a:ln/>
        </p:spPr>
        <p:txBody>
          <a:bodyPr/>
          <a:lstStyle>
            <a:lvl1pPr>
              <a:defRPr/>
            </a:lvl1pPr>
          </a:lstStyle>
          <a:p>
            <a:pPr>
              <a:defRPr/>
            </a:pPr>
            <a:fld id="{C28A5DB5-01BB-4033-AF67-1B6A47695DC6}" type="slidenum">
              <a:rPr lang="zh-CN" altLang="en-US"/>
              <a:pPr>
                <a:defRPr/>
              </a:pPr>
              <a:t>‹#›</a:t>
            </a:fld>
            <a:endParaRPr lang="zh-CN" altLang="en-US"/>
          </a:p>
        </p:txBody>
      </p:sp>
    </p:spTree>
    <p:extLst>
      <p:ext uri="{BB962C8B-B14F-4D97-AF65-F5344CB8AC3E}">
        <p14:creationId xmlns:p14="http://schemas.microsoft.com/office/powerpoint/2010/main" val="2932924731"/>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6"/>
          <p:cNvSpPr>
            <a:spLocks noGrp="1" noChangeArrowheads="1"/>
          </p:cNvSpPr>
          <p:nvPr>
            <p:ph type="dt" sz="half" idx="10"/>
          </p:nvPr>
        </p:nvSpPr>
        <p:spPr>
          <a:ln/>
        </p:spPr>
        <p:txBody>
          <a:bodyPr/>
          <a:lstStyle>
            <a:lvl1pPr>
              <a:defRPr/>
            </a:lvl1pPr>
          </a:lstStyle>
          <a:p>
            <a:pPr>
              <a:defRPr/>
            </a:pPr>
            <a:fld id="{74834B80-D608-4C9F-AB91-8DE7688647C3}" type="datetimeFigureOut">
              <a:rPr lang="zh-CN" altLang="en-US"/>
              <a:pPr>
                <a:defRPr/>
              </a:pPr>
              <a:t>2023/2/6</a:t>
            </a:fld>
            <a:endParaRPr lang="zh-CN" altLang="en-US"/>
          </a:p>
        </p:txBody>
      </p:sp>
      <p:sp>
        <p:nvSpPr>
          <p:cNvPr id="4"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8"/>
          <p:cNvSpPr>
            <a:spLocks noGrp="1" noChangeArrowheads="1"/>
          </p:cNvSpPr>
          <p:nvPr>
            <p:ph type="sldNum" sz="quarter" idx="12"/>
          </p:nvPr>
        </p:nvSpPr>
        <p:spPr>
          <a:ln/>
        </p:spPr>
        <p:txBody>
          <a:bodyPr/>
          <a:lstStyle>
            <a:lvl1pPr>
              <a:defRPr/>
            </a:lvl1pPr>
          </a:lstStyle>
          <a:p>
            <a:pPr>
              <a:defRPr/>
            </a:pPr>
            <a:fld id="{77DF1C85-137C-487F-86AA-E1C64A8C5A3B}" type="slidenum">
              <a:rPr lang="zh-CN" altLang="en-US"/>
              <a:pPr>
                <a:defRPr/>
              </a:pPr>
              <a:t>‹#›</a:t>
            </a:fld>
            <a:endParaRPr lang="zh-CN" altLang="en-US"/>
          </a:p>
        </p:txBody>
      </p:sp>
    </p:spTree>
    <p:extLst>
      <p:ext uri="{BB962C8B-B14F-4D97-AF65-F5344CB8AC3E}">
        <p14:creationId xmlns:p14="http://schemas.microsoft.com/office/powerpoint/2010/main" val="2035925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B3E83E5D-BAEF-4864-834C-68D03948B347}"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F2353015-A9ED-4D21-A300-12FB329C6CE8}" type="slidenum">
              <a:rPr lang="zh-CN" altLang="en-US"/>
              <a:pPr>
                <a:defRPr/>
              </a:pPr>
              <a:t>‹#›</a:t>
            </a:fld>
            <a:endParaRPr lang="zh-CN" altLang="en-US"/>
          </a:p>
        </p:txBody>
      </p:sp>
    </p:spTree>
    <p:extLst>
      <p:ext uri="{BB962C8B-B14F-4D97-AF65-F5344CB8AC3E}">
        <p14:creationId xmlns:p14="http://schemas.microsoft.com/office/powerpoint/2010/main" val="338482375"/>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6"/>
          <p:cNvSpPr>
            <a:spLocks noGrp="1" noChangeArrowheads="1"/>
          </p:cNvSpPr>
          <p:nvPr>
            <p:ph type="dt" sz="half" idx="10"/>
          </p:nvPr>
        </p:nvSpPr>
        <p:spPr>
          <a:ln/>
        </p:spPr>
        <p:txBody>
          <a:bodyPr/>
          <a:lstStyle>
            <a:lvl1pPr>
              <a:defRPr/>
            </a:lvl1pPr>
          </a:lstStyle>
          <a:p>
            <a:pPr>
              <a:defRPr/>
            </a:pPr>
            <a:fld id="{2707C2E4-666E-4EF8-9856-BDAF7BEAF942}" type="datetimeFigureOut">
              <a:rPr lang="zh-CN" altLang="en-US"/>
              <a:pPr>
                <a:defRPr/>
              </a:pPr>
              <a:t>2023/2/6</a:t>
            </a:fld>
            <a:endParaRPr lang="zh-CN" altLang="en-US"/>
          </a:p>
        </p:txBody>
      </p:sp>
      <p:sp>
        <p:nvSpPr>
          <p:cNvPr id="3"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8"/>
          <p:cNvSpPr>
            <a:spLocks noGrp="1" noChangeArrowheads="1"/>
          </p:cNvSpPr>
          <p:nvPr>
            <p:ph type="sldNum" sz="quarter" idx="12"/>
          </p:nvPr>
        </p:nvSpPr>
        <p:spPr>
          <a:ln/>
        </p:spPr>
        <p:txBody>
          <a:bodyPr/>
          <a:lstStyle>
            <a:lvl1pPr>
              <a:defRPr/>
            </a:lvl1pPr>
          </a:lstStyle>
          <a:p>
            <a:pPr>
              <a:defRPr/>
            </a:pPr>
            <a:fld id="{93994B0E-B23C-4623-BB34-74961E720124}" type="slidenum">
              <a:rPr lang="zh-CN" altLang="en-US"/>
              <a:pPr>
                <a:defRPr/>
              </a:pPr>
              <a:t>‹#›</a:t>
            </a:fld>
            <a:endParaRPr lang="zh-CN" altLang="en-US"/>
          </a:p>
        </p:txBody>
      </p:sp>
    </p:spTree>
    <p:extLst>
      <p:ext uri="{BB962C8B-B14F-4D97-AF65-F5344CB8AC3E}">
        <p14:creationId xmlns:p14="http://schemas.microsoft.com/office/powerpoint/2010/main" val="322840624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6"/>
          <p:cNvSpPr>
            <a:spLocks noGrp="1" noChangeArrowheads="1"/>
          </p:cNvSpPr>
          <p:nvPr>
            <p:ph type="dt" sz="half" idx="10"/>
          </p:nvPr>
        </p:nvSpPr>
        <p:spPr>
          <a:ln/>
        </p:spPr>
        <p:txBody>
          <a:bodyPr/>
          <a:lstStyle>
            <a:lvl1pPr>
              <a:defRPr/>
            </a:lvl1pPr>
          </a:lstStyle>
          <a:p>
            <a:pPr>
              <a:defRPr/>
            </a:pPr>
            <a:fld id="{2CCA6A34-4F74-470D-B03F-40E9DAAD75C4}" type="datetimeFigureOut">
              <a:rPr lang="zh-CN" altLang="en-US"/>
              <a:pPr>
                <a:defRPr/>
              </a:pPr>
              <a:t>2023/2/6</a:t>
            </a:fld>
            <a:endParaRPr lang="zh-CN"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22CAE45D-27BD-48B5-9201-0CCBEE23AE71}" type="slidenum">
              <a:rPr lang="zh-CN" altLang="en-US"/>
              <a:pPr>
                <a:defRPr/>
              </a:pPr>
              <a:t>‹#›</a:t>
            </a:fld>
            <a:endParaRPr lang="zh-CN" altLang="en-US"/>
          </a:p>
        </p:txBody>
      </p:sp>
    </p:spTree>
    <p:extLst>
      <p:ext uri="{BB962C8B-B14F-4D97-AF65-F5344CB8AC3E}">
        <p14:creationId xmlns:p14="http://schemas.microsoft.com/office/powerpoint/2010/main" val="202808296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6"/>
          <p:cNvSpPr>
            <a:spLocks noGrp="1" noChangeArrowheads="1"/>
          </p:cNvSpPr>
          <p:nvPr>
            <p:ph type="dt" sz="half" idx="10"/>
          </p:nvPr>
        </p:nvSpPr>
        <p:spPr>
          <a:ln/>
        </p:spPr>
        <p:txBody>
          <a:bodyPr/>
          <a:lstStyle>
            <a:lvl1pPr>
              <a:defRPr/>
            </a:lvl1pPr>
          </a:lstStyle>
          <a:p>
            <a:pPr>
              <a:defRPr/>
            </a:pPr>
            <a:fld id="{C8F842DD-C9C6-443C-B259-9D0621A2C832}" type="datetimeFigureOut">
              <a:rPr lang="zh-CN" altLang="en-US"/>
              <a:pPr>
                <a:defRPr/>
              </a:pPr>
              <a:t>2023/2/6</a:t>
            </a:fld>
            <a:endParaRPr lang="zh-CN"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A40F84C0-F0C7-4A78-9A5E-6FDED34C5F5E}" type="slidenum">
              <a:rPr lang="zh-CN" altLang="en-US"/>
              <a:pPr>
                <a:defRPr/>
              </a:pPr>
              <a:t>‹#›</a:t>
            </a:fld>
            <a:endParaRPr lang="zh-CN" altLang="en-US"/>
          </a:p>
        </p:txBody>
      </p:sp>
    </p:spTree>
    <p:extLst>
      <p:ext uri="{BB962C8B-B14F-4D97-AF65-F5344CB8AC3E}">
        <p14:creationId xmlns:p14="http://schemas.microsoft.com/office/powerpoint/2010/main" val="379920316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6"/>
          <p:cNvSpPr>
            <a:spLocks noGrp="1" noChangeArrowheads="1"/>
          </p:cNvSpPr>
          <p:nvPr>
            <p:ph type="dt" sz="half" idx="10"/>
          </p:nvPr>
        </p:nvSpPr>
        <p:spPr>
          <a:ln/>
        </p:spPr>
        <p:txBody>
          <a:bodyPr/>
          <a:lstStyle>
            <a:lvl1pPr>
              <a:defRPr/>
            </a:lvl1pPr>
          </a:lstStyle>
          <a:p>
            <a:pPr>
              <a:defRPr/>
            </a:pPr>
            <a:fld id="{4E3660BA-5E18-4E9A-AECF-3A89E8C34574}" type="datetimeFigureOut">
              <a:rPr lang="zh-CN" altLang="en-US"/>
              <a:pPr>
                <a:defRPr/>
              </a:pPr>
              <a:t>2023/2/6</a:t>
            </a:fld>
            <a:endParaRPr lang="zh-CN"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EE1CCA4A-F593-4685-A0EA-7A913FE4B74E}" type="slidenum">
              <a:rPr lang="zh-CN" altLang="en-US"/>
              <a:pPr>
                <a:defRPr/>
              </a:pPr>
              <a:t>‹#›</a:t>
            </a:fld>
            <a:endParaRPr lang="zh-CN" altLang="en-US"/>
          </a:p>
        </p:txBody>
      </p:sp>
    </p:spTree>
    <p:extLst>
      <p:ext uri="{BB962C8B-B14F-4D97-AF65-F5344CB8AC3E}">
        <p14:creationId xmlns:p14="http://schemas.microsoft.com/office/powerpoint/2010/main" val="155710561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6"/>
          <p:cNvSpPr>
            <a:spLocks noGrp="1" noChangeArrowheads="1"/>
          </p:cNvSpPr>
          <p:nvPr>
            <p:ph type="dt" sz="half" idx="10"/>
          </p:nvPr>
        </p:nvSpPr>
        <p:spPr>
          <a:ln/>
        </p:spPr>
        <p:txBody>
          <a:bodyPr/>
          <a:lstStyle>
            <a:lvl1pPr>
              <a:defRPr/>
            </a:lvl1pPr>
          </a:lstStyle>
          <a:p>
            <a:pPr>
              <a:defRPr/>
            </a:pPr>
            <a:fld id="{E5FDA3AB-61FC-474F-932D-78B4491AEE06}" type="datetimeFigureOut">
              <a:rPr lang="zh-CN" altLang="en-US"/>
              <a:pPr>
                <a:defRPr/>
              </a:pPr>
              <a:t>2023/2/6</a:t>
            </a:fld>
            <a:endParaRPr lang="zh-CN"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37D7E215-79CD-4E43-A383-A63884D1ED1A}" type="slidenum">
              <a:rPr lang="zh-CN" altLang="en-US"/>
              <a:pPr>
                <a:defRPr/>
              </a:pPr>
              <a:t>‹#›</a:t>
            </a:fld>
            <a:endParaRPr lang="zh-CN" altLang="en-US"/>
          </a:p>
        </p:txBody>
      </p:sp>
    </p:spTree>
    <p:extLst>
      <p:ext uri="{BB962C8B-B14F-4D97-AF65-F5344CB8AC3E}">
        <p14:creationId xmlns:p14="http://schemas.microsoft.com/office/powerpoint/2010/main" val="1937216613"/>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2"/>
          <p:cNvSpPr>
            <a:spLocks noGrp="1" noChangeArrowheads="1"/>
          </p:cNvSpPr>
          <p:nvPr>
            <p:ph type="dt" sz="half" idx="10"/>
          </p:nvPr>
        </p:nvSpPr>
        <p:spPr>
          <a:ln/>
        </p:spPr>
        <p:txBody>
          <a:bodyPr/>
          <a:lstStyle>
            <a:lvl1pPr>
              <a:defRPr/>
            </a:lvl1pPr>
          </a:lstStyle>
          <a:p>
            <a:pPr>
              <a:defRPr/>
            </a:pPr>
            <a:fld id="{1A9ABF49-4DA6-4831-8FC0-41D404C63D5B}" type="datetimeFigureOut">
              <a:rPr lang="zh-CN" altLang="en-US"/>
              <a:pPr>
                <a:defRPr/>
              </a:pPr>
              <a:t>2023/2/6</a:t>
            </a:fld>
            <a:endParaRPr lang="zh-CN" altLang="en-US"/>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77BE2DBC-1731-4C69-945D-40D5C59BFB36}" type="slidenum">
              <a:rPr lang="zh-CN" altLang="en-US"/>
              <a:pPr>
                <a:defRPr/>
              </a:pPr>
              <a:t>‹#›</a:t>
            </a:fld>
            <a:endParaRPr lang="zh-CN" altLang="en-US"/>
          </a:p>
        </p:txBody>
      </p:sp>
    </p:spTree>
    <p:extLst>
      <p:ext uri="{BB962C8B-B14F-4D97-AF65-F5344CB8AC3E}">
        <p14:creationId xmlns:p14="http://schemas.microsoft.com/office/powerpoint/2010/main" val="82079006"/>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2"/>
          <p:cNvSpPr>
            <a:spLocks noGrp="1" noChangeArrowheads="1"/>
          </p:cNvSpPr>
          <p:nvPr>
            <p:ph type="dt" sz="half" idx="10"/>
          </p:nvPr>
        </p:nvSpPr>
        <p:spPr>
          <a:ln/>
        </p:spPr>
        <p:txBody>
          <a:bodyPr/>
          <a:lstStyle>
            <a:lvl1pPr>
              <a:defRPr/>
            </a:lvl1pPr>
          </a:lstStyle>
          <a:p>
            <a:pPr>
              <a:defRPr/>
            </a:pPr>
            <a:fld id="{BF36ECCB-6D6D-4157-AF7C-AE6B0E844614}" type="datetimeFigureOut">
              <a:rPr lang="zh-CN" altLang="en-US"/>
              <a:pPr>
                <a:defRPr/>
              </a:pPr>
              <a:t>2023/2/6</a:t>
            </a:fld>
            <a:endParaRPr lang="zh-CN" altLang="en-US"/>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AD55F921-B571-4EFF-89D1-126C73E68D4B}" type="slidenum">
              <a:rPr lang="zh-CN" altLang="en-US"/>
              <a:pPr>
                <a:defRPr/>
              </a:pPr>
              <a:t>‹#›</a:t>
            </a:fld>
            <a:endParaRPr lang="zh-CN" altLang="en-US"/>
          </a:p>
        </p:txBody>
      </p:sp>
    </p:spTree>
    <p:extLst>
      <p:ext uri="{BB962C8B-B14F-4D97-AF65-F5344CB8AC3E}">
        <p14:creationId xmlns:p14="http://schemas.microsoft.com/office/powerpoint/2010/main" val="40059588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2"/>
          <p:cNvSpPr>
            <a:spLocks noGrp="1" noChangeArrowheads="1"/>
          </p:cNvSpPr>
          <p:nvPr>
            <p:ph type="dt" sz="half" idx="10"/>
          </p:nvPr>
        </p:nvSpPr>
        <p:spPr>
          <a:ln/>
        </p:spPr>
        <p:txBody>
          <a:bodyPr/>
          <a:lstStyle>
            <a:lvl1pPr>
              <a:defRPr/>
            </a:lvl1pPr>
          </a:lstStyle>
          <a:p>
            <a:pPr>
              <a:defRPr/>
            </a:pPr>
            <a:fld id="{95568A04-81EC-43EC-9D20-F9D20DB1BA2C}" type="datetimeFigureOut">
              <a:rPr lang="zh-CN" altLang="en-US"/>
              <a:pPr>
                <a:defRPr/>
              </a:pPr>
              <a:t>2023/2/6</a:t>
            </a:fld>
            <a:endParaRPr lang="zh-CN" altLang="en-US"/>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0D40D7CA-D9D7-4C43-9691-4E16C156009E}" type="slidenum">
              <a:rPr lang="zh-CN" altLang="en-US"/>
              <a:pPr>
                <a:defRPr/>
              </a:pPr>
              <a:t>‹#›</a:t>
            </a:fld>
            <a:endParaRPr lang="zh-CN" altLang="en-US"/>
          </a:p>
        </p:txBody>
      </p:sp>
    </p:spTree>
    <p:extLst>
      <p:ext uri="{BB962C8B-B14F-4D97-AF65-F5344CB8AC3E}">
        <p14:creationId xmlns:p14="http://schemas.microsoft.com/office/powerpoint/2010/main" val="162396661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2"/>
          <p:cNvSpPr>
            <a:spLocks noGrp="1" noChangeArrowheads="1"/>
          </p:cNvSpPr>
          <p:nvPr>
            <p:ph type="dt" sz="half" idx="10"/>
          </p:nvPr>
        </p:nvSpPr>
        <p:spPr>
          <a:ln/>
        </p:spPr>
        <p:txBody>
          <a:bodyPr/>
          <a:lstStyle>
            <a:lvl1pPr>
              <a:defRPr/>
            </a:lvl1pPr>
          </a:lstStyle>
          <a:p>
            <a:pPr>
              <a:defRPr/>
            </a:pPr>
            <a:fld id="{A0AE8883-33FF-41A5-B5C8-D4BCC6E65664}" type="datetimeFigureOut">
              <a:rPr lang="zh-CN" altLang="en-US"/>
              <a:pPr>
                <a:defRPr/>
              </a:pPr>
              <a:t>2023/2/6</a:t>
            </a:fld>
            <a:endParaRPr lang="zh-CN" altLang="en-US"/>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4"/>
          <p:cNvSpPr>
            <a:spLocks noGrp="1" noChangeArrowheads="1"/>
          </p:cNvSpPr>
          <p:nvPr>
            <p:ph type="sldNum" sz="quarter" idx="12"/>
          </p:nvPr>
        </p:nvSpPr>
        <p:spPr>
          <a:ln/>
        </p:spPr>
        <p:txBody>
          <a:bodyPr/>
          <a:lstStyle>
            <a:lvl1pPr>
              <a:defRPr/>
            </a:lvl1pPr>
          </a:lstStyle>
          <a:p>
            <a:pPr>
              <a:defRPr/>
            </a:pPr>
            <a:fld id="{CF5DE218-D9A7-49FC-98DD-E7247886C379}" type="slidenum">
              <a:rPr lang="zh-CN" altLang="en-US"/>
              <a:pPr>
                <a:defRPr/>
              </a:pPr>
              <a:t>‹#›</a:t>
            </a:fld>
            <a:endParaRPr lang="zh-CN" altLang="en-US"/>
          </a:p>
        </p:txBody>
      </p:sp>
    </p:spTree>
    <p:extLst>
      <p:ext uri="{BB962C8B-B14F-4D97-AF65-F5344CB8AC3E}">
        <p14:creationId xmlns:p14="http://schemas.microsoft.com/office/powerpoint/2010/main" val="283004439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2"/>
          <p:cNvSpPr>
            <a:spLocks noGrp="1" noChangeArrowheads="1"/>
          </p:cNvSpPr>
          <p:nvPr>
            <p:ph type="dt" sz="half" idx="10"/>
          </p:nvPr>
        </p:nvSpPr>
        <p:spPr>
          <a:ln/>
        </p:spPr>
        <p:txBody>
          <a:bodyPr/>
          <a:lstStyle>
            <a:lvl1pPr>
              <a:defRPr/>
            </a:lvl1pPr>
          </a:lstStyle>
          <a:p>
            <a:pPr>
              <a:defRPr/>
            </a:pPr>
            <a:fld id="{060B10AC-8980-4E7E-A026-E262DC802461}" type="datetimeFigureOut">
              <a:rPr lang="zh-CN" altLang="en-US"/>
              <a:pPr>
                <a:defRPr/>
              </a:pPr>
              <a:t>2023/2/6</a:t>
            </a:fld>
            <a:endParaRPr lang="zh-CN" altLang="en-US"/>
          </a:p>
        </p:txBody>
      </p:sp>
      <p:sp>
        <p:nvSpPr>
          <p:cNvPr id="8"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4"/>
          <p:cNvSpPr>
            <a:spLocks noGrp="1" noChangeArrowheads="1"/>
          </p:cNvSpPr>
          <p:nvPr>
            <p:ph type="sldNum" sz="quarter" idx="12"/>
          </p:nvPr>
        </p:nvSpPr>
        <p:spPr>
          <a:ln/>
        </p:spPr>
        <p:txBody>
          <a:bodyPr/>
          <a:lstStyle>
            <a:lvl1pPr>
              <a:defRPr/>
            </a:lvl1pPr>
          </a:lstStyle>
          <a:p>
            <a:pPr>
              <a:defRPr/>
            </a:pPr>
            <a:fld id="{AB3C2040-7CAA-498C-9ED9-9B655EED249C}" type="slidenum">
              <a:rPr lang="zh-CN" altLang="en-US"/>
              <a:pPr>
                <a:defRPr/>
              </a:pPr>
              <a:t>‹#›</a:t>
            </a:fld>
            <a:endParaRPr lang="zh-CN" altLang="en-US"/>
          </a:p>
        </p:txBody>
      </p:sp>
    </p:spTree>
    <p:extLst>
      <p:ext uri="{BB962C8B-B14F-4D97-AF65-F5344CB8AC3E}">
        <p14:creationId xmlns:p14="http://schemas.microsoft.com/office/powerpoint/2010/main" val="3617055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FBB19371-6E38-4539-A442-C47B1CAC49CF}" type="datetimeFigureOut">
              <a:rPr lang="zh-CN" altLang="en-US"/>
              <a:pPr>
                <a:defRPr/>
              </a:pPr>
              <a:t>2023/2/6</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ABDB393E-85E9-48E4-A599-2719FA4C7002}" type="slidenum">
              <a:rPr lang="zh-CN" altLang="en-US"/>
              <a:pPr>
                <a:defRPr/>
              </a:pPr>
              <a:t>‹#›</a:t>
            </a:fld>
            <a:endParaRPr lang="zh-CN" altLang="en-US"/>
          </a:p>
        </p:txBody>
      </p:sp>
    </p:spTree>
    <p:extLst>
      <p:ext uri="{BB962C8B-B14F-4D97-AF65-F5344CB8AC3E}">
        <p14:creationId xmlns:p14="http://schemas.microsoft.com/office/powerpoint/2010/main" val="4255846025"/>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2"/>
          <p:cNvSpPr>
            <a:spLocks noGrp="1" noChangeArrowheads="1"/>
          </p:cNvSpPr>
          <p:nvPr>
            <p:ph type="dt" sz="half" idx="10"/>
          </p:nvPr>
        </p:nvSpPr>
        <p:spPr>
          <a:ln/>
        </p:spPr>
        <p:txBody>
          <a:bodyPr/>
          <a:lstStyle>
            <a:lvl1pPr>
              <a:defRPr/>
            </a:lvl1pPr>
          </a:lstStyle>
          <a:p>
            <a:pPr>
              <a:defRPr/>
            </a:pPr>
            <a:fld id="{C226C362-7A61-4A46-811E-8C96ADEE770D}" type="datetimeFigureOut">
              <a:rPr lang="zh-CN" altLang="en-US"/>
              <a:pPr>
                <a:defRPr/>
              </a:pPr>
              <a:t>2023/2/6</a:t>
            </a:fld>
            <a:endParaRPr lang="zh-CN" altLang="en-US"/>
          </a:p>
        </p:txBody>
      </p:sp>
      <p:sp>
        <p:nvSpPr>
          <p:cNvPr id="4"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4"/>
          <p:cNvSpPr>
            <a:spLocks noGrp="1" noChangeArrowheads="1"/>
          </p:cNvSpPr>
          <p:nvPr>
            <p:ph type="sldNum" sz="quarter" idx="12"/>
          </p:nvPr>
        </p:nvSpPr>
        <p:spPr>
          <a:ln/>
        </p:spPr>
        <p:txBody>
          <a:bodyPr/>
          <a:lstStyle>
            <a:lvl1pPr>
              <a:defRPr/>
            </a:lvl1pPr>
          </a:lstStyle>
          <a:p>
            <a:pPr>
              <a:defRPr/>
            </a:pPr>
            <a:fld id="{220D4276-B17A-45A6-ACB2-E7731D56E8F5}" type="slidenum">
              <a:rPr lang="zh-CN" altLang="en-US"/>
              <a:pPr>
                <a:defRPr/>
              </a:pPr>
              <a:t>‹#›</a:t>
            </a:fld>
            <a:endParaRPr lang="zh-CN" altLang="en-US"/>
          </a:p>
        </p:txBody>
      </p:sp>
    </p:spTree>
    <p:extLst>
      <p:ext uri="{BB962C8B-B14F-4D97-AF65-F5344CB8AC3E}">
        <p14:creationId xmlns:p14="http://schemas.microsoft.com/office/powerpoint/2010/main" val="254690281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2"/>
          <p:cNvSpPr>
            <a:spLocks noGrp="1" noChangeArrowheads="1"/>
          </p:cNvSpPr>
          <p:nvPr>
            <p:ph type="dt" sz="half" idx="10"/>
          </p:nvPr>
        </p:nvSpPr>
        <p:spPr>
          <a:ln/>
        </p:spPr>
        <p:txBody>
          <a:bodyPr/>
          <a:lstStyle>
            <a:lvl1pPr>
              <a:defRPr/>
            </a:lvl1pPr>
          </a:lstStyle>
          <a:p>
            <a:pPr>
              <a:defRPr/>
            </a:pPr>
            <a:fld id="{E6DFA0AA-14F2-4EDE-9DE8-CF619F82C108}" type="datetimeFigureOut">
              <a:rPr lang="zh-CN" altLang="en-US"/>
              <a:pPr>
                <a:defRPr/>
              </a:pPr>
              <a:t>2023/2/6</a:t>
            </a:fld>
            <a:endParaRPr lang="zh-CN" altLang="en-US"/>
          </a:p>
        </p:txBody>
      </p:sp>
      <p:sp>
        <p:nvSpPr>
          <p:cNvPr id="3"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4"/>
          <p:cNvSpPr>
            <a:spLocks noGrp="1" noChangeArrowheads="1"/>
          </p:cNvSpPr>
          <p:nvPr>
            <p:ph type="sldNum" sz="quarter" idx="12"/>
          </p:nvPr>
        </p:nvSpPr>
        <p:spPr>
          <a:ln/>
        </p:spPr>
        <p:txBody>
          <a:bodyPr/>
          <a:lstStyle>
            <a:lvl1pPr>
              <a:defRPr/>
            </a:lvl1pPr>
          </a:lstStyle>
          <a:p>
            <a:pPr>
              <a:defRPr/>
            </a:pPr>
            <a:fld id="{F326D824-4993-4A97-9CDA-D6F17A81A61C}" type="slidenum">
              <a:rPr lang="zh-CN" altLang="en-US"/>
              <a:pPr>
                <a:defRPr/>
              </a:pPr>
              <a:t>‹#›</a:t>
            </a:fld>
            <a:endParaRPr lang="zh-CN" altLang="en-US"/>
          </a:p>
        </p:txBody>
      </p:sp>
    </p:spTree>
    <p:extLst>
      <p:ext uri="{BB962C8B-B14F-4D97-AF65-F5344CB8AC3E}">
        <p14:creationId xmlns:p14="http://schemas.microsoft.com/office/powerpoint/2010/main" val="353422518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2"/>
          <p:cNvSpPr>
            <a:spLocks noGrp="1" noChangeArrowheads="1"/>
          </p:cNvSpPr>
          <p:nvPr>
            <p:ph type="dt" sz="half" idx="10"/>
          </p:nvPr>
        </p:nvSpPr>
        <p:spPr>
          <a:ln/>
        </p:spPr>
        <p:txBody>
          <a:bodyPr/>
          <a:lstStyle>
            <a:lvl1pPr>
              <a:defRPr/>
            </a:lvl1pPr>
          </a:lstStyle>
          <a:p>
            <a:pPr>
              <a:defRPr/>
            </a:pPr>
            <a:fld id="{9D5ACA46-74A2-4089-8DF1-F2D7D45E1701}" type="datetimeFigureOut">
              <a:rPr lang="zh-CN" altLang="en-US"/>
              <a:pPr>
                <a:defRPr/>
              </a:pPr>
              <a:t>2023/2/6</a:t>
            </a:fld>
            <a:endParaRPr lang="zh-CN" altLang="en-US"/>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4"/>
          <p:cNvSpPr>
            <a:spLocks noGrp="1" noChangeArrowheads="1"/>
          </p:cNvSpPr>
          <p:nvPr>
            <p:ph type="sldNum" sz="quarter" idx="12"/>
          </p:nvPr>
        </p:nvSpPr>
        <p:spPr>
          <a:ln/>
        </p:spPr>
        <p:txBody>
          <a:bodyPr/>
          <a:lstStyle>
            <a:lvl1pPr>
              <a:defRPr/>
            </a:lvl1pPr>
          </a:lstStyle>
          <a:p>
            <a:pPr>
              <a:defRPr/>
            </a:pPr>
            <a:fld id="{2CBD8882-F8E3-4F04-9F78-27026F11471D}" type="slidenum">
              <a:rPr lang="zh-CN" altLang="en-US"/>
              <a:pPr>
                <a:defRPr/>
              </a:pPr>
              <a:t>‹#›</a:t>
            </a:fld>
            <a:endParaRPr lang="zh-CN" altLang="en-US"/>
          </a:p>
        </p:txBody>
      </p:sp>
    </p:spTree>
    <p:extLst>
      <p:ext uri="{BB962C8B-B14F-4D97-AF65-F5344CB8AC3E}">
        <p14:creationId xmlns:p14="http://schemas.microsoft.com/office/powerpoint/2010/main" val="225377189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2"/>
          <p:cNvSpPr>
            <a:spLocks noGrp="1" noChangeArrowheads="1"/>
          </p:cNvSpPr>
          <p:nvPr>
            <p:ph type="dt" sz="half" idx="10"/>
          </p:nvPr>
        </p:nvSpPr>
        <p:spPr>
          <a:ln/>
        </p:spPr>
        <p:txBody>
          <a:bodyPr/>
          <a:lstStyle>
            <a:lvl1pPr>
              <a:defRPr/>
            </a:lvl1pPr>
          </a:lstStyle>
          <a:p>
            <a:pPr>
              <a:defRPr/>
            </a:pPr>
            <a:fld id="{20AF725A-35B5-4851-BCF2-3422BE761086}" type="datetimeFigureOut">
              <a:rPr lang="zh-CN" altLang="en-US"/>
              <a:pPr>
                <a:defRPr/>
              </a:pPr>
              <a:t>2023/2/6</a:t>
            </a:fld>
            <a:endParaRPr lang="zh-CN" altLang="en-US"/>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4"/>
          <p:cNvSpPr>
            <a:spLocks noGrp="1" noChangeArrowheads="1"/>
          </p:cNvSpPr>
          <p:nvPr>
            <p:ph type="sldNum" sz="quarter" idx="12"/>
          </p:nvPr>
        </p:nvSpPr>
        <p:spPr>
          <a:ln/>
        </p:spPr>
        <p:txBody>
          <a:bodyPr/>
          <a:lstStyle>
            <a:lvl1pPr>
              <a:defRPr/>
            </a:lvl1pPr>
          </a:lstStyle>
          <a:p>
            <a:pPr>
              <a:defRPr/>
            </a:pPr>
            <a:fld id="{C0A326D5-2740-4D90-A0B7-44D80DB15D71}" type="slidenum">
              <a:rPr lang="zh-CN" altLang="en-US"/>
              <a:pPr>
                <a:defRPr/>
              </a:pPr>
              <a:t>‹#›</a:t>
            </a:fld>
            <a:endParaRPr lang="zh-CN" altLang="en-US"/>
          </a:p>
        </p:txBody>
      </p:sp>
    </p:spTree>
    <p:extLst>
      <p:ext uri="{BB962C8B-B14F-4D97-AF65-F5344CB8AC3E}">
        <p14:creationId xmlns:p14="http://schemas.microsoft.com/office/powerpoint/2010/main" val="1013934211"/>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2"/>
          <p:cNvSpPr>
            <a:spLocks noGrp="1" noChangeArrowheads="1"/>
          </p:cNvSpPr>
          <p:nvPr>
            <p:ph type="dt" sz="half" idx="10"/>
          </p:nvPr>
        </p:nvSpPr>
        <p:spPr>
          <a:ln/>
        </p:spPr>
        <p:txBody>
          <a:bodyPr/>
          <a:lstStyle>
            <a:lvl1pPr>
              <a:defRPr/>
            </a:lvl1pPr>
          </a:lstStyle>
          <a:p>
            <a:pPr>
              <a:defRPr/>
            </a:pPr>
            <a:fld id="{989479CB-4CEE-4438-A800-F19B5B58470E}" type="datetimeFigureOut">
              <a:rPr lang="zh-CN" altLang="en-US"/>
              <a:pPr>
                <a:defRPr/>
              </a:pPr>
              <a:t>2023/2/6</a:t>
            </a:fld>
            <a:endParaRPr lang="zh-CN" altLang="en-US"/>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AFA51DD1-A633-4FAD-8449-14A4D8FF79CB}" type="slidenum">
              <a:rPr lang="zh-CN" altLang="en-US"/>
              <a:pPr>
                <a:defRPr/>
              </a:pPr>
              <a:t>‹#›</a:t>
            </a:fld>
            <a:endParaRPr lang="zh-CN" altLang="en-US"/>
          </a:p>
        </p:txBody>
      </p:sp>
    </p:spTree>
    <p:extLst>
      <p:ext uri="{BB962C8B-B14F-4D97-AF65-F5344CB8AC3E}">
        <p14:creationId xmlns:p14="http://schemas.microsoft.com/office/powerpoint/2010/main" val="411447278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2"/>
          <p:cNvSpPr>
            <a:spLocks noGrp="1" noChangeArrowheads="1"/>
          </p:cNvSpPr>
          <p:nvPr>
            <p:ph type="dt" sz="half" idx="10"/>
          </p:nvPr>
        </p:nvSpPr>
        <p:spPr>
          <a:ln/>
        </p:spPr>
        <p:txBody>
          <a:bodyPr/>
          <a:lstStyle>
            <a:lvl1pPr>
              <a:defRPr/>
            </a:lvl1pPr>
          </a:lstStyle>
          <a:p>
            <a:pPr>
              <a:defRPr/>
            </a:pPr>
            <a:fld id="{7F1D8446-3C82-4F3A-A70A-BAC5C5F1A9BE}" type="datetimeFigureOut">
              <a:rPr lang="zh-CN" altLang="en-US"/>
              <a:pPr>
                <a:defRPr/>
              </a:pPr>
              <a:t>2023/2/6</a:t>
            </a:fld>
            <a:endParaRPr lang="zh-CN" altLang="en-US"/>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F3E8A8FB-8A72-46AA-9014-176438EB96CF}" type="slidenum">
              <a:rPr lang="zh-CN" altLang="en-US"/>
              <a:pPr>
                <a:defRPr/>
              </a:pPr>
              <a:t>‹#›</a:t>
            </a:fld>
            <a:endParaRPr lang="zh-CN" altLang="en-US"/>
          </a:p>
        </p:txBody>
      </p:sp>
    </p:spTree>
    <p:extLst>
      <p:ext uri="{BB962C8B-B14F-4D97-AF65-F5344CB8AC3E}">
        <p14:creationId xmlns:p14="http://schemas.microsoft.com/office/powerpoint/2010/main" val="184690320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1"/>
          <p:cNvSpPr>
            <a:spLocks noGrp="1" noChangeArrowheads="1"/>
          </p:cNvSpPr>
          <p:nvPr>
            <p:ph type="dt" sz="half" idx="10"/>
          </p:nvPr>
        </p:nvSpPr>
        <p:spPr>
          <a:ln/>
        </p:spPr>
        <p:txBody>
          <a:bodyPr/>
          <a:lstStyle>
            <a:lvl1pPr>
              <a:defRPr/>
            </a:lvl1pPr>
          </a:lstStyle>
          <a:p>
            <a:pPr>
              <a:defRPr/>
            </a:pPr>
            <a:fld id="{C9697B75-E2E2-4B1D-8C32-EF46B4A4F552}" type="datetimeFigureOut">
              <a:rPr lang="zh-CN" altLang="en-US"/>
              <a:pPr>
                <a:defRPr/>
              </a:pPr>
              <a:t>2023/2/6</a:t>
            </a:fld>
            <a:endParaRPr lang="zh-CN"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577FC4C9-BACE-4481-AE50-B7D684352F2B}" type="slidenum">
              <a:rPr lang="zh-CN" altLang="en-US"/>
              <a:pPr>
                <a:defRPr/>
              </a:pPr>
              <a:t>‹#›</a:t>
            </a:fld>
            <a:endParaRPr lang="zh-CN" altLang="en-US"/>
          </a:p>
        </p:txBody>
      </p:sp>
    </p:spTree>
    <p:extLst>
      <p:ext uri="{BB962C8B-B14F-4D97-AF65-F5344CB8AC3E}">
        <p14:creationId xmlns:p14="http://schemas.microsoft.com/office/powerpoint/2010/main" val="48587450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1"/>
          <p:cNvSpPr>
            <a:spLocks noGrp="1" noChangeArrowheads="1"/>
          </p:cNvSpPr>
          <p:nvPr>
            <p:ph type="dt" sz="half" idx="10"/>
          </p:nvPr>
        </p:nvSpPr>
        <p:spPr>
          <a:ln/>
        </p:spPr>
        <p:txBody>
          <a:bodyPr/>
          <a:lstStyle>
            <a:lvl1pPr>
              <a:defRPr/>
            </a:lvl1pPr>
          </a:lstStyle>
          <a:p>
            <a:pPr>
              <a:defRPr/>
            </a:pPr>
            <a:fld id="{F99B466C-BC58-4AC0-BF1F-FD242E08FA21}" type="datetimeFigureOut">
              <a:rPr lang="zh-CN" altLang="en-US"/>
              <a:pPr>
                <a:defRPr/>
              </a:pPr>
              <a:t>2023/2/6</a:t>
            </a:fld>
            <a:endParaRPr lang="zh-CN"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0D537FE7-8FFC-4298-905D-C22B930F639F}" type="slidenum">
              <a:rPr lang="zh-CN" altLang="en-US"/>
              <a:pPr>
                <a:defRPr/>
              </a:pPr>
              <a:t>‹#›</a:t>
            </a:fld>
            <a:endParaRPr lang="zh-CN" altLang="en-US"/>
          </a:p>
        </p:txBody>
      </p:sp>
    </p:spTree>
    <p:extLst>
      <p:ext uri="{BB962C8B-B14F-4D97-AF65-F5344CB8AC3E}">
        <p14:creationId xmlns:p14="http://schemas.microsoft.com/office/powerpoint/2010/main" val="423035938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1"/>
          <p:cNvSpPr>
            <a:spLocks noGrp="1" noChangeArrowheads="1"/>
          </p:cNvSpPr>
          <p:nvPr>
            <p:ph type="dt" sz="half" idx="10"/>
          </p:nvPr>
        </p:nvSpPr>
        <p:spPr>
          <a:ln/>
        </p:spPr>
        <p:txBody>
          <a:bodyPr/>
          <a:lstStyle>
            <a:lvl1pPr>
              <a:defRPr/>
            </a:lvl1pPr>
          </a:lstStyle>
          <a:p>
            <a:pPr>
              <a:defRPr/>
            </a:pPr>
            <a:fld id="{2D137BEA-EE1C-48A9-BCBB-17E5275B2434}" type="datetimeFigureOut">
              <a:rPr lang="zh-CN" altLang="en-US"/>
              <a:pPr>
                <a:defRPr/>
              </a:pPr>
              <a:t>2023/2/6</a:t>
            </a:fld>
            <a:endParaRPr lang="zh-CN"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940BEBF9-1948-4F3E-BF69-173855335C17}" type="slidenum">
              <a:rPr lang="zh-CN" altLang="en-US"/>
              <a:pPr>
                <a:defRPr/>
              </a:pPr>
              <a:t>‹#›</a:t>
            </a:fld>
            <a:endParaRPr lang="zh-CN" altLang="en-US"/>
          </a:p>
        </p:txBody>
      </p:sp>
    </p:spTree>
    <p:extLst>
      <p:ext uri="{BB962C8B-B14F-4D97-AF65-F5344CB8AC3E}">
        <p14:creationId xmlns:p14="http://schemas.microsoft.com/office/powerpoint/2010/main" val="166169384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1"/>
          <p:cNvSpPr>
            <a:spLocks noGrp="1" noChangeArrowheads="1"/>
          </p:cNvSpPr>
          <p:nvPr>
            <p:ph type="dt" sz="half" idx="10"/>
          </p:nvPr>
        </p:nvSpPr>
        <p:spPr>
          <a:ln/>
        </p:spPr>
        <p:txBody>
          <a:bodyPr/>
          <a:lstStyle>
            <a:lvl1pPr>
              <a:defRPr/>
            </a:lvl1pPr>
          </a:lstStyle>
          <a:p>
            <a:pPr>
              <a:defRPr/>
            </a:pPr>
            <a:fld id="{20633DCA-D565-43D3-A421-25E3B50C570E}" type="datetimeFigureOut">
              <a:rPr lang="zh-CN" altLang="en-US"/>
              <a:pPr>
                <a:defRPr/>
              </a:pPr>
              <a:t>2023/2/6</a:t>
            </a:fld>
            <a:endParaRPr lang="zh-CN" altLang="en-US"/>
          </a:p>
        </p:txBody>
      </p:sp>
      <p:sp>
        <p:nvSpPr>
          <p:cNvPr id="6"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3"/>
          <p:cNvSpPr>
            <a:spLocks noGrp="1" noChangeArrowheads="1"/>
          </p:cNvSpPr>
          <p:nvPr>
            <p:ph type="sldNum" sz="quarter" idx="12"/>
          </p:nvPr>
        </p:nvSpPr>
        <p:spPr>
          <a:ln/>
        </p:spPr>
        <p:txBody>
          <a:bodyPr/>
          <a:lstStyle>
            <a:lvl1pPr>
              <a:defRPr/>
            </a:lvl1pPr>
          </a:lstStyle>
          <a:p>
            <a:pPr>
              <a:defRPr/>
            </a:pPr>
            <a:fld id="{C068CCD4-55EA-47C6-8F95-59817DC3DD2A}" type="slidenum">
              <a:rPr lang="zh-CN" altLang="en-US"/>
              <a:pPr>
                <a:defRPr/>
              </a:pPr>
              <a:t>‹#›</a:t>
            </a:fld>
            <a:endParaRPr lang="zh-CN" altLang="en-US"/>
          </a:p>
        </p:txBody>
      </p:sp>
    </p:spTree>
    <p:extLst>
      <p:ext uri="{BB962C8B-B14F-4D97-AF65-F5344CB8AC3E}">
        <p14:creationId xmlns:p14="http://schemas.microsoft.com/office/powerpoint/2010/main" val="78359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29B7844D-2BF3-42D4-83AB-C7145D0CA40F}" type="datetimeFigureOut">
              <a:rPr lang="zh-CN" altLang="en-US"/>
              <a:pPr>
                <a:defRPr/>
              </a:pPr>
              <a:t>2023/2/6</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4848E7F0-8D88-40BF-BBC1-CDFB709E9FAA}" type="slidenum">
              <a:rPr lang="zh-CN" altLang="en-US"/>
              <a:pPr>
                <a:defRPr/>
              </a:pPr>
              <a:t>‹#›</a:t>
            </a:fld>
            <a:endParaRPr lang="zh-CN" altLang="en-US"/>
          </a:p>
        </p:txBody>
      </p:sp>
    </p:spTree>
    <p:extLst>
      <p:ext uri="{BB962C8B-B14F-4D97-AF65-F5344CB8AC3E}">
        <p14:creationId xmlns:p14="http://schemas.microsoft.com/office/powerpoint/2010/main" val="3624136456"/>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1"/>
          <p:cNvSpPr>
            <a:spLocks noGrp="1" noChangeArrowheads="1"/>
          </p:cNvSpPr>
          <p:nvPr>
            <p:ph type="dt" sz="half" idx="10"/>
          </p:nvPr>
        </p:nvSpPr>
        <p:spPr>
          <a:ln/>
        </p:spPr>
        <p:txBody>
          <a:bodyPr/>
          <a:lstStyle>
            <a:lvl1pPr>
              <a:defRPr/>
            </a:lvl1pPr>
          </a:lstStyle>
          <a:p>
            <a:pPr>
              <a:defRPr/>
            </a:pPr>
            <a:fld id="{E0398948-CEDF-4BDE-BD62-39692022998C}" type="datetimeFigureOut">
              <a:rPr lang="zh-CN" altLang="en-US"/>
              <a:pPr>
                <a:defRPr/>
              </a:pPr>
              <a:t>2023/2/6</a:t>
            </a:fld>
            <a:endParaRPr lang="zh-CN" altLang="en-US"/>
          </a:p>
        </p:txBody>
      </p:sp>
      <p:sp>
        <p:nvSpPr>
          <p:cNvPr id="8"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3"/>
          <p:cNvSpPr>
            <a:spLocks noGrp="1" noChangeArrowheads="1"/>
          </p:cNvSpPr>
          <p:nvPr>
            <p:ph type="sldNum" sz="quarter" idx="12"/>
          </p:nvPr>
        </p:nvSpPr>
        <p:spPr>
          <a:ln/>
        </p:spPr>
        <p:txBody>
          <a:bodyPr/>
          <a:lstStyle>
            <a:lvl1pPr>
              <a:defRPr/>
            </a:lvl1pPr>
          </a:lstStyle>
          <a:p>
            <a:pPr>
              <a:defRPr/>
            </a:pPr>
            <a:fld id="{71BA49F1-0787-4332-BCD8-73B710C85689}" type="slidenum">
              <a:rPr lang="zh-CN" altLang="en-US"/>
              <a:pPr>
                <a:defRPr/>
              </a:pPr>
              <a:t>‹#›</a:t>
            </a:fld>
            <a:endParaRPr lang="zh-CN" altLang="en-US"/>
          </a:p>
        </p:txBody>
      </p:sp>
    </p:spTree>
    <p:extLst>
      <p:ext uri="{BB962C8B-B14F-4D97-AF65-F5344CB8AC3E}">
        <p14:creationId xmlns:p14="http://schemas.microsoft.com/office/powerpoint/2010/main" val="2809359673"/>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1"/>
          <p:cNvSpPr>
            <a:spLocks noGrp="1" noChangeArrowheads="1"/>
          </p:cNvSpPr>
          <p:nvPr>
            <p:ph type="dt" sz="half" idx="10"/>
          </p:nvPr>
        </p:nvSpPr>
        <p:spPr>
          <a:ln/>
        </p:spPr>
        <p:txBody>
          <a:bodyPr/>
          <a:lstStyle>
            <a:lvl1pPr>
              <a:defRPr/>
            </a:lvl1pPr>
          </a:lstStyle>
          <a:p>
            <a:pPr>
              <a:defRPr/>
            </a:pPr>
            <a:fld id="{5E33DBD1-7456-4060-A525-CB23B1A80588}" type="datetimeFigureOut">
              <a:rPr lang="zh-CN" altLang="en-US"/>
              <a:pPr>
                <a:defRPr/>
              </a:pPr>
              <a:t>2023/2/6</a:t>
            </a:fld>
            <a:endParaRPr lang="zh-CN" altLang="en-US"/>
          </a:p>
        </p:txBody>
      </p:sp>
      <p:sp>
        <p:nvSpPr>
          <p:cNvPr id="4"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3"/>
          <p:cNvSpPr>
            <a:spLocks noGrp="1" noChangeArrowheads="1"/>
          </p:cNvSpPr>
          <p:nvPr>
            <p:ph type="sldNum" sz="quarter" idx="12"/>
          </p:nvPr>
        </p:nvSpPr>
        <p:spPr>
          <a:ln/>
        </p:spPr>
        <p:txBody>
          <a:bodyPr/>
          <a:lstStyle>
            <a:lvl1pPr>
              <a:defRPr/>
            </a:lvl1pPr>
          </a:lstStyle>
          <a:p>
            <a:pPr>
              <a:defRPr/>
            </a:pPr>
            <a:fld id="{4BCAE678-553A-4340-A656-AC82B7CB501C}" type="slidenum">
              <a:rPr lang="zh-CN" altLang="en-US"/>
              <a:pPr>
                <a:defRPr/>
              </a:pPr>
              <a:t>‹#›</a:t>
            </a:fld>
            <a:endParaRPr lang="zh-CN" altLang="en-US"/>
          </a:p>
        </p:txBody>
      </p:sp>
    </p:spTree>
    <p:extLst>
      <p:ext uri="{BB962C8B-B14F-4D97-AF65-F5344CB8AC3E}">
        <p14:creationId xmlns:p14="http://schemas.microsoft.com/office/powerpoint/2010/main" val="291965692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ln/>
        </p:spPr>
        <p:txBody>
          <a:bodyPr/>
          <a:lstStyle>
            <a:lvl1pPr>
              <a:defRPr/>
            </a:lvl1pPr>
          </a:lstStyle>
          <a:p>
            <a:pPr>
              <a:defRPr/>
            </a:pPr>
            <a:fld id="{07C24664-F389-4260-A124-0A7B6FA9693B}" type="datetimeFigureOut">
              <a:rPr lang="zh-CN" altLang="en-US"/>
              <a:pPr>
                <a:defRPr/>
              </a:pPr>
              <a:t>2023/2/6</a:t>
            </a:fld>
            <a:endParaRPr lang="zh-CN" altLang="en-US"/>
          </a:p>
        </p:txBody>
      </p:sp>
      <p:sp>
        <p:nvSpPr>
          <p:cNvPr id="3"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3"/>
          <p:cNvSpPr>
            <a:spLocks noGrp="1" noChangeArrowheads="1"/>
          </p:cNvSpPr>
          <p:nvPr>
            <p:ph type="sldNum" sz="quarter" idx="12"/>
          </p:nvPr>
        </p:nvSpPr>
        <p:spPr>
          <a:ln/>
        </p:spPr>
        <p:txBody>
          <a:bodyPr/>
          <a:lstStyle>
            <a:lvl1pPr>
              <a:defRPr/>
            </a:lvl1pPr>
          </a:lstStyle>
          <a:p>
            <a:pPr>
              <a:defRPr/>
            </a:pPr>
            <a:fld id="{202CB55E-2976-416D-907B-3AD729D89A90}" type="slidenum">
              <a:rPr lang="zh-CN" altLang="en-US"/>
              <a:pPr>
                <a:defRPr/>
              </a:pPr>
              <a:t>‹#›</a:t>
            </a:fld>
            <a:endParaRPr lang="zh-CN" altLang="en-US"/>
          </a:p>
        </p:txBody>
      </p:sp>
    </p:spTree>
    <p:extLst>
      <p:ext uri="{BB962C8B-B14F-4D97-AF65-F5344CB8AC3E}">
        <p14:creationId xmlns:p14="http://schemas.microsoft.com/office/powerpoint/2010/main" val="318489282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1"/>
          <p:cNvSpPr>
            <a:spLocks noGrp="1" noChangeArrowheads="1"/>
          </p:cNvSpPr>
          <p:nvPr>
            <p:ph type="dt" sz="half" idx="10"/>
          </p:nvPr>
        </p:nvSpPr>
        <p:spPr>
          <a:ln/>
        </p:spPr>
        <p:txBody>
          <a:bodyPr/>
          <a:lstStyle>
            <a:lvl1pPr>
              <a:defRPr/>
            </a:lvl1pPr>
          </a:lstStyle>
          <a:p>
            <a:pPr>
              <a:defRPr/>
            </a:pPr>
            <a:fld id="{9B7DC6A5-9A8E-4175-92D1-505AF6E1BA93}" type="datetimeFigureOut">
              <a:rPr lang="zh-CN" altLang="en-US"/>
              <a:pPr>
                <a:defRPr/>
              </a:pPr>
              <a:t>2023/2/6</a:t>
            </a:fld>
            <a:endParaRPr lang="zh-CN" altLang="en-US"/>
          </a:p>
        </p:txBody>
      </p:sp>
      <p:sp>
        <p:nvSpPr>
          <p:cNvPr id="6"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3"/>
          <p:cNvSpPr>
            <a:spLocks noGrp="1" noChangeArrowheads="1"/>
          </p:cNvSpPr>
          <p:nvPr>
            <p:ph type="sldNum" sz="quarter" idx="12"/>
          </p:nvPr>
        </p:nvSpPr>
        <p:spPr>
          <a:ln/>
        </p:spPr>
        <p:txBody>
          <a:bodyPr/>
          <a:lstStyle>
            <a:lvl1pPr>
              <a:defRPr/>
            </a:lvl1pPr>
          </a:lstStyle>
          <a:p>
            <a:pPr>
              <a:defRPr/>
            </a:pPr>
            <a:fld id="{14D9FB2F-AD48-4653-A29E-538D53264C18}" type="slidenum">
              <a:rPr lang="zh-CN" altLang="en-US"/>
              <a:pPr>
                <a:defRPr/>
              </a:pPr>
              <a:t>‹#›</a:t>
            </a:fld>
            <a:endParaRPr lang="zh-CN" altLang="en-US"/>
          </a:p>
        </p:txBody>
      </p:sp>
    </p:spTree>
    <p:extLst>
      <p:ext uri="{BB962C8B-B14F-4D97-AF65-F5344CB8AC3E}">
        <p14:creationId xmlns:p14="http://schemas.microsoft.com/office/powerpoint/2010/main" val="177179860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1"/>
          <p:cNvSpPr>
            <a:spLocks noGrp="1" noChangeArrowheads="1"/>
          </p:cNvSpPr>
          <p:nvPr>
            <p:ph type="dt" sz="half" idx="10"/>
          </p:nvPr>
        </p:nvSpPr>
        <p:spPr>
          <a:ln/>
        </p:spPr>
        <p:txBody>
          <a:bodyPr/>
          <a:lstStyle>
            <a:lvl1pPr>
              <a:defRPr/>
            </a:lvl1pPr>
          </a:lstStyle>
          <a:p>
            <a:pPr>
              <a:defRPr/>
            </a:pPr>
            <a:fld id="{4AA4C9C1-FF1F-44F9-AC41-681148FEC70F}" type="datetimeFigureOut">
              <a:rPr lang="zh-CN" altLang="en-US"/>
              <a:pPr>
                <a:defRPr/>
              </a:pPr>
              <a:t>2023/2/6</a:t>
            </a:fld>
            <a:endParaRPr lang="zh-CN" altLang="en-US"/>
          </a:p>
        </p:txBody>
      </p:sp>
      <p:sp>
        <p:nvSpPr>
          <p:cNvPr id="6"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3"/>
          <p:cNvSpPr>
            <a:spLocks noGrp="1" noChangeArrowheads="1"/>
          </p:cNvSpPr>
          <p:nvPr>
            <p:ph type="sldNum" sz="quarter" idx="12"/>
          </p:nvPr>
        </p:nvSpPr>
        <p:spPr>
          <a:ln/>
        </p:spPr>
        <p:txBody>
          <a:bodyPr/>
          <a:lstStyle>
            <a:lvl1pPr>
              <a:defRPr/>
            </a:lvl1pPr>
          </a:lstStyle>
          <a:p>
            <a:pPr>
              <a:defRPr/>
            </a:pPr>
            <a:fld id="{BA0AD210-DA9D-4537-B650-81B2F3FE24AC}" type="slidenum">
              <a:rPr lang="zh-CN" altLang="en-US"/>
              <a:pPr>
                <a:defRPr/>
              </a:pPr>
              <a:t>‹#›</a:t>
            </a:fld>
            <a:endParaRPr lang="zh-CN" altLang="en-US"/>
          </a:p>
        </p:txBody>
      </p:sp>
    </p:spTree>
    <p:extLst>
      <p:ext uri="{BB962C8B-B14F-4D97-AF65-F5344CB8AC3E}">
        <p14:creationId xmlns:p14="http://schemas.microsoft.com/office/powerpoint/2010/main" val="396900380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1"/>
          <p:cNvSpPr>
            <a:spLocks noGrp="1" noChangeArrowheads="1"/>
          </p:cNvSpPr>
          <p:nvPr>
            <p:ph type="dt" sz="half" idx="10"/>
          </p:nvPr>
        </p:nvSpPr>
        <p:spPr>
          <a:ln/>
        </p:spPr>
        <p:txBody>
          <a:bodyPr/>
          <a:lstStyle>
            <a:lvl1pPr>
              <a:defRPr/>
            </a:lvl1pPr>
          </a:lstStyle>
          <a:p>
            <a:pPr>
              <a:defRPr/>
            </a:pPr>
            <a:fld id="{BFEA2A22-3047-4300-BDEC-F0DDFCFE2DF5}" type="datetimeFigureOut">
              <a:rPr lang="zh-CN" altLang="en-US"/>
              <a:pPr>
                <a:defRPr/>
              </a:pPr>
              <a:t>2023/2/6</a:t>
            </a:fld>
            <a:endParaRPr lang="zh-CN"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972AF88A-312B-4CF5-847B-9453D4BE15B7}" type="slidenum">
              <a:rPr lang="zh-CN" altLang="en-US"/>
              <a:pPr>
                <a:defRPr/>
              </a:pPr>
              <a:t>‹#›</a:t>
            </a:fld>
            <a:endParaRPr lang="zh-CN" altLang="en-US"/>
          </a:p>
        </p:txBody>
      </p:sp>
    </p:spTree>
    <p:extLst>
      <p:ext uri="{BB962C8B-B14F-4D97-AF65-F5344CB8AC3E}">
        <p14:creationId xmlns:p14="http://schemas.microsoft.com/office/powerpoint/2010/main" val="1753432795"/>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1"/>
          <p:cNvSpPr>
            <a:spLocks noGrp="1" noChangeArrowheads="1"/>
          </p:cNvSpPr>
          <p:nvPr>
            <p:ph type="dt" sz="half" idx="10"/>
          </p:nvPr>
        </p:nvSpPr>
        <p:spPr>
          <a:ln/>
        </p:spPr>
        <p:txBody>
          <a:bodyPr/>
          <a:lstStyle>
            <a:lvl1pPr>
              <a:defRPr/>
            </a:lvl1pPr>
          </a:lstStyle>
          <a:p>
            <a:pPr>
              <a:defRPr/>
            </a:pPr>
            <a:fld id="{09F3C8E4-C8C7-477B-88A3-A7A924B82CF2}" type="datetimeFigureOut">
              <a:rPr lang="zh-CN" altLang="en-US"/>
              <a:pPr>
                <a:defRPr/>
              </a:pPr>
              <a:t>2023/2/6</a:t>
            </a:fld>
            <a:endParaRPr lang="zh-CN"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12CC7E43-14FF-4092-8336-1A3A3ADB479B}" type="slidenum">
              <a:rPr lang="zh-CN" altLang="en-US"/>
              <a:pPr>
                <a:defRPr/>
              </a:pPr>
              <a:t>‹#›</a:t>
            </a:fld>
            <a:endParaRPr lang="zh-CN" altLang="en-US"/>
          </a:p>
        </p:txBody>
      </p:sp>
    </p:spTree>
    <p:extLst>
      <p:ext uri="{BB962C8B-B14F-4D97-AF65-F5344CB8AC3E}">
        <p14:creationId xmlns:p14="http://schemas.microsoft.com/office/powerpoint/2010/main" val="2063790718"/>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354D3EE4-9098-4E75-BCB2-7A7992D618A2}"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B71FB10A-4B19-49E0-AC98-DA27D0BCE988}" type="slidenum">
              <a:rPr lang="zh-CN" altLang="en-US"/>
              <a:pPr>
                <a:defRPr/>
              </a:pPr>
              <a:t>‹#›</a:t>
            </a:fld>
            <a:endParaRPr lang="zh-CN" altLang="en-US"/>
          </a:p>
        </p:txBody>
      </p:sp>
    </p:spTree>
    <p:extLst>
      <p:ext uri="{BB962C8B-B14F-4D97-AF65-F5344CB8AC3E}">
        <p14:creationId xmlns:p14="http://schemas.microsoft.com/office/powerpoint/2010/main" val="153629157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06D058D2-0BEA-4167-84B2-93E5E3B8F24B}"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ABD894F-0894-4ABD-94CC-1466E92920CD}" type="slidenum">
              <a:rPr lang="zh-CN" altLang="en-US"/>
              <a:pPr>
                <a:defRPr/>
              </a:pPr>
              <a:t>‹#›</a:t>
            </a:fld>
            <a:endParaRPr lang="zh-CN" altLang="en-US"/>
          </a:p>
        </p:txBody>
      </p:sp>
    </p:spTree>
    <p:extLst>
      <p:ext uri="{BB962C8B-B14F-4D97-AF65-F5344CB8AC3E}">
        <p14:creationId xmlns:p14="http://schemas.microsoft.com/office/powerpoint/2010/main" val="1279541006"/>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4"/>
          <p:cNvSpPr>
            <a:spLocks noGrp="1" noChangeArrowheads="1"/>
          </p:cNvSpPr>
          <p:nvPr>
            <p:ph type="dt" sz="half" idx="10"/>
          </p:nvPr>
        </p:nvSpPr>
        <p:spPr>
          <a:ln/>
        </p:spPr>
        <p:txBody>
          <a:bodyPr/>
          <a:lstStyle>
            <a:lvl1pPr>
              <a:defRPr/>
            </a:lvl1pPr>
          </a:lstStyle>
          <a:p>
            <a:pPr>
              <a:defRPr/>
            </a:pPr>
            <a:fld id="{629FD248-00E3-40C2-8D10-D7893E54878E}"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2F242E4-9272-44C1-850D-E8BB79B6643F}" type="slidenum">
              <a:rPr lang="zh-CN" altLang="en-US"/>
              <a:pPr>
                <a:defRPr/>
              </a:pPr>
              <a:t>‹#›</a:t>
            </a:fld>
            <a:endParaRPr lang="zh-CN" altLang="en-US"/>
          </a:p>
        </p:txBody>
      </p:sp>
    </p:spTree>
    <p:extLst>
      <p:ext uri="{BB962C8B-B14F-4D97-AF65-F5344CB8AC3E}">
        <p14:creationId xmlns:p14="http://schemas.microsoft.com/office/powerpoint/2010/main" val="776024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253F77FB-0DF0-4CFD-AA2D-3FEE73BAC810}"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094D927C-EF31-4C3E-A630-91C923548099}" type="slidenum">
              <a:rPr lang="zh-CN" altLang="en-US"/>
              <a:pPr>
                <a:defRPr/>
              </a:pPr>
              <a:t>‹#›</a:t>
            </a:fld>
            <a:endParaRPr lang="zh-CN" altLang="en-US"/>
          </a:p>
        </p:txBody>
      </p:sp>
    </p:spTree>
    <p:extLst>
      <p:ext uri="{BB962C8B-B14F-4D97-AF65-F5344CB8AC3E}">
        <p14:creationId xmlns:p14="http://schemas.microsoft.com/office/powerpoint/2010/main" val="7883906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5D89D37B-6710-446B-A158-FEA7F16043F0}" type="datetimeFigureOut">
              <a:rPr lang="zh-CN" altLang="en-US"/>
              <a:pPr>
                <a:defRPr/>
              </a:pPr>
              <a:t>2023/2/6</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7B49FD39-EEB1-4ED2-B50D-66463FF1ED8B}" type="slidenum">
              <a:rPr lang="zh-CN" altLang="en-US"/>
              <a:pPr>
                <a:defRPr/>
              </a:pPr>
              <a:t>‹#›</a:t>
            </a:fld>
            <a:endParaRPr lang="zh-CN" altLang="en-US"/>
          </a:p>
        </p:txBody>
      </p:sp>
    </p:spTree>
    <p:extLst>
      <p:ext uri="{BB962C8B-B14F-4D97-AF65-F5344CB8AC3E}">
        <p14:creationId xmlns:p14="http://schemas.microsoft.com/office/powerpoint/2010/main" val="502754863"/>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4"/>
          <p:cNvSpPr>
            <a:spLocks noGrp="1" noChangeArrowheads="1"/>
          </p:cNvSpPr>
          <p:nvPr>
            <p:ph type="dt" sz="half" idx="10"/>
          </p:nvPr>
        </p:nvSpPr>
        <p:spPr>
          <a:ln/>
        </p:spPr>
        <p:txBody>
          <a:bodyPr/>
          <a:lstStyle>
            <a:lvl1pPr>
              <a:defRPr/>
            </a:lvl1pPr>
          </a:lstStyle>
          <a:p>
            <a:pPr>
              <a:defRPr/>
            </a:pPr>
            <a:fld id="{90948BDC-4E1F-4A2D-AC9B-6D7DDC9A7D10}"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2CCC9D69-ADA3-4D08-99EB-17312E203A7A}" type="slidenum">
              <a:rPr lang="zh-CN" altLang="en-US"/>
              <a:pPr>
                <a:defRPr/>
              </a:pPr>
              <a:t>‹#›</a:t>
            </a:fld>
            <a:endParaRPr lang="zh-CN" altLang="en-US"/>
          </a:p>
        </p:txBody>
      </p:sp>
    </p:spTree>
    <p:extLst>
      <p:ext uri="{BB962C8B-B14F-4D97-AF65-F5344CB8AC3E}">
        <p14:creationId xmlns:p14="http://schemas.microsoft.com/office/powerpoint/2010/main" val="44223735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4"/>
          <p:cNvSpPr>
            <a:spLocks noGrp="1" noChangeArrowheads="1"/>
          </p:cNvSpPr>
          <p:nvPr>
            <p:ph type="dt" sz="half" idx="10"/>
          </p:nvPr>
        </p:nvSpPr>
        <p:spPr>
          <a:ln/>
        </p:spPr>
        <p:txBody>
          <a:bodyPr/>
          <a:lstStyle>
            <a:lvl1pPr>
              <a:defRPr/>
            </a:lvl1pPr>
          </a:lstStyle>
          <a:p>
            <a:pPr>
              <a:defRPr/>
            </a:pPr>
            <a:fld id="{23AA29A2-61E2-4B60-8262-9179CDE18953}" type="datetimeFigureOut">
              <a:rPr lang="zh-CN" altLang="en-US"/>
              <a:pPr>
                <a:defRPr/>
              </a:pPr>
              <a:t>2023/2/6</a:t>
            </a:fld>
            <a:endParaRPr lang="zh-CN"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477E3559-7BCC-483E-BBE8-24590AE81403}" type="slidenum">
              <a:rPr lang="zh-CN" altLang="en-US"/>
              <a:pPr>
                <a:defRPr/>
              </a:pPr>
              <a:t>‹#›</a:t>
            </a:fld>
            <a:endParaRPr lang="zh-CN" altLang="en-US"/>
          </a:p>
        </p:txBody>
      </p:sp>
    </p:spTree>
    <p:extLst>
      <p:ext uri="{BB962C8B-B14F-4D97-AF65-F5344CB8AC3E}">
        <p14:creationId xmlns:p14="http://schemas.microsoft.com/office/powerpoint/2010/main" val="249698259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4"/>
          <p:cNvSpPr>
            <a:spLocks noGrp="1" noChangeArrowheads="1"/>
          </p:cNvSpPr>
          <p:nvPr>
            <p:ph type="dt" sz="half" idx="10"/>
          </p:nvPr>
        </p:nvSpPr>
        <p:spPr>
          <a:ln/>
        </p:spPr>
        <p:txBody>
          <a:bodyPr/>
          <a:lstStyle>
            <a:lvl1pPr>
              <a:defRPr/>
            </a:lvl1pPr>
          </a:lstStyle>
          <a:p>
            <a:pPr>
              <a:defRPr/>
            </a:pPr>
            <a:fld id="{FC00D956-5FB2-422C-96AA-59CD8139C627}" type="datetimeFigureOut">
              <a:rPr lang="zh-CN" altLang="en-US"/>
              <a:pPr>
                <a:defRPr/>
              </a:pPr>
              <a:t>2023/2/6</a:t>
            </a:fld>
            <a:endParaRPr lang="zh-CN"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553827A4-1C18-4455-95DE-869CE693DE4E}" type="slidenum">
              <a:rPr lang="zh-CN" altLang="en-US"/>
              <a:pPr>
                <a:defRPr/>
              </a:pPr>
              <a:t>‹#›</a:t>
            </a:fld>
            <a:endParaRPr lang="zh-CN" altLang="en-US"/>
          </a:p>
        </p:txBody>
      </p:sp>
    </p:spTree>
    <p:extLst>
      <p:ext uri="{BB962C8B-B14F-4D97-AF65-F5344CB8AC3E}">
        <p14:creationId xmlns:p14="http://schemas.microsoft.com/office/powerpoint/2010/main" val="1075413233"/>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6B86BEE8-74F5-4AC1-9301-8D0B912FD9C4}" type="datetimeFigureOut">
              <a:rPr lang="zh-CN" altLang="en-US"/>
              <a:pPr>
                <a:defRPr/>
              </a:pPr>
              <a:t>2023/2/6</a:t>
            </a:fld>
            <a:endParaRPr lang="zh-CN"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9CAEA10E-4FE4-44EC-BF74-F20B59130CC6}" type="slidenum">
              <a:rPr lang="zh-CN" altLang="en-US"/>
              <a:pPr>
                <a:defRPr/>
              </a:pPr>
              <a:t>‹#›</a:t>
            </a:fld>
            <a:endParaRPr lang="zh-CN" altLang="en-US"/>
          </a:p>
        </p:txBody>
      </p:sp>
    </p:spTree>
    <p:extLst>
      <p:ext uri="{BB962C8B-B14F-4D97-AF65-F5344CB8AC3E}">
        <p14:creationId xmlns:p14="http://schemas.microsoft.com/office/powerpoint/2010/main" val="132199226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DEC1D480-21E2-4651-9ED0-A956784CC9B4}"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E82F766F-8AEF-404F-B96C-841424EBC227}" type="slidenum">
              <a:rPr lang="zh-CN" altLang="en-US"/>
              <a:pPr>
                <a:defRPr/>
              </a:pPr>
              <a:t>‹#›</a:t>
            </a:fld>
            <a:endParaRPr lang="zh-CN" altLang="en-US"/>
          </a:p>
        </p:txBody>
      </p:sp>
    </p:spTree>
    <p:extLst>
      <p:ext uri="{BB962C8B-B14F-4D97-AF65-F5344CB8AC3E}">
        <p14:creationId xmlns:p14="http://schemas.microsoft.com/office/powerpoint/2010/main" val="1945723125"/>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6C0277F5-930D-4D9C-AAE0-19E1EEBE9246}"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C7584218-F18A-419E-8387-F8D45EAF237D}" type="slidenum">
              <a:rPr lang="zh-CN" altLang="en-US"/>
              <a:pPr>
                <a:defRPr/>
              </a:pPr>
              <a:t>‹#›</a:t>
            </a:fld>
            <a:endParaRPr lang="zh-CN" altLang="en-US"/>
          </a:p>
        </p:txBody>
      </p:sp>
    </p:spTree>
    <p:extLst>
      <p:ext uri="{BB962C8B-B14F-4D97-AF65-F5344CB8AC3E}">
        <p14:creationId xmlns:p14="http://schemas.microsoft.com/office/powerpoint/2010/main" val="53899094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2E54DB77-3A4E-4132-8090-7870DBD0025D}"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0A924A54-CA48-4C55-9B87-E7B221192FA0}" type="slidenum">
              <a:rPr lang="zh-CN" altLang="en-US"/>
              <a:pPr>
                <a:defRPr/>
              </a:pPr>
              <a:t>‹#›</a:t>
            </a:fld>
            <a:endParaRPr lang="zh-CN" altLang="en-US"/>
          </a:p>
        </p:txBody>
      </p:sp>
    </p:spTree>
    <p:extLst>
      <p:ext uri="{BB962C8B-B14F-4D97-AF65-F5344CB8AC3E}">
        <p14:creationId xmlns:p14="http://schemas.microsoft.com/office/powerpoint/2010/main" val="335443279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65D95506-6EF0-4D40-BF4F-5AB6EF9DA064}"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6E70729D-3E4F-4964-9B7F-227D1323A63C}" type="slidenum">
              <a:rPr lang="zh-CN" altLang="en-US"/>
              <a:pPr>
                <a:defRPr/>
              </a:pPr>
              <a:t>‹#›</a:t>
            </a:fld>
            <a:endParaRPr lang="zh-CN" altLang="en-US"/>
          </a:p>
        </p:txBody>
      </p:sp>
    </p:spTree>
    <p:extLst>
      <p:ext uri="{BB962C8B-B14F-4D97-AF65-F5344CB8AC3E}">
        <p14:creationId xmlns:p14="http://schemas.microsoft.com/office/powerpoint/2010/main" val="2537151125"/>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A728CEF3-16CA-4DD9-8D25-37AF4918E99D}"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D4FE1A5E-9B4F-4732-B69D-9EAE38EA614F}" type="slidenum">
              <a:rPr lang="zh-CN" altLang="en-US"/>
              <a:pPr>
                <a:defRPr/>
              </a:pPr>
              <a:t>‹#›</a:t>
            </a:fld>
            <a:endParaRPr lang="zh-CN" altLang="en-US"/>
          </a:p>
        </p:txBody>
      </p:sp>
    </p:spTree>
    <p:extLst>
      <p:ext uri="{BB962C8B-B14F-4D97-AF65-F5344CB8AC3E}">
        <p14:creationId xmlns:p14="http://schemas.microsoft.com/office/powerpoint/2010/main" val="381156912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B92EBFE3-13DD-4ADF-A718-D8DD74B2D9CF}"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A0C7E434-A39B-4EF3-8B61-D0B1FBA4A118}" type="slidenum">
              <a:rPr lang="zh-CN" altLang="en-US"/>
              <a:pPr>
                <a:defRPr/>
              </a:pPr>
              <a:t>‹#›</a:t>
            </a:fld>
            <a:endParaRPr lang="zh-CN" altLang="en-US"/>
          </a:p>
        </p:txBody>
      </p:sp>
    </p:spTree>
    <p:extLst>
      <p:ext uri="{BB962C8B-B14F-4D97-AF65-F5344CB8AC3E}">
        <p14:creationId xmlns:p14="http://schemas.microsoft.com/office/powerpoint/2010/main" val="3205721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95334BC9-EEC2-4055-93B7-F6EA01370065}"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D2FB4B5-F6FF-4E79-9183-428AFEE661CA}" type="slidenum">
              <a:rPr lang="zh-CN" altLang="en-US"/>
              <a:pPr>
                <a:defRPr/>
              </a:pPr>
              <a:t>‹#›</a:t>
            </a:fld>
            <a:endParaRPr lang="zh-CN" altLang="en-US"/>
          </a:p>
        </p:txBody>
      </p:sp>
    </p:spTree>
    <p:extLst>
      <p:ext uri="{BB962C8B-B14F-4D97-AF65-F5344CB8AC3E}">
        <p14:creationId xmlns:p14="http://schemas.microsoft.com/office/powerpoint/2010/main" val="1298543339"/>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4"/>
          <p:cNvSpPr>
            <a:spLocks noGrp="1" noChangeArrowheads="1"/>
          </p:cNvSpPr>
          <p:nvPr>
            <p:ph type="dt" sz="half" idx="10"/>
          </p:nvPr>
        </p:nvSpPr>
        <p:spPr>
          <a:ln/>
        </p:spPr>
        <p:txBody>
          <a:bodyPr/>
          <a:lstStyle>
            <a:lvl1pPr>
              <a:defRPr/>
            </a:lvl1pPr>
          </a:lstStyle>
          <a:p>
            <a:pPr>
              <a:defRPr/>
            </a:pPr>
            <a:fld id="{91FE794B-D72A-4886-9570-DC0D16681070}"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BF32361C-4B84-4D57-BD1C-B16088471484}" type="slidenum">
              <a:rPr lang="zh-CN" altLang="en-US"/>
              <a:pPr>
                <a:defRPr/>
              </a:pPr>
              <a:t>‹#›</a:t>
            </a:fld>
            <a:endParaRPr lang="zh-CN" altLang="en-US"/>
          </a:p>
        </p:txBody>
      </p:sp>
    </p:spTree>
    <p:extLst>
      <p:ext uri="{BB962C8B-B14F-4D97-AF65-F5344CB8AC3E}">
        <p14:creationId xmlns:p14="http://schemas.microsoft.com/office/powerpoint/2010/main" val="178095536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4"/>
          <p:cNvSpPr>
            <a:spLocks noGrp="1" noChangeArrowheads="1"/>
          </p:cNvSpPr>
          <p:nvPr>
            <p:ph type="dt" sz="half" idx="10"/>
          </p:nvPr>
        </p:nvSpPr>
        <p:spPr>
          <a:ln/>
        </p:spPr>
        <p:txBody>
          <a:bodyPr/>
          <a:lstStyle>
            <a:lvl1pPr>
              <a:defRPr/>
            </a:lvl1pPr>
          </a:lstStyle>
          <a:p>
            <a:pPr>
              <a:defRPr/>
            </a:pPr>
            <a:fld id="{2803EE3D-5183-43FE-B7A7-8F2E5F36ED28}"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13132F8D-B775-4EA8-BF14-3FFDA2223711}" type="slidenum">
              <a:rPr lang="zh-CN" altLang="en-US"/>
              <a:pPr>
                <a:defRPr/>
              </a:pPr>
              <a:t>‹#›</a:t>
            </a:fld>
            <a:endParaRPr lang="zh-CN" altLang="en-US"/>
          </a:p>
        </p:txBody>
      </p:sp>
    </p:spTree>
    <p:extLst>
      <p:ext uri="{BB962C8B-B14F-4D97-AF65-F5344CB8AC3E}">
        <p14:creationId xmlns:p14="http://schemas.microsoft.com/office/powerpoint/2010/main" val="14783581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4"/>
          <p:cNvSpPr>
            <a:spLocks noGrp="1" noChangeArrowheads="1"/>
          </p:cNvSpPr>
          <p:nvPr>
            <p:ph type="dt" sz="half" idx="10"/>
          </p:nvPr>
        </p:nvSpPr>
        <p:spPr>
          <a:ln/>
        </p:spPr>
        <p:txBody>
          <a:bodyPr/>
          <a:lstStyle>
            <a:lvl1pPr>
              <a:defRPr/>
            </a:lvl1pPr>
          </a:lstStyle>
          <a:p>
            <a:pPr>
              <a:defRPr/>
            </a:pPr>
            <a:fld id="{1E6EB559-5A36-47E6-A52C-FE7F23BE32B3}" type="datetimeFigureOut">
              <a:rPr lang="zh-CN" altLang="en-US"/>
              <a:pPr>
                <a:defRPr/>
              </a:pPr>
              <a:t>2023/2/6</a:t>
            </a:fld>
            <a:endParaRPr lang="zh-CN"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266E9861-EC1B-439A-A4AD-A71D300247F5}" type="slidenum">
              <a:rPr lang="zh-CN" altLang="en-US"/>
              <a:pPr>
                <a:defRPr/>
              </a:pPr>
              <a:t>‹#›</a:t>
            </a:fld>
            <a:endParaRPr lang="zh-CN" altLang="en-US"/>
          </a:p>
        </p:txBody>
      </p:sp>
    </p:spTree>
    <p:extLst>
      <p:ext uri="{BB962C8B-B14F-4D97-AF65-F5344CB8AC3E}">
        <p14:creationId xmlns:p14="http://schemas.microsoft.com/office/powerpoint/2010/main" val="1870327300"/>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4"/>
          <p:cNvSpPr>
            <a:spLocks noGrp="1" noChangeArrowheads="1"/>
          </p:cNvSpPr>
          <p:nvPr>
            <p:ph type="dt" sz="half" idx="10"/>
          </p:nvPr>
        </p:nvSpPr>
        <p:spPr>
          <a:ln/>
        </p:spPr>
        <p:txBody>
          <a:bodyPr/>
          <a:lstStyle>
            <a:lvl1pPr>
              <a:defRPr/>
            </a:lvl1pPr>
          </a:lstStyle>
          <a:p>
            <a:pPr>
              <a:defRPr/>
            </a:pPr>
            <a:fld id="{5666AC23-CBB0-4C0B-AA25-EC0241A4362E}" type="datetimeFigureOut">
              <a:rPr lang="zh-CN" altLang="en-US"/>
              <a:pPr>
                <a:defRPr/>
              </a:pPr>
              <a:t>2023/2/6</a:t>
            </a:fld>
            <a:endParaRPr lang="zh-CN"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236C8CDC-7199-400C-A6D5-583D6C50C32C}" type="slidenum">
              <a:rPr lang="zh-CN" altLang="en-US"/>
              <a:pPr>
                <a:defRPr/>
              </a:pPr>
              <a:t>‹#›</a:t>
            </a:fld>
            <a:endParaRPr lang="zh-CN" altLang="en-US"/>
          </a:p>
        </p:txBody>
      </p:sp>
    </p:spTree>
    <p:extLst>
      <p:ext uri="{BB962C8B-B14F-4D97-AF65-F5344CB8AC3E}">
        <p14:creationId xmlns:p14="http://schemas.microsoft.com/office/powerpoint/2010/main" val="76312278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DCA11D8D-620E-4B1B-BA91-892DA91597B4}" type="datetimeFigureOut">
              <a:rPr lang="zh-CN" altLang="en-US"/>
              <a:pPr>
                <a:defRPr/>
              </a:pPr>
              <a:t>2023/2/6</a:t>
            </a:fld>
            <a:endParaRPr lang="zh-CN"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423C5229-C1D7-4D8A-9CDF-C1B5F2C5566A}" type="slidenum">
              <a:rPr lang="zh-CN" altLang="en-US"/>
              <a:pPr>
                <a:defRPr/>
              </a:pPr>
              <a:t>‹#›</a:t>
            </a:fld>
            <a:endParaRPr lang="zh-CN" altLang="en-US"/>
          </a:p>
        </p:txBody>
      </p:sp>
    </p:spTree>
    <p:extLst>
      <p:ext uri="{BB962C8B-B14F-4D97-AF65-F5344CB8AC3E}">
        <p14:creationId xmlns:p14="http://schemas.microsoft.com/office/powerpoint/2010/main" val="121038737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7E4A71FD-4D73-494F-B768-A9B8B5182EC7}"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1247DF39-29B3-46F6-B512-1E7AA859D782}" type="slidenum">
              <a:rPr lang="zh-CN" altLang="en-US"/>
              <a:pPr>
                <a:defRPr/>
              </a:pPr>
              <a:t>‹#›</a:t>
            </a:fld>
            <a:endParaRPr lang="zh-CN" altLang="en-US"/>
          </a:p>
        </p:txBody>
      </p:sp>
    </p:spTree>
    <p:extLst>
      <p:ext uri="{BB962C8B-B14F-4D97-AF65-F5344CB8AC3E}">
        <p14:creationId xmlns:p14="http://schemas.microsoft.com/office/powerpoint/2010/main" val="166304420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noChangeArrowheads="1"/>
          </p:cNvSpPr>
          <p:nvPr>
            <p:ph type="dt" sz="half" idx="10"/>
          </p:nvPr>
        </p:nvSpPr>
        <p:spPr>
          <a:ln/>
        </p:spPr>
        <p:txBody>
          <a:bodyPr/>
          <a:lstStyle>
            <a:lvl1pPr>
              <a:defRPr/>
            </a:lvl1pPr>
          </a:lstStyle>
          <a:p>
            <a:pPr>
              <a:defRPr/>
            </a:pPr>
            <a:fld id="{DD06F766-46A8-409B-AD62-F095365DF4CC}" type="datetimeFigureOut">
              <a:rPr lang="zh-CN" altLang="en-US"/>
              <a:pPr>
                <a:defRPr/>
              </a:pPr>
              <a:t>2023/2/6</a:t>
            </a:fld>
            <a:endParaRPr lang="zh-CN"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F26AA972-5616-47B8-ACB0-7CDA819B4F21}" type="slidenum">
              <a:rPr lang="zh-CN" altLang="en-US"/>
              <a:pPr>
                <a:defRPr/>
              </a:pPr>
              <a:t>‹#›</a:t>
            </a:fld>
            <a:endParaRPr lang="zh-CN" altLang="en-US"/>
          </a:p>
        </p:txBody>
      </p:sp>
    </p:spTree>
    <p:extLst>
      <p:ext uri="{BB962C8B-B14F-4D97-AF65-F5344CB8AC3E}">
        <p14:creationId xmlns:p14="http://schemas.microsoft.com/office/powerpoint/2010/main" val="291890040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22781B89-97F5-4EF5-A5DF-97EF4E6849D9}"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6E032C9B-91AC-452D-8B6B-DADFEB18CCA2}" type="slidenum">
              <a:rPr lang="zh-CN" altLang="en-US"/>
              <a:pPr>
                <a:defRPr/>
              </a:pPr>
              <a:t>‹#›</a:t>
            </a:fld>
            <a:endParaRPr lang="zh-CN" altLang="en-US"/>
          </a:p>
        </p:txBody>
      </p:sp>
    </p:spTree>
    <p:extLst>
      <p:ext uri="{BB962C8B-B14F-4D97-AF65-F5344CB8AC3E}">
        <p14:creationId xmlns:p14="http://schemas.microsoft.com/office/powerpoint/2010/main" val="115654193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4"/>
          <p:cNvSpPr>
            <a:spLocks noGrp="1" noChangeArrowheads="1"/>
          </p:cNvSpPr>
          <p:nvPr>
            <p:ph type="dt" sz="half" idx="10"/>
          </p:nvPr>
        </p:nvSpPr>
        <p:spPr>
          <a:ln/>
        </p:spPr>
        <p:txBody>
          <a:bodyPr/>
          <a:lstStyle>
            <a:lvl1pPr>
              <a:defRPr/>
            </a:lvl1pPr>
          </a:lstStyle>
          <a:p>
            <a:pPr>
              <a:defRPr/>
            </a:pPr>
            <a:fld id="{BD7C6842-D080-4454-A5FC-85BA8BDB122D}" type="datetimeFigureOut">
              <a:rPr lang="zh-CN" altLang="en-US"/>
              <a:pPr>
                <a:defRPr/>
              </a:pPr>
              <a:t>2023/2/6</a:t>
            </a:fld>
            <a:endParaRPr lang="zh-CN"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CE2D9BEA-8A3A-404F-9EF6-1A08E6531882}" type="slidenum">
              <a:rPr lang="zh-CN" altLang="en-US"/>
              <a:pPr>
                <a:defRPr/>
              </a:pPr>
              <a:t>‹#›</a:t>
            </a:fld>
            <a:endParaRPr lang="zh-CN" altLang="en-US"/>
          </a:p>
        </p:txBody>
      </p:sp>
    </p:spTree>
    <p:extLst>
      <p:ext uri="{BB962C8B-B14F-4D97-AF65-F5344CB8AC3E}">
        <p14:creationId xmlns:p14="http://schemas.microsoft.com/office/powerpoint/2010/main" val="2053609533"/>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B1C84B66-C560-4F6C-A128-CA6790BBFB66}"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1CBF4CC-5810-471F-B80D-6801FE435B9A}" type="slidenum">
              <a:rPr lang="zh-CN" altLang="en-US"/>
              <a:pPr>
                <a:defRPr/>
              </a:pPr>
              <a:t>‹#›</a:t>
            </a:fld>
            <a:endParaRPr lang="zh-CN" altLang="en-US"/>
          </a:p>
        </p:txBody>
      </p:sp>
    </p:spTree>
    <p:extLst>
      <p:ext uri="{BB962C8B-B14F-4D97-AF65-F5344CB8AC3E}">
        <p14:creationId xmlns:p14="http://schemas.microsoft.com/office/powerpoint/2010/main" val="40669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ABCAFBFA-1D8E-4295-AF1D-D25DC1807AD5}"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63490F79-E1E9-4438-9DFB-8D8E0F43A6A4}" type="slidenum">
              <a:rPr lang="zh-CN" altLang="en-US"/>
              <a:pPr>
                <a:defRPr/>
              </a:pPr>
              <a:t>‹#›</a:t>
            </a:fld>
            <a:endParaRPr lang="zh-CN" altLang="en-US"/>
          </a:p>
        </p:txBody>
      </p:sp>
    </p:spTree>
    <p:extLst>
      <p:ext uri="{BB962C8B-B14F-4D97-AF65-F5344CB8AC3E}">
        <p14:creationId xmlns:p14="http://schemas.microsoft.com/office/powerpoint/2010/main" val="1725210494"/>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7705B5E1-1A18-45B9-B5BC-1F1EA00F4ED5}"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587F073-D75F-4AFF-A10C-0F321BA586E9}" type="slidenum">
              <a:rPr lang="zh-CN" altLang="en-US"/>
              <a:pPr>
                <a:defRPr/>
              </a:pPr>
              <a:t>‹#›</a:t>
            </a:fld>
            <a:endParaRPr lang="zh-CN" altLang="en-US"/>
          </a:p>
        </p:txBody>
      </p:sp>
    </p:spTree>
    <p:extLst>
      <p:ext uri="{BB962C8B-B14F-4D97-AF65-F5344CB8AC3E}">
        <p14:creationId xmlns:p14="http://schemas.microsoft.com/office/powerpoint/2010/main" val="2407552900"/>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572F14B6-0D69-4891-A214-6097FB398488}"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7F72669-38EC-45B7-AB34-CF3E73E5AFE3}" type="slidenum">
              <a:rPr lang="zh-CN" altLang="en-US"/>
              <a:pPr>
                <a:defRPr/>
              </a:pPr>
              <a:t>‹#›</a:t>
            </a:fld>
            <a:endParaRPr lang="zh-CN" altLang="en-US"/>
          </a:p>
        </p:txBody>
      </p:sp>
    </p:spTree>
    <p:extLst>
      <p:ext uri="{BB962C8B-B14F-4D97-AF65-F5344CB8AC3E}">
        <p14:creationId xmlns:p14="http://schemas.microsoft.com/office/powerpoint/2010/main" val="44290458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0356CF1E-C19D-49A2-ADDA-997C5CD00553}"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11019BD-2176-4E92-A27A-F079A8933B49}" type="slidenum">
              <a:rPr lang="zh-CN" altLang="en-US"/>
              <a:pPr>
                <a:defRPr/>
              </a:pPr>
              <a:t>‹#›</a:t>
            </a:fld>
            <a:endParaRPr lang="zh-CN" altLang="en-US"/>
          </a:p>
        </p:txBody>
      </p:sp>
    </p:spTree>
    <p:extLst>
      <p:ext uri="{BB962C8B-B14F-4D97-AF65-F5344CB8AC3E}">
        <p14:creationId xmlns:p14="http://schemas.microsoft.com/office/powerpoint/2010/main" val="3747860823"/>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8B66D865-8861-4C95-A21A-8C3B73F5968F}" type="datetimeFigureOut">
              <a:rPr lang="zh-CN" altLang="en-US"/>
              <a:pPr>
                <a:defRPr/>
              </a:pPr>
              <a:t>2023/2/6</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7E4B4219-43DD-4D05-AC32-0A778FEFB7A2}" type="slidenum">
              <a:rPr lang="zh-CN" altLang="en-US"/>
              <a:pPr>
                <a:defRPr/>
              </a:pPr>
              <a:t>‹#›</a:t>
            </a:fld>
            <a:endParaRPr lang="zh-CN" altLang="en-US"/>
          </a:p>
        </p:txBody>
      </p:sp>
    </p:spTree>
    <p:extLst>
      <p:ext uri="{BB962C8B-B14F-4D97-AF65-F5344CB8AC3E}">
        <p14:creationId xmlns:p14="http://schemas.microsoft.com/office/powerpoint/2010/main" val="349577803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9CE66178-71A0-4FD8-80C5-3E2BEC525477}" type="datetimeFigureOut">
              <a:rPr lang="zh-CN" altLang="en-US"/>
              <a:pPr>
                <a:defRPr/>
              </a:pPr>
              <a:t>2023/2/6</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6D08C7D0-F351-4A50-8C10-BC653604C689}" type="slidenum">
              <a:rPr lang="zh-CN" altLang="en-US"/>
              <a:pPr>
                <a:defRPr/>
              </a:pPr>
              <a:t>‹#›</a:t>
            </a:fld>
            <a:endParaRPr lang="zh-CN" altLang="en-US"/>
          </a:p>
        </p:txBody>
      </p:sp>
    </p:spTree>
    <p:extLst>
      <p:ext uri="{BB962C8B-B14F-4D97-AF65-F5344CB8AC3E}">
        <p14:creationId xmlns:p14="http://schemas.microsoft.com/office/powerpoint/2010/main" val="3837493269"/>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AB4E7304-E677-48C2-905D-8132514758A3}" type="datetimeFigureOut">
              <a:rPr lang="zh-CN" altLang="en-US"/>
              <a:pPr>
                <a:defRPr/>
              </a:pPr>
              <a:t>2023/2/6</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F02C97D6-1832-436E-A8EF-A123A0E61104}" type="slidenum">
              <a:rPr lang="zh-CN" altLang="en-US"/>
              <a:pPr>
                <a:defRPr/>
              </a:pPr>
              <a:t>‹#›</a:t>
            </a:fld>
            <a:endParaRPr lang="zh-CN" altLang="en-US"/>
          </a:p>
        </p:txBody>
      </p:sp>
    </p:spTree>
    <p:extLst>
      <p:ext uri="{BB962C8B-B14F-4D97-AF65-F5344CB8AC3E}">
        <p14:creationId xmlns:p14="http://schemas.microsoft.com/office/powerpoint/2010/main" val="4024245503"/>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AFF5D36A-5ECA-4BCD-8370-396FF649F992}"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FBDFB716-201C-46AB-80AD-9780738B07D7}" type="slidenum">
              <a:rPr lang="zh-CN" altLang="en-US"/>
              <a:pPr>
                <a:defRPr/>
              </a:pPr>
              <a:t>‹#›</a:t>
            </a:fld>
            <a:endParaRPr lang="zh-CN" altLang="en-US"/>
          </a:p>
        </p:txBody>
      </p:sp>
    </p:spTree>
    <p:extLst>
      <p:ext uri="{BB962C8B-B14F-4D97-AF65-F5344CB8AC3E}">
        <p14:creationId xmlns:p14="http://schemas.microsoft.com/office/powerpoint/2010/main" val="267838670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089625BC-45B4-416C-AF32-186F7750EBEB}"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30939114-C7CC-4BAB-A7F9-71CC3D15441D}" type="slidenum">
              <a:rPr lang="zh-CN" altLang="en-US"/>
              <a:pPr>
                <a:defRPr/>
              </a:pPr>
              <a:t>‹#›</a:t>
            </a:fld>
            <a:endParaRPr lang="zh-CN" altLang="en-US"/>
          </a:p>
        </p:txBody>
      </p:sp>
    </p:spTree>
    <p:extLst>
      <p:ext uri="{BB962C8B-B14F-4D97-AF65-F5344CB8AC3E}">
        <p14:creationId xmlns:p14="http://schemas.microsoft.com/office/powerpoint/2010/main" val="381991021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8ACC3FEA-E342-4E1B-9B75-C612358F5F12}"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098314E-74F2-4251-981C-E117149FC3B5}" type="slidenum">
              <a:rPr lang="zh-CN" altLang="en-US"/>
              <a:pPr>
                <a:defRPr/>
              </a:pPr>
              <a:t>‹#›</a:t>
            </a:fld>
            <a:endParaRPr lang="zh-CN" altLang="en-US"/>
          </a:p>
        </p:txBody>
      </p:sp>
    </p:spTree>
    <p:extLst>
      <p:ext uri="{BB962C8B-B14F-4D97-AF65-F5344CB8AC3E}">
        <p14:creationId xmlns:p14="http://schemas.microsoft.com/office/powerpoint/2010/main" val="135584844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36FF89FC-6060-4A71-9F4C-79290C3C799A}"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24A5706-28BC-4918-8391-AC27A7B88E9A}" type="slidenum">
              <a:rPr lang="zh-CN" altLang="en-US"/>
              <a:pPr>
                <a:defRPr/>
              </a:pPr>
              <a:t>‹#›</a:t>
            </a:fld>
            <a:endParaRPr lang="zh-CN" altLang="en-US"/>
          </a:p>
        </p:txBody>
      </p:sp>
    </p:spTree>
    <p:extLst>
      <p:ext uri="{BB962C8B-B14F-4D97-AF65-F5344CB8AC3E}">
        <p14:creationId xmlns:p14="http://schemas.microsoft.com/office/powerpoint/2010/main" val="15653465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D531063E-6BDA-4F22-9D99-8993A5DA6CD1}"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63D189A-60F2-405F-987D-4D07B7779778}" type="slidenum">
              <a:rPr lang="zh-CN" altLang="en-US"/>
              <a:pPr>
                <a:defRPr/>
              </a:pPr>
              <a:t>‹#›</a:t>
            </a:fld>
            <a:endParaRPr lang="zh-CN" altLang="en-US"/>
          </a:p>
        </p:txBody>
      </p:sp>
    </p:spTree>
    <p:extLst>
      <p:ext uri="{BB962C8B-B14F-4D97-AF65-F5344CB8AC3E}">
        <p14:creationId xmlns:p14="http://schemas.microsoft.com/office/powerpoint/2010/main" val="624987651"/>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7CDB46E7-39EA-4B8A-A961-D39D76E8ADB3}"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5593F8E-41D2-4E91-B230-1388575A91DE}" type="slidenum">
              <a:rPr lang="zh-CN" altLang="en-US"/>
              <a:pPr>
                <a:defRPr/>
              </a:pPr>
              <a:t>‹#›</a:t>
            </a:fld>
            <a:endParaRPr lang="zh-CN" altLang="en-US"/>
          </a:p>
        </p:txBody>
      </p:sp>
    </p:spTree>
    <p:extLst>
      <p:ext uri="{BB962C8B-B14F-4D97-AF65-F5344CB8AC3E}">
        <p14:creationId xmlns:p14="http://schemas.microsoft.com/office/powerpoint/2010/main" val="1603086814"/>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E1510219-81BD-4CBA-8191-53E7EEB3B45B}"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4258E3E-33ED-4356-91F5-92B5A6AA7CD0}" type="slidenum">
              <a:rPr lang="zh-CN" altLang="en-US"/>
              <a:pPr>
                <a:defRPr/>
              </a:pPr>
              <a:t>‹#›</a:t>
            </a:fld>
            <a:endParaRPr lang="zh-CN" altLang="en-US"/>
          </a:p>
        </p:txBody>
      </p:sp>
    </p:spTree>
    <p:extLst>
      <p:ext uri="{BB962C8B-B14F-4D97-AF65-F5344CB8AC3E}">
        <p14:creationId xmlns:p14="http://schemas.microsoft.com/office/powerpoint/2010/main" val="66525870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1600C12B-883C-4A96-BCC7-F838A4AE1577}"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8AC8CE6-B67B-4DC2-BFFF-938E9EF4E2DB}" type="slidenum">
              <a:rPr lang="zh-CN" altLang="en-US"/>
              <a:pPr>
                <a:defRPr/>
              </a:pPr>
              <a:t>‹#›</a:t>
            </a:fld>
            <a:endParaRPr lang="zh-CN" altLang="en-US"/>
          </a:p>
        </p:txBody>
      </p:sp>
    </p:spTree>
    <p:extLst>
      <p:ext uri="{BB962C8B-B14F-4D97-AF65-F5344CB8AC3E}">
        <p14:creationId xmlns:p14="http://schemas.microsoft.com/office/powerpoint/2010/main" val="3668856225"/>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91663E0D-5DCA-4011-B2C5-D9838FFBF78D}"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6570189B-76E5-4DEC-A06B-FFA77EAF5A51}" type="slidenum">
              <a:rPr lang="zh-CN" altLang="en-US"/>
              <a:pPr>
                <a:defRPr/>
              </a:pPr>
              <a:t>‹#›</a:t>
            </a:fld>
            <a:endParaRPr lang="zh-CN" altLang="en-US"/>
          </a:p>
        </p:txBody>
      </p:sp>
    </p:spTree>
    <p:extLst>
      <p:ext uri="{BB962C8B-B14F-4D97-AF65-F5344CB8AC3E}">
        <p14:creationId xmlns:p14="http://schemas.microsoft.com/office/powerpoint/2010/main" val="2696826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068F7A36-75EF-42D0-969D-8BC0675393A1}" type="datetimeFigureOut">
              <a:rPr lang="zh-CN" altLang="en-US"/>
              <a:pPr>
                <a:defRPr/>
              </a:pPr>
              <a:t>2023/2/6</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59072DD4-1B56-41A0-A7DD-DBC582AFB694}" type="slidenum">
              <a:rPr lang="zh-CN" altLang="en-US"/>
              <a:pPr>
                <a:defRPr/>
              </a:pPr>
              <a:t>‹#›</a:t>
            </a:fld>
            <a:endParaRPr lang="zh-CN" altLang="en-US"/>
          </a:p>
        </p:txBody>
      </p:sp>
    </p:spTree>
    <p:extLst>
      <p:ext uri="{BB962C8B-B14F-4D97-AF65-F5344CB8AC3E}">
        <p14:creationId xmlns:p14="http://schemas.microsoft.com/office/powerpoint/2010/main" val="137874758"/>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27E96B3F-5119-4FB5-8DCB-E20EFA32CC3A}" type="datetimeFigureOut">
              <a:rPr lang="zh-CN" altLang="en-US"/>
              <a:pPr>
                <a:defRPr/>
              </a:pPr>
              <a:t>2023/2/6</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80A259DA-0B50-4EB3-8943-9273CA27191C}" type="slidenum">
              <a:rPr lang="zh-CN" altLang="en-US"/>
              <a:pPr>
                <a:defRPr/>
              </a:pPr>
              <a:t>‹#›</a:t>
            </a:fld>
            <a:endParaRPr lang="zh-CN" altLang="en-US"/>
          </a:p>
        </p:txBody>
      </p:sp>
    </p:spTree>
    <p:extLst>
      <p:ext uri="{BB962C8B-B14F-4D97-AF65-F5344CB8AC3E}">
        <p14:creationId xmlns:p14="http://schemas.microsoft.com/office/powerpoint/2010/main" val="3455394489"/>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6B302C59-F2FB-4C4F-8D15-04FAFF359F72}" type="datetimeFigureOut">
              <a:rPr lang="zh-CN" altLang="en-US"/>
              <a:pPr>
                <a:defRPr/>
              </a:pPr>
              <a:t>2023/2/6</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97A0AC93-78BE-492F-ADFF-76EDFEC4FEB7}" type="slidenum">
              <a:rPr lang="zh-CN" altLang="en-US"/>
              <a:pPr>
                <a:defRPr/>
              </a:pPr>
              <a:t>‹#›</a:t>
            </a:fld>
            <a:endParaRPr lang="zh-CN" altLang="en-US"/>
          </a:p>
        </p:txBody>
      </p:sp>
    </p:spTree>
    <p:extLst>
      <p:ext uri="{BB962C8B-B14F-4D97-AF65-F5344CB8AC3E}">
        <p14:creationId xmlns:p14="http://schemas.microsoft.com/office/powerpoint/2010/main" val="651394676"/>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E306BEB7-ED47-4CF8-A163-924380B84E86}"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14C610B-BB22-4E6F-8043-B2C3DFC4A8DD}" type="slidenum">
              <a:rPr lang="zh-CN" altLang="en-US"/>
              <a:pPr>
                <a:defRPr/>
              </a:pPr>
              <a:t>‹#›</a:t>
            </a:fld>
            <a:endParaRPr lang="zh-CN" altLang="en-US"/>
          </a:p>
        </p:txBody>
      </p:sp>
    </p:spTree>
    <p:extLst>
      <p:ext uri="{BB962C8B-B14F-4D97-AF65-F5344CB8AC3E}">
        <p14:creationId xmlns:p14="http://schemas.microsoft.com/office/powerpoint/2010/main" val="1376615680"/>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E05A8606-282B-47A9-814D-1BDD41A9A8A0}"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834FED5A-9D4E-4105-978B-0ED244349CC6}" type="slidenum">
              <a:rPr lang="zh-CN" altLang="en-US"/>
              <a:pPr>
                <a:defRPr/>
              </a:pPr>
              <a:t>‹#›</a:t>
            </a:fld>
            <a:endParaRPr lang="zh-CN" altLang="en-US"/>
          </a:p>
        </p:txBody>
      </p:sp>
    </p:spTree>
    <p:extLst>
      <p:ext uri="{BB962C8B-B14F-4D97-AF65-F5344CB8AC3E}">
        <p14:creationId xmlns:p14="http://schemas.microsoft.com/office/powerpoint/2010/main" val="1272118866"/>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C4501F7-C8E5-4CE0-BAE2-D7629ACE5E32}"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2607556-E293-4C5B-9754-2A5AC4848470}" type="slidenum">
              <a:rPr lang="zh-CN" altLang="en-US"/>
              <a:pPr>
                <a:defRPr/>
              </a:pPr>
              <a:t>‹#›</a:t>
            </a:fld>
            <a:endParaRPr lang="zh-CN" altLang="en-US"/>
          </a:p>
        </p:txBody>
      </p:sp>
    </p:spTree>
    <p:extLst>
      <p:ext uri="{BB962C8B-B14F-4D97-AF65-F5344CB8AC3E}">
        <p14:creationId xmlns:p14="http://schemas.microsoft.com/office/powerpoint/2010/main" val="1296913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7E00B7E-62D8-412A-A204-38ED343CC126}"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F694267-3F5E-4F24-ADC4-922311C19BBC}" type="slidenum">
              <a:rPr lang="zh-CN" altLang="en-US"/>
              <a:pPr>
                <a:defRPr/>
              </a:pPr>
              <a:t>‹#›</a:t>
            </a:fld>
            <a:endParaRPr lang="zh-CN" altLang="en-US"/>
          </a:p>
        </p:txBody>
      </p:sp>
    </p:spTree>
    <p:extLst>
      <p:ext uri="{BB962C8B-B14F-4D97-AF65-F5344CB8AC3E}">
        <p14:creationId xmlns:p14="http://schemas.microsoft.com/office/powerpoint/2010/main" val="284270722"/>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95549864-F971-4C55-90CA-3BCAAC80380A}" type="datetimeFigureOut">
              <a:rPr lang="zh-CN" altLang="en-US"/>
              <a:pPr>
                <a:defRPr/>
              </a:pPr>
              <a:t>2023/2/6</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6D8CA9A-7134-4EE0-8FB4-7638AA7EEDFF}" type="slidenum">
              <a:rPr lang="zh-CN" altLang="en-US"/>
              <a:pPr>
                <a:defRPr/>
              </a:pPr>
              <a:t>‹#›</a:t>
            </a:fld>
            <a:endParaRPr lang="zh-CN" altLang="en-US"/>
          </a:p>
        </p:txBody>
      </p:sp>
    </p:spTree>
    <p:extLst>
      <p:ext uri="{BB962C8B-B14F-4D97-AF65-F5344CB8AC3E}">
        <p14:creationId xmlns:p14="http://schemas.microsoft.com/office/powerpoint/2010/main" val="2482759765"/>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6068496"/>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2444512"/>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753254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588786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8704704"/>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1604519"/>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3889952"/>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330832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0465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291514247"/>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0541394"/>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0180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87787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42849609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129666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26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39F69919-7A57-4FFC-B18C-24A1E81D79D1}" type="datetimeFigureOut">
              <a:rPr lang="zh-CN" altLang="en-US"/>
              <a:pPr>
                <a:defRPr/>
              </a:pPr>
              <a:t>2023/2/6</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3874B96A-1067-4993-92A6-D9F757B535EF}" type="slidenum">
              <a:rPr lang="zh-CN" altLang="en-US"/>
              <a:pPr>
                <a:defRPr/>
              </a:pPr>
              <a:t>‹#›</a:t>
            </a:fld>
            <a:endParaRPr lang="zh-CN" altLang="en-US"/>
          </a:p>
        </p:txBody>
      </p:sp>
    </p:spTree>
    <p:extLst>
      <p:ext uri="{BB962C8B-B14F-4D97-AF65-F5344CB8AC3E}">
        <p14:creationId xmlns:p14="http://schemas.microsoft.com/office/powerpoint/2010/main" val="3679593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24772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6860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19510354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8435656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04758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541893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2082870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77115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5572114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6705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45AB4974-4726-4C57-AF49-44C7F4C6E1D9}" type="datetimeFigureOut">
              <a:rPr lang="zh-CN" altLang="en-US"/>
              <a:pPr>
                <a:defRPr/>
              </a:pPr>
              <a:t>2023/2/6</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92E85243-F0DC-4DB5-87A3-F559F6607D01}" type="slidenum">
              <a:rPr lang="zh-CN" altLang="en-US"/>
              <a:pPr>
                <a:defRPr/>
              </a:pPr>
              <a:t>‹#›</a:t>
            </a:fld>
            <a:endParaRPr lang="zh-CN" altLang="en-US"/>
          </a:p>
        </p:txBody>
      </p:sp>
    </p:spTree>
    <p:extLst>
      <p:ext uri="{BB962C8B-B14F-4D97-AF65-F5344CB8AC3E}">
        <p14:creationId xmlns:p14="http://schemas.microsoft.com/office/powerpoint/2010/main" val="29911640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005416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700191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5391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38615413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13301494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502249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930240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8149211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920372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314480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B2FC88F4-38BF-4767-9E5A-2BB42C0742E0}" type="datetimeFigureOut">
              <a:rPr lang="zh-CN" altLang="en-US"/>
              <a:pPr>
                <a:defRPr/>
              </a:pPr>
              <a:t>2023/2/6</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FF062B9B-E7BB-4D9D-8173-0641711B7274}" type="slidenum">
              <a:rPr lang="zh-CN" altLang="en-US"/>
              <a:pPr>
                <a:defRPr/>
              </a:pPr>
              <a:t>‹#›</a:t>
            </a:fld>
            <a:endParaRPr lang="zh-CN" altLang="en-US"/>
          </a:p>
        </p:txBody>
      </p:sp>
    </p:spTree>
    <p:extLst>
      <p:ext uri="{BB962C8B-B14F-4D97-AF65-F5344CB8AC3E}">
        <p14:creationId xmlns:p14="http://schemas.microsoft.com/office/powerpoint/2010/main" val="27314023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109547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7727183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726201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0731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12389720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26023827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284050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036568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138805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0232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2B55D348-92E2-4655-856A-73607720C152}"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BF7973B-1790-4A05-B53F-EAB5C24BEB48}" type="slidenum">
              <a:rPr lang="zh-CN" altLang="en-US"/>
              <a:pPr>
                <a:defRPr/>
              </a:pPr>
              <a:t>‹#›</a:t>
            </a:fld>
            <a:endParaRPr lang="zh-CN" altLang="en-US"/>
          </a:p>
        </p:txBody>
      </p:sp>
    </p:spTree>
    <p:extLst>
      <p:ext uri="{BB962C8B-B14F-4D97-AF65-F5344CB8AC3E}">
        <p14:creationId xmlns:p14="http://schemas.microsoft.com/office/powerpoint/2010/main" val="1483379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32819279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95889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242663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403321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7174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7473806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26304102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469061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009065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46822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2578EA6B-320C-4CBA-B8BA-B6C7A91ADB0D}" type="datetimeFigureOut">
              <a:rPr lang="zh-CN" altLang="en-US"/>
              <a:pPr>
                <a:defRPr/>
              </a:pPr>
              <a:t>2023/2/6</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30126B4A-6EAE-476D-9F76-C1282D303443}" type="slidenum">
              <a:rPr lang="zh-CN" altLang="en-US"/>
              <a:pPr>
                <a:defRPr/>
              </a:pPr>
              <a:t>‹#›</a:t>
            </a:fld>
            <a:endParaRPr lang="zh-CN" altLang="en-US"/>
          </a:p>
        </p:txBody>
      </p:sp>
    </p:spTree>
    <p:extLst>
      <p:ext uri="{BB962C8B-B14F-4D97-AF65-F5344CB8AC3E}">
        <p14:creationId xmlns:p14="http://schemas.microsoft.com/office/powerpoint/2010/main" val="24636459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182479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29916363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494946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664160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693320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9909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6378169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897928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412127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966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900">
                <a:solidFill>
                  <a:srgbClr val="898989"/>
                </a:solidFill>
              </a:defRPr>
            </a:lvl1pPr>
          </a:lstStyle>
          <a:p>
            <a:pPr>
              <a:defRPr/>
            </a:pPr>
            <a:fld id="{41551D02-2274-4CE3-B2B1-98F35AA36E11}" type="datetimeFigureOut">
              <a:rPr lang="zh-CN" altLang="en-US"/>
              <a:pPr>
                <a:defRPr/>
              </a:pPr>
              <a:t>2023/2/6</a:t>
            </a:fld>
            <a:endParaRPr lang="zh-CN" altLang="en-US"/>
          </a:p>
        </p:txBody>
      </p:sp>
      <p:sp>
        <p:nvSpPr>
          <p:cNvPr id="1029"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900">
                <a:solidFill>
                  <a:srgbClr val="898989"/>
                </a:solidFill>
              </a:defRPr>
            </a:lvl1pPr>
          </a:lstStyle>
          <a:p>
            <a:pPr>
              <a:defRPr/>
            </a:pPr>
            <a:endParaRPr lang="zh-CN" altLang="en-US"/>
          </a:p>
        </p:txBody>
      </p:sp>
      <p:sp>
        <p:nvSpPr>
          <p:cNvPr id="1030"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900">
                <a:solidFill>
                  <a:srgbClr val="898989"/>
                </a:solidFill>
              </a:defRPr>
            </a:lvl1pPr>
          </a:lstStyle>
          <a:p>
            <a:pPr>
              <a:defRPr/>
            </a:pPr>
            <a:fld id="{39444A00-DF38-405C-B38A-11319709E70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10242"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43"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44"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900">
                <a:solidFill>
                  <a:srgbClr val="898989"/>
                </a:solidFill>
              </a:defRPr>
            </a:lvl1pPr>
          </a:lstStyle>
          <a:p>
            <a:pPr>
              <a:defRPr/>
            </a:pPr>
            <a:fld id="{6E02647E-BCEE-48D3-A356-A98218BE916C}" type="datetimeFigureOut">
              <a:rPr lang="zh-CN" altLang="en-US"/>
              <a:pPr>
                <a:defRPr/>
              </a:pPr>
              <a:t>2023/2/6</a:t>
            </a:fld>
            <a:endParaRPr lang="zh-CN" altLang="en-US"/>
          </a:p>
        </p:txBody>
      </p:sp>
      <p:sp>
        <p:nvSpPr>
          <p:cNvPr id="10245"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900">
                <a:solidFill>
                  <a:srgbClr val="898989"/>
                </a:solidFill>
              </a:defRPr>
            </a:lvl1pPr>
          </a:lstStyle>
          <a:p>
            <a:pPr>
              <a:defRPr/>
            </a:pPr>
            <a:endParaRPr lang="zh-CN" altLang="en-US"/>
          </a:p>
        </p:txBody>
      </p:sp>
      <p:sp>
        <p:nvSpPr>
          <p:cNvPr id="10246"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900">
                <a:solidFill>
                  <a:srgbClr val="898989"/>
                </a:solidFill>
              </a:defRPr>
            </a:lvl1pPr>
          </a:lstStyle>
          <a:p>
            <a:pPr>
              <a:defRPr/>
            </a:pPr>
            <a:fld id="{81BCC13D-6E87-4342-971D-141DEF28D5C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11266"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1267"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1268"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900">
                <a:solidFill>
                  <a:srgbClr val="898989"/>
                </a:solidFill>
              </a:defRPr>
            </a:lvl1pPr>
          </a:lstStyle>
          <a:p>
            <a:pPr>
              <a:defRPr/>
            </a:pPr>
            <a:fld id="{696B42E1-C22C-4A61-B4AD-207D1660EFAA}" type="datetimeFigureOut">
              <a:rPr lang="zh-CN" altLang="en-US"/>
              <a:pPr>
                <a:defRPr/>
              </a:pPr>
              <a:t>2023/2/6</a:t>
            </a:fld>
            <a:endParaRPr lang="zh-CN" altLang="en-US"/>
          </a:p>
        </p:txBody>
      </p:sp>
      <p:sp>
        <p:nvSpPr>
          <p:cNvPr id="11269"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900">
                <a:solidFill>
                  <a:srgbClr val="898989"/>
                </a:solidFill>
              </a:defRPr>
            </a:lvl1pPr>
          </a:lstStyle>
          <a:p>
            <a:pPr>
              <a:defRPr/>
            </a:pPr>
            <a:endParaRPr lang="zh-CN" altLang="en-US"/>
          </a:p>
        </p:txBody>
      </p:sp>
      <p:sp>
        <p:nvSpPr>
          <p:cNvPr id="11270"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900">
                <a:solidFill>
                  <a:srgbClr val="898989"/>
                </a:solidFill>
              </a:defRPr>
            </a:lvl1pPr>
          </a:lstStyle>
          <a:p>
            <a:pPr>
              <a:defRPr/>
            </a:pPr>
            <a:fld id="{ADDD8B03-3DE7-446D-AD27-3054A3EE003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12290"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2291"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2292"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900">
                <a:solidFill>
                  <a:srgbClr val="898989"/>
                </a:solidFill>
              </a:defRPr>
            </a:lvl1pPr>
          </a:lstStyle>
          <a:p>
            <a:pPr>
              <a:defRPr/>
            </a:pPr>
            <a:fld id="{B751A553-E51B-4141-A41F-EAEF55621445}" type="datetimeFigureOut">
              <a:rPr lang="zh-CN" altLang="en-US"/>
              <a:pPr>
                <a:defRPr/>
              </a:pPr>
              <a:t>2023/2/6</a:t>
            </a:fld>
            <a:endParaRPr lang="zh-CN" altLang="en-US"/>
          </a:p>
        </p:txBody>
      </p:sp>
      <p:sp>
        <p:nvSpPr>
          <p:cNvPr id="12293"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900">
                <a:solidFill>
                  <a:srgbClr val="898989"/>
                </a:solidFill>
              </a:defRPr>
            </a:lvl1pPr>
          </a:lstStyle>
          <a:p>
            <a:pPr>
              <a:defRPr/>
            </a:pPr>
            <a:endParaRPr lang="zh-CN" altLang="en-US"/>
          </a:p>
        </p:txBody>
      </p:sp>
      <p:sp>
        <p:nvSpPr>
          <p:cNvPr id="12294"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900">
                <a:solidFill>
                  <a:srgbClr val="898989"/>
                </a:solidFill>
              </a:defRPr>
            </a:lvl1pPr>
          </a:lstStyle>
          <a:p>
            <a:pPr>
              <a:defRPr/>
            </a:pPr>
            <a:fld id="{ADF4B143-E537-4216-B935-BF5E1F719FD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13314"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3315"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3316" name="Date Placeholder 4"/>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900">
                <a:solidFill>
                  <a:srgbClr val="898989"/>
                </a:solidFill>
              </a:defRPr>
            </a:lvl1pPr>
          </a:lstStyle>
          <a:p>
            <a:pPr>
              <a:defRPr/>
            </a:pPr>
            <a:fld id="{F4AC8870-EF5E-4A76-A1E5-5C96ED03FB59}" type="datetimeFigureOut">
              <a:rPr lang="zh-CN" altLang="en-US"/>
              <a:pPr>
                <a:defRPr/>
              </a:pPr>
              <a:t>2023/2/6</a:t>
            </a:fld>
            <a:endParaRPr lang="zh-CN" altLang="en-US"/>
          </a:p>
        </p:txBody>
      </p:sp>
      <p:sp>
        <p:nvSpPr>
          <p:cNvPr id="13317" name="Footer Placeholder 5"/>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900">
                <a:solidFill>
                  <a:srgbClr val="898989"/>
                </a:solidFill>
              </a:defRPr>
            </a:lvl1pPr>
          </a:lstStyle>
          <a:p>
            <a:pPr>
              <a:defRPr/>
            </a:pPr>
            <a:endParaRPr lang="zh-CN" altLang="en-US"/>
          </a:p>
        </p:txBody>
      </p:sp>
      <p:sp>
        <p:nvSpPr>
          <p:cNvPr id="13318" name="Slide Number Placeholder 6"/>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900">
                <a:solidFill>
                  <a:srgbClr val="898989"/>
                </a:solidFill>
              </a:defRPr>
            </a:lvl1pPr>
          </a:lstStyle>
          <a:p>
            <a:pPr>
              <a:defRPr/>
            </a:pPr>
            <a:fld id="{349666B9-49A2-4249-B15E-1911D276A1E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14338"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4339"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4340" name="Date Placeholder 6"/>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900">
                <a:solidFill>
                  <a:srgbClr val="898989"/>
                </a:solidFill>
              </a:defRPr>
            </a:lvl1pPr>
          </a:lstStyle>
          <a:p>
            <a:pPr>
              <a:defRPr/>
            </a:pPr>
            <a:fld id="{78ECE20A-76A6-4837-BF82-B8D600E40842}" type="datetimeFigureOut">
              <a:rPr lang="zh-CN" altLang="en-US"/>
              <a:pPr>
                <a:defRPr/>
              </a:pPr>
              <a:t>2023/2/6</a:t>
            </a:fld>
            <a:endParaRPr lang="zh-CN" altLang="en-US"/>
          </a:p>
        </p:txBody>
      </p:sp>
      <p:sp>
        <p:nvSpPr>
          <p:cNvPr id="14341" name="Footer Placeholder 7"/>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900">
                <a:solidFill>
                  <a:srgbClr val="898989"/>
                </a:solidFill>
              </a:defRPr>
            </a:lvl1pPr>
          </a:lstStyle>
          <a:p>
            <a:pPr>
              <a:defRPr/>
            </a:pPr>
            <a:endParaRPr lang="zh-CN" altLang="en-US"/>
          </a:p>
        </p:txBody>
      </p:sp>
      <p:sp>
        <p:nvSpPr>
          <p:cNvPr id="14342" name="Slide Number Placeholder 8"/>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900">
                <a:solidFill>
                  <a:srgbClr val="898989"/>
                </a:solidFill>
              </a:defRPr>
            </a:lvl1pPr>
          </a:lstStyle>
          <a:p>
            <a:pPr>
              <a:defRPr/>
            </a:pPr>
            <a:fld id="{CBAEB62C-BD82-4C30-BE45-5C8E667972A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15362"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5363"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5364" name="Date Placeholder 2"/>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900">
                <a:solidFill>
                  <a:srgbClr val="898989"/>
                </a:solidFill>
              </a:defRPr>
            </a:lvl1pPr>
          </a:lstStyle>
          <a:p>
            <a:pPr>
              <a:defRPr/>
            </a:pPr>
            <a:fld id="{E9295E8D-82E6-4A9A-9AB5-6CA4F559B8C4}" type="datetimeFigureOut">
              <a:rPr lang="zh-CN" altLang="en-US"/>
              <a:pPr>
                <a:defRPr/>
              </a:pPr>
              <a:t>2023/2/6</a:t>
            </a:fld>
            <a:endParaRPr lang="zh-CN" altLang="en-US"/>
          </a:p>
        </p:txBody>
      </p:sp>
      <p:sp>
        <p:nvSpPr>
          <p:cNvPr id="15365" name="Footer Placeholder 3"/>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900">
                <a:solidFill>
                  <a:srgbClr val="898989"/>
                </a:solidFill>
              </a:defRPr>
            </a:lvl1pPr>
          </a:lstStyle>
          <a:p>
            <a:pPr>
              <a:defRPr/>
            </a:pPr>
            <a:endParaRPr lang="zh-CN" altLang="en-US"/>
          </a:p>
        </p:txBody>
      </p:sp>
      <p:sp>
        <p:nvSpPr>
          <p:cNvPr id="15366" name="Slide Number Placeholder 4"/>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900">
                <a:solidFill>
                  <a:srgbClr val="898989"/>
                </a:solidFill>
              </a:defRPr>
            </a:lvl1pPr>
          </a:lstStyle>
          <a:p>
            <a:pPr>
              <a:defRPr/>
            </a:pPr>
            <a:fld id="{90054A9C-EBD8-4F03-8A11-5796988E572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16386"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6387"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6388" name="Date Placeholder 1"/>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900">
                <a:solidFill>
                  <a:srgbClr val="898989"/>
                </a:solidFill>
              </a:defRPr>
            </a:lvl1pPr>
          </a:lstStyle>
          <a:p>
            <a:pPr>
              <a:defRPr/>
            </a:pPr>
            <a:fld id="{DF83876C-6B29-4A9F-BA15-01238AA6103D}" type="datetimeFigureOut">
              <a:rPr lang="zh-CN" altLang="en-US"/>
              <a:pPr>
                <a:defRPr/>
              </a:pPr>
              <a:t>2023/2/6</a:t>
            </a:fld>
            <a:endParaRPr lang="zh-CN" altLang="en-US"/>
          </a:p>
        </p:txBody>
      </p:sp>
      <p:sp>
        <p:nvSpPr>
          <p:cNvPr id="16389" name="Footer Placeholder 2"/>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900">
                <a:solidFill>
                  <a:srgbClr val="898989"/>
                </a:solidFill>
              </a:defRPr>
            </a:lvl1pPr>
          </a:lstStyle>
          <a:p>
            <a:pPr>
              <a:defRPr/>
            </a:pPr>
            <a:endParaRPr lang="zh-CN" altLang="en-US"/>
          </a:p>
        </p:txBody>
      </p:sp>
      <p:sp>
        <p:nvSpPr>
          <p:cNvPr id="16390" name="Slide Number Placeholder 3"/>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900">
                <a:solidFill>
                  <a:srgbClr val="898989"/>
                </a:solidFill>
              </a:defRPr>
            </a:lvl1pPr>
          </a:lstStyle>
          <a:p>
            <a:pPr>
              <a:defRPr/>
            </a:pPr>
            <a:fld id="{038B4D24-C1B3-4587-A8F7-D4CE94DE207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17410"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7411"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7412" name="Date Placeholder 4"/>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900">
                <a:solidFill>
                  <a:srgbClr val="898989"/>
                </a:solidFill>
              </a:defRPr>
            </a:lvl1pPr>
          </a:lstStyle>
          <a:p>
            <a:pPr>
              <a:defRPr/>
            </a:pPr>
            <a:fld id="{12B1FE0A-F8B7-48C5-99C8-850EBA688806}" type="datetimeFigureOut">
              <a:rPr lang="zh-CN" altLang="en-US"/>
              <a:pPr>
                <a:defRPr/>
              </a:pPr>
              <a:t>2023/2/6</a:t>
            </a:fld>
            <a:endParaRPr lang="zh-CN" altLang="en-US"/>
          </a:p>
        </p:txBody>
      </p:sp>
      <p:sp>
        <p:nvSpPr>
          <p:cNvPr id="17413" name="Footer Placeholder 5"/>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900">
                <a:solidFill>
                  <a:srgbClr val="898989"/>
                </a:solidFill>
              </a:defRPr>
            </a:lvl1pPr>
          </a:lstStyle>
          <a:p>
            <a:pPr>
              <a:defRPr/>
            </a:pPr>
            <a:endParaRPr lang="zh-CN" altLang="en-US"/>
          </a:p>
        </p:txBody>
      </p:sp>
      <p:sp>
        <p:nvSpPr>
          <p:cNvPr id="17414" name="Slide Number Placeholder 6"/>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900">
                <a:solidFill>
                  <a:srgbClr val="898989"/>
                </a:solidFill>
              </a:defRPr>
            </a:lvl1pPr>
          </a:lstStyle>
          <a:p>
            <a:pPr>
              <a:defRPr/>
            </a:pPr>
            <a:fld id="{16C75FB8-5680-4F36-820D-22C9C59F606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18434"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8435"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8436" name="Date Placeholder 4"/>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900">
                <a:solidFill>
                  <a:srgbClr val="898989"/>
                </a:solidFill>
              </a:defRPr>
            </a:lvl1pPr>
          </a:lstStyle>
          <a:p>
            <a:pPr>
              <a:defRPr/>
            </a:pPr>
            <a:fld id="{C93222DA-7D82-48A9-B7AD-57AC7B0BAA08}" type="datetimeFigureOut">
              <a:rPr lang="zh-CN" altLang="en-US"/>
              <a:pPr>
                <a:defRPr/>
              </a:pPr>
              <a:t>2023/2/6</a:t>
            </a:fld>
            <a:endParaRPr lang="zh-CN" altLang="en-US"/>
          </a:p>
        </p:txBody>
      </p:sp>
      <p:sp>
        <p:nvSpPr>
          <p:cNvPr id="18437" name="Footer Placeholder 5"/>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900">
                <a:solidFill>
                  <a:srgbClr val="898989"/>
                </a:solidFill>
              </a:defRPr>
            </a:lvl1pPr>
          </a:lstStyle>
          <a:p>
            <a:pPr>
              <a:defRPr/>
            </a:pPr>
            <a:endParaRPr lang="zh-CN" altLang="en-US"/>
          </a:p>
        </p:txBody>
      </p:sp>
      <p:sp>
        <p:nvSpPr>
          <p:cNvPr id="18438" name="Slide Number Placeholder 6"/>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900">
                <a:solidFill>
                  <a:srgbClr val="898989"/>
                </a:solidFill>
              </a:defRPr>
            </a:lvl1pPr>
          </a:lstStyle>
          <a:p>
            <a:pPr>
              <a:defRPr/>
            </a:pPr>
            <a:fld id="{3BD9C24E-EA86-4C55-9AD5-4E0E49F151C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19458"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9459"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9460"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900">
                <a:solidFill>
                  <a:srgbClr val="898989"/>
                </a:solidFill>
              </a:defRPr>
            </a:lvl1pPr>
          </a:lstStyle>
          <a:p>
            <a:pPr>
              <a:defRPr/>
            </a:pPr>
            <a:fld id="{A80D8732-EB82-4DEF-91ED-7C26360E0638}" type="datetimeFigureOut">
              <a:rPr lang="zh-CN" altLang="en-US"/>
              <a:pPr>
                <a:defRPr/>
              </a:pPr>
              <a:t>2023/2/6</a:t>
            </a:fld>
            <a:endParaRPr lang="zh-CN" altLang="en-US"/>
          </a:p>
        </p:txBody>
      </p:sp>
      <p:sp>
        <p:nvSpPr>
          <p:cNvPr id="19461"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900">
                <a:solidFill>
                  <a:srgbClr val="898989"/>
                </a:solidFill>
              </a:defRPr>
            </a:lvl1pPr>
          </a:lstStyle>
          <a:p>
            <a:pPr>
              <a:defRPr/>
            </a:pPr>
            <a:endParaRPr lang="zh-CN" altLang="en-US"/>
          </a:p>
        </p:txBody>
      </p:sp>
      <p:sp>
        <p:nvSpPr>
          <p:cNvPr id="19462"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900">
                <a:solidFill>
                  <a:srgbClr val="898989"/>
                </a:solidFill>
              </a:defRPr>
            </a:lvl1pPr>
          </a:lstStyle>
          <a:p>
            <a:pPr>
              <a:defRPr/>
            </a:pPr>
            <a:fld id="{C4517D9A-9778-4D32-9E37-CAEEB9A676E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1"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052"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684213" eaLnBrk="1" hangingPunct="1">
              <a:buFont typeface="Arial" panose="020B0604020202020204" pitchFamily="34" charset="0"/>
              <a:buNone/>
              <a:defRPr sz="900">
                <a:solidFill>
                  <a:srgbClr val="898989"/>
                </a:solidFill>
              </a:defRPr>
            </a:lvl1pPr>
          </a:lstStyle>
          <a:p>
            <a:pPr>
              <a:defRPr/>
            </a:pPr>
            <a:fld id="{FC02E83A-AD8F-4091-8A81-BEA1C55309C3}" type="datetimeFigureOut">
              <a:rPr lang="zh-CN" altLang="en-US"/>
              <a:pPr>
                <a:defRPr/>
              </a:pPr>
              <a:t>2023/2/6</a:t>
            </a:fld>
            <a:endParaRPr lang="zh-CN" altLang="en-US"/>
          </a:p>
        </p:txBody>
      </p:sp>
      <p:sp>
        <p:nvSpPr>
          <p:cNvPr id="2053"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4213" eaLnBrk="1" hangingPunct="1">
              <a:buFont typeface="Arial" panose="020B0604020202020204" pitchFamily="34" charset="0"/>
              <a:buNone/>
              <a:defRPr sz="900">
                <a:solidFill>
                  <a:srgbClr val="898989"/>
                </a:solidFill>
              </a:defRPr>
            </a:lvl1pPr>
          </a:lstStyle>
          <a:p>
            <a:pPr>
              <a:defRPr/>
            </a:pPr>
            <a:endParaRPr lang="zh-CN" altLang="en-US"/>
          </a:p>
        </p:txBody>
      </p:sp>
      <p:sp>
        <p:nvSpPr>
          <p:cNvPr id="2054"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684213" eaLnBrk="1" hangingPunct="1">
              <a:buFont typeface="Arial" panose="020B0604020202020204" pitchFamily="34" charset="0"/>
              <a:buNone/>
              <a:defRPr sz="900">
                <a:solidFill>
                  <a:srgbClr val="898989"/>
                </a:solidFill>
              </a:defRPr>
            </a:lvl1pPr>
          </a:lstStyle>
          <a:p>
            <a:pPr>
              <a:defRPr/>
            </a:pPr>
            <a:fld id="{FA4DAF98-1D3A-422A-ABE2-1ECB8F52E0B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20482"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483"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0484"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900">
                <a:solidFill>
                  <a:srgbClr val="898989"/>
                </a:solidFill>
              </a:defRPr>
            </a:lvl1pPr>
          </a:lstStyle>
          <a:p>
            <a:pPr>
              <a:defRPr/>
            </a:pPr>
            <a:fld id="{F54ECAF9-F7C7-4B02-A8F6-8FECF494BF97}" type="datetimeFigureOut">
              <a:rPr lang="zh-CN" altLang="en-US"/>
              <a:pPr>
                <a:defRPr/>
              </a:pPr>
              <a:t>2023/2/6</a:t>
            </a:fld>
            <a:endParaRPr lang="zh-CN" altLang="en-US"/>
          </a:p>
        </p:txBody>
      </p:sp>
      <p:sp>
        <p:nvSpPr>
          <p:cNvPr id="20485"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900">
                <a:solidFill>
                  <a:srgbClr val="898989"/>
                </a:solidFill>
              </a:defRPr>
            </a:lvl1pPr>
          </a:lstStyle>
          <a:p>
            <a:pPr>
              <a:defRPr/>
            </a:pPr>
            <a:endParaRPr lang="zh-CN" altLang="en-US"/>
          </a:p>
        </p:txBody>
      </p:sp>
      <p:sp>
        <p:nvSpPr>
          <p:cNvPr id="20486"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900">
                <a:solidFill>
                  <a:srgbClr val="898989"/>
                </a:solidFill>
              </a:defRPr>
            </a:lvl1pPr>
          </a:lstStyle>
          <a:p>
            <a:pPr>
              <a:defRPr/>
            </a:pPr>
            <a:fld id="{74AA7CE6-FFE1-47A5-AA3A-AA2290A307D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21506"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1507"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1508"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900">
                <a:solidFill>
                  <a:srgbClr val="898989"/>
                </a:solidFill>
              </a:defRPr>
            </a:lvl1pPr>
          </a:lstStyle>
          <a:p>
            <a:pPr>
              <a:defRPr/>
            </a:pPr>
            <a:fld id="{FD97CD0B-99CB-4AEA-9F93-E8C47A455CC2}" type="datetimeFigureOut">
              <a:rPr lang="zh-CN" altLang="en-US"/>
              <a:pPr>
                <a:defRPr/>
              </a:pPr>
              <a:t>2023/2/6</a:t>
            </a:fld>
            <a:endParaRPr lang="zh-CN" altLang="en-US"/>
          </a:p>
        </p:txBody>
      </p:sp>
      <p:sp>
        <p:nvSpPr>
          <p:cNvPr id="21509"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900">
                <a:solidFill>
                  <a:srgbClr val="898989"/>
                </a:solidFill>
              </a:defRPr>
            </a:lvl1pPr>
          </a:lstStyle>
          <a:p>
            <a:pPr>
              <a:defRPr/>
            </a:pPr>
            <a:endParaRPr lang="zh-CN" altLang="en-US"/>
          </a:p>
        </p:txBody>
      </p:sp>
      <p:sp>
        <p:nvSpPr>
          <p:cNvPr id="21510"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900">
                <a:solidFill>
                  <a:srgbClr val="898989"/>
                </a:solidFill>
              </a:defRPr>
            </a:lvl1pPr>
          </a:lstStyle>
          <a:p>
            <a:pPr>
              <a:defRPr/>
            </a:pPr>
            <a:fld id="{A3F200A8-A295-4849-A997-97BBDFE6FE3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23554"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3555"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3556"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900">
                <a:solidFill>
                  <a:srgbClr val="898989"/>
                </a:solidFill>
              </a:defRPr>
            </a:lvl1pPr>
          </a:lstStyle>
          <a:p>
            <a:pPr>
              <a:defRPr/>
            </a:pPr>
            <a:fld id="{619CE3D8-9C20-452E-8897-44B9805D674B}" type="datetimeFigureOut">
              <a:rPr lang="zh-CN" altLang="en-US"/>
              <a:pPr>
                <a:defRPr/>
              </a:pPr>
              <a:t>2023/2/6</a:t>
            </a:fld>
            <a:endParaRPr lang="zh-CN" altLang="en-US"/>
          </a:p>
        </p:txBody>
      </p:sp>
      <p:sp>
        <p:nvSpPr>
          <p:cNvPr id="23557"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900">
                <a:solidFill>
                  <a:srgbClr val="898989"/>
                </a:solidFill>
              </a:defRPr>
            </a:lvl1pPr>
          </a:lstStyle>
          <a:p>
            <a:pPr>
              <a:defRPr/>
            </a:pPr>
            <a:endParaRPr lang="zh-CN" altLang="en-US"/>
          </a:p>
        </p:txBody>
      </p:sp>
      <p:sp>
        <p:nvSpPr>
          <p:cNvPr id="23558"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900">
                <a:solidFill>
                  <a:srgbClr val="898989"/>
                </a:solidFill>
              </a:defRPr>
            </a:lvl1pPr>
          </a:lstStyle>
          <a:p>
            <a:pPr>
              <a:defRPr/>
            </a:pPr>
            <a:fld id="{09FF3E61-4F97-4050-B5A0-27B56038562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24578"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4579"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4580" name="Date Placeholder 4"/>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900">
                <a:solidFill>
                  <a:srgbClr val="898989"/>
                </a:solidFill>
              </a:defRPr>
            </a:lvl1pPr>
          </a:lstStyle>
          <a:p>
            <a:pPr>
              <a:defRPr/>
            </a:pPr>
            <a:fld id="{4452BCEC-38A1-424A-929E-BB27DCB4BF00}" type="datetimeFigureOut">
              <a:rPr lang="zh-CN" altLang="en-US"/>
              <a:pPr>
                <a:defRPr/>
              </a:pPr>
              <a:t>2023/2/6</a:t>
            </a:fld>
            <a:endParaRPr lang="zh-CN" altLang="en-US"/>
          </a:p>
        </p:txBody>
      </p:sp>
      <p:sp>
        <p:nvSpPr>
          <p:cNvPr id="24581" name="Footer Placeholder 5"/>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900">
                <a:solidFill>
                  <a:srgbClr val="898989"/>
                </a:solidFill>
              </a:defRPr>
            </a:lvl1pPr>
          </a:lstStyle>
          <a:p>
            <a:pPr>
              <a:defRPr/>
            </a:pPr>
            <a:endParaRPr lang="zh-CN" altLang="en-US"/>
          </a:p>
        </p:txBody>
      </p:sp>
      <p:sp>
        <p:nvSpPr>
          <p:cNvPr id="24582" name="Slide Number Placeholder 6"/>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900">
                <a:solidFill>
                  <a:srgbClr val="898989"/>
                </a:solidFill>
              </a:defRPr>
            </a:lvl1pPr>
          </a:lstStyle>
          <a:p>
            <a:pPr>
              <a:defRPr/>
            </a:pPr>
            <a:fld id="{9333FF21-514C-44EA-AD9B-F31834E7FE8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25602"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5603"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5604" name="Date Placeholder 6"/>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900">
                <a:solidFill>
                  <a:srgbClr val="898989"/>
                </a:solidFill>
              </a:defRPr>
            </a:lvl1pPr>
          </a:lstStyle>
          <a:p>
            <a:pPr>
              <a:defRPr/>
            </a:pPr>
            <a:fld id="{AD3F47D8-09BF-4DD8-BC50-3D971BF99BFD}" type="datetimeFigureOut">
              <a:rPr lang="zh-CN" altLang="en-US"/>
              <a:pPr>
                <a:defRPr/>
              </a:pPr>
              <a:t>2023/2/6</a:t>
            </a:fld>
            <a:endParaRPr lang="zh-CN" altLang="en-US"/>
          </a:p>
        </p:txBody>
      </p:sp>
      <p:sp>
        <p:nvSpPr>
          <p:cNvPr id="25605" name="Footer Placeholder 7"/>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900">
                <a:solidFill>
                  <a:srgbClr val="898989"/>
                </a:solidFill>
              </a:defRPr>
            </a:lvl1pPr>
          </a:lstStyle>
          <a:p>
            <a:pPr>
              <a:defRPr/>
            </a:pPr>
            <a:endParaRPr lang="zh-CN" altLang="en-US"/>
          </a:p>
        </p:txBody>
      </p:sp>
      <p:sp>
        <p:nvSpPr>
          <p:cNvPr id="25606" name="Slide Number Placeholder 8"/>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900">
                <a:solidFill>
                  <a:srgbClr val="898989"/>
                </a:solidFill>
              </a:defRPr>
            </a:lvl1pPr>
          </a:lstStyle>
          <a:p>
            <a:pPr>
              <a:defRPr/>
            </a:pPr>
            <a:fld id="{1D17CF36-D1F6-4823-9C1B-F35D08DAC1E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26626"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6627"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6628" name="Date Placeholder 2"/>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900">
                <a:solidFill>
                  <a:srgbClr val="898989"/>
                </a:solidFill>
              </a:defRPr>
            </a:lvl1pPr>
          </a:lstStyle>
          <a:p>
            <a:pPr>
              <a:defRPr/>
            </a:pPr>
            <a:fld id="{39E4DC4B-B5C8-428A-841B-A0EBF12AD96C}" type="datetimeFigureOut">
              <a:rPr lang="zh-CN" altLang="en-US"/>
              <a:pPr>
                <a:defRPr/>
              </a:pPr>
              <a:t>2023/2/6</a:t>
            </a:fld>
            <a:endParaRPr lang="zh-CN" altLang="en-US"/>
          </a:p>
        </p:txBody>
      </p:sp>
      <p:sp>
        <p:nvSpPr>
          <p:cNvPr id="26629" name="Footer Placeholder 3"/>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900">
                <a:solidFill>
                  <a:srgbClr val="898989"/>
                </a:solidFill>
              </a:defRPr>
            </a:lvl1pPr>
          </a:lstStyle>
          <a:p>
            <a:pPr>
              <a:defRPr/>
            </a:pPr>
            <a:endParaRPr lang="zh-CN" altLang="en-US"/>
          </a:p>
        </p:txBody>
      </p:sp>
      <p:sp>
        <p:nvSpPr>
          <p:cNvPr id="26630" name="Slide Number Placeholder 4"/>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900">
                <a:solidFill>
                  <a:srgbClr val="898989"/>
                </a:solidFill>
              </a:defRPr>
            </a:lvl1pPr>
          </a:lstStyle>
          <a:p>
            <a:pPr>
              <a:defRPr/>
            </a:pPr>
            <a:fld id="{FD5A4989-0330-44E2-9646-DEE38A35A4A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27650"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7651"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7652" name="Date Placeholder 1"/>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900">
                <a:solidFill>
                  <a:srgbClr val="898989"/>
                </a:solidFill>
              </a:defRPr>
            </a:lvl1pPr>
          </a:lstStyle>
          <a:p>
            <a:pPr>
              <a:defRPr/>
            </a:pPr>
            <a:fld id="{51A543BD-7821-4604-990C-7E8CD6E58103}" type="datetimeFigureOut">
              <a:rPr lang="zh-CN" altLang="en-US"/>
              <a:pPr>
                <a:defRPr/>
              </a:pPr>
              <a:t>2023/2/6</a:t>
            </a:fld>
            <a:endParaRPr lang="zh-CN" altLang="en-US"/>
          </a:p>
        </p:txBody>
      </p:sp>
      <p:sp>
        <p:nvSpPr>
          <p:cNvPr id="27653" name="Footer Placeholder 2"/>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900">
                <a:solidFill>
                  <a:srgbClr val="898989"/>
                </a:solidFill>
              </a:defRPr>
            </a:lvl1pPr>
          </a:lstStyle>
          <a:p>
            <a:pPr>
              <a:defRPr/>
            </a:pPr>
            <a:endParaRPr lang="zh-CN" altLang="en-US"/>
          </a:p>
        </p:txBody>
      </p:sp>
      <p:sp>
        <p:nvSpPr>
          <p:cNvPr id="27654" name="Slide Number Placeholder 3"/>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900">
                <a:solidFill>
                  <a:srgbClr val="898989"/>
                </a:solidFill>
              </a:defRPr>
            </a:lvl1pPr>
          </a:lstStyle>
          <a:p>
            <a:pPr>
              <a:defRPr/>
            </a:pPr>
            <a:fld id="{F5F98575-7478-4B4B-B592-88161313AF4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28674"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8675"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8676" name="Date Placeholder 4"/>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900">
                <a:solidFill>
                  <a:srgbClr val="898989"/>
                </a:solidFill>
              </a:defRPr>
            </a:lvl1pPr>
          </a:lstStyle>
          <a:p>
            <a:pPr>
              <a:defRPr/>
            </a:pPr>
            <a:fld id="{3005451F-44D6-40EC-9C7F-34E344FAAAE5}" type="datetimeFigureOut">
              <a:rPr lang="zh-CN" altLang="en-US"/>
              <a:pPr>
                <a:defRPr/>
              </a:pPr>
              <a:t>2023/2/6</a:t>
            </a:fld>
            <a:endParaRPr lang="zh-CN" altLang="en-US"/>
          </a:p>
        </p:txBody>
      </p:sp>
      <p:sp>
        <p:nvSpPr>
          <p:cNvPr id="28677" name="Footer Placeholder 5"/>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900">
                <a:solidFill>
                  <a:srgbClr val="898989"/>
                </a:solidFill>
              </a:defRPr>
            </a:lvl1pPr>
          </a:lstStyle>
          <a:p>
            <a:pPr>
              <a:defRPr/>
            </a:pPr>
            <a:endParaRPr lang="zh-CN" altLang="en-US"/>
          </a:p>
        </p:txBody>
      </p:sp>
      <p:sp>
        <p:nvSpPr>
          <p:cNvPr id="28678" name="Slide Number Placeholder 6"/>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900">
                <a:solidFill>
                  <a:srgbClr val="898989"/>
                </a:solidFill>
              </a:defRPr>
            </a:lvl1pPr>
          </a:lstStyle>
          <a:p>
            <a:pPr>
              <a:defRPr/>
            </a:pPr>
            <a:fld id="{F39F62B4-E797-415F-B2E4-DD586505840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29698"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9699"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9700" name="Date Placeholder 4"/>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900">
                <a:solidFill>
                  <a:srgbClr val="898989"/>
                </a:solidFill>
              </a:defRPr>
            </a:lvl1pPr>
          </a:lstStyle>
          <a:p>
            <a:pPr>
              <a:defRPr/>
            </a:pPr>
            <a:fld id="{67309AED-24DF-4DEC-B343-D3EB66E5E6D5}" type="datetimeFigureOut">
              <a:rPr lang="zh-CN" altLang="en-US"/>
              <a:pPr>
                <a:defRPr/>
              </a:pPr>
              <a:t>2023/2/6</a:t>
            </a:fld>
            <a:endParaRPr lang="zh-CN" altLang="en-US"/>
          </a:p>
        </p:txBody>
      </p:sp>
      <p:sp>
        <p:nvSpPr>
          <p:cNvPr id="29701" name="Footer Placeholder 5"/>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900">
                <a:solidFill>
                  <a:srgbClr val="898989"/>
                </a:solidFill>
              </a:defRPr>
            </a:lvl1pPr>
          </a:lstStyle>
          <a:p>
            <a:pPr>
              <a:defRPr/>
            </a:pPr>
            <a:endParaRPr lang="zh-CN" altLang="en-US"/>
          </a:p>
        </p:txBody>
      </p:sp>
      <p:sp>
        <p:nvSpPr>
          <p:cNvPr id="29702" name="Slide Number Placeholder 6"/>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900">
                <a:solidFill>
                  <a:srgbClr val="898989"/>
                </a:solidFill>
              </a:defRPr>
            </a:lvl1pPr>
          </a:lstStyle>
          <a:p>
            <a:pPr>
              <a:defRPr/>
            </a:pPr>
            <a:fld id="{133B4587-1EE3-41E2-BB40-7D4B57BE690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30722"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0723"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0724"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900">
                <a:solidFill>
                  <a:srgbClr val="898989"/>
                </a:solidFill>
              </a:defRPr>
            </a:lvl1pPr>
          </a:lstStyle>
          <a:p>
            <a:pPr>
              <a:defRPr/>
            </a:pPr>
            <a:fld id="{25E8DA76-9742-4C99-A65D-CCA202428B25}" type="datetimeFigureOut">
              <a:rPr lang="zh-CN" altLang="en-US"/>
              <a:pPr>
                <a:defRPr/>
              </a:pPr>
              <a:t>2023/2/6</a:t>
            </a:fld>
            <a:endParaRPr lang="zh-CN" altLang="en-US"/>
          </a:p>
        </p:txBody>
      </p:sp>
      <p:sp>
        <p:nvSpPr>
          <p:cNvPr id="30725"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900">
                <a:solidFill>
                  <a:srgbClr val="898989"/>
                </a:solidFill>
              </a:defRPr>
            </a:lvl1pPr>
          </a:lstStyle>
          <a:p>
            <a:pPr>
              <a:defRPr/>
            </a:pPr>
            <a:endParaRPr lang="zh-CN" altLang="en-US"/>
          </a:p>
        </p:txBody>
      </p:sp>
      <p:sp>
        <p:nvSpPr>
          <p:cNvPr id="30726"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900">
                <a:solidFill>
                  <a:srgbClr val="898989"/>
                </a:solidFill>
              </a:defRPr>
            </a:lvl1pPr>
          </a:lstStyle>
          <a:p>
            <a:pPr>
              <a:defRPr/>
            </a:pPr>
            <a:fld id="{D17D6C8D-C0B8-450E-A005-F9B4FE32320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075"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076"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684213" eaLnBrk="1" hangingPunct="1">
              <a:buFont typeface="Arial" panose="020B0604020202020204" pitchFamily="34" charset="0"/>
              <a:buNone/>
              <a:defRPr sz="900">
                <a:solidFill>
                  <a:srgbClr val="898989"/>
                </a:solidFill>
              </a:defRPr>
            </a:lvl1pPr>
          </a:lstStyle>
          <a:p>
            <a:pPr>
              <a:defRPr/>
            </a:pPr>
            <a:fld id="{CBCBC39B-292D-42EC-A1A5-D27CC4FA9CE8}" type="datetimeFigureOut">
              <a:rPr lang="zh-CN" altLang="en-US"/>
              <a:pPr>
                <a:defRPr/>
              </a:pPr>
              <a:t>2023/2/6</a:t>
            </a:fld>
            <a:endParaRPr lang="zh-CN" altLang="en-US"/>
          </a:p>
        </p:txBody>
      </p:sp>
      <p:sp>
        <p:nvSpPr>
          <p:cNvPr id="3077"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4213" eaLnBrk="1" hangingPunct="1">
              <a:buFont typeface="Arial" panose="020B0604020202020204" pitchFamily="34" charset="0"/>
              <a:buNone/>
              <a:defRPr sz="900">
                <a:solidFill>
                  <a:srgbClr val="898989"/>
                </a:solidFill>
              </a:defRPr>
            </a:lvl1pPr>
          </a:lstStyle>
          <a:p>
            <a:pPr>
              <a:defRPr/>
            </a:pPr>
            <a:endParaRPr lang="zh-CN" altLang="en-US"/>
          </a:p>
        </p:txBody>
      </p:sp>
      <p:sp>
        <p:nvSpPr>
          <p:cNvPr id="3078"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684213" eaLnBrk="1" hangingPunct="1">
              <a:buFont typeface="Arial" panose="020B0604020202020204" pitchFamily="34" charset="0"/>
              <a:buNone/>
              <a:defRPr sz="900">
                <a:solidFill>
                  <a:srgbClr val="898989"/>
                </a:solidFill>
              </a:defRPr>
            </a:lvl1pPr>
          </a:lstStyle>
          <a:p>
            <a:pPr>
              <a:defRPr/>
            </a:pPr>
            <a:fld id="{9E4AF4B3-C3A4-465E-A010-1497D5D308C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31746"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1747"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1748"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900">
                <a:solidFill>
                  <a:srgbClr val="898989"/>
                </a:solidFill>
              </a:defRPr>
            </a:lvl1pPr>
          </a:lstStyle>
          <a:p>
            <a:pPr>
              <a:defRPr/>
            </a:pPr>
            <a:fld id="{B39756DC-486A-48C3-BDF9-7927B008AB5F}" type="datetimeFigureOut">
              <a:rPr lang="zh-CN" altLang="en-US"/>
              <a:pPr>
                <a:defRPr/>
              </a:pPr>
              <a:t>2023/2/6</a:t>
            </a:fld>
            <a:endParaRPr lang="zh-CN" altLang="en-US"/>
          </a:p>
        </p:txBody>
      </p:sp>
      <p:sp>
        <p:nvSpPr>
          <p:cNvPr id="31749"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900">
                <a:solidFill>
                  <a:srgbClr val="898989"/>
                </a:solidFill>
              </a:defRPr>
            </a:lvl1pPr>
          </a:lstStyle>
          <a:p>
            <a:pPr>
              <a:defRPr/>
            </a:pPr>
            <a:endParaRPr lang="zh-CN" altLang="en-US"/>
          </a:p>
        </p:txBody>
      </p:sp>
      <p:sp>
        <p:nvSpPr>
          <p:cNvPr id="31750"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900">
                <a:solidFill>
                  <a:srgbClr val="898989"/>
                </a:solidFill>
              </a:defRPr>
            </a:lvl1pPr>
          </a:lstStyle>
          <a:p>
            <a:pPr>
              <a:defRPr/>
            </a:pPr>
            <a:fld id="{2D39BBF5-AABC-4228-A102-1CE8F5154BF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32770"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2771"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2772"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900">
                <a:solidFill>
                  <a:srgbClr val="898989"/>
                </a:solidFill>
              </a:defRPr>
            </a:lvl1pPr>
          </a:lstStyle>
          <a:p>
            <a:pPr>
              <a:defRPr/>
            </a:pPr>
            <a:fld id="{2D6CA3BF-BF1A-4072-A05A-979D5A68CEDF}" type="datetimeFigureOut">
              <a:rPr lang="zh-CN" altLang="en-US"/>
              <a:pPr>
                <a:defRPr/>
              </a:pPr>
              <a:t>2023/2/6</a:t>
            </a:fld>
            <a:endParaRPr lang="zh-CN" altLang="en-US"/>
          </a:p>
        </p:txBody>
      </p:sp>
      <p:sp>
        <p:nvSpPr>
          <p:cNvPr id="32773"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900">
                <a:solidFill>
                  <a:srgbClr val="898989"/>
                </a:solidFill>
              </a:defRPr>
            </a:lvl1pPr>
          </a:lstStyle>
          <a:p>
            <a:pPr>
              <a:defRPr/>
            </a:pPr>
            <a:endParaRPr lang="zh-CN" altLang="en-US"/>
          </a:p>
        </p:txBody>
      </p:sp>
      <p:sp>
        <p:nvSpPr>
          <p:cNvPr id="32774"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900">
                <a:solidFill>
                  <a:srgbClr val="898989"/>
                </a:solidFill>
              </a:defRPr>
            </a:lvl1pPr>
          </a:lstStyle>
          <a:p>
            <a:pPr>
              <a:defRPr/>
            </a:pPr>
            <a:fld id="{8D4D0855-C001-4905-B3B5-61BAEE93209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34818"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4819"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4820"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900">
                <a:solidFill>
                  <a:srgbClr val="898989"/>
                </a:solidFill>
              </a:defRPr>
            </a:lvl1pPr>
          </a:lstStyle>
          <a:p>
            <a:pPr>
              <a:defRPr/>
            </a:pPr>
            <a:fld id="{58B1F1BB-8AB3-4556-A560-3984CCDFA567}" type="datetimeFigureOut">
              <a:rPr lang="zh-CN" altLang="en-US"/>
              <a:pPr>
                <a:defRPr/>
              </a:pPr>
              <a:t>2023/2/6</a:t>
            </a:fld>
            <a:endParaRPr lang="zh-CN" altLang="en-US"/>
          </a:p>
        </p:txBody>
      </p:sp>
      <p:sp>
        <p:nvSpPr>
          <p:cNvPr id="34821"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900">
                <a:solidFill>
                  <a:srgbClr val="898989"/>
                </a:solidFill>
              </a:defRPr>
            </a:lvl1pPr>
          </a:lstStyle>
          <a:p>
            <a:pPr>
              <a:defRPr/>
            </a:pPr>
            <a:endParaRPr lang="zh-CN" altLang="en-US"/>
          </a:p>
        </p:txBody>
      </p:sp>
      <p:sp>
        <p:nvSpPr>
          <p:cNvPr id="34822"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900">
                <a:solidFill>
                  <a:srgbClr val="898989"/>
                </a:solidFill>
              </a:defRPr>
            </a:lvl1pPr>
          </a:lstStyle>
          <a:p>
            <a:pPr>
              <a:defRPr/>
            </a:pPr>
            <a:fld id="{E6EF1F20-B269-4B33-AA1C-273F6C5A017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35842"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5843"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5844" name="Date Placeholder 4"/>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900">
                <a:solidFill>
                  <a:srgbClr val="898989"/>
                </a:solidFill>
              </a:defRPr>
            </a:lvl1pPr>
          </a:lstStyle>
          <a:p>
            <a:pPr>
              <a:defRPr/>
            </a:pPr>
            <a:fld id="{BB1AEF8E-0C2A-4E92-8D37-387E80B9940F}" type="datetimeFigureOut">
              <a:rPr lang="zh-CN" altLang="en-US"/>
              <a:pPr>
                <a:defRPr/>
              </a:pPr>
              <a:t>2023/2/6</a:t>
            </a:fld>
            <a:endParaRPr lang="zh-CN" altLang="en-US"/>
          </a:p>
        </p:txBody>
      </p:sp>
      <p:sp>
        <p:nvSpPr>
          <p:cNvPr id="35845" name="Footer Placeholder 5"/>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900">
                <a:solidFill>
                  <a:srgbClr val="898989"/>
                </a:solidFill>
              </a:defRPr>
            </a:lvl1pPr>
          </a:lstStyle>
          <a:p>
            <a:pPr>
              <a:defRPr/>
            </a:pPr>
            <a:endParaRPr lang="zh-CN" altLang="en-US"/>
          </a:p>
        </p:txBody>
      </p:sp>
      <p:sp>
        <p:nvSpPr>
          <p:cNvPr id="35846" name="Slide Number Placeholder 6"/>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900">
                <a:solidFill>
                  <a:srgbClr val="898989"/>
                </a:solidFill>
              </a:defRPr>
            </a:lvl1pPr>
          </a:lstStyle>
          <a:p>
            <a:pPr>
              <a:defRPr/>
            </a:pPr>
            <a:fld id="{41739825-1C62-4279-A14E-AA70C735670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36866"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6867"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6868" name="Date Placeholder 6"/>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900">
                <a:solidFill>
                  <a:srgbClr val="898989"/>
                </a:solidFill>
              </a:defRPr>
            </a:lvl1pPr>
          </a:lstStyle>
          <a:p>
            <a:pPr>
              <a:defRPr/>
            </a:pPr>
            <a:fld id="{E92E9D94-C6DA-4CF6-A48D-09CC4583F834}" type="datetimeFigureOut">
              <a:rPr lang="zh-CN" altLang="en-US"/>
              <a:pPr>
                <a:defRPr/>
              </a:pPr>
              <a:t>2023/2/6</a:t>
            </a:fld>
            <a:endParaRPr lang="zh-CN" altLang="en-US"/>
          </a:p>
        </p:txBody>
      </p:sp>
      <p:sp>
        <p:nvSpPr>
          <p:cNvPr id="36869" name="Footer Placeholder 7"/>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900">
                <a:solidFill>
                  <a:srgbClr val="898989"/>
                </a:solidFill>
              </a:defRPr>
            </a:lvl1pPr>
          </a:lstStyle>
          <a:p>
            <a:pPr>
              <a:defRPr/>
            </a:pPr>
            <a:endParaRPr lang="zh-CN" altLang="en-US"/>
          </a:p>
        </p:txBody>
      </p:sp>
      <p:sp>
        <p:nvSpPr>
          <p:cNvPr id="36870" name="Slide Number Placeholder 8"/>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900">
                <a:solidFill>
                  <a:srgbClr val="898989"/>
                </a:solidFill>
              </a:defRPr>
            </a:lvl1pPr>
          </a:lstStyle>
          <a:p>
            <a:pPr>
              <a:defRPr/>
            </a:pPr>
            <a:fld id="{B10F92CC-64AD-4805-B572-85CC6394D10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37890"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7891"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7892" name="Date Placeholder 2"/>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900">
                <a:solidFill>
                  <a:srgbClr val="898989"/>
                </a:solidFill>
              </a:defRPr>
            </a:lvl1pPr>
          </a:lstStyle>
          <a:p>
            <a:pPr>
              <a:defRPr/>
            </a:pPr>
            <a:fld id="{63209BA6-0C9A-4423-A6C6-AEA4DA4D39D9}" type="datetimeFigureOut">
              <a:rPr lang="zh-CN" altLang="en-US"/>
              <a:pPr>
                <a:defRPr/>
              </a:pPr>
              <a:t>2023/2/6</a:t>
            </a:fld>
            <a:endParaRPr lang="zh-CN" altLang="en-US"/>
          </a:p>
        </p:txBody>
      </p:sp>
      <p:sp>
        <p:nvSpPr>
          <p:cNvPr id="37893" name="Footer Placeholder 3"/>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900">
                <a:solidFill>
                  <a:srgbClr val="898989"/>
                </a:solidFill>
              </a:defRPr>
            </a:lvl1pPr>
          </a:lstStyle>
          <a:p>
            <a:pPr>
              <a:defRPr/>
            </a:pPr>
            <a:endParaRPr lang="zh-CN" altLang="en-US"/>
          </a:p>
        </p:txBody>
      </p:sp>
      <p:sp>
        <p:nvSpPr>
          <p:cNvPr id="37894" name="Slide Number Placeholder 4"/>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900">
                <a:solidFill>
                  <a:srgbClr val="898989"/>
                </a:solidFill>
              </a:defRPr>
            </a:lvl1pPr>
          </a:lstStyle>
          <a:p>
            <a:pPr>
              <a:defRPr/>
            </a:pPr>
            <a:fld id="{3B7B6011-A61E-417B-8334-E3205299B34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38914"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8915"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8916" name="Date Placeholder 1"/>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900">
                <a:solidFill>
                  <a:srgbClr val="898989"/>
                </a:solidFill>
              </a:defRPr>
            </a:lvl1pPr>
          </a:lstStyle>
          <a:p>
            <a:pPr>
              <a:defRPr/>
            </a:pPr>
            <a:fld id="{7702831E-F0D7-47DA-AFE0-211A19C68AC7}" type="datetimeFigureOut">
              <a:rPr lang="zh-CN" altLang="en-US"/>
              <a:pPr>
                <a:defRPr/>
              </a:pPr>
              <a:t>2023/2/6</a:t>
            </a:fld>
            <a:endParaRPr lang="zh-CN" altLang="en-US"/>
          </a:p>
        </p:txBody>
      </p:sp>
      <p:sp>
        <p:nvSpPr>
          <p:cNvPr id="38917" name="Footer Placeholder 2"/>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900">
                <a:solidFill>
                  <a:srgbClr val="898989"/>
                </a:solidFill>
              </a:defRPr>
            </a:lvl1pPr>
          </a:lstStyle>
          <a:p>
            <a:pPr>
              <a:defRPr/>
            </a:pPr>
            <a:endParaRPr lang="zh-CN" altLang="en-US"/>
          </a:p>
        </p:txBody>
      </p:sp>
      <p:sp>
        <p:nvSpPr>
          <p:cNvPr id="38918" name="Slide Number Placeholder 3"/>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900">
                <a:solidFill>
                  <a:srgbClr val="898989"/>
                </a:solidFill>
              </a:defRPr>
            </a:lvl1pPr>
          </a:lstStyle>
          <a:p>
            <a:pPr>
              <a:defRPr/>
            </a:pPr>
            <a:fld id="{F0E9D695-6300-40E4-B5CF-31608621357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39938"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9939"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9940" name="Date Placeholder 4"/>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900">
                <a:solidFill>
                  <a:srgbClr val="898989"/>
                </a:solidFill>
              </a:defRPr>
            </a:lvl1pPr>
          </a:lstStyle>
          <a:p>
            <a:pPr>
              <a:defRPr/>
            </a:pPr>
            <a:fld id="{7D6ABE47-AB27-4043-B246-C929103A433A}" type="datetimeFigureOut">
              <a:rPr lang="zh-CN" altLang="en-US"/>
              <a:pPr>
                <a:defRPr/>
              </a:pPr>
              <a:t>2023/2/6</a:t>
            </a:fld>
            <a:endParaRPr lang="zh-CN" altLang="en-US"/>
          </a:p>
        </p:txBody>
      </p:sp>
      <p:sp>
        <p:nvSpPr>
          <p:cNvPr id="39941" name="Footer Placeholder 5"/>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900">
                <a:solidFill>
                  <a:srgbClr val="898989"/>
                </a:solidFill>
              </a:defRPr>
            </a:lvl1pPr>
          </a:lstStyle>
          <a:p>
            <a:pPr>
              <a:defRPr/>
            </a:pPr>
            <a:endParaRPr lang="zh-CN" altLang="en-US"/>
          </a:p>
        </p:txBody>
      </p:sp>
      <p:sp>
        <p:nvSpPr>
          <p:cNvPr id="39942" name="Slide Number Placeholder 6"/>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900">
                <a:solidFill>
                  <a:srgbClr val="898989"/>
                </a:solidFill>
              </a:defRPr>
            </a:lvl1pPr>
          </a:lstStyle>
          <a:p>
            <a:pPr>
              <a:defRPr/>
            </a:pPr>
            <a:fld id="{16FFF573-430E-49E7-96D5-55C242169DB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40962"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40963"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40964" name="Date Placeholder 4"/>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900">
                <a:solidFill>
                  <a:srgbClr val="898989"/>
                </a:solidFill>
              </a:defRPr>
            </a:lvl1pPr>
          </a:lstStyle>
          <a:p>
            <a:pPr>
              <a:defRPr/>
            </a:pPr>
            <a:fld id="{5F533575-F613-4414-A382-902F84D30F08}" type="datetimeFigureOut">
              <a:rPr lang="zh-CN" altLang="en-US"/>
              <a:pPr>
                <a:defRPr/>
              </a:pPr>
              <a:t>2023/2/6</a:t>
            </a:fld>
            <a:endParaRPr lang="zh-CN" altLang="en-US"/>
          </a:p>
        </p:txBody>
      </p:sp>
      <p:sp>
        <p:nvSpPr>
          <p:cNvPr id="40965" name="Footer Placeholder 5"/>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900">
                <a:solidFill>
                  <a:srgbClr val="898989"/>
                </a:solidFill>
              </a:defRPr>
            </a:lvl1pPr>
          </a:lstStyle>
          <a:p>
            <a:pPr>
              <a:defRPr/>
            </a:pPr>
            <a:endParaRPr lang="zh-CN" altLang="en-US"/>
          </a:p>
        </p:txBody>
      </p:sp>
      <p:sp>
        <p:nvSpPr>
          <p:cNvPr id="40966" name="Slide Number Placeholder 6"/>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900">
                <a:solidFill>
                  <a:srgbClr val="898989"/>
                </a:solidFill>
              </a:defRPr>
            </a:lvl1pPr>
          </a:lstStyle>
          <a:p>
            <a:pPr>
              <a:defRPr/>
            </a:pPr>
            <a:fld id="{C850A150-2C84-41D5-9564-898F0B0AA93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41986"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41987"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41988"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900">
                <a:solidFill>
                  <a:srgbClr val="898989"/>
                </a:solidFill>
              </a:defRPr>
            </a:lvl1pPr>
          </a:lstStyle>
          <a:p>
            <a:pPr>
              <a:defRPr/>
            </a:pPr>
            <a:fld id="{DA506D21-BDF9-4DCF-8319-3F2CD92BCDE1}" type="datetimeFigureOut">
              <a:rPr lang="zh-CN" altLang="en-US"/>
              <a:pPr>
                <a:defRPr/>
              </a:pPr>
              <a:t>2023/2/6</a:t>
            </a:fld>
            <a:endParaRPr lang="zh-CN" altLang="en-US"/>
          </a:p>
        </p:txBody>
      </p:sp>
      <p:sp>
        <p:nvSpPr>
          <p:cNvPr id="41989"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900">
                <a:solidFill>
                  <a:srgbClr val="898989"/>
                </a:solidFill>
              </a:defRPr>
            </a:lvl1pPr>
          </a:lstStyle>
          <a:p>
            <a:pPr>
              <a:defRPr/>
            </a:pPr>
            <a:endParaRPr lang="zh-CN" altLang="en-US"/>
          </a:p>
        </p:txBody>
      </p:sp>
      <p:sp>
        <p:nvSpPr>
          <p:cNvPr id="41990"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900">
                <a:solidFill>
                  <a:srgbClr val="898989"/>
                </a:solidFill>
              </a:defRPr>
            </a:lvl1pPr>
          </a:lstStyle>
          <a:p>
            <a:pPr>
              <a:defRPr/>
            </a:pPr>
            <a:fld id="{A5BE8B95-9CC1-4230-A696-33E4808E6AC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4098"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4099"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4100"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684213" eaLnBrk="1" hangingPunct="1">
              <a:buFont typeface="Arial" panose="020B0604020202020204" pitchFamily="34" charset="0"/>
              <a:buNone/>
              <a:defRPr sz="900">
                <a:solidFill>
                  <a:srgbClr val="898989"/>
                </a:solidFill>
              </a:defRPr>
            </a:lvl1pPr>
          </a:lstStyle>
          <a:p>
            <a:pPr>
              <a:defRPr/>
            </a:pPr>
            <a:fld id="{0E586821-20FC-4360-9AE5-20540C6C046E}" type="datetimeFigureOut">
              <a:rPr lang="zh-CN" altLang="en-US"/>
              <a:pPr>
                <a:defRPr/>
              </a:pPr>
              <a:t>2023/2/6</a:t>
            </a:fld>
            <a:endParaRPr lang="zh-CN" altLang="en-US"/>
          </a:p>
        </p:txBody>
      </p:sp>
      <p:sp>
        <p:nvSpPr>
          <p:cNvPr id="4101"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4213" eaLnBrk="1" hangingPunct="1">
              <a:buFont typeface="Arial" panose="020B0604020202020204" pitchFamily="34" charset="0"/>
              <a:buNone/>
              <a:defRPr sz="900">
                <a:solidFill>
                  <a:srgbClr val="898989"/>
                </a:solidFill>
              </a:defRPr>
            </a:lvl1pPr>
          </a:lstStyle>
          <a:p>
            <a:pPr>
              <a:defRPr/>
            </a:pPr>
            <a:endParaRPr lang="zh-CN" altLang="en-US"/>
          </a:p>
        </p:txBody>
      </p:sp>
      <p:sp>
        <p:nvSpPr>
          <p:cNvPr id="4102"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defTabSz="684213" eaLnBrk="1" hangingPunct="1">
              <a:buFont typeface="Arial" panose="020B0604020202020204" pitchFamily="34" charset="0"/>
              <a:buNone/>
              <a:defRPr sz="900">
                <a:solidFill>
                  <a:srgbClr val="898989"/>
                </a:solidFill>
              </a:defRPr>
            </a:lvl1pPr>
          </a:lstStyle>
          <a:p>
            <a:pPr>
              <a:defRPr/>
            </a:pPr>
            <a:fld id="{DC5DCF06-5D97-4700-B8D3-D95656A7578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43010"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43011"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43012"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900">
                <a:solidFill>
                  <a:srgbClr val="898989"/>
                </a:solidFill>
              </a:defRPr>
            </a:lvl1pPr>
          </a:lstStyle>
          <a:p>
            <a:pPr>
              <a:defRPr/>
            </a:pPr>
            <a:fld id="{154A915C-D005-41D3-A72E-79B7CDD7ED8E}" type="datetimeFigureOut">
              <a:rPr lang="zh-CN" altLang="en-US"/>
              <a:pPr>
                <a:defRPr/>
              </a:pPr>
              <a:t>2023/2/6</a:t>
            </a:fld>
            <a:endParaRPr lang="zh-CN" altLang="en-US"/>
          </a:p>
        </p:txBody>
      </p:sp>
      <p:sp>
        <p:nvSpPr>
          <p:cNvPr id="43013"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900">
                <a:solidFill>
                  <a:srgbClr val="898989"/>
                </a:solidFill>
              </a:defRPr>
            </a:lvl1pPr>
          </a:lstStyle>
          <a:p>
            <a:pPr>
              <a:defRPr/>
            </a:pPr>
            <a:endParaRPr lang="zh-CN" altLang="en-US"/>
          </a:p>
        </p:txBody>
      </p:sp>
      <p:sp>
        <p:nvSpPr>
          <p:cNvPr id="43014"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900">
                <a:solidFill>
                  <a:srgbClr val="898989"/>
                </a:solidFill>
              </a:defRPr>
            </a:lvl1pPr>
          </a:lstStyle>
          <a:p>
            <a:pPr>
              <a:defRPr/>
            </a:pPr>
            <a:fld id="{243ADFC2-7ED1-49E2-A42A-BC2E476CB65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16E5758D-A3C3-4E88-8AC0-22500507BD7E}" type="datetimeFigureOut">
              <a:rPr lang="zh-CN" altLang="en-US" smtClean="0">
                <a:solidFill>
                  <a:prstClr val="black">
                    <a:tint val="75000"/>
                  </a:prstClr>
                </a:solidFill>
                <a:latin typeface="Calibri" panose="020F0502020204030204"/>
                <a:ea typeface="宋体" panose="02010600030101010101" pitchFamily="2" charset="-122"/>
              </a:rPr>
              <a:pPr eaLnBrk="1" fontAlgn="auto" hangingPunct="1">
                <a:spcBef>
                  <a:spcPts val="0"/>
                </a:spcBef>
                <a:spcAft>
                  <a:spcPts val="0"/>
                </a:spcAft>
              </a:pPr>
              <a:t>2023/2/6</a:t>
            </a:fld>
            <a:endParaRPr lang="zh-CN" altLang="en-US">
              <a:solidFill>
                <a:prstClr val="black">
                  <a:tint val="75000"/>
                </a:prstClr>
              </a:solidFill>
              <a:latin typeface="Calibri" panose="020F0502020204030204"/>
              <a:ea typeface="宋体" panose="02010600030101010101" pitchFamily="2" charset="-122"/>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AA4E786F-588D-4932-A7B2-AE3451FA4ACA}" type="slidenum">
              <a:rPr lang="zh-CN" altLang="en-US" smtClean="0">
                <a:solidFill>
                  <a:prstClr val="black">
                    <a:tint val="75000"/>
                  </a:prstClr>
                </a:solidFill>
                <a:latin typeface="Calibri" panose="020F0502020204030204"/>
                <a:ea typeface="宋体" panose="02010600030101010101" pitchFamily="2" charset="-122"/>
              </a:rPr>
              <a:pPr eaLnBrk="1" fontAlgn="auto" hangingPunct="1">
                <a:spcBef>
                  <a:spcPts val="0"/>
                </a:spcBef>
                <a:spcAft>
                  <a:spcPts val="0"/>
                </a:spcAft>
              </a:pPr>
              <a:t>‹#›</a:t>
            </a:fld>
            <a:endParaRPr lang="zh-CN" altLang="en-US">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1197346190"/>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5122"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5123"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pic>
        <p:nvPicPr>
          <p:cNvPr id="6146"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b="15652"/>
          <a:stretch>
            <a:fillRect/>
          </a:stretch>
        </p:blipFill>
        <p:spPr bwMode="auto">
          <a:xfrm>
            <a:off x="0" y="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6148"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pic>
        <p:nvPicPr>
          <p:cNvPr id="7170"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b="15652"/>
          <a:stretch>
            <a:fillRect/>
          </a:stretch>
        </p:blipFill>
        <p:spPr bwMode="auto">
          <a:xfrm>
            <a:off x="0" y="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矩形 7"/>
          <p:cNvSpPr>
            <a:spLocks noChangeArrowheads="1"/>
          </p:cNvSpPr>
          <p:nvPr userDrawn="1"/>
        </p:nvSpPr>
        <p:spPr bwMode="auto">
          <a:xfrm>
            <a:off x="0" y="0"/>
            <a:ext cx="9144000" cy="5141913"/>
          </a:xfrm>
          <a:prstGeom prst="rect">
            <a:avLst/>
          </a:prstGeom>
          <a:solidFill>
            <a:srgbClr val="F7F2EA">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7172"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7173"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sp>
        <p:nvSpPr>
          <p:cNvPr id="8194"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8195"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pic>
        <p:nvPicPr>
          <p:cNvPr id="9218"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r="101" b="15456"/>
          <a:stretch>
            <a:fillRect/>
          </a:stretch>
        </p:blipFill>
        <p:spPr bwMode="auto">
          <a:xfrm>
            <a:off x="0" y="0"/>
            <a:ext cx="91440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9220"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2pPr>
      <a:lvl3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3pPr>
      <a:lvl4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4pPr>
      <a:lvl5pPr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5pPr>
      <a:lvl6pPr marL="4572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6pPr>
      <a:lvl7pPr marL="9144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7pPr>
      <a:lvl8pPr marL="13716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8pPr>
      <a:lvl9pPr marL="1828800" algn="l" defTabSz="685800" rtl="0" eaLnBrk="0" fontAlgn="base" hangingPunct="0">
        <a:lnSpc>
          <a:spcPct val="90000"/>
        </a:lnSpc>
        <a:spcBef>
          <a:spcPct val="0"/>
        </a:spcBef>
        <a:spcAft>
          <a:spcPct val="0"/>
        </a:spcAft>
        <a:defRPr sz="3300">
          <a:solidFill>
            <a:schemeClr val="tx1"/>
          </a:solidFill>
          <a:latin typeface="ADELE" panose="02000000000000000000" pitchFamily="2" charset="0"/>
          <a:ea typeface="迷你简中倩" panose="03000509000000000000" pitchFamily="65"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84.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84.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4.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xml"/><Relationship Id="rId1" Type="http://schemas.openxmlformats.org/officeDocument/2006/relationships/slideLayout" Target="../slideLayouts/slideLayout447.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4" Type="http://schemas.openxmlformats.org/officeDocument/2006/relationships/hyperlink" Target="http://www.ypppt.com/jier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6"/>
          <p:cNvSpPr>
            <a:spLocks noChangeArrowheads="1"/>
          </p:cNvSpPr>
          <p:nvPr/>
        </p:nvSpPr>
        <p:spPr bwMode="auto">
          <a:xfrm>
            <a:off x="2066925" y="1358900"/>
            <a:ext cx="7077075" cy="2425700"/>
          </a:xfrm>
          <a:prstGeom prst="rect">
            <a:avLst/>
          </a:prstGeom>
          <a:solidFill>
            <a:srgbClr val="ED66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5059" name="文本框 32"/>
          <p:cNvSpPr txBox="1">
            <a:spLocks noChangeArrowheads="1"/>
          </p:cNvSpPr>
          <p:nvPr/>
        </p:nvSpPr>
        <p:spPr bwMode="auto">
          <a:xfrm>
            <a:off x="3332163" y="2030413"/>
            <a:ext cx="49856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4800" b="1" dirty="0" smtClean="0">
                <a:solidFill>
                  <a:srgbClr val="F7F2EA"/>
                </a:solidFill>
                <a:latin typeface="ADELE" pitchFamily="2" charset="0"/>
              </a:rPr>
              <a:t>20XX </a:t>
            </a:r>
            <a:r>
              <a:rPr lang="en-US" altLang="zh-CN" sz="4800" b="1" dirty="0">
                <a:solidFill>
                  <a:srgbClr val="F7F2EA"/>
                </a:solidFill>
                <a:latin typeface="ADELE" pitchFamily="2" charset="0"/>
              </a:rPr>
              <a:t>Business Report</a:t>
            </a:r>
            <a:endParaRPr lang="zh-CN" altLang="en-US" sz="4800" b="1" dirty="0">
              <a:solidFill>
                <a:srgbClr val="F7F2EA"/>
              </a:solidFill>
              <a:latin typeface="ADELE" pitchFamily="2" charset="0"/>
            </a:endParaRPr>
          </a:p>
        </p:txBody>
      </p:sp>
      <p:sp>
        <p:nvSpPr>
          <p:cNvPr id="45060" name="文本框 12"/>
          <p:cNvSpPr txBox="1">
            <a:spLocks noChangeArrowheads="1"/>
          </p:cNvSpPr>
          <p:nvPr/>
        </p:nvSpPr>
        <p:spPr bwMode="auto">
          <a:xfrm>
            <a:off x="4246563" y="2862263"/>
            <a:ext cx="2744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400" b="1" i="1">
                <a:solidFill>
                  <a:srgbClr val="F7F2EA"/>
                </a:solidFill>
                <a:latin typeface="ADELE" pitchFamily="2" charset="0"/>
                <a:ea typeface="宋体" panose="02010600030101010101" pitchFamily="2" charset="-122"/>
              </a:rPr>
              <a:t>Company or person name</a:t>
            </a:r>
          </a:p>
        </p:txBody>
      </p:sp>
      <p:sp>
        <p:nvSpPr>
          <p:cNvPr id="45061" name="矩形 17"/>
          <p:cNvSpPr>
            <a:spLocks noChangeArrowheads="1"/>
          </p:cNvSpPr>
          <p:nvPr/>
        </p:nvSpPr>
        <p:spPr bwMode="auto">
          <a:xfrm>
            <a:off x="1920875" y="1358900"/>
            <a:ext cx="146050" cy="2425700"/>
          </a:xfrm>
          <a:prstGeom prst="rect">
            <a:avLst/>
          </a:prstGeom>
          <a:solidFill>
            <a:srgbClr val="F18B8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7"/>
          <p:cNvSpPr>
            <a:spLocks noChangeArrowheads="1"/>
          </p:cNvSpPr>
          <p:nvPr/>
        </p:nvSpPr>
        <p:spPr bwMode="auto">
          <a:xfrm>
            <a:off x="158750" y="0"/>
            <a:ext cx="2976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7200" b="1">
                <a:solidFill>
                  <a:srgbClr val="625045"/>
                </a:solidFill>
                <a:latin typeface="ADELE" pitchFamily="2" charset="0"/>
                <a:ea typeface="方正兰亭超细黑简体" panose="02000000000000000000" pitchFamily="2" charset="-122"/>
              </a:rPr>
              <a:t>Our work</a:t>
            </a:r>
          </a:p>
        </p:txBody>
      </p:sp>
      <p:grpSp>
        <p:nvGrpSpPr>
          <p:cNvPr id="54275" name="组合 4"/>
          <p:cNvGrpSpPr>
            <a:grpSpLocks/>
          </p:cNvGrpSpPr>
          <p:nvPr/>
        </p:nvGrpSpPr>
        <p:grpSpPr bwMode="auto">
          <a:xfrm>
            <a:off x="989013" y="1411288"/>
            <a:ext cx="7165975" cy="1803400"/>
            <a:chOff x="0" y="0"/>
            <a:chExt cx="7674187" cy="1930400"/>
          </a:xfrm>
        </p:grpSpPr>
        <p:sp>
          <p:nvSpPr>
            <p:cNvPr id="54293" name="菱形 3"/>
            <p:cNvSpPr>
              <a:spLocks noChangeArrowheads="1"/>
            </p:cNvSpPr>
            <p:nvPr/>
          </p:nvSpPr>
          <p:spPr bwMode="auto">
            <a:xfrm>
              <a:off x="0" y="0"/>
              <a:ext cx="1929597" cy="1930400"/>
            </a:xfrm>
            <a:prstGeom prst="diamond">
              <a:avLst/>
            </a:prstGeom>
            <a:noFill/>
            <a:ln w="12700">
              <a:solidFill>
                <a:srgbClr val="ED666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4294" name="菱形 5"/>
            <p:cNvSpPr>
              <a:spLocks noChangeArrowheads="1"/>
            </p:cNvSpPr>
            <p:nvPr/>
          </p:nvSpPr>
          <p:spPr bwMode="auto">
            <a:xfrm>
              <a:off x="1914297" y="0"/>
              <a:ext cx="1931297" cy="1930400"/>
            </a:xfrm>
            <a:prstGeom prst="diamond">
              <a:avLst/>
            </a:prstGeom>
            <a:noFill/>
            <a:ln w="12700">
              <a:solidFill>
                <a:srgbClr val="ED666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4295" name="菱形 6"/>
            <p:cNvSpPr>
              <a:spLocks noChangeArrowheads="1"/>
            </p:cNvSpPr>
            <p:nvPr/>
          </p:nvSpPr>
          <p:spPr bwMode="auto">
            <a:xfrm>
              <a:off x="3828593" y="0"/>
              <a:ext cx="1931297" cy="1930400"/>
            </a:xfrm>
            <a:prstGeom prst="diamond">
              <a:avLst/>
            </a:prstGeom>
            <a:noFill/>
            <a:ln w="12700">
              <a:solidFill>
                <a:srgbClr val="ED666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4296" name="菱形 7"/>
            <p:cNvSpPr>
              <a:spLocks noChangeArrowheads="1"/>
            </p:cNvSpPr>
            <p:nvPr/>
          </p:nvSpPr>
          <p:spPr bwMode="auto">
            <a:xfrm>
              <a:off x="5744589" y="0"/>
              <a:ext cx="1929598" cy="1930400"/>
            </a:xfrm>
            <a:prstGeom prst="diamond">
              <a:avLst/>
            </a:prstGeom>
            <a:noFill/>
            <a:ln w="12700">
              <a:solidFill>
                <a:srgbClr val="ED666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4297" name="Freeform 16"/>
            <p:cNvSpPr>
              <a:spLocks noEditPoints="1"/>
            </p:cNvSpPr>
            <p:nvPr/>
          </p:nvSpPr>
          <p:spPr bwMode="auto">
            <a:xfrm>
              <a:off x="589756" y="589756"/>
              <a:ext cx="750888" cy="750888"/>
            </a:xfrm>
            <a:custGeom>
              <a:avLst/>
              <a:gdLst>
                <a:gd name="T0" fmla="*/ 2147483646 w 200"/>
                <a:gd name="T1" fmla="*/ 0 h 200"/>
                <a:gd name="T2" fmla="*/ 2147483646 w 200"/>
                <a:gd name="T3" fmla="*/ 0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2147483646 h 200"/>
                <a:gd name="T14" fmla="*/ 2147483646 w 200"/>
                <a:gd name="T15" fmla="*/ 2147483646 h 200"/>
                <a:gd name="T16" fmla="*/ 2147483646 w 200"/>
                <a:gd name="T17" fmla="*/ 2147483646 h 200"/>
                <a:gd name="T18" fmla="*/ 2147483646 w 200"/>
                <a:gd name="T19" fmla="*/ 2147483646 h 200"/>
                <a:gd name="T20" fmla="*/ 2147483646 w 200"/>
                <a:gd name="T21" fmla="*/ 2147483646 h 200"/>
                <a:gd name="T22" fmla="*/ 2147483646 w 200"/>
                <a:gd name="T23" fmla="*/ 2147483646 h 200"/>
                <a:gd name="T24" fmla="*/ 2147483646 w 200"/>
                <a:gd name="T25" fmla="*/ 2147483646 h 200"/>
                <a:gd name="T26" fmla="*/ 2147483646 w 200"/>
                <a:gd name="T27" fmla="*/ 2147483646 h 200"/>
                <a:gd name="T28" fmla="*/ 2147483646 w 200"/>
                <a:gd name="T29" fmla="*/ 2147483646 h 200"/>
                <a:gd name="T30" fmla="*/ 2147483646 w 200"/>
                <a:gd name="T31" fmla="*/ 2147483646 h 200"/>
                <a:gd name="T32" fmla="*/ 2147483646 w 200"/>
                <a:gd name="T33" fmla="*/ 2147483646 h 200"/>
                <a:gd name="T34" fmla="*/ 2147483646 w 200"/>
                <a:gd name="T35" fmla="*/ 2147483646 h 200"/>
                <a:gd name="T36" fmla="*/ 2147483646 w 200"/>
                <a:gd name="T37" fmla="*/ 2147483646 h 200"/>
                <a:gd name="T38" fmla="*/ 2147483646 w 200"/>
                <a:gd name="T39" fmla="*/ 2147483646 h 200"/>
                <a:gd name="T40" fmla="*/ 2147483646 w 200"/>
                <a:gd name="T41" fmla="*/ 2147483646 h 200"/>
                <a:gd name="T42" fmla="*/ 2147483646 w 200"/>
                <a:gd name="T43" fmla="*/ 2147483646 h 200"/>
                <a:gd name="T44" fmla="*/ 2147483646 w 200"/>
                <a:gd name="T45" fmla="*/ 2147483646 h 200"/>
                <a:gd name="T46" fmla="*/ 2147483646 w 200"/>
                <a:gd name="T47" fmla="*/ 2147483646 h 200"/>
                <a:gd name="T48" fmla="*/ 2147483646 w 200"/>
                <a:gd name="T49" fmla="*/ 2147483646 h 200"/>
                <a:gd name="T50" fmla="*/ 2147483646 w 200"/>
                <a:gd name="T51" fmla="*/ 2147483646 h 200"/>
                <a:gd name="T52" fmla="*/ 2147483646 w 200"/>
                <a:gd name="T53" fmla="*/ 2147483646 h 200"/>
                <a:gd name="T54" fmla="*/ 2147483646 w 200"/>
                <a:gd name="T55" fmla="*/ 2147483646 h 200"/>
                <a:gd name="T56" fmla="*/ 2147483646 w 200"/>
                <a:gd name="T57" fmla="*/ 2147483646 h 200"/>
                <a:gd name="T58" fmla="*/ 2147483646 w 200"/>
                <a:gd name="T59" fmla="*/ 2147483646 h 200"/>
                <a:gd name="T60" fmla="*/ 2147483646 w 200"/>
                <a:gd name="T61" fmla="*/ 2147483646 h 200"/>
                <a:gd name="T62" fmla="*/ 2147483646 w 200"/>
                <a:gd name="T63" fmla="*/ 2147483646 h 200"/>
                <a:gd name="T64" fmla="*/ 2147483646 w 200"/>
                <a:gd name="T65" fmla="*/ 2147483646 h 200"/>
                <a:gd name="T66" fmla="*/ 2147483646 w 200"/>
                <a:gd name="T67" fmla="*/ 2147483646 h 200"/>
                <a:gd name="T68" fmla="*/ 2147483646 w 200"/>
                <a:gd name="T69" fmla="*/ 2147483646 h 200"/>
                <a:gd name="T70" fmla="*/ 2147483646 w 200"/>
                <a:gd name="T71" fmla="*/ 2147483646 h 200"/>
                <a:gd name="T72" fmla="*/ 2147483646 w 200"/>
                <a:gd name="T73" fmla="*/ 2147483646 h 200"/>
                <a:gd name="T74" fmla="*/ 2147483646 w 200"/>
                <a:gd name="T75" fmla="*/ 2147483646 h 200"/>
                <a:gd name="T76" fmla="*/ 2147483646 w 200"/>
                <a:gd name="T77" fmla="*/ 2147483646 h 200"/>
                <a:gd name="T78" fmla="*/ 2147483646 w 200"/>
                <a:gd name="T79" fmla="*/ 2147483646 h 200"/>
                <a:gd name="T80" fmla="*/ 2147483646 w 200"/>
                <a:gd name="T81" fmla="*/ 2147483646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6" y="200"/>
                    <a:pt x="200" y="155"/>
                    <a:pt x="200" y="100"/>
                  </a:cubicBezTo>
                  <a:cubicBezTo>
                    <a:pt x="200" y="44"/>
                    <a:pt x="156"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4" y="50"/>
                    <a:pt x="114" y="51"/>
                    <a:pt x="104" y="51"/>
                  </a:cubicBezTo>
                  <a:close/>
                  <a:moveTo>
                    <a:pt x="96" y="8"/>
                  </a:moveTo>
                  <a:cubicBezTo>
                    <a:pt x="96" y="51"/>
                    <a:pt x="96" y="51"/>
                    <a:pt x="96" y="51"/>
                  </a:cubicBezTo>
                  <a:cubicBezTo>
                    <a:pt x="87" y="51"/>
                    <a:pt x="77" y="50"/>
                    <a:pt x="68" y="48"/>
                  </a:cubicBezTo>
                  <a:cubicBezTo>
                    <a:pt x="75" y="25"/>
                    <a:pt x="86" y="11"/>
                    <a:pt x="96" y="8"/>
                  </a:cubicBezTo>
                  <a:close/>
                  <a:moveTo>
                    <a:pt x="96" y="59"/>
                  </a:moveTo>
                  <a:cubicBezTo>
                    <a:pt x="96" y="96"/>
                    <a:pt x="96" y="96"/>
                    <a:pt x="96" y="96"/>
                  </a:cubicBezTo>
                  <a:cubicBezTo>
                    <a:pt x="60" y="96"/>
                    <a:pt x="60" y="96"/>
                    <a:pt x="60" y="96"/>
                  </a:cubicBezTo>
                  <a:cubicBezTo>
                    <a:pt x="60" y="81"/>
                    <a:pt x="62" y="67"/>
                    <a:pt x="65" y="55"/>
                  </a:cubicBezTo>
                  <a:cubicBezTo>
                    <a:pt x="75" y="58"/>
                    <a:pt x="86" y="59"/>
                    <a:pt x="96" y="59"/>
                  </a:cubicBezTo>
                  <a:close/>
                  <a:moveTo>
                    <a:pt x="52" y="96"/>
                  </a:moveTo>
                  <a:cubicBezTo>
                    <a:pt x="9" y="96"/>
                    <a:pt x="9" y="96"/>
                    <a:pt x="9" y="96"/>
                  </a:cubicBezTo>
                  <a:cubicBezTo>
                    <a:pt x="9" y="75"/>
                    <a:pt x="17" y="56"/>
                    <a:pt x="29" y="41"/>
                  </a:cubicBezTo>
                  <a:cubicBezTo>
                    <a:pt x="38" y="46"/>
                    <a:pt x="48" y="50"/>
                    <a:pt x="58" y="53"/>
                  </a:cubicBezTo>
                  <a:cubicBezTo>
                    <a:pt x="54" y="66"/>
                    <a:pt x="52" y="80"/>
                    <a:pt x="52" y="96"/>
                  </a:cubicBezTo>
                  <a:close/>
                  <a:moveTo>
                    <a:pt x="52" y="104"/>
                  </a:moveTo>
                  <a:cubicBezTo>
                    <a:pt x="52" y="119"/>
                    <a:pt x="54" y="133"/>
                    <a:pt x="58" y="146"/>
                  </a:cubicBezTo>
                  <a:cubicBezTo>
                    <a:pt x="48" y="149"/>
                    <a:pt x="38" y="153"/>
                    <a:pt x="29" y="158"/>
                  </a:cubicBezTo>
                  <a:cubicBezTo>
                    <a:pt x="17" y="143"/>
                    <a:pt x="9" y="124"/>
                    <a:pt x="9" y="104"/>
                  </a:cubicBezTo>
                  <a:lnTo>
                    <a:pt x="52" y="104"/>
                  </a:lnTo>
                  <a:close/>
                  <a:moveTo>
                    <a:pt x="60" y="104"/>
                  </a:moveTo>
                  <a:cubicBezTo>
                    <a:pt x="96" y="104"/>
                    <a:pt x="96" y="104"/>
                    <a:pt x="96" y="104"/>
                  </a:cubicBezTo>
                  <a:cubicBezTo>
                    <a:pt x="96" y="140"/>
                    <a:pt x="96" y="140"/>
                    <a:pt x="96" y="140"/>
                  </a:cubicBezTo>
                  <a:cubicBezTo>
                    <a:pt x="86" y="140"/>
                    <a:pt x="75" y="141"/>
                    <a:pt x="65" y="144"/>
                  </a:cubicBezTo>
                  <a:cubicBezTo>
                    <a:pt x="62" y="132"/>
                    <a:pt x="60" y="119"/>
                    <a:pt x="60" y="104"/>
                  </a:cubicBezTo>
                  <a:close/>
                  <a:moveTo>
                    <a:pt x="96" y="148"/>
                  </a:moveTo>
                  <a:cubicBezTo>
                    <a:pt x="96" y="191"/>
                    <a:pt x="96" y="191"/>
                    <a:pt x="96" y="191"/>
                  </a:cubicBezTo>
                  <a:cubicBezTo>
                    <a:pt x="86" y="188"/>
                    <a:pt x="75" y="174"/>
                    <a:pt x="68" y="152"/>
                  </a:cubicBezTo>
                  <a:cubicBezTo>
                    <a:pt x="77" y="149"/>
                    <a:pt x="86" y="148"/>
                    <a:pt x="96" y="148"/>
                  </a:cubicBezTo>
                  <a:close/>
                  <a:moveTo>
                    <a:pt x="104" y="191"/>
                  </a:moveTo>
                  <a:cubicBezTo>
                    <a:pt x="104" y="148"/>
                    <a:pt x="104" y="148"/>
                    <a:pt x="104" y="148"/>
                  </a:cubicBezTo>
                  <a:cubicBezTo>
                    <a:pt x="114" y="148"/>
                    <a:pt x="124"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4" y="143"/>
                    <a:pt x="172" y="158"/>
                  </a:cubicBezTo>
                  <a:cubicBezTo>
                    <a:pt x="163" y="153"/>
                    <a:pt x="153" y="149"/>
                    <a:pt x="143" y="146"/>
                  </a:cubicBezTo>
                  <a:cubicBezTo>
                    <a:pt x="146" y="133"/>
                    <a:pt x="148" y="119"/>
                    <a:pt x="148" y="104"/>
                  </a:cubicBezTo>
                  <a:close/>
                  <a:moveTo>
                    <a:pt x="148" y="96"/>
                  </a:moveTo>
                  <a:cubicBezTo>
                    <a:pt x="148" y="80"/>
                    <a:pt x="146" y="66"/>
                    <a:pt x="143" y="53"/>
                  </a:cubicBezTo>
                  <a:cubicBezTo>
                    <a:pt x="153" y="50"/>
                    <a:pt x="163" y="46"/>
                    <a:pt x="172" y="41"/>
                  </a:cubicBezTo>
                  <a:cubicBezTo>
                    <a:pt x="184" y="56"/>
                    <a:pt x="191" y="75"/>
                    <a:pt x="192" y="96"/>
                  </a:cubicBezTo>
                  <a:lnTo>
                    <a:pt x="148" y="96"/>
                  </a:lnTo>
                  <a:close/>
                  <a:moveTo>
                    <a:pt x="166" y="35"/>
                  </a:moveTo>
                  <a:cubicBezTo>
                    <a:pt x="158" y="39"/>
                    <a:pt x="150" y="43"/>
                    <a:pt x="141" y="46"/>
                  </a:cubicBezTo>
                  <a:cubicBezTo>
                    <a:pt x="136" y="30"/>
                    <a:pt x="130" y="18"/>
                    <a:pt x="122" y="10"/>
                  </a:cubicBezTo>
                  <a:cubicBezTo>
                    <a:pt x="139" y="14"/>
                    <a:pt x="154" y="23"/>
                    <a:pt x="166" y="35"/>
                  </a:cubicBezTo>
                  <a:close/>
                  <a:moveTo>
                    <a:pt x="79" y="10"/>
                  </a:moveTo>
                  <a:cubicBezTo>
                    <a:pt x="71" y="18"/>
                    <a:pt x="64" y="31"/>
                    <a:pt x="60" y="45"/>
                  </a:cubicBezTo>
                  <a:cubicBezTo>
                    <a:pt x="51" y="43"/>
                    <a:pt x="43" y="39"/>
                    <a:pt x="35" y="35"/>
                  </a:cubicBezTo>
                  <a:cubicBezTo>
                    <a:pt x="47" y="23"/>
                    <a:pt x="62" y="14"/>
                    <a:pt x="79" y="10"/>
                  </a:cubicBezTo>
                  <a:close/>
                  <a:moveTo>
                    <a:pt x="35" y="164"/>
                  </a:moveTo>
                  <a:cubicBezTo>
                    <a:pt x="43" y="160"/>
                    <a:pt x="51" y="156"/>
                    <a:pt x="60" y="154"/>
                  </a:cubicBezTo>
                  <a:cubicBezTo>
                    <a:pt x="64" y="169"/>
                    <a:pt x="71" y="181"/>
                    <a:pt x="79" y="189"/>
                  </a:cubicBezTo>
                  <a:cubicBezTo>
                    <a:pt x="62" y="185"/>
                    <a:pt x="47" y="176"/>
                    <a:pt x="35" y="164"/>
                  </a:cubicBezTo>
                  <a:close/>
                  <a:moveTo>
                    <a:pt x="122" y="189"/>
                  </a:moveTo>
                  <a:cubicBezTo>
                    <a:pt x="130" y="181"/>
                    <a:pt x="136" y="169"/>
                    <a:pt x="141" y="154"/>
                  </a:cubicBezTo>
                  <a:cubicBezTo>
                    <a:pt x="150" y="156"/>
                    <a:pt x="158" y="160"/>
                    <a:pt x="166" y="164"/>
                  </a:cubicBezTo>
                  <a:cubicBezTo>
                    <a:pt x="154" y="176"/>
                    <a:pt x="139" y="185"/>
                    <a:pt x="122" y="189"/>
                  </a:cubicBezTo>
                  <a:close/>
                </a:path>
              </a:pathLst>
            </a:custGeom>
            <a:solidFill>
              <a:srgbClr val="ED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54276" name="Freeform 56"/>
          <p:cNvSpPr>
            <a:spLocks noEditPoints="1"/>
          </p:cNvSpPr>
          <p:nvPr/>
        </p:nvSpPr>
        <p:spPr bwMode="auto">
          <a:xfrm>
            <a:off x="3398838" y="1962150"/>
            <a:ext cx="693737" cy="690563"/>
          </a:xfrm>
          <a:custGeom>
            <a:avLst/>
            <a:gdLst>
              <a:gd name="T0" fmla="*/ 2147483646 w 185"/>
              <a:gd name="T1" fmla="*/ 2147483646 h 184"/>
              <a:gd name="T2" fmla="*/ 2147483646 w 185"/>
              <a:gd name="T3" fmla="*/ 0 h 184"/>
              <a:gd name="T4" fmla="*/ 2147483646 w 185"/>
              <a:gd name="T5" fmla="*/ 2147483646 h 184"/>
              <a:gd name="T6" fmla="*/ 2147483646 w 185"/>
              <a:gd name="T7" fmla="*/ 2147483646 h 184"/>
              <a:gd name="T8" fmla="*/ 2147483646 w 185"/>
              <a:gd name="T9" fmla="*/ 2147483646 h 184"/>
              <a:gd name="T10" fmla="*/ 0 w 185"/>
              <a:gd name="T11" fmla="*/ 2147483646 h 184"/>
              <a:gd name="T12" fmla="*/ 0 w 185"/>
              <a:gd name="T13" fmla="*/ 2147483646 h 184"/>
              <a:gd name="T14" fmla="*/ 2147483646 w 185"/>
              <a:gd name="T15" fmla="*/ 2147483646 h 184"/>
              <a:gd name="T16" fmla="*/ 2147483646 w 185"/>
              <a:gd name="T17" fmla="*/ 2147483646 h 184"/>
              <a:gd name="T18" fmla="*/ 2147483646 w 185"/>
              <a:gd name="T19" fmla="*/ 2147483646 h 184"/>
              <a:gd name="T20" fmla="*/ 2147483646 w 185"/>
              <a:gd name="T21" fmla="*/ 2147483646 h 184"/>
              <a:gd name="T22" fmla="*/ 2147483646 w 185"/>
              <a:gd name="T23" fmla="*/ 2147483646 h 184"/>
              <a:gd name="T24" fmla="*/ 2147483646 w 185"/>
              <a:gd name="T25" fmla="*/ 2147483646 h 184"/>
              <a:gd name="T26" fmla="*/ 2147483646 w 185"/>
              <a:gd name="T27" fmla="*/ 2147483646 h 184"/>
              <a:gd name="T28" fmla="*/ 2147483646 w 185"/>
              <a:gd name="T29" fmla="*/ 2147483646 h 184"/>
              <a:gd name="T30" fmla="*/ 2147483646 w 185"/>
              <a:gd name="T31" fmla="*/ 2147483646 h 184"/>
              <a:gd name="T32" fmla="*/ 2147483646 w 185"/>
              <a:gd name="T33" fmla="*/ 2147483646 h 184"/>
              <a:gd name="T34" fmla="*/ 2147483646 w 185"/>
              <a:gd name="T35" fmla="*/ 2147483646 h 184"/>
              <a:gd name="T36" fmla="*/ 2147483646 w 185"/>
              <a:gd name="T37" fmla="*/ 2147483646 h 184"/>
              <a:gd name="T38" fmla="*/ 2147483646 w 185"/>
              <a:gd name="T39" fmla="*/ 2147483646 h 184"/>
              <a:gd name="T40" fmla="*/ 2147483646 w 185"/>
              <a:gd name="T41" fmla="*/ 2147483646 h 184"/>
              <a:gd name="T42" fmla="*/ 2147483646 w 185"/>
              <a:gd name="T43" fmla="*/ 2147483646 h 184"/>
              <a:gd name="T44" fmla="*/ 2147483646 w 185"/>
              <a:gd name="T45" fmla="*/ 2147483646 h 184"/>
              <a:gd name="T46" fmla="*/ 2147483646 w 185"/>
              <a:gd name="T47" fmla="*/ 2147483646 h 184"/>
              <a:gd name="T48" fmla="*/ 2147483646 w 185"/>
              <a:gd name="T49" fmla="*/ 2147483646 h 184"/>
              <a:gd name="T50" fmla="*/ 2147483646 w 185"/>
              <a:gd name="T51" fmla="*/ 2147483646 h 184"/>
              <a:gd name="T52" fmla="*/ 2147483646 w 185"/>
              <a:gd name="T53" fmla="*/ 2147483646 h 184"/>
              <a:gd name="T54" fmla="*/ 2147483646 w 185"/>
              <a:gd name="T55" fmla="*/ 2147483646 h 184"/>
              <a:gd name="T56" fmla="*/ 2147483646 w 185"/>
              <a:gd name="T57" fmla="*/ 2147483646 h 184"/>
              <a:gd name="T58" fmla="*/ 2147483646 w 185"/>
              <a:gd name="T59" fmla="*/ 2147483646 h 1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85" h="184">
                <a:moveTo>
                  <a:pt x="181" y="3"/>
                </a:moveTo>
                <a:cubicBezTo>
                  <a:pt x="178" y="1"/>
                  <a:pt x="175" y="0"/>
                  <a:pt x="172" y="0"/>
                </a:cubicBezTo>
                <a:cubicBezTo>
                  <a:pt x="169" y="0"/>
                  <a:pt x="166" y="1"/>
                  <a:pt x="164" y="3"/>
                </a:cubicBezTo>
                <a:cubicBezTo>
                  <a:pt x="128" y="38"/>
                  <a:pt x="128" y="38"/>
                  <a:pt x="128" y="38"/>
                </a:cubicBezTo>
                <a:cubicBezTo>
                  <a:pt x="128" y="32"/>
                  <a:pt x="128" y="32"/>
                  <a:pt x="128" y="32"/>
                </a:cubicBezTo>
                <a:cubicBezTo>
                  <a:pt x="0" y="32"/>
                  <a:pt x="0" y="32"/>
                  <a:pt x="0" y="32"/>
                </a:cubicBezTo>
                <a:cubicBezTo>
                  <a:pt x="0" y="184"/>
                  <a:pt x="0" y="184"/>
                  <a:pt x="0" y="184"/>
                </a:cubicBezTo>
                <a:cubicBezTo>
                  <a:pt x="152" y="184"/>
                  <a:pt x="152" y="184"/>
                  <a:pt x="152" y="184"/>
                </a:cubicBezTo>
                <a:cubicBezTo>
                  <a:pt x="152" y="56"/>
                  <a:pt x="152" y="56"/>
                  <a:pt x="152" y="56"/>
                </a:cubicBezTo>
                <a:cubicBezTo>
                  <a:pt x="145" y="56"/>
                  <a:pt x="145" y="56"/>
                  <a:pt x="145" y="56"/>
                </a:cubicBezTo>
                <a:cubicBezTo>
                  <a:pt x="181" y="20"/>
                  <a:pt x="181" y="20"/>
                  <a:pt x="181" y="20"/>
                </a:cubicBezTo>
                <a:cubicBezTo>
                  <a:pt x="185" y="15"/>
                  <a:pt x="185" y="8"/>
                  <a:pt x="181" y="3"/>
                </a:cubicBezTo>
                <a:close/>
                <a:moveTo>
                  <a:pt x="144" y="176"/>
                </a:moveTo>
                <a:cubicBezTo>
                  <a:pt x="8" y="176"/>
                  <a:pt x="8" y="176"/>
                  <a:pt x="8" y="176"/>
                </a:cubicBezTo>
                <a:cubicBezTo>
                  <a:pt x="8" y="40"/>
                  <a:pt x="8" y="40"/>
                  <a:pt x="8" y="40"/>
                </a:cubicBezTo>
                <a:cubicBezTo>
                  <a:pt x="127" y="40"/>
                  <a:pt x="127" y="40"/>
                  <a:pt x="127" y="40"/>
                </a:cubicBezTo>
                <a:cubicBezTo>
                  <a:pt x="64" y="102"/>
                  <a:pt x="64" y="102"/>
                  <a:pt x="64" y="102"/>
                </a:cubicBezTo>
                <a:cubicBezTo>
                  <a:pt x="64" y="120"/>
                  <a:pt x="64" y="120"/>
                  <a:pt x="64" y="120"/>
                </a:cubicBezTo>
                <a:cubicBezTo>
                  <a:pt x="81" y="120"/>
                  <a:pt x="81" y="120"/>
                  <a:pt x="81" y="120"/>
                </a:cubicBezTo>
                <a:cubicBezTo>
                  <a:pt x="144" y="56"/>
                  <a:pt x="144" y="56"/>
                  <a:pt x="144" y="56"/>
                </a:cubicBezTo>
                <a:lnTo>
                  <a:pt x="144" y="176"/>
                </a:lnTo>
                <a:close/>
                <a:moveTo>
                  <a:pt x="175" y="14"/>
                </a:moveTo>
                <a:cubicBezTo>
                  <a:pt x="78" y="112"/>
                  <a:pt x="78" y="112"/>
                  <a:pt x="78" y="112"/>
                </a:cubicBezTo>
                <a:cubicBezTo>
                  <a:pt x="72" y="112"/>
                  <a:pt x="72" y="112"/>
                  <a:pt x="72" y="112"/>
                </a:cubicBezTo>
                <a:cubicBezTo>
                  <a:pt x="72" y="106"/>
                  <a:pt x="72" y="106"/>
                  <a:pt x="72" y="106"/>
                </a:cubicBezTo>
                <a:cubicBezTo>
                  <a:pt x="169" y="9"/>
                  <a:pt x="169" y="9"/>
                  <a:pt x="169" y="9"/>
                </a:cubicBezTo>
                <a:cubicBezTo>
                  <a:pt x="170" y="8"/>
                  <a:pt x="172" y="8"/>
                  <a:pt x="172" y="8"/>
                </a:cubicBezTo>
                <a:cubicBezTo>
                  <a:pt x="173" y="8"/>
                  <a:pt x="174" y="8"/>
                  <a:pt x="175" y="9"/>
                </a:cubicBezTo>
                <a:cubicBezTo>
                  <a:pt x="176" y="10"/>
                  <a:pt x="176" y="11"/>
                  <a:pt x="176" y="12"/>
                </a:cubicBezTo>
                <a:cubicBezTo>
                  <a:pt x="176" y="12"/>
                  <a:pt x="176" y="13"/>
                  <a:pt x="175" y="14"/>
                </a:cubicBezTo>
                <a:close/>
              </a:path>
            </a:pathLst>
          </a:custGeom>
          <a:solidFill>
            <a:srgbClr val="ED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277" name="Freeform 42"/>
          <p:cNvSpPr>
            <a:spLocks noEditPoints="1"/>
          </p:cNvSpPr>
          <p:nvPr/>
        </p:nvSpPr>
        <p:spPr bwMode="auto">
          <a:xfrm>
            <a:off x="5199063" y="2138363"/>
            <a:ext cx="547687" cy="350837"/>
          </a:xfrm>
          <a:custGeom>
            <a:avLst/>
            <a:gdLst>
              <a:gd name="T0" fmla="*/ 2147483646 w 200"/>
              <a:gd name="T1" fmla="*/ 0 h 128"/>
              <a:gd name="T2" fmla="*/ 2147483646 w 200"/>
              <a:gd name="T3" fmla="*/ 0 h 128"/>
              <a:gd name="T4" fmla="*/ 2147483646 w 200"/>
              <a:gd name="T5" fmla="*/ 0 h 128"/>
              <a:gd name="T6" fmla="*/ 2147483646 w 200"/>
              <a:gd name="T7" fmla="*/ 0 h 128"/>
              <a:gd name="T8" fmla="*/ 0 w 200"/>
              <a:gd name="T9" fmla="*/ 0 h 128"/>
              <a:gd name="T10" fmla="*/ 0 w 200"/>
              <a:gd name="T11" fmla="*/ 2147483646 h 128"/>
              <a:gd name="T12" fmla="*/ 2147483646 w 200"/>
              <a:gd name="T13" fmla="*/ 2147483646 h 128"/>
              <a:gd name="T14" fmla="*/ 2147483646 w 200"/>
              <a:gd name="T15" fmla="*/ 0 h 128"/>
              <a:gd name="T16" fmla="*/ 2147483646 w 200"/>
              <a:gd name="T17" fmla="*/ 0 h 128"/>
              <a:gd name="T18" fmla="*/ 2147483646 w 200"/>
              <a:gd name="T19" fmla="*/ 0 h 128"/>
              <a:gd name="T20" fmla="*/ 2147483646 w 200"/>
              <a:gd name="T21" fmla="*/ 2147483646 h 128"/>
              <a:gd name="T22" fmla="*/ 2147483646 w 200"/>
              <a:gd name="T23" fmla="*/ 2147483646 h 128"/>
              <a:gd name="T24" fmla="*/ 2147483646 w 200"/>
              <a:gd name="T25" fmla="*/ 2147483646 h 128"/>
              <a:gd name="T26" fmla="*/ 2147483646 w 200"/>
              <a:gd name="T27" fmla="*/ 2147483646 h 128"/>
              <a:gd name="T28" fmla="*/ 2147483646 w 200"/>
              <a:gd name="T29" fmla="*/ 2147483646 h 128"/>
              <a:gd name="T30" fmla="*/ 2147483646 w 200"/>
              <a:gd name="T31" fmla="*/ 2147483646 h 128"/>
              <a:gd name="T32" fmla="*/ 2147483646 w 200"/>
              <a:gd name="T33" fmla="*/ 2147483646 h 128"/>
              <a:gd name="T34" fmla="*/ 2147483646 w 200"/>
              <a:gd name="T35" fmla="*/ 2147483646 h 128"/>
              <a:gd name="T36" fmla="*/ 2147483646 w 200"/>
              <a:gd name="T37" fmla="*/ 2147483646 h 128"/>
              <a:gd name="T38" fmla="*/ 2147483646 w 200"/>
              <a:gd name="T39" fmla="*/ 2147483646 h 128"/>
              <a:gd name="T40" fmla="*/ 2147483646 w 200"/>
              <a:gd name="T41" fmla="*/ 2147483646 h 128"/>
              <a:gd name="T42" fmla="*/ 2147483646 w 200"/>
              <a:gd name="T43" fmla="*/ 2147483646 h 128"/>
              <a:gd name="T44" fmla="*/ 2147483646 w 200"/>
              <a:gd name="T45" fmla="*/ 2147483646 h 128"/>
              <a:gd name="T46" fmla="*/ 2147483646 w 200"/>
              <a:gd name="T47" fmla="*/ 2147483646 h 128"/>
              <a:gd name="T48" fmla="*/ 2147483646 w 200"/>
              <a:gd name="T49" fmla="*/ 2147483646 h 128"/>
              <a:gd name="T50" fmla="*/ 2147483646 w 200"/>
              <a:gd name="T51" fmla="*/ 2147483646 h 128"/>
              <a:gd name="T52" fmla="*/ 2147483646 w 200"/>
              <a:gd name="T53" fmla="*/ 2147483646 h 128"/>
              <a:gd name="T54" fmla="*/ 2147483646 w 200"/>
              <a:gd name="T55" fmla="*/ 2147483646 h 128"/>
              <a:gd name="T56" fmla="*/ 2147483646 w 200"/>
              <a:gd name="T57" fmla="*/ 2147483646 h 128"/>
              <a:gd name="T58" fmla="*/ 2147483646 w 200"/>
              <a:gd name="T59" fmla="*/ 2147483646 h 128"/>
              <a:gd name="T60" fmla="*/ 2147483646 w 200"/>
              <a:gd name="T61" fmla="*/ 2147483646 h 1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0" h="128">
                <a:moveTo>
                  <a:pt x="192" y="0"/>
                </a:moveTo>
                <a:cubicBezTo>
                  <a:pt x="9" y="0"/>
                  <a:pt x="9" y="0"/>
                  <a:pt x="9" y="0"/>
                </a:cubicBezTo>
                <a:cubicBezTo>
                  <a:pt x="7" y="0"/>
                  <a:pt x="7" y="0"/>
                  <a:pt x="7" y="0"/>
                </a:cubicBezTo>
                <a:cubicBezTo>
                  <a:pt x="3" y="0"/>
                  <a:pt x="3" y="0"/>
                  <a:pt x="3" y="0"/>
                </a:cubicBezTo>
                <a:cubicBezTo>
                  <a:pt x="0" y="0"/>
                  <a:pt x="0" y="0"/>
                  <a:pt x="0" y="0"/>
                </a:cubicBezTo>
                <a:cubicBezTo>
                  <a:pt x="0" y="128"/>
                  <a:pt x="0" y="128"/>
                  <a:pt x="0" y="128"/>
                </a:cubicBezTo>
                <a:cubicBezTo>
                  <a:pt x="200" y="128"/>
                  <a:pt x="200" y="128"/>
                  <a:pt x="200" y="128"/>
                </a:cubicBezTo>
                <a:cubicBezTo>
                  <a:pt x="200" y="0"/>
                  <a:pt x="200" y="0"/>
                  <a:pt x="200" y="0"/>
                </a:cubicBezTo>
                <a:cubicBezTo>
                  <a:pt x="194" y="0"/>
                  <a:pt x="194" y="0"/>
                  <a:pt x="194" y="0"/>
                </a:cubicBezTo>
                <a:lnTo>
                  <a:pt x="192" y="0"/>
                </a:lnTo>
                <a:close/>
                <a:moveTo>
                  <a:pt x="184" y="8"/>
                </a:moveTo>
                <a:cubicBezTo>
                  <a:pt x="107" y="85"/>
                  <a:pt x="107" y="85"/>
                  <a:pt x="107" y="85"/>
                </a:cubicBezTo>
                <a:cubicBezTo>
                  <a:pt x="104" y="88"/>
                  <a:pt x="97" y="88"/>
                  <a:pt x="94" y="85"/>
                </a:cubicBezTo>
                <a:cubicBezTo>
                  <a:pt x="17" y="8"/>
                  <a:pt x="17" y="8"/>
                  <a:pt x="17" y="8"/>
                </a:cubicBezTo>
                <a:lnTo>
                  <a:pt x="184" y="8"/>
                </a:lnTo>
                <a:close/>
                <a:moveTo>
                  <a:pt x="8" y="11"/>
                </a:moveTo>
                <a:cubicBezTo>
                  <a:pt x="60" y="63"/>
                  <a:pt x="60" y="63"/>
                  <a:pt x="60" y="63"/>
                </a:cubicBezTo>
                <a:cubicBezTo>
                  <a:pt x="8" y="115"/>
                  <a:pt x="8" y="115"/>
                  <a:pt x="8" y="115"/>
                </a:cubicBezTo>
                <a:lnTo>
                  <a:pt x="8" y="11"/>
                </a:lnTo>
                <a:close/>
                <a:moveTo>
                  <a:pt x="15" y="120"/>
                </a:moveTo>
                <a:cubicBezTo>
                  <a:pt x="66" y="68"/>
                  <a:pt x="66" y="68"/>
                  <a:pt x="66" y="68"/>
                </a:cubicBezTo>
                <a:cubicBezTo>
                  <a:pt x="88" y="91"/>
                  <a:pt x="88" y="91"/>
                  <a:pt x="88" y="91"/>
                </a:cubicBezTo>
                <a:cubicBezTo>
                  <a:pt x="91" y="94"/>
                  <a:pt x="96" y="96"/>
                  <a:pt x="100" y="96"/>
                </a:cubicBezTo>
                <a:cubicBezTo>
                  <a:pt x="105" y="96"/>
                  <a:pt x="109" y="94"/>
                  <a:pt x="113" y="91"/>
                </a:cubicBezTo>
                <a:cubicBezTo>
                  <a:pt x="135" y="68"/>
                  <a:pt x="135" y="68"/>
                  <a:pt x="135" y="68"/>
                </a:cubicBezTo>
                <a:cubicBezTo>
                  <a:pt x="186" y="120"/>
                  <a:pt x="186" y="120"/>
                  <a:pt x="186" y="120"/>
                </a:cubicBezTo>
                <a:lnTo>
                  <a:pt x="15" y="120"/>
                </a:lnTo>
                <a:close/>
                <a:moveTo>
                  <a:pt x="192" y="115"/>
                </a:moveTo>
                <a:cubicBezTo>
                  <a:pt x="140" y="63"/>
                  <a:pt x="140" y="63"/>
                  <a:pt x="140" y="63"/>
                </a:cubicBezTo>
                <a:cubicBezTo>
                  <a:pt x="192" y="11"/>
                  <a:pt x="192" y="11"/>
                  <a:pt x="192" y="11"/>
                </a:cubicBezTo>
                <a:lnTo>
                  <a:pt x="192" y="115"/>
                </a:lnTo>
                <a:close/>
              </a:path>
            </a:pathLst>
          </a:custGeom>
          <a:solidFill>
            <a:srgbClr val="ED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278" name="Freeform 27"/>
          <p:cNvSpPr>
            <a:spLocks noEditPoints="1"/>
          </p:cNvSpPr>
          <p:nvPr/>
        </p:nvSpPr>
        <p:spPr bwMode="auto">
          <a:xfrm>
            <a:off x="6899275" y="1962150"/>
            <a:ext cx="709613" cy="711200"/>
          </a:xfrm>
          <a:custGeom>
            <a:avLst/>
            <a:gdLst>
              <a:gd name="T0" fmla="*/ 2147483646 w 189"/>
              <a:gd name="T1" fmla="*/ 2147483646 h 189"/>
              <a:gd name="T2" fmla="*/ 2147483646 w 189"/>
              <a:gd name="T3" fmla="*/ 2147483646 h 189"/>
              <a:gd name="T4" fmla="*/ 2147483646 w 189"/>
              <a:gd name="T5" fmla="*/ 2147483646 h 189"/>
              <a:gd name="T6" fmla="*/ 2147483646 w 189"/>
              <a:gd name="T7" fmla="*/ 0 h 189"/>
              <a:gd name="T8" fmla="*/ 0 w 189"/>
              <a:gd name="T9" fmla="*/ 2147483646 h 189"/>
              <a:gd name="T10" fmla="*/ 2147483646 w 189"/>
              <a:gd name="T11" fmla="*/ 2147483646 h 189"/>
              <a:gd name="T12" fmla="*/ 2147483646 w 189"/>
              <a:gd name="T13" fmla="*/ 2147483646 h 189"/>
              <a:gd name="T14" fmla="*/ 2147483646 w 189"/>
              <a:gd name="T15" fmla="*/ 2147483646 h 189"/>
              <a:gd name="T16" fmla="*/ 2147483646 w 189"/>
              <a:gd name="T17" fmla="*/ 2147483646 h 189"/>
              <a:gd name="T18" fmla="*/ 2147483646 w 189"/>
              <a:gd name="T19" fmla="*/ 2147483646 h 189"/>
              <a:gd name="T20" fmla="*/ 2147483646 w 189"/>
              <a:gd name="T21" fmla="*/ 2147483646 h 189"/>
              <a:gd name="T22" fmla="*/ 2147483646 w 189"/>
              <a:gd name="T23" fmla="*/ 2147483646 h 189"/>
              <a:gd name="T24" fmla="*/ 2147483646 w 189"/>
              <a:gd name="T25" fmla="*/ 2147483646 h 189"/>
              <a:gd name="T26" fmla="*/ 2147483646 w 189"/>
              <a:gd name="T27" fmla="*/ 2147483646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9" h="189">
                <a:moveTo>
                  <a:pt x="189" y="179"/>
                </a:moveTo>
                <a:cubicBezTo>
                  <a:pt x="134" y="125"/>
                  <a:pt x="134" y="125"/>
                  <a:pt x="134" y="125"/>
                </a:cubicBezTo>
                <a:cubicBezTo>
                  <a:pt x="145" y="112"/>
                  <a:pt x="152" y="95"/>
                  <a:pt x="152" y="76"/>
                </a:cubicBezTo>
                <a:cubicBezTo>
                  <a:pt x="152" y="34"/>
                  <a:pt x="118" y="0"/>
                  <a:pt x="76" y="0"/>
                </a:cubicBezTo>
                <a:cubicBezTo>
                  <a:pt x="34" y="0"/>
                  <a:pt x="0" y="34"/>
                  <a:pt x="0" y="76"/>
                </a:cubicBezTo>
                <a:cubicBezTo>
                  <a:pt x="0" y="118"/>
                  <a:pt x="34" y="152"/>
                  <a:pt x="76" y="152"/>
                </a:cubicBezTo>
                <a:cubicBezTo>
                  <a:pt x="94" y="152"/>
                  <a:pt x="111" y="146"/>
                  <a:pt x="125" y="135"/>
                </a:cubicBezTo>
                <a:cubicBezTo>
                  <a:pt x="179" y="189"/>
                  <a:pt x="179" y="189"/>
                  <a:pt x="179" y="189"/>
                </a:cubicBezTo>
                <a:lnTo>
                  <a:pt x="189" y="179"/>
                </a:lnTo>
                <a:close/>
                <a:moveTo>
                  <a:pt x="8" y="76"/>
                </a:moveTo>
                <a:cubicBezTo>
                  <a:pt x="8" y="39"/>
                  <a:pt x="38" y="8"/>
                  <a:pt x="76" y="8"/>
                </a:cubicBezTo>
                <a:cubicBezTo>
                  <a:pt x="113" y="8"/>
                  <a:pt x="144" y="39"/>
                  <a:pt x="144" y="76"/>
                </a:cubicBezTo>
                <a:cubicBezTo>
                  <a:pt x="144" y="114"/>
                  <a:pt x="113" y="144"/>
                  <a:pt x="76" y="144"/>
                </a:cubicBezTo>
                <a:cubicBezTo>
                  <a:pt x="38" y="144"/>
                  <a:pt x="8" y="114"/>
                  <a:pt x="8" y="76"/>
                </a:cubicBezTo>
                <a:close/>
              </a:path>
            </a:pathLst>
          </a:custGeom>
          <a:solidFill>
            <a:srgbClr val="ED6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cxnSp>
        <p:nvCxnSpPr>
          <p:cNvPr id="54279" name="直接连接符 13"/>
          <p:cNvCxnSpPr>
            <a:cxnSpLocks noChangeShapeType="1"/>
          </p:cNvCxnSpPr>
          <p:nvPr/>
        </p:nvCxnSpPr>
        <p:spPr bwMode="auto">
          <a:xfrm>
            <a:off x="1998663" y="1411288"/>
            <a:ext cx="725487" cy="727075"/>
          </a:xfrm>
          <a:prstGeom prst="line">
            <a:avLst/>
          </a:prstGeom>
          <a:noFill/>
          <a:ln w="3175">
            <a:solidFill>
              <a:srgbClr val="ED6669"/>
            </a:solidFill>
            <a:round/>
            <a:headEnd/>
            <a:tailEnd/>
          </a:ln>
          <a:extLst>
            <a:ext uri="{909E8E84-426E-40DD-AFC4-6F175D3DCCD1}">
              <a14:hiddenFill xmlns:a14="http://schemas.microsoft.com/office/drawing/2010/main">
                <a:noFill/>
              </a14:hiddenFill>
            </a:ext>
          </a:extLst>
        </p:spPr>
      </p:cxnSp>
      <p:cxnSp>
        <p:nvCxnSpPr>
          <p:cNvPr id="54280" name="直接连接符 15"/>
          <p:cNvCxnSpPr>
            <a:cxnSpLocks noChangeShapeType="1"/>
          </p:cNvCxnSpPr>
          <p:nvPr/>
        </p:nvCxnSpPr>
        <p:spPr bwMode="auto">
          <a:xfrm flipV="1">
            <a:off x="4564063" y="1411288"/>
            <a:ext cx="727075" cy="727075"/>
          </a:xfrm>
          <a:prstGeom prst="line">
            <a:avLst/>
          </a:prstGeom>
          <a:noFill/>
          <a:ln w="3175">
            <a:solidFill>
              <a:srgbClr val="ED6669"/>
            </a:solidFill>
            <a:round/>
            <a:headEnd/>
            <a:tailEnd/>
          </a:ln>
          <a:extLst>
            <a:ext uri="{909E8E84-426E-40DD-AFC4-6F175D3DCCD1}">
              <a14:hiddenFill xmlns:a14="http://schemas.microsoft.com/office/drawing/2010/main">
                <a:noFill/>
              </a14:hiddenFill>
            </a:ext>
          </a:extLst>
        </p:spPr>
      </p:cxnSp>
      <p:cxnSp>
        <p:nvCxnSpPr>
          <p:cNvPr id="54281" name="直接连接符 18"/>
          <p:cNvCxnSpPr>
            <a:cxnSpLocks noChangeShapeType="1"/>
          </p:cNvCxnSpPr>
          <p:nvPr/>
        </p:nvCxnSpPr>
        <p:spPr bwMode="auto">
          <a:xfrm>
            <a:off x="2800350" y="2406650"/>
            <a:ext cx="725488" cy="725488"/>
          </a:xfrm>
          <a:prstGeom prst="line">
            <a:avLst/>
          </a:prstGeom>
          <a:noFill/>
          <a:ln w="3175">
            <a:solidFill>
              <a:srgbClr val="ED6669"/>
            </a:solidFill>
            <a:round/>
            <a:headEnd/>
            <a:tailEnd/>
          </a:ln>
          <a:extLst>
            <a:ext uri="{909E8E84-426E-40DD-AFC4-6F175D3DCCD1}">
              <a14:hiddenFill xmlns:a14="http://schemas.microsoft.com/office/drawing/2010/main">
                <a:noFill/>
              </a14:hiddenFill>
            </a:ext>
          </a:extLst>
        </p:spPr>
      </p:cxnSp>
      <p:cxnSp>
        <p:nvCxnSpPr>
          <p:cNvPr id="54282" name="直接连接符 19"/>
          <p:cNvCxnSpPr>
            <a:cxnSpLocks noChangeShapeType="1"/>
          </p:cNvCxnSpPr>
          <p:nvPr/>
        </p:nvCxnSpPr>
        <p:spPr bwMode="auto">
          <a:xfrm>
            <a:off x="3838575" y="1411288"/>
            <a:ext cx="725488" cy="727075"/>
          </a:xfrm>
          <a:prstGeom prst="line">
            <a:avLst/>
          </a:prstGeom>
          <a:noFill/>
          <a:ln w="3175">
            <a:solidFill>
              <a:srgbClr val="ED6669"/>
            </a:solidFill>
            <a:round/>
            <a:headEnd/>
            <a:tailEnd/>
          </a:ln>
          <a:extLst>
            <a:ext uri="{909E8E84-426E-40DD-AFC4-6F175D3DCCD1}">
              <a14:hiddenFill xmlns:a14="http://schemas.microsoft.com/office/drawing/2010/main">
                <a:noFill/>
              </a14:hiddenFill>
            </a:ext>
          </a:extLst>
        </p:spPr>
      </p:cxnSp>
      <p:cxnSp>
        <p:nvCxnSpPr>
          <p:cNvPr id="54283" name="直接连接符 20"/>
          <p:cNvCxnSpPr>
            <a:cxnSpLocks noChangeShapeType="1"/>
          </p:cNvCxnSpPr>
          <p:nvPr/>
        </p:nvCxnSpPr>
        <p:spPr bwMode="auto">
          <a:xfrm flipV="1">
            <a:off x="5637213" y="2406650"/>
            <a:ext cx="725487" cy="725488"/>
          </a:xfrm>
          <a:prstGeom prst="line">
            <a:avLst/>
          </a:prstGeom>
          <a:noFill/>
          <a:ln w="3175">
            <a:solidFill>
              <a:srgbClr val="ED6669"/>
            </a:solidFill>
            <a:round/>
            <a:headEnd/>
            <a:tailEnd/>
          </a:ln>
          <a:extLst>
            <a:ext uri="{909E8E84-426E-40DD-AFC4-6F175D3DCCD1}">
              <a14:hiddenFill xmlns:a14="http://schemas.microsoft.com/office/drawing/2010/main">
                <a:noFill/>
              </a14:hiddenFill>
            </a:ext>
          </a:extLst>
        </p:spPr>
      </p:cxnSp>
      <p:cxnSp>
        <p:nvCxnSpPr>
          <p:cNvPr id="54284" name="直接连接符 21"/>
          <p:cNvCxnSpPr>
            <a:cxnSpLocks noChangeShapeType="1"/>
          </p:cNvCxnSpPr>
          <p:nvPr/>
        </p:nvCxnSpPr>
        <p:spPr bwMode="auto">
          <a:xfrm>
            <a:off x="6357938" y="2406650"/>
            <a:ext cx="727075" cy="725488"/>
          </a:xfrm>
          <a:prstGeom prst="line">
            <a:avLst/>
          </a:prstGeom>
          <a:noFill/>
          <a:ln w="3175">
            <a:solidFill>
              <a:srgbClr val="ED6669"/>
            </a:solidFill>
            <a:round/>
            <a:headEnd/>
            <a:tailEnd/>
          </a:ln>
          <a:extLst>
            <a:ext uri="{909E8E84-426E-40DD-AFC4-6F175D3DCCD1}">
              <a14:hiddenFill xmlns:a14="http://schemas.microsoft.com/office/drawing/2010/main">
                <a:noFill/>
              </a14:hiddenFill>
            </a:ext>
          </a:extLst>
        </p:spPr>
      </p:cxnSp>
      <p:sp>
        <p:nvSpPr>
          <p:cNvPr id="54285" name="矩形 22"/>
          <p:cNvSpPr>
            <a:spLocks noChangeArrowheads="1"/>
          </p:cNvSpPr>
          <p:nvPr/>
        </p:nvSpPr>
        <p:spPr bwMode="auto">
          <a:xfrm>
            <a:off x="989013" y="3527425"/>
            <a:ext cx="181133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100">
                <a:solidFill>
                  <a:srgbClr val="625045"/>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54286" name="矩形 23"/>
          <p:cNvSpPr>
            <a:spLocks noChangeArrowheads="1"/>
          </p:cNvSpPr>
          <p:nvPr/>
        </p:nvSpPr>
        <p:spPr bwMode="auto">
          <a:xfrm>
            <a:off x="1173163" y="3195638"/>
            <a:ext cx="1114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2400" b="1">
                <a:solidFill>
                  <a:srgbClr val="ED6669"/>
                </a:solidFill>
                <a:latin typeface="ADELE" pitchFamily="2" charset="0"/>
                <a:ea typeface="方正兰亭超细黑简体" panose="02000000000000000000" pitchFamily="2" charset="-122"/>
              </a:rPr>
              <a:t>Text here</a:t>
            </a:r>
          </a:p>
        </p:txBody>
      </p:sp>
      <p:sp>
        <p:nvSpPr>
          <p:cNvPr id="54287" name="矩形 24"/>
          <p:cNvSpPr>
            <a:spLocks noChangeArrowheads="1"/>
          </p:cNvSpPr>
          <p:nvPr/>
        </p:nvSpPr>
        <p:spPr bwMode="auto">
          <a:xfrm>
            <a:off x="2924175" y="3575050"/>
            <a:ext cx="18113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100">
                <a:solidFill>
                  <a:srgbClr val="625045"/>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54288" name="矩形 25"/>
          <p:cNvSpPr>
            <a:spLocks noChangeArrowheads="1"/>
          </p:cNvSpPr>
          <p:nvPr/>
        </p:nvSpPr>
        <p:spPr bwMode="auto">
          <a:xfrm>
            <a:off x="3108325" y="3243263"/>
            <a:ext cx="1114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2400" b="1">
                <a:solidFill>
                  <a:srgbClr val="ED6669"/>
                </a:solidFill>
                <a:latin typeface="ADELE" pitchFamily="2" charset="0"/>
                <a:ea typeface="方正兰亭超细黑简体" panose="02000000000000000000" pitchFamily="2" charset="-122"/>
              </a:rPr>
              <a:t>Text here</a:t>
            </a:r>
          </a:p>
        </p:txBody>
      </p:sp>
      <p:sp>
        <p:nvSpPr>
          <p:cNvPr id="54289" name="矩形 26"/>
          <p:cNvSpPr>
            <a:spLocks noChangeArrowheads="1"/>
          </p:cNvSpPr>
          <p:nvPr/>
        </p:nvSpPr>
        <p:spPr bwMode="auto">
          <a:xfrm>
            <a:off x="4730750" y="3575050"/>
            <a:ext cx="18113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100">
                <a:solidFill>
                  <a:srgbClr val="625045"/>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54290" name="矩形 27"/>
          <p:cNvSpPr>
            <a:spLocks noChangeArrowheads="1"/>
          </p:cNvSpPr>
          <p:nvPr/>
        </p:nvSpPr>
        <p:spPr bwMode="auto">
          <a:xfrm>
            <a:off x="4914900" y="3243263"/>
            <a:ext cx="1114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2400" b="1">
                <a:solidFill>
                  <a:srgbClr val="ED6669"/>
                </a:solidFill>
                <a:latin typeface="ADELE" pitchFamily="2" charset="0"/>
                <a:ea typeface="方正兰亭超细黑简体" panose="02000000000000000000" pitchFamily="2" charset="-122"/>
              </a:rPr>
              <a:t>Text here</a:t>
            </a:r>
          </a:p>
        </p:txBody>
      </p:sp>
      <p:sp>
        <p:nvSpPr>
          <p:cNvPr id="54291" name="矩形 28"/>
          <p:cNvSpPr>
            <a:spLocks noChangeArrowheads="1"/>
          </p:cNvSpPr>
          <p:nvPr/>
        </p:nvSpPr>
        <p:spPr bwMode="auto">
          <a:xfrm>
            <a:off x="6537325" y="3556000"/>
            <a:ext cx="18113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100">
                <a:solidFill>
                  <a:srgbClr val="625045"/>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54292" name="矩形 29"/>
          <p:cNvSpPr>
            <a:spLocks noChangeArrowheads="1"/>
          </p:cNvSpPr>
          <p:nvPr/>
        </p:nvSpPr>
        <p:spPr bwMode="auto">
          <a:xfrm>
            <a:off x="6721475" y="3224213"/>
            <a:ext cx="1114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2400" b="1">
                <a:solidFill>
                  <a:srgbClr val="ED6669"/>
                </a:solidFill>
                <a:latin typeface="ADELE" pitchFamily="2" charset="0"/>
                <a:ea typeface="方正兰亭超细黑简体" panose="02000000000000000000" pitchFamily="2" charset="-122"/>
              </a:rPr>
              <a:t>Text here</a:t>
            </a:r>
          </a:p>
        </p:txBody>
      </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rgbClr val="ED6669"/>
        </a:solidFill>
        <a:effectLst/>
      </p:bgPr>
    </p:bg>
    <p:spTree>
      <p:nvGrpSpPr>
        <p:cNvPr id="1" name=""/>
        <p:cNvGrpSpPr/>
        <p:nvPr/>
      </p:nvGrpSpPr>
      <p:grpSpPr>
        <a:xfrm>
          <a:off x="0" y="0"/>
          <a:ext cx="0" cy="0"/>
          <a:chOff x="0" y="0"/>
          <a:chExt cx="0" cy="0"/>
        </a:xfrm>
      </p:grpSpPr>
      <p:pic>
        <p:nvPicPr>
          <p:cNvPr id="55298" name="图片 3"/>
          <p:cNvPicPr>
            <a:picLocks noChangeAspect="1" noChangeArrowheads="1"/>
          </p:cNvPicPr>
          <p:nvPr/>
        </p:nvPicPr>
        <p:blipFill>
          <a:blip r:embed="rId2">
            <a:extLst>
              <a:ext uri="{28A0092B-C50C-407E-A947-70E740481C1C}">
                <a14:useLocalDpi xmlns:a14="http://schemas.microsoft.com/office/drawing/2010/main" val="0"/>
              </a:ext>
            </a:extLst>
          </a:blip>
          <a:srcRect l="21233" t="-2" r="18646" b="339"/>
          <a:stretch>
            <a:fillRect/>
          </a:stretch>
        </p:blipFill>
        <p:spPr bwMode="auto">
          <a:xfrm>
            <a:off x="4581525" y="0"/>
            <a:ext cx="46386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矩形 4"/>
          <p:cNvSpPr>
            <a:spLocks noChangeArrowheads="1"/>
          </p:cNvSpPr>
          <p:nvPr/>
        </p:nvSpPr>
        <p:spPr bwMode="auto">
          <a:xfrm>
            <a:off x="158750" y="0"/>
            <a:ext cx="2976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7200" b="1">
                <a:solidFill>
                  <a:srgbClr val="F7F2EA"/>
                </a:solidFill>
                <a:latin typeface="ADELE" pitchFamily="2" charset="0"/>
                <a:ea typeface="方正兰亭超细黑简体" panose="02000000000000000000" pitchFamily="2" charset="-122"/>
              </a:rPr>
              <a:t>Our work</a:t>
            </a:r>
          </a:p>
        </p:txBody>
      </p:sp>
      <p:sp>
        <p:nvSpPr>
          <p:cNvPr id="55300" name="矩形 6"/>
          <p:cNvSpPr>
            <a:spLocks noChangeArrowheads="1"/>
          </p:cNvSpPr>
          <p:nvPr/>
        </p:nvSpPr>
        <p:spPr bwMode="auto">
          <a:xfrm>
            <a:off x="733425" y="1760538"/>
            <a:ext cx="34639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100">
                <a:solidFill>
                  <a:srgbClr val="F7F2EA"/>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55301" name="矩形 7"/>
          <p:cNvSpPr>
            <a:spLocks noChangeArrowheads="1"/>
          </p:cNvSpPr>
          <p:nvPr/>
        </p:nvSpPr>
        <p:spPr bwMode="auto">
          <a:xfrm>
            <a:off x="733425" y="2941638"/>
            <a:ext cx="34639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100">
                <a:solidFill>
                  <a:srgbClr val="F7F2EA"/>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55302" name="矩形 8"/>
          <p:cNvSpPr>
            <a:spLocks noChangeArrowheads="1"/>
          </p:cNvSpPr>
          <p:nvPr/>
        </p:nvSpPr>
        <p:spPr bwMode="auto">
          <a:xfrm>
            <a:off x="733425" y="4122738"/>
            <a:ext cx="34639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100">
                <a:solidFill>
                  <a:srgbClr val="F7F2EA"/>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cxnSp>
        <p:nvCxnSpPr>
          <p:cNvPr id="55303" name="直接连接符 10"/>
          <p:cNvCxnSpPr>
            <a:cxnSpLocks noChangeShapeType="1"/>
          </p:cNvCxnSpPr>
          <p:nvPr/>
        </p:nvCxnSpPr>
        <p:spPr bwMode="auto">
          <a:xfrm>
            <a:off x="65088" y="2571750"/>
            <a:ext cx="4202112" cy="0"/>
          </a:xfrm>
          <a:prstGeom prst="line">
            <a:avLst/>
          </a:prstGeom>
          <a:noFill/>
          <a:ln w="6350">
            <a:solidFill>
              <a:srgbClr val="F7F2EA"/>
            </a:solidFill>
            <a:round/>
            <a:headEnd/>
            <a:tailEnd/>
          </a:ln>
          <a:extLst>
            <a:ext uri="{909E8E84-426E-40DD-AFC4-6F175D3DCCD1}">
              <a14:hiddenFill xmlns:a14="http://schemas.microsoft.com/office/drawing/2010/main">
                <a:noFill/>
              </a14:hiddenFill>
            </a:ext>
          </a:extLst>
        </p:spPr>
      </p:cxnSp>
      <p:cxnSp>
        <p:nvCxnSpPr>
          <p:cNvPr id="55304" name="直接连接符 11"/>
          <p:cNvCxnSpPr>
            <a:cxnSpLocks noChangeShapeType="1"/>
          </p:cNvCxnSpPr>
          <p:nvPr/>
        </p:nvCxnSpPr>
        <p:spPr bwMode="auto">
          <a:xfrm>
            <a:off x="65088" y="3771900"/>
            <a:ext cx="4202112" cy="0"/>
          </a:xfrm>
          <a:prstGeom prst="line">
            <a:avLst/>
          </a:prstGeom>
          <a:noFill/>
          <a:ln w="6350">
            <a:solidFill>
              <a:srgbClr val="F7F2EA"/>
            </a:solidFill>
            <a:round/>
            <a:headEnd/>
            <a:tailEnd/>
          </a:ln>
          <a:extLst>
            <a:ext uri="{909E8E84-426E-40DD-AFC4-6F175D3DCCD1}">
              <a14:hiddenFill xmlns:a14="http://schemas.microsoft.com/office/drawing/2010/main">
                <a:noFill/>
              </a14:hiddenFill>
            </a:ext>
          </a:extLst>
        </p:spPr>
      </p:cxnSp>
      <p:sp>
        <p:nvSpPr>
          <p:cNvPr id="55305" name="菱形 12"/>
          <p:cNvSpPr>
            <a:spLocks noChangeArrowheads="1"/>
          </p:cNvSpPr>
          <p:nvPr/>
        </p:nvSpPr>
        <p:spPr bwMode="auto">
          <a:xfrm>
            <a:off x="530225" y="1581150"/>
            <a:ext cx="203200" cy="203200"/>
          </a:xfrm>
          <a:prstGeom prst="diamond">
            <a:avLst/>
          </a:prstGeom>
          <a:solidFill>
            <a:srgbClr val="6250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5306" name="矩形 13"/>
          <p:cNvSpPr>
            <a:spLocks noChangeArrowheads="1"/>
          </p:cNvSpPr>
          <p:nvPr/>
        </p:nvSpPr>
        <p:spPr bwMode="auto">
          <a:xfrm>
            <a:off x="655638" y="1393825"/>
            <a:ext cx="1266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2800" b="1">
                <a:solidFill>
                  <a:srgbClr val="625045"/>
                </a:solidFill>
                <a:latin typeface="ADELE" pitchFamily="2" charset="0"/>
                <a:ea typeface="方正兰亭超细黑简体" panose="02000000000000000000" pitchFamily="2" charset="-122"/>
              </a:rPr>
              <a:t>Text here</a:t>
            </a:r>
          </a:p>
        </p:txBody>
      </p:sp>
      <p:sp>
        <p:nvSpPr>
          <p:cNvPr id="55307" name="菱形 14"/>
          <p:cNvSpPr>
            <a:spLocks noChangeArrowheads="1"/>
          </p:cNvSpPr>
          <p:nvPr/>
        </p:nvSpPr>
        <p:spPr bwMode="auto">
          <a:xfrm>
            <a:off x="530225" y="2768600"/>
            <a:ext cx="203200" cy="203200"/>
          </a:xfrm>
          <a:prstGeom prst="diamond">
            <a:avLst/>
          </a:prstGeom>
          <a:solidFill>
            <a:srgbClr val="6250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5308" name="矩形 15"/>
          <p:cNvSpPr>
            <a:spLocks noChangeArrowheads="1"/>
          </p:cNvSpPr>
          <p:nvPr/>
        </p:nvSpPr>
        <p:spPr bwMode="auto">
          <a:xfrm>
            <a:off x="655638" y="2576513"/>
            <a:ext cx="1266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2800" b="1">
                <a:solidFill>
                  <a:srgbClr val="625045"/>
                </a:solidFill>
                <a:latin typeface="ADELE" pitchFamily="2" charset="0"/>
                <a:ea typeface="方正兰亭超细黑简体" panose="02000000000000000000" pitchFamily="2" charset="-122"/>
              </a:rPr>
              <a:t>Text here</a:t>
            </a:r>
          </a:p>
        </p:txBody>
      </p:sp>
      <p:sp>
        <p:nvSpPr>
          <p:cNvPr id="55309" name="菱形 16"/>
          <p:cNvSpPr>
            <a:spLocks noChangeArrowheads="1"/>
          </p:cNvSpPr>
          <p:nvPr/>
        </p:nvSpPr>
        <p:spPr bwMode="auto">
          <a:xfrm>
            <a:off x="525463" y="3943350"/>
            <a:ext cx="203200" cy="203200"/>
          </a:xfrm>
          <a:prstGeom prst="diamond">
            <a:avLst/>
          </a:prstGeom>
          <a:solidFill>
            <a:srgbClr val="6250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5310" name="矩形 17"/>
          <p:cNvSpPr>
            <a:spLocks noChangeArrowheads="1"/>
          </p:cNvSpPr>
          <p:nvPr/>
        </p:nvSpPr>
        <p:spPr bwMode="auto">
          <a:xfrm>
            <a:off x="655638" y="3771900"/>
            <a:ext cx="1266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2800" b="1">
                <a:solidFill>
                  <a:srgbClr val="625045"/>
                </a:solidFill>
                <a:latin typeface="ADELE" pitchFamily="2" charset="0"/>
                <a:ea typeface="方正兰亭超细黑简体" panose="02000000000000000000" pitchFamily="2" charset="-122"/>
              </a:rPr>
              <a:t>Text here</a:t>
            </a:r>
          </a:p>
        </p:txBody>
      </p:sp>
    </p:spTree>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pic>
        <p:nvPicPr>
          <p:cNvPr id="56322"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l="-2" r="249" b="13995"/>
          <a:stretch>
            <a:fillRect/>
          </a:stretch>
        </p:blipFill>
        <p:spPr bwMode="auto">
          <a:xfrm>
            <a:off x="0" y="1228725"/>
            <a:ext cx="46228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矩形 2"/>
          <p:cNvSpPr>
            <a:spLocks noChangeArrowheads="1"/>
          </p:cNvSpPr>
          <p:nvPr/>
        </p:nvSpPr>
        <p:spPr bwMode="auto">
          <a:xfrm>
            <a:off x="4622800" y="1228725"/>
            <a:ext cx="4521200" cy="2752725"/>
          </a:xfrm>
          <a:prstGeom prst="rect">
            <a:avLst/>
          </a:prstGeom>
          <a:solidFill>
            <a:srgbClr val="ED66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6324" name="矩形 18"/>
          <p:cNvSpPr>
            <a:spLocks noChangeArrowheads="1"/>
          </p:cNvSpPr>
          <p:nvPr/>
        </p:nvSpPr>
        <p:spPr bwMode="auto">
          <a:xfrm>
            <a:off x="158750" y="0"/>
            <a:ext cx="2976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7200" b="1">
                <a:solidFill>
                  <a:srgbClr val="625045"/>
                </a:solidFill>
                <a:latin typeface="ADELE" pitchFamily="2" charset="0"/>
                <a:ea typeface="方正兰亭超细黑简体" panose="02000000000000000000" pitchFamily="2" charset="-122"/>
              </a:rPr>
              <a:t>Our work</a:t>
            </a:r>
          </a:p>
        </p:txBody>
      </p:sp>
      <p:sp>
        <p:nvSpPr>
          <p:cNvPr id="56325" name="矩形 19"/>
          <p:cNvSpPr>
            <a:spLocks noChangeArrowheads="1"/>
          </p:cNvSpPr>
          <p:nvPr/>
        </p:nvSpPr>
        <p:spPr bwMode="auto">
          <a:xfrm>
            <a:off x="4622800" y="2963863"/>
            <a:ext cx="34623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100">
                <a:solidFill>
                  <a:srgbClr val="F7F2EA"/>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56326" name="矩形 20"/>
          <p:cNvSpPr>
            <a:spLocks noChangeArrowheads="1"/>
          </p:cNvSpPr>
          <p:nvPr/>
        </p:nvSpPr>
        <p:spPr bwMode="auto">
          <a:xfrm>
            <a:off x="4622800" y="1835150"/>
            <a:ext cx="34623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100">
                <a:solidFill>
                  <a:srgbClr val="F7F2EA"/>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56327" name="矩形 21"/>
          <p:cNvSpPr>
            <a:spLocks noChangeArrowheads="1"/>
          </p:cNvSpPr>
          <p:nvPr/>
        </p:nvSpPr>
        <p:spPr bwMode="auto">
          <a:xfrm>
            <a:off x="2311400" y="4035425"/>
            <a:ext cx="67198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100">
                <a:solidFill>
                  <a:srgbClr val="625045"/>
                </a:solidFill>
                <a:cs typeface="Arial" panose="020B0604020202020204" pitchFamily="34" charset="0"/>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a:p>
            <a:pPr eaLnBrk="1" hangingPunct="1">
              <a:lnSpc>
                <a:spcPct val="100000"/>
              </a:lnSpc>
              <a:spcBef>
                <a:spcPct val="0"/>
              </a:spcBef>
              <a:buFont typeface="Arial" panose="020B0604020202020204" pitchFamily="34" charset="0"/>
              <a:buNone/>
            </a:pPr>
            <a:r>
              <a:rPr lang="en-US" altLang="zh-CN" sz="1100">
                <a:solidFill>
                  <a:srgbClr val="625045"/>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56328" name="矩形 22"/>
          <p:cNvSpPr>
            <a:spLocks noChangeArrowheads="1"/>
          </p:cNvSpPr>
          <p:nvPr/>
        </p:nvSpPr>
        <p:spPr bwMode="auto">
          <a:xfrm>
            <a:off x="158750" y="4127500"/>
            <a:ext cx="2120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5400" b="1">
                <a:solidFill>
                  <a:srgbClr val="625045"/>
                </a:solidFill>
                <a:latin typeface="ADELE" pitchFamily="2" charset="0"/>
                <a:ea typeface="方正兰亭超细黑简体" panose="02000000000000000000" pitchFamily="2" charset="-122"/>
              </a:rPr>
              <a:t>Add text</a:t>
            </a:r>
          </a:p>
        </p:txBody>
      </p:sp>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图片 11"/>
          <p:cNvPicPr>
            <a:picLocks noChangeAspect="1" noChangeArrowheads="1"/>
          </p:cNvPicPr>
          <p:nvPr/>
        </p:nvPicPr>
        <p:blipFill>
          <a:blip r:embed="rId2">
            <a:extLst>
              <a:ext uri="{28A0092B-C50C-407E-A947-70E740481C1C}">
                <a14:useLocalDpi xmlns:a14="http://schemas.microsoft.com/office/drawing/2010/main" val="0"/>
              </a:ext>
            </a:extLst>
          </a:blip>
          <a:srcRect l="26923" r="3102" b="156"/>
          <a:stretch>
            <a:fillRect/>
          </a:stretch>
        </p:blipFill>
        <p:spPr bwMode="auto">
          <a:xfrm>
            <a:off x="3786188" y="0"/>
            <a:ext cx="5210175"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矩形 6"/>
          <p:cNvSpPr>
            <a:spLocks noChangeArrowheads="1"/>
          </p:cNvSpPr>
          <p:nvPr/>
        </p:nvSpPr>
        <p:spPr bwMode="auto">
          <a:xfrm>
            <a:off x="315913" y="0"/>
            <a:ext cx="3316287" cy="5143500"/>
          </a:xfrm>
          <a:prstGeom prst="rect">
            <a:avLst/>
          </a:prstGeom>
          <a:solidFill>
            <a:srgbClr val="ED66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7348" name="文本框 12"/>
          <p:cNvSpPr txBox="1">
            <a:spLocks noChangeArrowheads="1"/>
          </p:cNvSpPr>
          <p:nvPr/>
        </p:nvSpPr>
        <p:spPr bwMode="auto">
          <a:xfrm>
            <a:off x="328613" y="1903413"/>
            <a:ext cx="33035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5400" b="1">
                <a:solidFill>
                  <a:srgbClr val="F7F2EA"/>
                </a:solidFill>
                <a:latin typeface="ADELE" pitchFamily="2" charset="0"/>
              </a:rPr>
              <a:t>Data  analysis</a:t>
            </a:r>
          </a:p>
        </p:txBody>
      </p:sp>
      <p:sp>
        <p:nvSpPr>
          <p:cNvPr id="57349" name="矩形 13"/>
          <p:cNvSpPr>
            <a:spLocks noChangeArrowheads="1"/>
          </p:cNvSpPr>
          <p:nvPr/>
        </p:nvSpPr>
        <p:spPr bwMode="auto">
          <a:xfrm>
            <a:off x="495300" y="2827338"/>
            <a:ext cx="29591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100">
                <a:solidFill>
                  <a:schemeClr val="bg1"/>
                </a:solidFill>
                <a:cs typeface="Arial" panose="020B0604020202020204" pitchFamily="34" charset="0"/>
              </a:rPr>
              <a:t>Lorem ipsum dolor sit amet, consectetuer adipiscing elit. Aenean commodo ligula eget dolor. Aenean massa. Cum sociis natoque penatibus et magnis dis parturient montes, nascetur ridiculus mus. Donec quam felis, ultricies nec, pellentesque eu, pretium quis, sem. </a:t>
            </a:r>
            <a:endParaRPr lang="zh-CN" altLang="en-US" sz="2000">
              <a:solidFill>
                <a:schemeClr val="bg1"/>
              </a:solidFill>
            </a:endParaRPr>
          </a:p>
        </p:txBody>
      </p:sp>
    </p:spTree>
  </p:cSld>
  <p:clrMapOvr>
    <a:masterClrMapping/>
  </p:clrMapOvr>
  <p:transition>
    <p:push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矩形 11"/>
          <p:cNvSpPr>
            <a:spLocks noChangeArrowheads="1"/>
          </p:cNvSpPr>
          <p:nvPr/>
        </p:nvSpPr>
        <p:spPr bwMode="auto">
          <a:xfrm>
            <a:off x="3306763" y="0"/>
            <a:ext cx="2593975" cy="5143500"/>
          </a:xfrm>
          <a:prstGeom prst="rect">
            <a:avLst/>
          </a:prstGeom>
          <a:solidFill>
            <a:srgbClr val="6250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graphicFrame>
        <p:nvGraphicFramePr>
          <p:cNvPr id="58371" name="Object 13">
            <a:hlinkClick r:id="" action="ppaction://ole?verb=1"/>
          </p:cNvPr>
          <p:cNvGraphicFramePr>
            <a:graphicFrameLocks noChangeAspect="1"/>
          </p:cNvGraphicFramePr>
          <p:nvPr/>
        </p:nvGraphicFramePr>
        <p:xfrm>
          <a:off x="2841625" y="1177925"/>
          <a:ext cx="3559175" cy="2084388"/>
        </p:xfrm>
        <a:graphic>
          <a:graphicData uri="http://schemas.openxmlformats.org/presentationml/2006/ole">
            <mc:AlternateContent xmlns:mc="http://schemas.openxmlformats.org/markup-compatibility/2006">
              <mc:Choice xmlns:v="urn:schemas-microsoft-com:vml" Requires="v">
                <p:oleObj spid="_x0000_s58410" r:id="rId3" imgW="4141080" imgH="2412360" progId="Excel.Sheet.8">
                  <p:embed/>
                </p:oleObj>
              </mc:Choice>
              <mc:Fallback>
                <p:oleObj r:id="rId3" imgW="4141080" imgH="2412360" progId="Excel.Sheet.8">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25" y="1177925"/>
                        <a:ext cx="3559175"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2" name="矩形 10"/>
          <p:cNvSpPr>
            <a:spLocks noChangeArrowheads="1"/>
          </p:cNvSpPr>
          <p:nvPr/>
        </p:nvSpPr>
        <p:spPr bwMode="auto">
          <a:xfrm>
            <a:off x="598488" y="0"/>
            <a:ext cx="2595562" cy="5143500"/>
          </a:xfrm>
          <a:prstGeom prst="rect">
            <a:avLst/>
          </a:prstGeom>
          <a:solidFill>
            <a:srgbClr val="ED66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graphicFrame>
        <p:nvGraphicFramePr>
          <p:cNvPr id="58373" name="Object 13">
            <a:hlinkClick r:id="" action="ppaction://ole?verb=1"/>
          </p:cNvPr>
          <p:cNvGraphicFramePr>
            <a:graphicFrameLocks noChangeAspect="1"/>
          </p:cNvGraphicFramePr>
          <p:nvPr/>
        </p:nvGraphicFramePr>
        <p:xfrm>
          <a:off x="146050" y="1177925"/>
          <a:ext cx="3530600" cy="2103438"/>
        </p:xfrm>
        <a:graphic>
          <a:graphicData uri="http://schemas.openxmlformats.org/presentationml/2006/ole">
            <mc:AlternateContent xmlns:mc="http://schemas.openxmlformats.org/markup-compatibility/2006">
              <mc:Choice xmlns:v="urn:schemas-microsoft-com:vml" Requires="v">
                <p:oleObj spid="_x0000_s58411" r:id="rId5" imgW="4108680" imgH="2438280" progId="Excel.Sheet.8">
                  <p:embed/>
                </p:oleObj>
              </mc:Choice>
              <mc:Fallback>
                <p:oleObj r:id="rId5" imgW="4108680" imgH="2438280" progId="Excel.Sheet.8">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050" y="1177925"/>
                        <a:ext cx="35306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4" name="文本框 16"/>
          <p:cNvSpPr txBox="1">
            <a:spLocks noChangeArrowheads="1"/>
          </p:cNvSpPr>
          <p:nvPr/>
        </p:nvSpPr>
        <p:spPr bwMode="auto">
          <a:xfrm>
            <a:off x="1408113" y="1914525"/>
            <a:ext cx="1112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3600">
                <a:solidFill>
                  <a:srgbClr val="FFFFFF"/>
                </a:solidFill>
                <a:latin typeface="ADELE" pitchFamily="2" charset="0"/>
                <a:ea typeface="宋体" panose="02010600030101010101" pitchFamily="2" charset="-122"/>
              </a:rPr>
              <a:t>40%</a:t>
            </a:r>
          </a:p>
        </p:txBody>
      </p:sp>
      <p:sp>
        <p:nvSpPr>
          <p:cNvPr id="58375" name="文本框 16"/>
          <p:cNvSpPr txBox="1">
            <a:spLocks noChangeArrowheads="1"/>
          </p:cNvSpPr>
          <p:nvPr/>
        </p:nvSpPr>
        <p:spPr bwMode="auto">
          <a:xfrm>
            <a:off x="4084638" y="1914525"/>
            <a:ext cx="1112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3600">
                <a:solidFill>
                  <a:srgbClr val="FFFFFF"/>
                </a:solidFill>
                <a:latin typeface="ADELE" pitchFamily="2" charset="0"/>
                <a:ea typeface="宋体" panose="02010600030101010101" pitchFamily="2" charset="-122"/>
              </a:rPr>
              <a:t>30%</a:t>
            </a:r>
          </a:p>
        </p:txBody>
      </p:sp>
      <p:sp>
        <p:nvSpPr>
          <p:cNvPr id="58376" name="矩形 14"/>
          <p:cNvSpPr>
            <a:spLocks noChangeArrowheads="1"/>
          </p:cNvSpPr>
          <p:nvPr/>
        </p:nvSpPr>
        <p:spPr bwMode="auto">
          <a:xfrm>
            <a:off x="5983288" y="0"/>
            <a:ext cx="2595562" cy="5143500"/>
          </a:xfrm>
          <a:prstGeom prst="rect">
            <a:avLst/>
          </a:prstGeom>
          <a:solidFill>
            <a:srgbClr val="ED66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graphicFrame>
        <p:nvGraphicFramePr>
          <p:cNvPr id="58377" name="Object 13">
            <a:hlinkClick r:id="" action="ppaction://ole?verb=1"/>
          </p:cNvPr>
          <p:cNvGraphicFramePr>
            <a:graphicFrameLocks noChangeAspect="1"/>
          </p:cNvGraphicFramePr>
          <p:nvPr/>
        </p:nvGraphicFramePr>
        <p:xfrm>
          <a:off x="5584825" y="1189038"/>
          <a:ext cx="3559175" cy="2082800"/>
        </p:xfrm>
        <a:graphic>
          <a:graphicData uri="http://schemas.openxmlformats.org/presentationml/2006/ole">
            <mc:AlternateContent xmlns:mc="http://schemas.openxmlformats.org/markup-compatibility/2006">
              <mc:Choice xmlns:v="urn:schemas-microsoft-com:vml" Requires="v">
                <p:oleObj spid="_x0000_s58412" r:id="rId7" imgW="4141080" imgH="2412360" progId="Excel.Sheet.8">
                  <p:embed/>
                </p:oleObj>
              </mc:Choice>
              <mc:Fallback>
                <p:oleObj r:id="rId7" imgW="4141080" imgH="2412360" progId="Excel.Sheet.8">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4825" y="1189038"/>
                        <a:ext cx="355917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8" name="文本框 16"/>
          <p:cNvSpPr txBox="1">
            <a:spLocks noChangeArrowheads="1"/>
          </p:cNvSpPr>
          <p:nvPr/>
        </p:nvSpPr>
        <p:spPr bwMode="auto">
          <a:xfrm>
            <a:off x="6792913" y="1914525"/>
            <a:ext cx="1120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3600">
                <a:solidFill>
                  <a:srgbClr val="FFFFFF"/>
                </a:solidFill>
                <a:latin typeface="ADELE" pitchFamily="2" charset="0"/>
                <a:ea typeface="宋体" panose="02010600030101010101" pitchFamily="2" charset="-122"/>
              </a:rPr>
              <a:t>80%</a:t>
            </a:r>
          </a:p>
        </p:txBody>
      </p:sp>
      <p:sp>
        <p:nvSpPr>
          <p:cNvPr id="58379" name="矩形 17"/>
          <p:cNvSpPr>
            <a:spLocks noChangeArrowheads="1"/>
          </p:cNvSpPr>
          <p:nvPr/>
        </p:nvSpPr>
        <p:spPr bwMode="auto">
          <a:xfrm>
            <a:off x="841375" y="3727450"/>
            <a:ext cx="237648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000">
                <a:solidFill>
                  <a:schemeClr val="bg1"/>
                </a:solidFill>
                <a:cs typeface="Arial" panose="020B0604020202020204" pitchFamily="34" charset="0"/>
              </a:rPr>
              <a:t>Lorem ipsum dolor sit amet, consectetuer adipiscing elit. Aenean commodo ligula eget dolor. Aenean massa. Cum sociis natoque penatibus et magnis dis parturient montes, nascetur ridiculus mus. Donec quam felis, ultricies nec, pellentesque eu, pretium quis, sem. </a:t>
            </a:r>
            <a:endParaRPr lang="zh-CN" altLang="en-US" sz="1600">
              <a:solidFill>
                <a:schemeClr val="bg1"/>
              </a:solidFill>
            </a:endParaRPr>
          </a:p>
        </p:txBody>
      </p:sp>
      <p:sp>
        <p:nvSpPr>
          <p:cNvPr id="58380" name="矩形 18"/>
          <p:cNvSpPr>
            <a:spLocks noChangeArrowheads="1"/>
          </p:cNvSpPr>
          <p:nvPr/>
        </p:nvSpPr>
        <p:spPr bwMode="auto">
          <a:xfrm>
            <a:off x="3467100" y="3727450"/>
            <a:ext cx="237648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000">
                <a:solidFill>
                  <a:schemeClr val="bg1"/>
                </a:solidFill>
                <a:cs typeface="Arial" panose="020B0604020202020204" pitchFamily="34" charset="0"/>
              </a:rPr>
              <a:t>Lorem ipsum dolor sit amet, consectetuer adipiscing elit. Aenean commodo ligula eget dolor. Aenean massa. Cum sociis natoque penatibus et magnis dis parturient montes, nascetur ridiculus mus. Donec quam felis, ultricies nec, pellentesque eu, pretium quis, sem. </a:t>
            </a:r>
            <a:endParaRPr lang="zh-CN" altLang="en-US" sz="1600">
              <a:solidFill>
                <a:schemeClr val="bg1"/>
              </a:solidFill>
            </a:endParaRPr>
          </a:p>
        </p:txBody>
      </p:sp>
      <p:sp>
        <p:nvSpPr>
          <p:cNvPr id="58381" name="矩形 20"/>
          <p:cNvSpPr>
            <a:spLocks noChangeArrowheads="1"/>
          </p:cNvSpPr>
          <p:nvPr/>
        </p:nvSpPr>
        <p:spPr bwMode="auto">
          <a:xfrm>
            <a:off x="6094413" y="3727450"/>
            <a:ext cx="23749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000">
                <a:solidFill>
                  <a:schemeClr val="bg1"/>
                </a:solidFill>
                <a:cs typeface="Arial" panose="020B0604020202020204" pitchFamily="34" charset="0"/>
              </a:rPr>
              <a:t>Lorem ipsum dolor sit amet, consectetuer adipiscing elit. Aenean commodo ligula eget dolor. Aenean massa. Cum sociis natoque penatibus et magnis dis parturient montes, nascetur ridiculus mus. Donec quam felis, ultricies nec, pellentesque eu, pretium quis, sem. </a:t>
            </a:r>
            <a:endParaRPr lang="zh-CN" altLang="en-US" sz="1600">
              <a:solidFill>
                <a:schemeClr val="bg1"/>
              </a:solidFill>
            </a:endParaRPr>
          </a:p>
        </p:txBody>
      </p:sp>
      <p:sp>
        <p:nvSpPr>
          <p:cNvPr id="58382" name="矩形 21"/>
          <p:cNvSpPr>
            <a:spLocks noChangeArrowheads="1"/>
          </p:cNvSpPr>
          <p:nvPr/>
        </p:nvSpPr>
        <p:spPr bwMode="auto">
          <a:xfrm>
            <a:off x="1168400" y="3224213"/>
            <a:ext cx="1265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2800" b="1">
                <a:solidFill>
                  <a:srgbClr val="625045"/>
                </a:solidFill>
                <a:latin typeface="ADELE" pitchFamily="2" charset="0"/>
                <a:ea typeface="方正兰亭超细黑简体" panose="02000000000000000000" pitchFamily="2" charset="-122"/>
              </a:rPr>
              <a:t>Text here</a:t>
            </a:r>
          </a:p>
        </p:txBody>
      </p:sp>
      <p:sp>
        <p:nvSpPr>
          <p:cNvPr id="58383" name="矩形 22"/>
          <p:cNvSpPr>
            <a:spLocks noChangeArrowheads="1"/>
          </p:cNvSpPr>
          <p:nvPr/>
        </p:nvSpPr>
        <p:spPr bwMode="auto">
          <a:xfrm>
            <a:off x="3913188" y="3224213"/>
            <a:ext cx="1266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2800" b="1">
                <a:solidFill>
                  <a:srgbClr val="ED6669"/>
                </a:solidFill>
                <a:latin typeface="ADELE" pitchFamily="2" charset="0"/>
                <a:ea typeface="方正兰亭超细黑简体" panose="02000000000000000000" pitchFamily="2" charset="-122"/>
              </a:rPr>
              <a:t>Text here</a:t>
            </a:r>
          </a:p>
        </p:txBody>
      </p:sp>
      <p:sp>
        <p:nvSpPr>
          <p:cNvPr id="58384" name="矩形 23"/>
          <p:cNvSpPr>
            <a:spLocks noChangeArrowheads="1"/>
          </p:cNvSpPr>
          <p:nvPr/>
        </p:nvSpPr>
        <p:spPr bwMode="auto">
          <a:xfrm>
            <a:off x="6594475" y="3198813"/>
            <a:ext cx="1266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2800" b="1">
                <a:solidFill>
                  <a:srgbClr val="625045"/>
                </a:solidFill>
                <a:latin typeface="ADELE" pitchFamily="2" charset="0"/>
                <a:ea typeface="方正兰亭超细黑简体" panose="02000000000000000000" pitchFamily="2" charset="-122"/>
              </a:rPr>
              <a:t>Text here</a:t>
            </a:r>
          </a:p>
        </p:txBody>
      </p:sp>
      <p:sp>
        <p:nvSpPr>
          <p:cNvPr id="58385" name="文本框 24"/>
          <p:cNvSpPr txBox="1">
            <a:spLocks noChangeArrowheads="1"/>
          </p:cNvSpPr>
          <p:nvPr/>
        </p:nvSpPr>
        <p:spPr bwMode="auto">
          <a:xfrm>
            <a:off x="3394075" y="234950"/>
            <a:ext cx="2355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3600" b="1">
                <a:solidFill>
                  <a:srgbClr val="F7F2EA"/>
                </a:solidFill>
                <a:latin typeface="ADELE" pitchFamily="2" charset="0"/>
              </a:rPr>
              <a:t>Data  analysis</a:t>
            </a:r>
          </a:p>
        </p:txBody>
      </p:sp>
    </p:spTree>
  </p:cSld>
  <p:clrMapOvr>
    <a:masterClrMapping/>
  </p:clrMapOvr>
  <p:transition>
    <p:comb dir="vert"/>
  </p:transition>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rgbClr val="ED6669"/>
        </a:solidFill>
        <a:effectLst/>
      </p:bgPr>
    </p:bg>
    <p:spTree>
      <p:nvGrpSpPr>
        <p:cNvPr id="1" name=""/>
        <p:cNvGrpSpPr/>
        <p:nvPr/>
      </p:nvGrpSpPr>
      <p:grpSpPr>
        <a:xfrm>
          <a:off x="0" y="0"/>
          <a:ext cx="0" cy="0"/>
          <a:chOff x="0" y="0"/>
          <a:chExt cx="0" cy="0"/>
        </a:xfrm>
      </p:grpSpPr>
      <p:grpSp>
        <p:nvGrpSpPr>
          <p:cNvPr id="59394" name="组合 4"/>
          <p:cNvGrpSpPr>
            <a:grpSpLocks/>
          </p:cNvGrpSpPr>
          <p:nvPr/>
        </p:nvGrpSpPr>
        <p:grpSpPr bwMode="auto">
          <a:xfrm>
            <a:off x="1414463" y="895350"/>
            <a:ext cx="5816600" cy="4292600"/>
            <a:chOff x="0" y="0"/>
            <a:chExt cx="6362473" cy="4696449"/>
          </a:xfrm>
        </p:grpSpPr>
        <p:pic>
          <p:nvPicPr>
            <p:cNvPr id="59398" name="图片 1"/>
            <p:cNvPicPr>
              <a:picLocks noChangeAspect="1" noChangeArrowheads="1"/>
            </p:cNvPicPr>
            <p:nvPr/>
          </p:nvPicPr>
          <p:blipFill>
            <a:blip r:embed="rId3">
              <a:extLst>
                <a:ext uri="{28A0092B-C50C-407E-A947-70E740481C1C}">
                  <a14:useLocalDpi xmlns:a14="http://schemas.microsoft.com/office/drawing/2010/main" val="0"/>
                </a:ext>
              </a:extLst>
            </a:blip>
            <a:srcRect l="17104" t="20831" r="22525" b="19753"/>
            <a:stretch>
              <a:fillRect/>
            </a:stretch>
          </p:blipFill>
          <p:spPr bwMode="auto">
            <a:xfrm>
              <a:off x="0" y="0"/>
              <a:ext cx="6362473" cy="469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矩形 2"/>
            <p:cNvSpPr>
              <a:spLocks noChangeArrowheads="1"/>
            </p:cNvSpPr>
            <p:nvPr/>
          </p:nvSpPr>
          <p:spPr bwMode="auto">
            <a:xfrm>
              <a:off x="849140" y="272686"/>
              <a:ext cx="5207712" cy="3095071"/>
            </a:xfrm>
            <a:prstGeom prst="rect">
              <a:avLst/>
            </a:prstGeom>
            <a:solidFill>
              <a:srgbClr val="F7F2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grpSp>
      <p:graphicFrame>
        <p:nvGraphicFramePr>
          <p:cNvPr id="59395" name="Object 8">
            <a:hlinkClick r:id="" action="ppaction://ole?verb=1"/>
          </p:cNvPr>
          <p:cNvGraphicFramePr>
            <a:graphicFrameLocks noChangeAspect="1"/>
          </p:cNvGraphicFramePr>
          <p:nvPr/>
        </p:nvGraphicFramePr>
        <p:xfrm>
          <a:off x="2374900" y="1135063"/>
          <a:ext cx="4575175" cy="2790825"/>
        </p:xfrm>
        <a:graphic>
          <a:graphicData uri="http://schemas.openxmlformats.org/presentationml/2006/ole">
            <mc:AlternateContent xmlns:mc="http://schemas.openxmlformats.org/markup-compatibility/2006">
              <mc:Choice xmlns:v="urn:schemas-microsoft-com:vml" Requires="v">
                <p:oleObj spid="_x0000_s59408" r:id="rId4" imgW="4456800" imgH="2714760" progId="Excel.Sheet.8">
                  <p:embed/>
                </p:oleObj>
              </mc:Choice>
              <mc:Fallback>
                <p:oleObj r:id="rId4" imgW="4456800" imgH="2714760" progId="Excel.Shee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00" y="1135063"/>
                        <a:ext cx="45751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6" name="文本框 9"/>
          <p:cNvSpPr txBox="1">
            <a:spLocks noChangeArrowheads="1"/>
          </p:cNvSpPr>
          <p:nvPr/>
        </p:nvSpPr>
        <p:spPr bwMode="auto">
          <a:xfrm>
            <a:off x="3321050" y="171450"/>
            <a:ext cx="2354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3600" b="1">
                <a:solidFill>
                  <a:srgbClr val="F7F2EA"/>
                </a:solidFill>
                <a:latin typeface="ADELE" pitchFamily="2" charset="0"/>
              </a:rPr>
              <a:t>Data  analysis</a:t>
            </a:r>
          </a:p>
        </p:txBody>
      </p:sp>
      <p:sp>
        <p:nvSpPr>
          <p:cNvPr id="59397" name="矩形 10"/>
          <p:cNvSpPr>
            <a:spLocks noChangeArrowheads="1"/>
          </p:cNvSpPr>
          <p:nvPr/>
        </p:nvSpPr>
        <p:spPr bwMode="auto">
          <a:xfrm>
            <a:off x="7231063" y="1311275"/>
            <a:ext cx="1552575"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900">
                <a:solidFill>
                  <a:schemeClr val="bg1"/>
                </a:solidFill>
                <a:cs typeface="Arial" panose="020B0604020202020204" pitchFamily="34" charset="0"/>
              </a:rPr>
              <a:t>Lorem ipsum dolor sit amet, consectetuer adipiscing elit. Aenean commodo ligula eget dolor. Aenean massa. Cum sociis natoque penatibus et magnis dis parturient montes, nascetur ridiculus mus. Donec quam felis, ultricies nec, pellentesque eu, pretium quis, sem. Lorem ipsum dolor sit amet, consectetuer adipiscing elit. Aenean commodo ligula eget dolor. Aenean massa. Cum sociis natoque penatibus et magnis dis parturient montes, nascetur ridiculus mus. Donec quam felis, ultricies nec, pellentesque eu, pretium quis, sem. </a:t>
            </a:r>
            <a:endParaRPr lang="zh-CN" altLang="en-US" sz="900">
              <a:solidFill>
                <a:schemeClr val="bg1"/>
              </a:solidFill>
            </a:endParaRPr>
          </a:p>
          <a:p>
            <a:pPr eaLnBrk="1" hangingPunct="1">
              <a:lnSpc>
                <a:spcPct val="100000"/>
              </a:lnSpc>
              <a:spcBef>
                <a:spcPct val="0"/>
              </a:spcBef>
              <a:buFont typeface="Arial" panose="020B0604020202020204" pitchFamily="34" charset="0"/>
              <a:buNone/>
            </a:pPr>
            <a:endParaRPr lang="zh-CN" altLang="en-US" sz="900">
              <a:solidFill>
                <a:schemeClr val="bg1"/>
              </a:solidFill>
            </a:endParaRPr>
          </a:p>
        </p:txBody>
      </p:sp>
    </p:spTree>
  </p:cSld>
  <p:clrMapOvr>
    <a:masterClrMapping/>
  </p:clrMapOvr>
  <p:transition>
    <p:newsflash/>
  </p:transition>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rgbClr val="F7F2EA"/>
        </a:solidFill>
        <a:effectLst/>
      </p:bgPr>
    </p:bg>
    <p:spTree>
      <p:nvGrpSpPr>
        <p:cNvPr id="1" name=""/>
        <p:cNvGrpSpPr/>
        <p:nvPr/>
      </p:nvGrpSpPr>
      <p:grpSpPr>
        <a:xfrm>
          <a:off x="0" y="0"/>
          <a:ext cx="0" cy="0"/>
          <a:chOff x="0" y="0"/>
          <a:chExt cx="0" cy="0"/>
        </a:xfrm>
      </p:grpSpPr>
      <p:grpSp>
        <p:nvGrpSpPr>
          <p:cNvPr id="60418" name="组合 12"/>
          <p:cNvGrpSpPr>
            <a:grpSpLocks/>
          </p:cNvGrpSpPr>
          <p:nvPr/>
        </p:nvGrpSpPr>
        <p:grpSpPr bwMode="auto">
          <a:xfrm>
            <a:off x="2540000" y="900113"/>
            <a:ext cx="4064000" cy="4064000"/>
            <a:chOff x="0" y="0"/>
            <a:chExt cx="4064000" cy="4064000"/>
          </a:xfrm>
        </p:grpSpPr>
        <p:sp>
          <p:nvSpPr>
            <p:cNvPr id="60433" name="任意多边形 13"/>
            <p:cNvSpPr>
              <a:spLocks/>
            </p:cNvSpPr>
            <p:nvPr/>
          </p:nvSpPr>
          <p:spPr bwMode="auto">
            <a:xfrm>
              <a:off x="1016000" y="0"/>
              <a:ext cx="2032000" cy="2032000"/>
            </a:xfrm>
            <a:custGeom>
              <a:avLst/>
              <a:gdLst>
                <a:gd name="T0" fmla="*/ 0 w 2032000"/>
                <a:gd name="T1" fmla="*/ 2032000 h 2032000"/>
                <a:gd name="T2" fmla="*/ 1016000 w 2032000"/>
                <a:gd name="T3" fmla="*/ 0 h 2032000"/>
                <a:gd name="T4" fmla="*/ 2032000 w 2032000"/>
                <a:gd name="T5" fmla="*/ 2032000 h 2032000"/>
                <a:gd name="T6" fmla="*/ 0 w 2032000"/>
                <a:gd name="T7" fmla="*/ 2032000 h 2032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32000" h="2032000">
                  <a:moveTo>
                    <a:pt x="0" y="2032000"/>
                  </a:moveTo>
                  <a:lnTo>
                    <a:pt x="1016000" y="0"/>
                  </a:lnTo>
                  <a:lnTo>
                    <a:pt x="2032000" y="2032000"/>
                  </a:lnTo>
                  <a:lnTo>
                    <a:pt x="0" y="2032000"/>
                  </a:lnTo>
                  <a:close/>
                </a:path>
              </a:pathLst>
            </a:custGeom>
            <a:solidFill>
              <a:srgbClr val="ED6669"/>
            </a:solidFill>
            <a:ln w="12700" cap="flat" cmpd="sng">
              <a:solidFill>
                <a:srgbClr val="FFFFFF"/>
              </a:solidFill>
              <a:round/>
              <a:headEnd/>
              <a:tailEnd/>
            </a:ln>
          </p:spPr>
          <p:txBody>
            <a:bodyPr lIns="610870" tIns="1118870" rIns="610870" bIns="102870" anchor="ctr"/>
            <a:lstStyle/>
            <a:p>
              <a:endParaRPr lang="zh-CN" altLang="en-US"/>
            </a:p>
          </p:txBody>
        </p:sp>
        <p:sp>
          <p:nvSpPr>
            <p:cNvPr id="60434" name="任意多边形 14"/>
            <p:cNvSpPr>
              <a:spLocks/>
            </p:cNvSpPr>
            <p:nvPr/>
          </p:nvSpPr>
          <p:spPr bwMode="auto">
            <a:xfrm>
              <a:off x="0" y="2032000"/>
              <a:ext cx="2032000" cy="2032000"/>
            </a:xfrm>
            <a:custGeom>
              <a:avLst/>
              <a:gdLst>
                <a:gd name="T0" fmla="*/ 0 w 2032000"/>
                <a:gd name="T1" fmla="*/ 2032000 h 2032000"/>
                <a:gd name="T2" fmla="*/ 1016000 w 2032000"/>
                <a:gd name="T3" fmla="*/ 0 h 2032000"/>
                <a:gd name="T4" fmla="*/ 2032000 w 2032000"/>
                <a:gd name="T5" fmla="*/ 2032000 h 2032000"/>
                <a:gd name="T6" fmla="*/ 0 w 2032000"/>
                <a:gd name="T7" fmla="*/ 2032000 h 2032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32000" h="2032000">
                  <a:moveTo>
                    <a:pt x="0" y="2032000"/>
                  </a:moveTo>
                  <a:lnTo>
                    <a:pt x="1016000" y="0"/>
                  </a:lnTo>
                  <a:lnTo>
                    <a:pt x="2032000" y="2032000"/>
                  </a:lnTo>
                  <a:lnTo>
                    <a:pt x="0" y="2032000"/>
                  </a:lnTo>
                  <a:close/>
                </a:path>
              </a:pathLst>
            </a:custGeom>
            <a:solidFill>
              <a:srgbClr val="ED6669"/>
            </a:solidFill>
            <a:ln w="12700" cap="flat" cmpd="sng">
              <a:solidFill>
                <a:srgbClr val="FFFFFF"/>
              </a:solidFill>
              <a:round/>
              <a:headEnd/>
              <a:tailEnd/>
            </a:ln>
          </p:spPr>
          <p:txBody>
            <a:bodyPr lIns="610870" tIns="1118870" rIns="610870" bIns="102870" anchor="ctr"/>
            <a:lstStyle/>
            <a:p>
              <a:endParaRPr lang="zh-CN" altLang="en-US"/>
            </a:p>
          </p:txBody>
        </p:sp>
        <p:sp>
          <p:nvSpPr>
            <p:cNvPr id="60435" name="任意多边形 15"/>
            <p:cNvSpPr>
              <a:spLocks/>
            </p:cNvSpPr>
            <p:nvPr/>
          </p:nvSpPr>
          <p:spPr bwMode="auto">
            <a:xfrm>
              <a:off x="1016000" y="2032000"/>
              <a:ext cx="2032000" cy="2032000"/>
            </a:xfrm>
            <a:custGeom>
              <a:avLst/>
              <a:gdLst>
                <a:gd name="T0" fmla="*/ 2032000 w 2032000"/>
                <a:gd name="T1" fmla="*/ 0 h 2032000"/>
                <a:gd name="T2" fmla="*/ 1016000 w 2032000"/>
                <a:gd name="T3" fmla="*/ 2032000 h 2032000"/>
                <a:gd name="T4" fmla="*/ 0 w 2032000"/>
                <a:gd name="T5" fmla="*/ 0 h 2032000"/>
                <a:gd name="T6" fmla="*/ 2032000 w 2032000"/>
                <a:gd name="T7" fmla="*/ 0 h 2032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32000" h="2032000">
                  <a:moveTo>
                    <a:pt x="2032000" y="0"/>
                  </a:moveTo>
                  <a:lnTo>
                    <a:pt x="1016000" y="2032000"/>
                  </a:lnTo>
                  <a:lnTo>
                    <a:pt x="0" y="0"/>
                  </a:lnTo>
                  <a:lnTo>
                    <a:pt x="2032000" y="0"/>
                  </a:lnTo>
                  <a:close/>
                </a:path>
              </a:pathLst>
            </a:custGeom>
            <a:solidFill>
              <a:srgbClr val="625045"/>
            </a:solidFill>
            <a:ln w="12700" cap="flat" cmpd="sng">
              <a:solidFill>
                <a:srgbClr val="FFFFFF"/>
              </a:solidFill>
              <a:round/>
              <a:headEnd/>
              <a:tailEnd/>
            </a:ln>
          </p:spPr>
          <p:txBody>
            <a:bodyPr lIns="610870" tIns="102871" rIns="610870" bIns="1118870" anchor="ctr"/>
            <a:lstStyle/>
            <a:p>
              <a:endParaRPr lang="zh-CN" altLang="en-US"/>
            </a:p>
          </p:txBody>
        </p:sp>
        <p:sp>
          <p:nvSpPr>
            <p:cNvPr id="60436" name="任意多边形 16"/>
            <p:cNvSpPr>
              <a:spLocks/>
            </p:cNvSpPr>
            <p:nvPr/>
          </p:nvSpPr>
          <p:spPr bwMode="auto">
            <a:xfrm>
              <a:off x="2032000" y="2032000"/>
              <a:ext cx="2032000" cy="2032000"/>
            </a:xfrm>
            <a:custGeom>
              <a:avLst/>
              <a:gdLst>
                <a:gd name="T0" fmla="*/ 0 w 2032000"/>
                <a:gd name="T1" fmla="*/ 2032000 h 2032000"/>
                <a:gd name="T2" fmla="*/ 1016000 w 2032000"/>
                <a:gd name="T3" fmla="*/ 0 h 2032000"/>
                <a:gd name="T4" fmla="*/ 2032000 w 2032000"/>
                <a:gd name="T5" fmla="*/ 2032000 h 2032000"/>
                <a:gd name="T6" fmla="*/ 0 w 2032000"/>
                <a:gd name="T7" fmla="*/ 2032000 h 2032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32000" h="2032000">
                  <a:moveTo>
                    <a:pt x="0" y="2032000"/>
                  </a:moveTo>
                  <a:lnTo>
                    <a:pt x="1016000" y="0"/>
                  </a:lnTo>
                  <a:lnTo>
                    <a:pt x="2032000" y="2032000"/>
                  </a:lnTo>
                  <a:lnTo>
                    <a:pt x="0" y="2032000"/>
                  </a:lnTo>
                  <a:close/>
                </a:path>
              </a:pathLst>
            </a:custGeom>
            <a:solidFill>
              <a:srgbClr val="ED6669"/>
            </a:solidFill>
            <a:ln w="12700" cap="flat" cmpd="sng">
              <a:solidFill>
                <a:srgbClr val="FFFFFF"/>
              </a:solidFill>
              <a:round/>
              <a:headEnd/>
              <a:tailEnd/>
            </a:ln>
          </p:spPr>
          <p:txBody>
            <a:bodyPr lIns="610870" tIns="1118870" rIns="610870" bIns="102870" anchor="ctr"/>
            <a:lstStyle/>
            <a:p>
              <a:endParaRPr lang="zh-CN" altLang="en-US"/>
            </a:p>
          </p:txBody>
        </p:sp>
      </p:grpSp>
      <p:sp>
        <p:nvSpPr>
          <p:cNvPr id="60419" name="文本框 17"/>
          <p:cNvSpPr txBox="1">
            <a:spLocks noChangeArrowheads="1"/>
          </p:cNvSpPr>
          <p:nvPr/>
        </p:nvSpPr>
        <p:spPr bwMode="auto">
          <a:xfrm>
            <a:off x="3321050" y="171450"/>
            <a:ext cx="2354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3600" b="1">
                <a:solidFill>
                  <a:srgbClr val="ED6669"/>
                </a:solidFill>
                <a:latin typeface="ADELE" pitchFamily="2" charset="0"/>
              </a:rPr>
              <a:t>Data  analysis</a:t>
            </a:r>
          </a:p>
        </p:txBody>
      </p:sp>
      <p:sp>
        <p:nvSpPr>
          <p:cNvPr id="60420" name="Freeform 16"/>
          <p:cNvSpPr>
            <a:spLocks noEditPoints="1"/>
          </p:cNvSpPr>
          <p:nvPr/>
        </p:nvSpPr>
        <p:spPr bwMode="auto">
          <a:xfrm>
            <a:off x="4324350" y="1768475"/>
            <a:ext cx="495300" cy="495300"/>
          </a:xfrm>
          <a:custGeom>
            <a:avLst/>
            <a:gdLst>
              <a:gd name="T0" fmla="*/ 2147483646 w 200"/>
              <a:gd name="T1" fmla="*/ 0 h 200"/>
              <a:gd name="T2" fmla="*/ 2147483646 w 200"/>
              <a:gd name="T3" fmla="*/ 0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2147483646 h 200"/>
              <a:gd name="T14" fmla="*/ 2147483646 w 200"/>
              <a:gd name="T15" fmla="*/ 2147483646 h 200"/>
              <a:gd name="T16" fmla="*/ 2147483646 w 200"/>
              <a:gd name="T17" fmla="*/ 2147483646 h 200"/>
              <a:gd name="T18" fmla="*/ 2147483646 w 200"/>
              <a:gd name="T19" fmla="*/ 2147483646 h 200"/>
              <a:gd name="T20" fmla="*/ 2147483646 w 200"/>
              <a:gd name="T21" fmla="*/ 2147483646 h 200"/>
              <a:gd name="T22" fmla="*/ 2147483646 w 200"/>
              <a:gd name="T23" fmla="*/ 2147483646 h 200"/>
              <a:gd name="T24" fmla="*/ 2147483646 w 200"/>
              <a:gd name="T25" fmla="*/ 2147483646 h 200"/>
              <a:gd name="T26" fmla="*/ 2147483646 w 200"/>
              <a:gd name="T27" fmla="*/ 2147483646 h 200"/>
              <a:gd name="T28" fmla="*/ 2147483646 w 200"/>
              <a:gd name="T29" fmla="*/ 2147483646 h 200"/>
              <a:gd name="T30" fmla="*/ 2147483646 w 200"/>
              <a:gd name="T31" fmla="*/ 2147483646 h 200"/>
              <a:gd name="T32" fmla="*/ 2147483646 w 200"/>
              <a:gd name="T33" fmla="*/ 2147483646 h 200"/>
              <a:gd name="T34" fmla="*/ 2147483646 w 200"/>
              <a:gd name="T35" fmla="*/ 2147483646 h 200"/>
              <a:gd name="T36" fmla="*/ 2147483646 w 200"/>
              <a:gd name="T37" fmla="*/ 2147483646 h 200"/>
              <a:gd name="T38" fmla="*/ 2147483646 w 200"/>
              <a:gd name="T39" fmla="*/ 2147483646 h 200"/>
              <a:gd name="T40" fmla="*/ 2147483646 w 200"/>
              <a:gd name="T41" fmla="*/ 2147483646 h 200"/>
              <a:gd name="T42" fmla="*/ 2147483646 w 200"/>
              <a:gd name="T43" fmla="*/ 2147483646 h 200"/>
              <a:gd name="T44" fmla="*/ 2147483646 w 200"/>
              <a:gd name="T45" fmla="*/ 2147483646 h 200"/>
              <a:gd name="T46" fmla="*/ 2147483646 w 200"/>
              <a:gd name="T47" fmla="*/ 2147483646 h 200"/>
              <a:gd name="T48" fmla="*/ 2147483646 w 200"/>
              <a:gd name="T49" fmla="*/ 2147483646 h 200"/>
              <a:gd name="T50" fmla="*/ 2147483646 w 200"/>
              <a:gd name="T51" fmla="*/ 2147483646 h 200"/>
              <a:gd name="T52" fmla="*/ 2147483646 w 200"/>
              <a:gd name="T53" fmla="*/ 2147483646 h 200"/>
              <a:gd name="T54" fmla="*/ 2147483646 w 200"/>
              <a:gd name="T55" fmla="*/ 2147483646 h 200"/>
              <a:gd name="T56" fmla="*/ 2147483646 w 200"/>
              <a:gd name="T57" fmla="*/ 2147483646 h 200"/>
              <a:gd name="T58" fmla="*/ 2147483646 w 200"/>
              <a:gd name="T59" fmla="*/ 2147483646 h 200"/>
              <a:gd name="T60" fmla="*/ 2147483646 w 200"/>
              <a:gd name="T61" fmla="*/ 2147483646 h 200"/>
              <a:gd name="T62" fmla="*/ 2147483646 w 200"/>
              <a:gd name="T63" fmla="*/ 2147483646 h 200"/>
              <a:gd name="T64" fmla="*/ 2147483646 w 200"/>
              <a:gd name="T65" fmla="*/ 2147483646 h 200"/>
              <a:gd name="T66" fmla="*/ 2147483646 w 200"/>
              <a:gd name="T67" fmla="*/ 2147483646 h 200"/>
              <a:gd name="T68" fmla="*/ 2147483646 w 200"/>
              <a:gd name="T69" fmla="*/ 2147483646 h 200"/>
              <a:gd name="T70" fmla="*/ 2147483646 w 200"/>
              <a:gd name="T71" fmla="*/ 2147483646 h 200"/>
              <a:gd name="T72" fmla="*/ 2147483646 w 200"/>
              <a:gd name="T73" fmla="*/ 2147483646 h 200"/>
              <a:gd name="T74" fmla="*/ 2147483646 w 200"/>
              <a:gd name="T75" fmla="*/ 2147483646 h 200"/>
              <a:gd name="T76" fmla="*/ 2147483646 w 200"/>
              <a:gd name="T77" fmla="*/ 2147483646 h 200"/>
              <a:gd name="T78" fmla="*/ 2147483646 w 200"/>
              <a:gd name="T79" fmla="*/ 2147483646 h 200"/>
              <a:gd name="T80" fmla="*/ 2147483646 w 200"/>
              <a:gd name="T81" fmla="*/ 2147483646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6" y="200"/>
                  <a:pt x="200" y="155"/>
                  <a:pt x="200" y="100"/>
                </a:cubicBezTo>
                <a:cubicBezTo>
                  <a:pt x="200" y="44"/>
                  <a:pt x="156"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4" y="50"/>
                  <a:pt x="114" y="51"/>
                  <a:pt x="104" y="51"/>
                </a:cubicBezTo>
                <a:close/>
                <a:moveTo>
                  <a:pt x="96" y="8"/>
                </a:moveTo>
                <a:cubicBezTo>
                  <a:pt x="96" y="51"/>
                  <a:pt x="96" y="51"/>
                  <a:pt x="96" y="51"/>
                </a:cubicBezTo>
                <a:cubicBezTo>
                  <a:pt x="87" y="51"/>
                  <a:pt x="77" y="50"/>
                  <a:pt x="68" y="48"/>
                </a:cubicBezTo>
                <a:cubicBezTo>
                  <a:pt x="75" y="25"/>
                  <a:pt x="86" y="11"/>
                  <a:pt x="96" y="8"/>
                </a:cubicBezTo>
                <a:close/>
                <a:moveTo>
                  <a:pt x="96" y="59"/>
                </a:moveTo>
                <a:cubicBezTo>
                  <a:pt x="96" y="96"/>
                  <a:pt x="96" y="96"/>
                  <a:pt x="96" y="96"/>
                </a:cubicBezTo>
                <a:cubicBezTo>
                  <a:pt x="60" y="96"/>
                  <a:pt x="60" y="96"/>
                  <a:pt x="60" y="96"/>
                </a:cubicBezTo>
                <a:cubicBezTo>
                  <a:pt x="60" y="81"/>
                  <a:pt x="62" y="67"/>
                  <a:pt x="65" y="55"/>
                </a:cubicBezTo>
                <a:cubicBezTo>
                  <a:pt x="75" y="58"/>
                  <a:pt x="86" y="59"/>
                  <a:pt x="96" y="59"/>
                </a:cubicBezTo>
                <a:close/>
                <a:moveTo>
                  <a:pt x="52" y="96"/>
                </a:moveTo>
                <a:cubicBezTo>
                  <a:pt x="9" y="96"/>
                  <a:pt x="9" y="96"/>
                  <a:pt x="9" y="96"/>
                </a:cubicBezTo>
                <a:cubicBezTo>
                  <a:pt x="9" y="75"/>
                  <a:pt x="17" y="56"/>
                  <a:pt x="29" y="41"/>
                </a:cubicBezTo>
                <a:cubicBezTo>
                  <a:pt x="38" y="46"/>
                  <a:pt x="48" y="50"/>
                  <a:pt x="58" y="53"/>
                </a:cubicBezTo>
                <a:cubicBezTo>
                  <a:pt x="54" y="66"/>
                  <a:pt x="52" y="80"/>
                  <a:pt x="52" y="96"/>
                </a:cubicBezTo>
                <a:close/>
                <a:moveTo>
                  <a:pt x="52" y="104"/>
                </a:moveTo>
                <a:cubicBezTo>
                  <a:pt x="52" y="119"/>
                  <a:pt x="54" y="133"/>
                  <a:pt x="58" y="146"/>
                </a:cubicBezTo>
                <a:cubicBezTo>
                  <a:pt x="48" y="149"/>
                  <a:pt x="38" y="153"/>
                  <a:pt x="29" y="158"/>
                </a:cubicBezTo>
                <a:cubicBezTo>
                  <a:pt x="17" y="143"/>
                  <a:pt x="9" y="124"/>
                  <a:pt x="9" y="104"/>
                </a:cubicBezTo>
                <a:lnTo>
                  <a:pt x="52" y="104"/>
                </a:lnTo>
                <a:close/>
                <a:moveTo>
                  <a:pt x="60" y="104"/>
                </a:moveTo>
                <a:cubicBezTo>
                  <a:pt x="96" y="104"/>
                  <a:pt x="96" y="104"/>
                  <a:pt x="96" y="104"/>
                </a:cubicBezTo>
                <a:cubicBezTo>
                  <a:pt x="96" y="140"/>
                  <a:pt x="96" y="140"/>
                  <a:pt x="96" y="140"/>
                </a:cubicBezTo>
                <a:cubicBezTo>
                  <a:pt x="86" y="140"/>
                  <a:pt x="75" y="141"/>
                  <a:pt x="65" y="144"/>
                </a:cubicBezTo>
                <a:cubicBezTo>
                  <a:pt x="62" y="132"/>
                  <a:pt x="60" y="119"/>
                  <a:pt x="60" y="104"/>
                </a:cubicBezTo>
                <a:close/>
                <a:moveTo>
                  <a:pt x="96" y="148"/>
                </a:moveTo>
                <a:cubicBezTo>
                  <a:pt x="96" y="191"/>
                  <a:pt x="96" y="191"/>
                  <a:pt x="96" y="191"/>
                </a:cubicBezTo>
                <a:cubicBezTo>
                  <a:pt x="86" y="188"/>
                  <a:pt x="75" y="174"/>
                  <a:pt x="68" y="152"/>
                </a:cubicBezTo>
                <a:cubicBezTo>
                  <a:pt x="77" y="149"/>
                  <a:pt x="86" y="148"/>
                  <a:pt x="96" y="148"/>
                </a:cubicBezTo>
                <a:close/>
                <a:moveTo>
                  <a:pt x="104" y="191"/>
                </a:moveTo>
                <a:cubicBezTo>
                  <a:pt x="104" y="148"/>
                  <a:pt x="104" y="148"/>
                  <a:pt x="104" y="148"/>
                </a:cubicBezTo>
                <a:cubicBezTo>
                  <a:pt x="114" y="148"/>
                  <a:pt x="124"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4" y="143"/>
                  <a:pt x="172" y="158"/>
                </a:cubicBezTo>
                <a:cubicBezTo>
                  <a:pt x="163" y="153"/>
                  <a:pt x="153" y="149"/>
                  <a:pt x="143" y="146"/>
                </a:cubicBezTo>
                <a:cubicBezTo>
                  <a:pt x="146" y="133"/>
                  <a:pt x="148" y="119"/>
                  <a:pt x="148" y="104"/>
                </a:cubicBezTo>
                <a:close/>
                <a:moveTo>
                  <a:pt x="148" y="96"/>
                </a:moveTo>
                <a:cubicBezTo>
                  <a:pt x="148" y="80"/>
                  <a:pt x="146" y="66"/>
                  <a:pt x="143" y="53"/>
                </a:cubicBezTo>
                <a:cubicBezTo>
                  <a:pt x="153" y="50"/>
                  <a:pt x="163" y="46"/>
                  <a:pt x="172" y="41"/>
                </a:cubicBezTo>
                <a:cubicBezTo>
                  <a:pt x="184" y="56"/>
                  <a:pt x="191" y="75"/>
                  <a:pt x="192" y="96"/>
                </a:cubicBezTo>
                <a:lnTo>
                  <a:pt x="148" y="96"/>
                </a:lnTo>
                <a:close/>
                <a:moveTo>
                  <a:pt x="166" y="35"/>
                </a:moveTo>
                <a:cubicBezTo>
                  <a:pt x="158" y="39"/>
                  <a:pt x="150" y="43"/>
                  <a:pt x="141" y="46"/>
                </a:cubicBezTo>
                <a:cubicBezTo>
                  <a:pt x="136" y="30"/>
                  <a:pt x="130" y="18"/>
                  <a:pt x="122" y="10"/>
                </a:cubicBezTo>
                <a:cubicBezTo>
                  <a:pt x="139" y="14"/>
                  <a:pt x="154" y="23"/>
                  <a:pt x="166" y="35"/>
                </a:cubicBezTo>
                <a:close/>
                <a:moveTo>
                  <a:pt x="79" y="10"/>
                </a:moveTo>
                <a:cubicBezTo>
                  <a:pt x="71" y="18"/>
                  <a:pt x="64" y="31"/>
                  <a:pt x="60" y="45"/>
                </a:cubicBezTo>
                <a:cubicBezTo>
                  <a:pt x="51" y="43"/>
                  <a:pt x="43" y="39"/>
                  <a:pt x="35" y="35"/>
                </a:cubicBezTo>
                <a:cubicBezTo>
                  <a:pt x="47" y="23"/>
                  <a:pt x="62" y="14"/>
                  <a:pt x="79" y="10"/>
                </a:cubicBezTo>
                <a:close/>
                <a:moveTo>
                  <a:pt x="35" y="164"/>
                </a:moveTo>
                <a:cubicBezTo>
                  <a:pt x="43" y="160"/>
                  <a:pt x="51" y="156"/>
                  <a:pt x="60" y="154"/>
                </a:cubicBezTo>
                <a:cubicBezTo>
                  <a:pt x="64" y="169"/>
                  <a:pt x="71" y="181"/>
                  <a:pt x="79" y="189"/>
                </a:cubicBezTo>
                <a:cubicBezTo>
                  <a:pt x="62" y="185"/>
                  <a:pt x="47" y="176"/>
                  <a:pt x="35" y="164"/>
                </a:cubicBezTo>
                <a:close/>
                <a:moveTo>
                  <a:pt x="122" y="189"/>
                </a:moveTo>
                <a:cubicBezTo>
                  <a:pt x="130" y="181"/>
                  <a:pt x="136" y="169"/>
                  <a:pt x="141" y="154"/>
                </a:cubicBezTo>
                <a:cubicBezTo>
                  <a:pt x="150" y="156"/>
                  <a:pt x="158" y="160"/>
                  <a:pt x="166" y="164"/>
                </a:cubicBezTo>
                <a:cubicBezTo>
                  <a:pt x="154" y="176"/>
                  <a:pt x="139" y="185"/>
                  <a:pt x="122" y="189"/>
                </a:cubicBezTo>
                <a:close/>
              </a:path>
            </a:pathLst>
          </a:custGeom>
          <a:solidFill>
            <a:srgbClr val="F7F2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21" name="文本框 19"/>
          <p:cNvSpPr txBox="1">
            <a:spLocks noChangeArrowheads="1"/>
          </p:cNvSpPr>
          <p:nvPr/>
        </p:nvSpPr>
        <p:spPr bwMode="auto">
          <a:xfrm>
            <a:off x="4008438" y="2274888"/>
            <a:ext cx="1127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3600" b="1">
                <a:solidFill>
                  <a:srgbClr val="F7F2EA"/>
                </a:solidFill>
                <a:latin typeface="ADELE" pitchFamily="2" charset="0"/>
              </a:rPr>
              <a:t>50%</a:t>
            </a:r>
          </a:p>
        </p:txBody>
      </p:sp>
      <p:sp>
        <p:nvSpPr>
          <p:cNvPr id="60422" name="Freeform 27"/>
          <p:cNvSpPr>
            <a:spLocks noEditPoints="1"/>
          </p:cNvSpPr>
          <p:nvPr/>
        </p:nvSpPr>
        <p:spPr bwMode="auto">
          <a:xfrm>
            <a:off x="3362325" y="3948113"/>
            <a:ext cx="387350" cy="385762"/>
          </a:xfrm>
          <a:custGeom>
            <a:avLst/>
            <a:gdLst>
              <a:gd name="T0" fmla="*/ 2147483646 w 189"/>
              <a:gd name="T1" fmla="*/ 2147483646 h 189"/>
              <a:gd name="T2" fmla="*/ 2147483646 w 189"/>
              <a:gd name="T3" fmla="*/ 2147483646 h 189"/>
              <a:gd name="T4" fmla="*/ 2147483646 w 189"/>
              <a:gd name="T5" fmla="*/ 2147483646 h 189"/>
              <a:gd name="T6" fmla="*/ 2147483646 w 189"/>
              <a:gd name="T7" fmla="*/ 0 h 189"/>
              <a:gd name="T8" fmla="*/ 0 w 189"/>
              <a:gd name="T9" fmla="*/ 2147483646 h 189"/>
              <a:gd name="T10" fmla="*/ 2147483646 w 189"/>
              <a:gd name="T11" fmla="*/ 2147483646 h 189"/>
              <a:gd name="T12" fmla="*/ 2147483646 w 189"/>
              <a:gd name="T13" fmla="*/ 2147483646 h 189"/>
              <a:gd name="T14" fmla="*/ 2147483646 w 189"/>
              <a:gd name="T15" fmla="*/ 2147483646 h 189"/>
              <a:gd name="T16" fmla="*/ 2147483646 w 189"/>
              <a:gd name="T17" fmla="*/ 2147483646 h 189"/>
              <a:gd name="T18" fmla="*/ 2147483646 w 189"/>
              <a:gd name="T19" fmla="*/ 2147483646 h 189"/>
              <a:gd name="T20" fmla="*/ 2147483646 w 189"/>
              <a:gd name="T21" fmla="*/ 2147483646 h 189"/>
              <a:gd name="T22" fmla="*/ 2147483646 w 189"/>
              <a:gd name="T23" fmla="*/ 2147483646 h 189"/>
              <a:gd name="T24" fmla="*/ 2147483646 w 189"/>
              <a:gd name="T25" fmla="*/ 2147483646 h 189"/>
              <a:gd name="T26" fmla="*/ 2147483646 w 189"/>
              <a:gd name="T27" fmla="*/ 2147483646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9" h="189">
                <a:moveTo>
                  <a:pt x="189" y="179"/>
                </a:moveTo>
                <a:cubicBezTo>
                  <a:pt x="134" y="125"/>
                  <a:pt x="134" y="125"/>
                  <a:pt x="134" y="125"/>
                </a:cubicBezTo>
                <a:cubicBezTo>
                  <a:pt x="145" y="112"/>
                  <a:pt x="152" y="95"/>
                  <a:pt x="152" y="76"/>
                </a:cubicBezTo>
                <a:cubicBezTo>
                  <a:pt x="152" y="34"/>
                  <a:pt x="118" y="0"/>
                  <a:pt x="76" y="0"/>
                </a:cubicBezTo>
                <a:cubicBezTo>
                  <a:pt x="34" y="0"/>
                  <a:pt x="0" y="34"/>
                  <a:pt x="0" y="76"/>
                </a:cubicBezTo>
                <a:cubicBezTo>
                  <a:pt x="0" y="118"/>
                  <a:pt x="34" y="152"/>
                  <a:pt x="76" y="152"/>
                </a:cubicBezTo>
                <a:cubicBezTo>
                  <a:pt x="94" y="152"/>
                  <a:pt x="111" y="146"/>
                  <a:pt x="125" y="135"/>
                </a:cubicBezTo>
                <a:cubicBezTo>
                  <a:pt x="179" y="189"/>
                  <a:pt x="179" y="189"/>
                  <a:pt x="179" y="189"/>
                </a:cubicBezTo>
                <a:lnTo>
                  <a:pt x="189" y="179"/>
                </a:lnTo>
                <a:close/>
                <a:moveTo>
                  <a:pt x="8" y="76"/>
                </a:moveTo>
                <a:cubicBezTo>
                  <a:pt x="8" y="39"/>
                  <a:pt x="38" y="8"/>
                  <a:pt x="76" y="8"/>
                </a:cubicBezTo>
                <a:cubicBezTo>
                  <a:pt x="113" y="8"/>
                  <a:pt x="144" y="39"/>
                  <a:pt x="144" y="76"/>
                </a:cubicBezTo>
                <a:cubicBezTo>
                  <a:pt x="144" y="114"/>
                  <a:pt x="113" y="144"/>
                  <a:pt x="76" y="144"/>
                </a:cubicBezTo>
                <a:cubicBezTo>
                  <a:pt x="38" y="144"/>
                  <a:pt x="8" y="114"/>
                  <a:pt x="8" y="76"/>
                </a:cubicBezTo>
                <a:close/>
              </a:path>
            </a:pathLst>
          </a:custGeom>
          <a:solidFill>
            <a:srgbClr val="F7F2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23" name="文本框 21"/>
          <p:cNvSpPr txBox="1">
            <a:spLocks noChangeArrowheads="1"/>
          </p:cNvSpPr>
          <p:nvPr/>
        </p:nvSpPr>
        <p:spPr bwMode="auto">
          <a:xfrm>
            <a:off x="3033713" y="4333875"/>
            <a:ext cx="1127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3600" b="1">
                <a:solidFill>
                  <a:srgbClr val="F7F2EA"/>
                </a:solidFill>
                <a:latin typeface="ADELE" pitchFamily="2" charset="0"/>
              </a:rPr>
              <a:t>30%</a:t>
            </a:r>
          </a:p>
        </p:txBody>
      </p:sp>
      <p:sp>
        <p:nvSpPr>
          <p:cNvPr id="60424" name="Freeform 56"/>
          <p:cNvSpPr>
            <a:spLocks noEditPoints="1"/>
          </p:cNvSpPr>
          <p:nvPr/>
        </p:nvSpPr>
        <p:spPr bwMode="auto">
          <a:xfrm>
            <a:off x="5291138" y="3873500"/>
            <a:ext cx="490537" cy="487363"/>
          </a:xfrm>
          <a:custGeom>
            <a:avLst/>
            <a:gdLst>
              <a:gd name="T0" fmla="*/ 2147483646 w 185"/>
              <a:gd name="T1" fmla="*/ 2147483646 h 184"/>
              <a:gd name="T2" fmla="*/ 2147483646 w 185"/>
              <a:gd name="T3" fmla="*/ 0 h 184"/>
              <a:gd name="T4" fmla="*/ 2147483646 w 185"/>
              <a:gd name="T5" fmla="*/ 2147483646 h 184"/>
              <a:gd name="T6" fmla="*/ 2147483646 w 185"/>
              <a:gd name="T7" fmla="*/ 2147483646 h 184"/>
              <a:gd name="T8" fmla="*/ 2147483646 w 185"/>
              <a:gd name="T9" fmla="*/ 2147483646 h 184"/>
              <a:gd name="T10" fmla="*/ 0 w 185"/>
              <a:gd name="T11" fmla="*/ 2147483646 h 184"/>
              <a:gd name="T12" fmla="*/ 0 w 185"/>
              <a:gd name="T13" fmla="*/ 2147483646 h 184"/>
              <a:gd name="T14" fmla="*/ 2147483646 w 185"/>
              <a:gd name="T15" fmla="*/ 2147483646 h 184"/>
              <a:gd name="T16" fmla="*/ 2147483646 w 185"/>
              <a:gd name="T17" fmla="*/ 2147483646 h 184"/>
              <a:gd name="T18" fmla="*/ 2147483646 w 185"/>
              <a:gd name="T19" fmla="*/ 2147483646 h 184"/>
              <a:gd name="T20" fmla="*/ 2147483646 w 185"/>
              <a:gd name="T21" fmla="*/ 2147483646 h 184"/>
              <a:gd name="T22" fmla="*/ 2147483646 w 185"/>
              <a:gd name="T23" fmla="*/ 2147483646 h 184"/>
              <a:gd name="T24" fmla="*/ 2147483646 w 185"/>
              <a:gd name="T25" fmla="*/ 2147483646 h 184"/>
              <a:gd name="T26" fmla="*/ 2147483646 w 185"/>
              <a:gd name="T27" fmla="*/ 2147483646 h 184"/>
              <a:gd name="T28" fmla="*/ 2147483646 w 185"/>
              <a:gd name="T29" fmla="*/ 2147483646 h 184"/>
              <a:gd name="T30" fmla="*/ 2147483646 w 185"/>
              <a:gd name="T31" fmla="*/ 2147483646 h 184"/>
              <a:gd name="T32" fmla="*/ 2147483646 w 185"/>
              <a:gd name="T33" fmla="*/ 2147483646 h 184"/>
              <a:gd name="T34" fmla="*/ 2147483646 w 185"/>
              <a:gd name="T35" fmla="*/ 2147483646 h 184"/>
              <a:gd name="T36" fmla="*/ 2147483646 w 185"/>
              <a:gd name="T37" fmla="*/ 2147483646 h 184"/>
              <a:gd name="T38" fmla="*/ 2147483646 w 185"/>
              <a:gd name="T39" fmla="*/ 2147483646 h 184"/>
              <a:gd name="T40" fmla="*/ 2147483646 w 185"/>
              <a:gd name="T41" fmla="*/ 2147483646 h 184"/>
              <a:gd name="T42" fmla="*/ 2147483646 w 185"/>
              <a:gd name="T43" fmla="*/ 2147483646 h 184"/>
              <a:gd name="T44" fmla="*/ 2147483646 w 185"/>
              <a:gd name="T45" fmla="*/ 2147483646 h 184"/>
              <a:gd name="T46" fmla="*/ 2147483646 w 185"/>
              <a:gd name="T47" fmla="*/ 2147483646 h 184"/>
              <a:gd name="T48" fmla="*/ 2147483646 w 185"/>
              <a:gd name="T49" fmla="*/ 2147483646 h 184"/>
              <a:gd name="T50" fmla="*/ 2147483646 w 185"/>
              <a:gd name="T51" fmla="*/ 2147483646 h 184"/>
              <a:gd name="T52" fmla="*/ 2147483646 w 185"/>
              <a:gd name="T53" fmla="*/ 2147483646 h 184"/>
              <a:gd name="T54" fmla="*/ 2147483646 w 185"/>
              <a:gd name="T55" fmla="*/ 2147483646 h 184"/>
              <a:gd name="T56" fmla="*/ 2147483646 w 185"/>
              <a:gd name="T57" fmla="*/ 2147483646 h 184"/>
              <a:gd name="T58" fmla="*/ 2147483646 w 185"/>
              <a:gd name="T59" fmla="*/ 2147483646 h 1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85" h="184">
                <a:moveTo>
                  <a:pt x="181" y="3"/>
                </a:moveTo>
                <a:cubicBezTo>
                  <a:pt x="178" y="1"/>
                  <a:pt x="175" y="0"/>
                  <a:pt x="172" y="0"/>
                </a:cubicBezTo>
                <a:cubicBezTo>
                  <a:pt x="169" y="0"/>
                  <a:pt x="166" y="1"/>
                  <a:pt x="164" y="3"/>
                </a:cubicBezTo>
                <a:cubicBezTo>
                  <a:pt x="128" y="38"/>
                  <a:pt x="128" y="38"/>
                  <a:pt x="128" y="38"/>
                </a:cubicBezTo>
                <a:cubicBezTo>
                  <a:pt x="128" y="32"/>
                  <a:pt x="128" y="32"/>
                  <a:pt x="128" y="32"/>
                </a:cubicBezTo>
                <a:cubicBezTo>
                  <a:pt x="0" y="32"/>
                  <a:pt x="0" y="32"/>
                  <a:pt x="0" y="32"/>
                </a:cubicBezTo>
                <a:cubicBezTo>
                  <a:pt x="0" y="184"/>
                  <a:pt x="0" y="184"/>
                  <a:pt x="0" y="184"/>
                </a:cubicBezTo>
                <a:cubicBezTo>
                  <a:pt x="152" y="184"/>
                  <a:pt x="152" y="184"/>
                  <a:pt x="152" y="184"/>
                </a:cubicBezTo>
                <a:cubicBezTo>
                  <a:pt x="152" y="56"/>
                  <a:pt x="152" y="56"/>
                  <a:pt x="152" y="56"/>
                </a:cubicBezTo>
                <a:cubicBezTo>
                  <a:pt x="145" y="56"/>
                  <a:pt x="145" y="56"/>
                  <a:pt x="145" y="56"/>
                </a:cubicBezTo>
                <a:cubicBezTo>
                  <a:pt x="181" y="20"/>
                  <a:pt x="181" y="20"/>
                  <a:pt x="181" y="20"/>
                </a:cubicBezTo>
                <a:cubicBezTo>
                  <a:pt x="185" y="15"/>
                  <a:pt x="185" y="8"/>
                  <a:pt x="181" y="3"/>
                </a:cubicBezTo>
                <a:close/>
                <a:moveTo>
                  <a:pt x="144" y="176"/>
                </a:moveTo>
                <a:cubicBezTo>
                  <a:pt x="8" y="176"/>
                  <a:pt x="8" y="176"/>
                  <a:pt x="8" y="176"/>
                </a:cubicBezTo>
                <a:cubicBezTo>
                  <a:pt x="8" y="40"/>
                  <a:pt x="8" y="40"/>
                  <a:pt x="8" y="40"/>
                </a:cubicBezTo>
                <a:cubicBezTo>
                  <a:pt x="127" y="40"/>
                  <a:pt x="127" y="40"/>
                  <a:pt x="127" y="40"/>
                </a:cubicBezTo>
                <a:cubicBezTo>
                  <a:pt x="64" y="102"/>
                  <a:pt x="64" y="102"/>
                  <a:pt x="64" y="102"/>
                </a:cubicBezTo>
                <a:cubicBezTo>
                  <a:pt x="64" y="120"/>
                  <a:pt x="64" y="120"/>
                  <a:pt x="64" y="120"/>
                </a:cubicBezTo>
                <a:cubicBezTo>
                  <a:pt x="81" y="120"/>
                  <a:pt x="81" y="120"/>
                  <a:pt x="81" y="120"/>
                </a:cubicBezTo>
                <a:cubicBezTo>
                  <a:pt x="144" y="56"/>
                  <a:pt x="144" y="56"/>
                  <a:pt x="144" y="56"/>
                </a:cubicBezTo>
                <a:lnTo>
                  <a:pt x="144" y="176"/>
                </a:lnTo>
                <a:close/>
                <a:moveTo>
                  <a:pt x="175" y="14"/>
                </a:moveTo>
                <a:cubicBezTo>
                  <a:pt x="78" y="112"/>
                  <a:pt x="78" y="112"/>
                  <a:pt x="78" y="112"/>
                </a:cubicBezTo>
                <a:cubicBezTo>
                  <a:pt x="72" y="112"/>
                  <a:pt x="72" y="112"/>
                  <a:pt x="72" y="112"/>
                </a:cubicBezTo>
                <a:cubicBezTo>
                  <a:pt x="72" y="106"/>
                  <a:pt x="72" y="106"/>
                  <a:pt x="72" y="106"/>
                </a:cubicBezTo>
                <a:cubicBezTo>
                  <a:pt x="169" y="9"/>
                  <a:pt x="169" y="9"/>
                  <a:pt x="169" y="9"/>
                </a:cubicBezTo>
                <a:cubicBezTo>
                  <a:pt x="170" y="8"/>
                  <a:pt x="172" y="8"/>
                  <a:pt x="172" y="8"/>
                </a:cubicBezTo>
                <a:cubicBezTo>
                  <a:pt x="173" y="8"/>
                  <a:pt x="174" y="8"/>
                  <a:pt x="175" y="9"/>
                </a:cubicBezTo>
                <a:cubicBezTo>
                  <a:pt x="176" y="10"/>
                  <a:pt x="176" y="11"/>
                  <a:pt x="176" y="12"/>
                </a:cubicBezTo>
                <a:cubicBezTo>
                  <a:pt x="176" y="12"/>
                  <a:pt x="176" y="13"/>
                  <a:pt x="175" y="14"/>
                </a:cubicBezTo>
                <a:close/>
              </a:path>
            </a:pathLst>
          </a:custGeom>
          <a:solidFill>
            <a:srgbClr val="F7F2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25" name="文本框 23"/>
          <p:cNvSpPr txBox="1">
            <a:spLocks noChangeArrowheads="1"/>
          </p:cNvSpPr>
          <p:nvPr/>
        </p:nvSpPr>
        <p:spPr bwMode="auto">
          <a:xfrm>
            <a:off x="4968875" y="4378325"/>
            <a:ext cx="1127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3600" b="1">
                <a:solidFill>
                  <a:srgbClr val="F7F2EA"/>
                </a:solidFill>
                <a:latin typeface="ADELE" pitchFamily="2" charset="0"/>
              </a:rPr>
              <a:t>20%</a:t>
            </a:r>
          </a:p>
        </p:txBody>
      </p:sp>
      <p:sp>
        <p:nvSpPr>
          <p:cNvPr id="60426" name="Freeform 36"/>
          <p:cNvSpPr>
            <a:spLocks noEditPoints="1"/>
          </p:cNvSpPr>
          <p:nvPr/>
        </p:nvSpPr>
        <p:spPr bwMode="auto">
          <a:xfrm>
            <a:off x="4194175" y="3290888"/>
            <a:ext cx="774700" cy="509587"/>
          </a:xfrm>
          <a:custGeom>
            <a:avLst/>
            <a:gdLst>
              <a:gd name="T0" fmla="*/ 2147483646 w 240"/>
              <a:gd name="T1" fmla="*/ 2147483646 h 152"/>
              <a:gd name="T2" fmla="*/ 2147483646 w 240"/>
              <a:gd name="T3" fmla="*/ 2147483646 h 152"/>
              <a:gd name="T4" fmla="*/ 2147483646 w 240"/>
              <a:gd name="T5" fmla="*/ 2147483646 h 152"/>
              <a:gd name="T6" fmla="*/ 2147483646 w 240"/>
              <a:gd name="T7" fmla="*/ 2147483646 h 152"/>
              <a:gd name="T8" fmla="*/ 2147483646 w 240"/>
              <a:gd name="T9" fmla="*/ 2147483646 h 152"/>
              <a:gd name="T10" fmla="*/ 2147483646 w 240"/>
              <a:gd name="T11" fmla="*/ 2147483646 h 152"/>
              <a:gd name="T12" fmla="*/ 2147483646 w 240"/>
              <a:gd name="T13" fmla="*/ 2147483646 h 152"/>
              <a:gd name="T14" fmla="*/ 2147483646 w 240"/>
              <a:gd name="T15" fmla="*/ 2147483646 h 152"/>
              <a:gd name="T16" fmla="*/ 2147483646 w 240"/>
              <a:gd name="T17" fmla="*/ 2147483646 h 152"/>
              <a:gd name="T18" fmla="*/ 2147483646 w 240"/>
              <a:gd name="T19" fmla="*/ 2147483646 h 152"/>
              <a:gd name="T20" fmla="*/ 2147483646 w 240"/>
              <a:gd name="T21" fmla="*/ 2147483646 h 152"/>
              <a:gd name="T22" fmla="*/ 2147483646 w 240"/>
              <a:gd name="T23" fmla="*/ 2147483646 h 152"/>
              <a:gd name="T24" fmla="*/ 2147483646 w 240"/>
              <a:gd name="T25" fmla="*/ 2147483646 h 152"/>
              <a:gd name="T26" fmla="*/ 2147483646 w 240"/>
              <a:gd name="T27" fmla="*/ 2147483646 h 152"/>
              <a:gd name="T28" fmla="*/ 2147483646 w 240"/>
              <a:gd name="T29" fmla="*/ 2147483646 h 152"/>
              <a:gd name="T30" fmla="*/ 2147483646 w 240"/>
              <a:gd name="T31" fmla="*/ 2147483646 h 152"/>
              <a:gd name="T32" fmla="*/ 2147483646 w 240"/>
              <a:gd name="T33" fmla="*/ 2147483646 h 152"/>
              <a:gd name="T34" fmla="*/ 2147483646 w 240"/>
              <a:gd name="T35" fmla="*/ 2147483646 h 152"/>
              <a:gd name="T36" fmla="*/ 2147483646 w 240"/>
              <a:gd name="T37" fmla="*/ 2147483646 h 152"/>
              <a:gd name="T38" fmla="*/ 2147483646 w 240"/>
              <a:gd name="T39" fmla="*/ 0 h 152"/>
              <a:gd name="T40" fmla="*/ 2147483646 w 240"/>
              <a:gd name="T41" fmla="*/ 2147483646 h 152"/>
              <a:gd name="T42" fmla="*/ 2147483646 w 240"/>
              <a:gd name="T43" fmla="*/ 2147483646 h 152"/>
              <a:gd name="T44" fmla="*/ 2147483646 w 240"/>
              <a:gd name="T45" fmla="*/ 2147483646 h 152"/>
              <a:gd name="T46" fmla="*/ 0 w 240"/>
              <a:gd name="T47" fmla="*/ 2147483646 h 152"/>
              <a:gd name="T48" fmla="*/ 2147483646 w 240"/>
              <a:gd name="T49" fmla="*/ 2147483646 h 152"/>
              <a:gd name="T50" fmla="*/ 2147483646 w 240"/>
              <a:gd name="T51" fmla="*/ 2147483646 h 152"/>
              <a:gd name="T52" fmla="*/ 2147483646 w 240"/>
              <a:gd name="T53" fmla="*/ 2147483646 h 152"/>
              <a:gd name="T54" fmla="*/ 2147483646 w 240"/>
              <a:gd name="T55" fmla="*/ 2147483646 h 152"/>
              <a:gd name="T56" fmla="*/ 2147483646 w 240"/>
              <a:gd name="T57" fmla="*/ 2147483646 h 152"/>
              <a:gd name="T58" fmla="*/ 2147483646 w 240"/>
              <a:gd name="T59" fmla="*/ 2147483646 h 152"/>
              <a:gd name="T60" fmla="*/ 2147483646 w 240"/>
              <a:gd name="T61" fmla="*/ 0 h 1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40" h="152">
                <a:moveTo>
                  <a:pt x="135" y="8"/>
                </a:moveTo>
                <a:cubicBezTo>
                  <a:pt x="164" y="8"/>
                  <a:pt x="189" y="32"/>
                  <a:pt x="189" y="62"/>
                </a:cubicBezTo>
                <a:cubicBezTo>
                  <a:pt x="189" y="62"/>
                  <a:pt x="189" y="62"/>
                  <a:pt x="189" y="62"/>
                </a:cubicBezTo>
                <a:cubicBezTo>
                  <a:pt x="189" y="63"/>
                  <a:pt x="189" y="63"/>
                  <a:pt x="189" y="63"/>
                </a:cubicBezTo>
                <a:cubicBezTo>
                  <a:pt x="188" y="72"/>
                  <a:pt x="188" y="72"/>
                  <a:pt x="188" y="72"/>
                </a:cubicBezTo>
                <a:cubicBezTo>
                  <a:pt x="197" y="72"/>
                  <a:pt x="197" y="72"/>
                  <a:pt x="197" y="72"/>
                </a:cubicBezTo>
                <a:cubicBezTo>
                  <a:pt x="216" y="72"/>
                  <a:pt x="232" y="88"/>
                  <a:pt x="232" y="108"/>
                </a:cubicBezTo>
                <a:cubicBezTo>
                  <a:pt x="232" y="127"/>
                  <a:pt x="216" y="143"/>
                  <a:pt x="197" y="144"/>
                </a:cubicBezTo>
                <a:cubicBezTo>
                  <a:pt x="195" y="144"/>
                  <a:pt x="195" y="144"/>
                  <a:pt x="195" y="144"/>
                </a:cubicBezTo>
                <a:cubicBezTo>
                  <a:pt x="48" y="144"/>
                  <a:pt x="48" y="144"/>
                  <a:pt x="48" y="144"/>
                </a:cubicBezTo>
                <a:cubicBezTo>
                  <a:pt x="26" y="144"/>
                  <a:pt x="8" y="126"/>
                  <a:pt x="8" y="104"/>
                </a:cubicBezTo>
                <a:cubicBezTo>
                  <a:pt x="8" y="86"/>
                  <a:pt x="19" y="71"/>
                  <a:pt x="35" y="66"/>
                </a:cubicBezTo>
                <a:cubicBezTo>
                  <a:pt x="40" y="64"/>
                  <a:pt x="40" y="64"/>
                  <a:pt x="40" y="64"/>
                </a:cubicBezTo>
                <a:cubicBezTo>
                  <a:pt x="41" y="60"/>
                  <a:pt x="41" y="60"/>
                  <a:pt x="41" y="60"/>
                </a:cubicBezTo>
                <a:cubicBezTo>
                  <a:pt x="43" y="48"/>
                  <a:pt x="53" y="40"/>
                  <a:pt x="64" y="40"/>
                </a:cubicBezTo>
                <a:cubicBezTo>
                  <a:pt x="68" y="40"/>
                  <a:pt x="72" y="40"/>
                  <a:pt x="75" y="42"/>
                </a:cubicBezTo>
                <a:cubicBezTo>
                  <a:pt x="82" y="46"/>
                  <a:pt x="82" y="46"/>
                  <a:pt x="82" y="46"/>
                </a:cubicBezTo>
                <a:cubicBezTo>
                  <a:pt x="86" y="38"/>
                  <a:pt x="86" y="38"/>
                  <a:pt x="86" y="38"/>
                </a:cubicBezTo>
                <a:cubicBezTo>
                  <a:pt x="95" y="20"/>
                  <a:pt x="114" y="8"/>
                  <a:pt x="135" y="8"/>
                </a:cubicBezTo>
                <a:moveTo>
                  <a:pt x="135" y="0"/>
                </a:moveTo>
                <a:cubicBezTo>
                  <a:pt x="110" y="0"/>
                  <a:pt x="89" y="14"/>
                  <a:pt x="79" y="35"/>
                </a:cubicBezTo>
                <a:cubicBezTo>
                  <a:pt x="74" y="33"/>
                  <a:pt x="70" y="32"/>
                  <a:pt x="64" y="32"/>
                </a:cubicBezTo>
                <a:cubicBezTo>
                  <a:pt x="49" y="32"/>
                  <a:pt x="35" y="43"/>
                  <a:pt x="33" y="58"/>
                </a:cubicBezTo>
                <a:cubicBezTo>
                  <a:pt x="14" y="65"/>
                  <a:pt x="0" y="82"/>
                  <a:pt x="0" y="104"/>
                </a:cubicBezTo>
                <a:cubicBezTo>
                  <a:pt x="0" y="130"/>
                  <a:pt x="22" y="152"/>
                  <a:pt x="48" y="152"/>
                </a:cubicBezTo>
                <a:cubicBezTo>
                  <a:pt x="197" y="152"/>
                  <a:pt x="197" y="152"/>
                  <a:pt x="197" y="152"/>
                </a:cubicBezTo>
                <a:cubicBezTo>
                  <a:pt x="197" y="152"/>
                  <a:pt x="197" y="152"/>
                  <a:pt x="197" y="152"/>
                </a:cubicBezTo>
                <a:cubicBezTo>
                  <a:pt x="221" y="151"/>
                  <a:pt x="240" y="132"/>
                  <a:pt x="240" y="108"/>
                </a:cubicBezTo>
                <a:cubicBezTo>
                  <a:pt x="240" y="83"/>
                  <a:pt x="221" y="64"/>
                  <a:pt x="197" y="64"/>
                </a:cubicBezTo>
                <a:cubicBezTo>
                  <a:pt x="197" y="63"/>
                  <a:pt x="197" y="62"/>
                  <a:pt x="197" y="62"/>
                </a:cubicBezTo>
                <a:cubicBezTo>
                  <a:pt x="197" y="27"/>
                  <a:pt x="169" y="0"/>
                  <a:pt x="135" y="0"/>
                </a:cubicBezTo>
                <a:close/>
              </a:path>
            </a:pathLst>
          </a:custGeom>
          <a:solidFill>
            <a:srgbClr val="F7F2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27" name="矩形 25"/>
          <p:cNvSpPr>
            <a:spLocks noChangeArrowheads="1"/>
          </p:cNvSpPr>
          <p:nvPr/>
        </p:nvSpPr>
        <p:spPr bwMode="auto">
          <a:xfrm>
            <a:off x="904875" y="1646238"/>
            <a:ext cx="256381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000">
                <a:solidFill>
                  <a:srgbClr val="625045"/>
                </a:solidFill>
                <a:cs typeface="Arial" panose="020B0604020202020204" pitchFamily="34" charset="0"/>
              </a:rPr>
              <a:t>Lorem ipsum dolor sit amet, consectetuer adipiscing elit. Aenean commodo ligula eget dolor. Aenean massa. Cum sociis natoque penatibus et magnis dis parturient montes, nascetur ridiculus mus. Donec quam felis, ultricies nec, pellentesque eu, pretium quis, sem. </a:t>
            </a:r>
            <a:endParaRPr lang="zh-CN" altLang="en-US" sz="1600">
              <a:solidFill>
                <a:srgbClr val="625045"/>
              </a:solidFill>
            </a:endParaRPr>
          </a:p>
        </p:txBody>
      </p:sp>
      <p:sp>
        <p:nvSpPr>
          <p:cNvPr id="60428" name="矩形 26"/>
          <p:cNvSpPr>
            <a:spLocks noChangeArrowheads="1"/>
          </p:cNvSpPr>
          <p:nvPr/>
        </p:nvSpPr>
        <p:spPr bwMode="auto">
          <a:xfrm>
            <a:off x="220663" y="3487738"/>
            <a:ext cx="25622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000">
                <a:solidFill>
                  <a:srgbClr val="625045"/>
                </a:solidFill>
                <a:cs typeface="Arial" panose="020B0604020202020204" pitchFamily="34" charset="0"/>
              </a:rPr>
              <a:t>Lorem ipsum dolor sit amet, consectetuer adipiscing elit. Aenean commodo ligula eget dolor. Aenean massa. Cum sociis natoque penatibus et magnis dis parturient montes, nascetur ridiculus mus. Donec quam felis, ultricies nec, pellentesque eu, pretium quis, sem. </a:t>
            </a:r>
            <a:endParaRPr lang="zh-CN" altLang="en-US" sz="1600">
              <a:solidFill>
                <a:srgbClr val="625045"/>
              </a:solidFill>
            </a:endParaRPr>
          </a:p>
        </p:txBody>
      </p:sp>
      <p:sp>
        <p:nvSpPr>
          <p:cNvPr id="60429" name="矩形 27"/>
          <p:cNvSpPr>
            <a:spLocks noChangeArrowheads="1"/>
          </p:cNvSpPr>
          <p:nvPr/>
        </p:nvSpPr>
        <p:spPr bwMode="auto">
          <a:xfrm>
            <a:off x="6500813" y="3487738"/>
            <a:ext cx="25622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000">
                <a:solidFill>
                  <a:srgbClr val="625045"/>
                </a:solidFill>
                <a:cs typeface="Arial" panose="020B0604020202020204" pitchFamily="34" charset="0"/>
              </a:rPr>
              <a:t>Lorem ipsum dolor sit amet, consectetuer adipiscing elit. Aenean commodo ligula eget dolor. Aenean massa. Cum sociis natoque penatibus et magnis dis parturient montes, nascetur ridiculus mus. Donec quam felis, ultricies nec, pellentesque eu, pretium quis, sem. </a:t>
            </a:r>
            <a:endParaRPr lang="zh-CN" altLang="en-US" sz="1600">
              <a:solidFill>
                <a:srgbClr val="625045"/>
              </a:solidFill>
            </a:endParaRPr>
          </a:p>
        </p:txBody>
      </p:sp>
      <p:sp>
        <p:nvSpPr>
          <p:cNvPr id="60430" name="矩形 28"/>
          <p:cNvSpPr>
            <a:spLocks noChangeArrowheads="1"/>
          </p:cNvSpPr>
          <p:nvPr/>
        </p:nvSpPr>
        <p:spPr bwMode="auto">
          <a:xfrm>
            <a:off x="747713" y="3109913"/>
            <a:ext cx="1265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2800" b="1">
                <a:solidFill>
                  <a:srgbClr val="625045"/>
                </a:solidFill>
                <a:latin typeface="ADELE" pitchFamily="2" charset="0"/>
                <a:ea typeface="方正兰亭超细黑简体" panose="02000000000000000000" pitchFamily="2" charset="-122"/>
              </a:rPr>
              <a:t>Text here</a:t>
            </a:r>
          </a:p>
        </p:txBody>
      </p:sp>
      <p:sp>
        <p:nvSpPr>
          <p:cNvPr id="60431" name="矩形 29"/>
          <p:cNvSpPr>
            <a:spLocks noChangeArrowheads="1"/>
          </p:cNvSpPr>
          <p:nvPr/>
        </p:nvSpPr>
        <p:spPr bwMode="auto">
          <a:xfrm>
            <a:off x="1501775" y="1236663"/>
            <a:ext cx="1266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2800" b="1">
                <a:solidFill>
                  <a:srgbClr val="625045"/>
                </a:solidFill>
                <a:latin typeface="ADELE" pitchFamily="2" charset="0"/>
                <a:ea typeface="方正兰亭超细黑简体" panose="02000000000000000000" pitchFamily="2" charset="-122"/>
              </a:rPr>
              <a:t>Text here</a:t>
            </a:r>
          </a:p>
        </p:txBody>
      </p:sp>
      <p:sp>
        <p:nvSpPr>
          <p:cNvPr id="60432" name="矩形 30"/>
          <p:cNvSpPr>
            <a:spLocks noChangeArrowheads="1"/>
          </p:cNvSpPr>
          <p:nvPr/>
        </p:nvSpPr>
        <p:spPr bwMode="auto">
          <a:xfrm>
            <a:off x="6986588" y="3022600"/>
            <a:ext cx="1266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2800" b="1">
                <a:solidFill>
                  <a:srgbClr val="625045"/>
                </a:solidFill>
                <a:latin typeface="ADELE" pitchFamily="2" charset="0"/>
                <a:ea typeface="方正兰亭超细黑简体" panose="02000000000000000000" pitchFamily="2" charset="-122"/>
              </a:rPr>
              <a:t>Text here</a:t>
            </a:r>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矩形 9"/>
          <p:cNvSpPr>
            <a:spLocks noChangeArrowheads="1"/>
          </p:cNvSpPr>
          <p:nvPr/>
        </p:nvSpPr>
        <p:spPr bwMode="auto">
          <a:xfrm>
            <a:off x="5513388" y="-1588"/>
            <a:ext cx="3325812" cy="4308476"/>
          </a:xfrm>
          <a:prstGeom prst="rect">
            <a:avLst/>
          </a:prstGeom>
          <a:solidFill>
            <a:srgbClr val="EC5A5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61443" name="矩形 10"/>
          <p:cNvSpPr>
            <a:spLocks noChangeArrowheads="1"/>
          </p:cNvSpPr>
          <p:nvPr/>
        </p:nvSpPr>
        <p:spPr bwMode="auto">
          <a:xfrm>
            <a:off x="5659438" y="952500"/>
            <a:ext cx="2882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7200" b="1">
                <a:solidFill>
                  <a:srgbClr val="F7F2EA"/>
                </a:solidFill>
                <a:latin typeface="ADELE" pitchFamily="2" charset="0"/>
                <a:ea typeface="方正兰亭超细黑简体" panose="02000000000000000000" pitchFamily="2" charset="-122"/>
              </a:rPr>
              <a:t>Our goal</a:t>
            </a:r>
          </a:p>
        </p:txBody>
      </p:sp>
      <p:sp>
        <p:nvSpPr>
          <p:cNvPr id="61444" name="矩形 11"/>
          <p:cNvSpPr>
            <a:spLocks noChangeArrowheads="1"/>
          </p:cNvSpPr>
          <p:nvPr/>
        </p:nvSpPr>
        <p:spPr bwMode="auto">
          <a:xfrm>
            <a:off x="5775325" y="2152650"/>
            <a:ext cx="3063875"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100">
                <a:solidFill>
                  <a:schemeClr val="bg1"/>
                </a:solidFill>
                <a:cs typeface="Arial" panose="020B0604020202020204" pitchFamily="34" charset="0"/>
              </a:rPr>
              <a:t>Lorem ipsum dolor sit amet, consectetuer adipiscing elit. Aenean commodo ligula eget dolor. Aenean massa. Cum sociis natoque penatibus et magnis dis parturient montes, nascetur ridiculus mus. Donec quam felis, ultricies nec, pellentesque eu, pretium quis, sem. </a:t>
            </a:r>
            <a:endParaRPr lang="zh-CN" altLang="en-US" sz="2000">
              <a:solidFill>
                <a:schemeClr val="bg1"/>
              </a:solidFill>
            </a:endParaRPr>
          </a:p>
        </p:txBody>
      </p:sp>
    </p:spTree>
  </p:cSld>
  <p:clrMapOvr>
    <a:masterClrMapping/>
  </p:clrMapOvr>
  <p:transition>
    <p:push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矩形 9"/>
          <p:cNvSpPr>
            <a:spLocks noChangeArrowheads="1"/>
          </p:cNvSpPr>
          <p:nvPr/>
        </p:nvSpPr>
        <p:spPr bwMode="auto">
          <a:xfrm>
            <a:off x="3251200" y="136525"/>
            <a:ext cx="2882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7200" b="1" dirty="0">
                <a:solidFill>
                  <a:srgbClr val="625045"/>
                </a:solidFill>
                <a:latin typeface="ADELE" pitchFamily="2" charset="0"/>
                <a:ea typeface="方正兰亭超细黑简体" panose="02000000000000000000" pitchFamily="2" charset="-122"/>
              </a:rPr>
              <a:t>Our goal</a:t>
            </a:r>
          </a:p>
        </p:txBody>
      </p:sp>
      <p:pic>
        <p:nvPicPr>
          <p:cNvPr id="62467"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550988"/>
            <a:ext cx="3001962" cy="2001837"/>
          </a:xfrm>
          <a:prstGeom prst="rect">
            <a:avLst/>
          </a:prstGeom>
          <a:noFill/>
          <a:ln w="28575">
            <a:solidFill>
              <a:srgbClr val="F7F2EA"/>
            </a:solidFill>
            <a:miter lim="800000"/>
            <a:headEnd/>
            <a:tailEnd/>
          </a:ln>
          <a:extLst>
            <a:ext uri="{909E8E84-426E-40DD-AFC4-6F175D3DCCD1}">
              <a14:hiddenFill xmlns:a14="http://schemas.microsoft.com/office/drawing/2010/main">
                <a:solidFill>
                  <a:srgbClr val="FFFFFF"/>
                </a:solidFill>
              </a14:hiddenFill>
            </a:ext>
          </a:extLst>
        </p:spPr>
      </p:pic>
      <p:pic>
        <p:nvPicPr>
          <p:cNvPr id="62468"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7525" y="1550988"/>
            <a:ext cx="2935288" cy="2011362"/>
          </a:xfrm>
          <a:prstGeom prst="rect">
            <a:avLst/>
          </a:prstGeom>
          <a:noFill/>
          <a:ln w="28575">
            <a:solidFill>
              <a:srgbClr val="F7F2EA"/>
            </a:solidFill>
            <a:miter lim="800000"/>
            <a:headEnd/>
            <a:tailEnd/>
          </a:ln>
          <a:extLst>
            <a:ext uri="{909E8E84-426E-40DD-AFC4-6F175D3DCCD1}">
              <a14:hiddenFill xmlns:a14="http://schemas.microsoft.com/office/drawing/2010/main">
                <a:solidFill>
                  <a:srgbClr val="FFFFFF"/>
                </a:solidFill>
              </a14:hiddenFill>
            </a:ext>
          </a:extLst>
        </p:spPr>
      </p:pic>
      <p:sp>
        <p:nvSpPr>
          <p:cNvPr id="62469" name="矩形 14"/>
          <p:cNvSpPr>
            <a:spLocks noChangeArrowheads="1"/>
          </p:cNvSpPr>
          <p:nvPr/>
        </p:nvSpPr>
        <p:spPr bwMode="auto">
          <a:xfrm>
            <a:off x="3787775" y="1550988"/>
            <a:ext cx="1809750" cy="2001837"/>
          </a:xfrm>
          <a:prstGeom prst="rect">
            <a:avLst/>
          </a:prstGeom>
          <a:solidFill>
            <a:srgbClr val="ED6669"/>
          </a:solidFill>
          <a:ln w="28575">
            <a:solidFill>
              <a:srgbClr val="F7F2EA"/>
            </a:solidFill>
            <a:miter lim="800000"/>
            <a:headEnd/>
            <a:tailEnd/>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62470" name="矩形 15"/>
          <p:cNvSpPr>
            <a:spLocks noChangeArrowheads="1"/>
          </p:cNvSpPr>
          <p:nvPr/>
        </p:nvSpPr>
        <p:spPr bwMode="auto">
          <a:xfrm>
            <a:off x="785813" y="3552825"/>
            <a:ext cx="5470525" cy="1517650"/>
          </a:xfrm>
          <a:prstGeom prst="rect">
            <a:avLst/>
          </a:prstGeom>
          <a:solidFill>
            <a:srgbClr val="625045"/>
          </a:solidFill>
          <a:ln w="28575">
            <a:solidFill>
              <a:srgbClr val="F7F2EA"/>
            </a:solidFill>
            <a:miter lim="800000"/>
            <a:headEnd/>
            <a:tailEnd/>
          </a:ln>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62471" name="图片 16"/>
          <p:cNvPicPr>
            <a:picLocks noChangeAspect="1"/>
          </p:cNvPicPr>
          <p:nvPr/>
        </p:nvPicPr>
        <p:blipFill>
          <a:blip r:embed="rId4">
            <a:extLst>
              <a:ext uri="{28A0092B-C50C-407E-A947-70E740481C1C}">
                <a14:useLocalDpi xmlns:a14="http://schemas.microsoft.com/office/drawing/2010/main" val="0"/>
              </a:ext>
            </a:extLst>
          </a:blip>
          <a:srcRect l="2338" t="-2" r="-157" b="1390"/>
          <a:stretch>
            <a:fillRect/>
          </a:stretch>
        </p:blipFill>
        <p:spPr bwMode="auto">
          <a:xfrm>
            <a:off x="6291263" y="3562350"/>
            <a:ext cx="2251075" cy="1517650"/>
          </a:xfrm>
          <a:prstGeom prst="rect">
            <a:avLst/>
          </a:prstGeom>
          <a:noFill/>
          <a:ln w="28575">
            <a:solidFill>
              <a:srgbClr val="F7F2EA"/>
            </a:solidFill>
            <a:miter lim="800000"/>
            <a:headEnd/>
            <a:tailEnd/>
          </a:ln>
          <a:extLst>
            <a:ext uri="{909E8E84-426E-40DD-AFC4-6F175D3DCCD1}">
              <a14:hiddenFill xmlns:a14="http://schemas.microsoft.com/office/drawing/2010/main">
                <a:solidFill>
                  <a:srgbClr val="FFFFFF"/>
                </a:solidFill>
              </a14:hiddenFill>
            </a:ext>
          </a:extLst>
        </p:spPr>
      </p:pic>
      <p:sp>
        <p:nvSpPr>
          <p:cNvPr id="62472" name="矩形 17"/>
          <p:cNvSpPr>
            <a:spLocks noChangeArrowheads="1"/>
          </p:cNvSpPr>
          <p:nvPr/>
        </p:nvSpPr>
        <p:spPr bwMode="auto">
          <a:xfrm>
            <a:off x="1570038" y="3738563"/>
            <a:ext cx="44354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000">
                <a:solidFill>
                  <a:srgbClr val="F7F2EA"/>
                </a:solidFill>
                <a:cs typeface="Arial" panose="020B0604020202020204" pitchFamily="34" charset="0"/>
              </a:rPr>
              <a:t>Lorem ipsum dolor sit amet, consectetuer adipiscing elit. Aenean commodo ligula eget dolor. Aenean massa. Cum sociis natoque penatibus et magnis dis parturient montes, nascetur ridiculus mus. Donec quam felis, ultricies nec, pellentesque eu, pretium quis, sem. Lorem ipsum dolor sit amet, consectetuer adipiscing elit. Aenean commodo ligula eget dolor. Aenean massa. Cum sociis natoque penatibus et magnis dis parturient montes, nascetur ridiculus mus. Donec quam felis, ultricies nec, pellentesque eu, pretium quis, sem. </a:t>
            </a:r>
          </a:p>
        </p:txBody>
      </p:sp>
      <p:sp>
        <p:nvSpPr>
          <p:cNvPr id="62473" name="矩形 18"/>
          <p:cNvSpPr>
            <a:spLocks noChangeArrowheads="1"/>
          </p:cNvSpPr>
          <p:nvPr/>
        </p:nvSpPr>
        <p:spPr bwMode="auto">
          <a:xfrm>
            <a:off x="3787775" y="1860550"/>
            <a:ext cx="18510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900">
                <a:solidFill>
                  <a:srgbClr val="F7F2EA"/>
                </a:solidFill>
                <a:cs typeface="Arial" panose="020B0604020202020204" pitchFamily="34" charset="0"/>
              </a:rPr>
              <a:t>Lorem ipsum dolor sit amet, consectetuer adipiscing elit. Aenean commodo ligula eget dolor. Aenean massa. Cum sociis natoque penatibus et magnis dis parturient montes, nascetur ridiculus mus. Donec quam felis, ultricies nec, pellentesque eu, pretium quis, sem. </a:t>
            </a:r>
            <a:endParaRPr lang="zh-CN" altLang="en-US" sz="1400">
              <a:solidFill>
                <a:srgbClr val="F7F2EA"/>
              </a:solidFill>
            </a:endParaRP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矩形 1"/>
          <p:cNvSpPr>
            <a:spLocks noChangeArrowheads="1"/>
          </p:cNvSpPr>
          <p:nvPr/>
        </p:nvSpPr>
        <p:spPr bwMode="auto">
          <a:xfrm>
            <a:off x="0" y="17463"/>
            <a:ext cx="3138488" cy="1460500"/>
          </a:xfrm>
          <a:prstGeom prst="rect">
            <a:avLst/>
          </a:prstGeom>
          <a:solidFill>
            <a:srgbClr val="ED66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63491" name="矩形 9"/>
          <p:cNvSpPr>
            <a:spLocks noChangeArrowheads="1"/>
          </p:cNvSpPr>
          <p:nvPr/>
        </p:nvSpPr>
        <p:spPr bwMode="auto">
          <a:xfrm>
            <a:off x="182563" y="125413"/>
            <a:ext cx="2881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7200" b="1">
                <a:solidFill>
                  <a:srgbClr val="F7F2EA"/>
                </a:solidFill>
                <a:latin typeface="ADELE" pitchFamily="2" charset="0"/>
                <a:ea typeface="方正兰亭超细黑简体" panose="02000000000000000000" pitchFamily="2" charset="-122"/>
              </a:rPr>
              <a:t>Our goal</a:t>
            </a:r>
          </a:p>
        </p:txBody>
      </p:sp>
      <p:sp>
        <p:nvSpPr>
          <p:cNvPr id="63492" name="任意多边形 11"/>
          <p:cNvSpPr>
            <a:spLocks/>
          </p:cNvSpPr>
          <p:nvPr/>
        </p:nvSpPr>
        <p:spPr bwMode="auto">
          <a:xfrm>
            <a:off x="373063" y="1258888"/>
            <a:ext cx="6667500" cy="1946275"/>
          </a:xfrm>
          <a:custGeom>
            <a:avLst/>
            <a:gdLst>
              <a:gd name="T0" fmla="*/ 0 w 6666271"/>
              <a:gd name="T1" fmla="*/ 1945251 h 1946787"/>
              <a:gd name="T2" fmla="*/ 855880 w 6666271"/>
              <a:gd name="T3" fmla="*/ 1630868 h 1946787"/>
              <a:gd name="T4" fmla="*/ 2616826 w 6666271"/>
              <a:gd name="T5" fmla="*/ 913680 h 1946787"/>
              <a:gd name="T6" fmla="*/ 4495828 w 6666271"/>
              <a:gd name="T7" fmla="*/ 1336132 h 1946787"/>
              <a:gd name="T8" fmla="*/ 6069859 w 6666271"/>
              <a:gd name="T9" fmla="*/ 196489 h 1946787"/>
              <a:gd name="T10" fmla="*/ 6669958 w 6666271"/>
              <a:gd name="T11" fmla="*/ 0 h 19467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66271" h="1946787">
                <a:moveTo>
                  <a:pt x="0" y="1946787"/>
                </a:moveTo>
                <a:lnTo>
                  <a:pt x="855406" y="1632155"/>
                </a:lnTo>
                <a:lnTo>
                  <a:pt x="2615380" y="914400"/>
                </a:lnTo>
                <a:lnTo>
                  <a:pt x="4493342" y="1337187"/>
                </a:lnTo>
                <a:lnTo>
                  <a:pt x="6066503" y="196645"/>
                </a:lnTo>
                <a:lnTo>
                  <a:pt x="6666271" y="0"/>
                </a:lnTo>
              </a:path>
            </a:pathLst>
          </a:custGeom>
          <a:noFill/>
          <a:ln w="12700" cap="flat" cmpd="sng">
            <a:solidFill>
              <a:srgbClr val="625045"/>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3493" name="椭圆 12"/>
          <p:cNvSpPr>
            <a:spLocks noChangeArrowheads="1"/>
          </p:cNvSpPr>
          <p:nvPr/>
        </p:nvSpPr>
        <p:spPr bwMode="auto">
          <a:xfrm>
            <a:off x="1066800" y="2719388"/>
            <a:ext cx="280988" cy="279400"/>
          </a:xfrm>
          <a:prstGeom prst="ellipse">
            <a:avLst/>
          </a:prstGeom>
          <a:solidFill>
            <a:srgbClr val="ED66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endParaRPr lang="zh-CN" altLang="en-US" sz="1800">
              <a:solidFill>
                <a:srgbClr val="625045"/>
              </a:solidFill>
            </a:endParaRPr>
          </a:p>
        </p:txBody>
      </p:sp>
      <p:sp>
        <p:nvSpPr>
          <p:cNvPr id="63494" name="椭圆 13"/>
          <p:cNvSpPr>
            <a:spLocks noChangeArrowheads="1"/>
          </p:cNvSpPr>
          <p:nvPr/>
        </p:nvSpPr>
        <p:spPr bwMode="auto">
          <a:xfrm>
            <a:off x="4705350" y="2419350"/>
            <a:ext cx="279400" cy="279400"/>
          </a:xfrm>
          <a:prstGeom prst="ellipse">
            <a:avLst/>
          </a:prstGeom>
          <a:solidFill>
            <a:srgbClr val="ED66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endParaRPr lang="zh-CN" altLang="en-US" sz="1800">
              <a:solidFill>
                <a:srgbClr val="625045"/>
              </a:solidFill>
            </a:endParaRPr>
          </a:p>
        </p:txBody>
      </p:sp>
      <p:sp>
        <p:nvSpPr>
          <p:cNvPr id="63495" name="椭圆 19"/>
          <p:cNvSpPr>
            <a:spLocks noChangeArrowheads="1"/>
          </p:cNvSpPr>
          <p:nvPr/>
        </p:nvSpPr>
        <p:spPr bwMode="auto">
          <a:xfrm>
            <a:off x="6305550" y="1336675"/>
            <a:ext cx="279400" cy="280988"/>
          </a:xfrm>
          <a:prstGeom prst="ellipse">
            <a:avLst/>
          </a:prstGeom>
          <a:solidFill>
            <a:srgbClr val="ED66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63496" name="矩形 3"/>
          <p:cNvSpPr>
            <a:spLocks noChangeArrowheads="1"/>
          </p:cNvSpPr>
          <p:nvPr/>
        </p:nvSpPr>
        <p:spPr bwMode="auto">
          <a:xfrm>
            <a:off x="893763" y="3108325"/>
            <a:ext cx="6270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1400" b="1">
                <a:solidFill>
                  <a:srgbClr val="625045"/>
                </a:solidFill>
                <a:latin typeface="微软雅黑" panose="020B0503020204020204" pitchFamily="34" charset="-122"/>
                <a:sym typeface="微软雅黑" panose="020B0503020204020204" pitchFamily="34" charset="-122"/>
              </a:rPr>
              <a:t>2011</a:t>
            </a:r>
            <a:endParaRPr lang="zh-CN" altLang="en-US" sz="1400" b="1">
              <a:solidFill>
                <a:srgbClr val="625045"/>
              </a:solidFill>
              <a:latin typeface="微软雅黑" panose="020B0503020204020204" pitchFamily="34" charset="-122"/>
              <a:sym typeface="微软雅黑" panose="020B0503020204020204" pitchFamily="34" charset="-122"/>
            </a:endParaRPr>
          </a:p>
        </p:txBody>
      </p:sp>
      <p:sp>
        <p:nvSpPr>
          <p:cNvPr id="63497" name="矩形 21"/>
          <p:cNvSpPr>
            <a:spLocks noChangeArrowheads="1"/>
          </p:cNvSpPr>
          <p:nvPr/>
        </p:nvSpPr>
        <p:spPr bwMode="auto">
          <a:xfrm>
            <a:off x="434975" y="3414713"/>
            <a:ext cx="17176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000">
                <a:solidFill>
                  <a:srgbClr val="625045"/>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63498" name="矩形 3"/>
          <p:cNvSpPr>
            <a:spLocks noChangeArrowheads="1"/>
          </p:cNvSpPr>
          <p:nvPr/>
        </p:nvSpPr>
        <p:spPr bwMode="auto">
          <a:xfrm>
            <a:off x="2684463" y="2446338"/>
            <a:ext cx="627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1400" b="1">
                <a:solidFill>
                  <a:srgbClr val="625045"/>
                </a:solidFill>
                <a:latin typeface="微软雅黑" panose="020B0503020204020204" pitchFamily="34" charset="-122"/>
                <a:sym typeface="微软雅黑" panose="020B0503020204020204" pitchFamily="34" charset="-122"/>
              </a:rPr>
              <a:t>2012</a:t>
            </a:r>
            <a:endParaRPr lang="zh-CN" altLang="en-US" sz="1400" b="1">
              <a:solidFill>
                <a:srgbClr val="625045"/>
              </a:solidFill>
              <a:latin typeface="微软雅黑" panose="020B0503020204020204" pitchFamily="34" charset="-122"/>
              <a:sym typeface="微软雅黑" panose="020B0503020204020204" pitchFamily="34" charset="-122"/>
            </a:endParaRPr>
          </a:p>
        </p:txBody>
      </p:sp>
      <p:sp>
        <p:nvSpPr>
          <p:cNvPr id="63499" name="矩形 23"/>
          <p:cNvSpPr>
            <a:spLocks noChangeArrowheads="1"/>
          </p:cNvSpPr>
          <p:nvPr/>
        </p:nvSpPr>
        <p:spPr bwMode="auto">
          <a:xfrm>
            <a:off x="2152650" y="2719388"/>
            <a:ext cx="189388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000">
                <a:solidFill>
                  <a:srgbClr val="625045"/>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63500" name="矩形 3"/>
          <p:cNvSpPr>
            <a:spLocks noChangeArrowheads="1"/>
          </p:cNvSpPr>
          <p:nvPr/>
        </p:nvSpPr>
        <p:spPr bwMode="auto">
          <a:xfrm>
            <a:off x="4578350" y="2835275"/>
            <a:ext cx="627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1400" b="1">
                <a:solidFill>
                  <a:srgbClr val="625045"/>
                </a:solidFill>
                <a:latin typeface="微软雅黑" panose="020B0503020204020204" pitchFamily="34" charset="-122"/>
                <a:sym typeface="微软雅黑" panose="020B0503020204020204" pitchFamily="34" charset="-122"/>
              </a:rPr>
              <a:t>2013</a:t>
            </a:r>
            <a:endParaRPr lang="zh-CN" altLang="en-US" sz="1400" b="1">
              <a:solidFill>
                <a:srgbClr val="625045"/>
              </a:solidFill>
              <a:latin typeface="微软雅黑" panose="020B0503020204020204" pitchFamily="34" charset="-122"/>
              <a:sym typeface="微软雅黑" panose="020B0503020204020204" pitchFamily="34" charset="-122"/>
            </a:endParaRPr>
          </a:p>
        </p:txBody>
      </p:sp>
      <p:sp>
        <p:nvSpPr>
          <p:cNvPr id="63501" name="矩形 25"/>
          <p:cNvSpPr>
            <a:spLocks noChangeArrowheads="1"/>
          </p:cNvSpPr>
          <p:nvPr/>
        </p:nvSpPr>
        <p:spPr bwMode="auto">
          <a:xfrm>
            <a:off x="4046538" y="3108325"/>
            <a:ext cx="1893887"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000">
                <a:solidFill>
                  <a:srgbClr val="625045"/>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63502" name="矩形 3"/>
          <p:cNvSpPr>
            <a:spLocks noChangeArrowheads="1"/>
          </p:cNvSpPr>
          <p:nvPr/>
        </p:nvSpPr>
        <p:spPr bwMode="auto">
          <a:xfrm>
            <a:off x="6170613" y="1763713"/>
            <a:ext cx="627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1400" b="1">
                <a:solidFill>
                  <a:srgbClr val="625045"/>
                </a:solidFill>
                <a:latin typeface="微软雅黑" panose="020B0503020204020204" pitchFamily="34" charset="-122"/>
                <a:sym typeface="微软雅黑" panose="020B0503020204020204" pitchFamily="34" charset="-122"/>
              </a:rPr>
              <a:t>2014</a:t>
            </a:r>
            <a:endParaRPr lang="zh-CN" altLang="en-US" sz="1400" b="1">
              <a:solidFill>
                <a:srgbClr val="625045"/>
              </a:solidFill>
              <a:latin typeface="微软雅黑" panose="020B0503020204020204" pitchFamily="34" charset="-122"/>
              <a:sym typeface="微软雅黑" panose="020B0503020204020204" pitchFamily="34" charset="-122"/>
            </a:endParaRPr>
          </a:p>
        </p:txBody>
      </p:sp>
      <p:sp>
        <p:nvSpPr>
          <p:cNvPr id="63503" name="矩形 27"/>
          <p:cNvSpPr>
            <a:spLocks noChangeArrowheads="1"/>
          </p:cNvSpPr>
          <p:nvPr/>
        </p:nvSpPr>
        <p:spPr bwMode="auto">
          <a:xfrm>
            <a:off x="5638800" y="2036763"/>
            <a:ext cx="189388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000">
                <a:solidFill>
                  <a:srgbClr val="625045"/>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63504" name="椭圆 28"/>
          <p:cNvSpPr>
            <a:spLocks noChangeArrowheads="1"/>
          </p:cNvSpPr>
          <p:nvPr/>
        </p:nvSpPr>
        <p:spPr bwMode="auto">
          <a:xfrm>
            <a:off x="2859088" y="2030413"/>
            <a:ext cx="279400" cy="279400"/>
          </a:xfrm>
          <a:prstGeom prst="ellipse">
            <a:avLst/>
          </a:prstGeom>
          <a:solidFill>
            <a:srgbClr val="ED66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914400" eaLnBrk="1" hangingPunct="1">
              <a:lnSpc>
                <a:spcPct val="100000"/>
              </a:lnSpc>
              <a:spcBef>
                <a:spcPct val="0"/>
              </a:spcBef>
              <a:buFont typeface="Arial" panose="020B0604020202020204" pitchFamily="34" charset="0"/>
              <a:buNone/>
            </a:pPr>
            <a:endParaRPr lang="zh-CN" altLang="en-US" sz="1800">
              <a:solidFill>
                <a:srgbClr val="625045"/>
              </a:solidFill>
            </a:endParaRPr>
          </a:p>
        </p:txBody>
      </p:sp>
      <p:pic>
        <p:nvPicPr>
          <p:cNvPr id="63505" name="组合 2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388" y="390525"/>
            <a:ext cx="13779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3"/>
          <p:cNvSpPr>
            <a:spLocks noChangeArrowheads="1"/>
          </p:cNvSpPr>
          <p:nvPr/>
        </p:nvSpPr>
        <p:spPr bwMode="auto">
          <a:xfrm>
            <a:off x="331788" y="0"/>
            <a:ext cx="3100387" cy="5143500"/>
          </a:xfrm>
          <a:prstGeom prst="rect">
            <a:avLst/>
          </a:prstGeom>
          <a:solidFill>
            <a:srgbClr val="ED66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6083" name="文本框 5"/>
          <p:cNvSpPr txBox="1">
            <a:spLocks noChangeArrowheads="1"/>
          </p:cNvSpPr>
          <p:nvPr/>
        </p:nvSpPr>
        <p:spPr bwMode="auto">
          <a:xfrm>
            <a:off x="473075" y="1903413"/>
            <a:ext cx="2813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6600" b="1">
                <a:solidFill>
                  <a:srgbClr val="F7F2EA"/>
                </a:solidFill>
                <a:latin typeface="ADELE" pitchFamily="2" charset="0"/>
              </a:rPr>
              <a:t>Contents</a:t>
            </a:r>
            <a:endParaRPr lang="zh-CN" altLang="en-US" sz="6600" b="1">
              <a:solidFill>
                <a:srgbClr val="F7F2EA"/>
              </a:solidFill>
              <a:latin typeface="ADELE" pitchFamily="2" charset="0"/>
            </a:endParaRPr>
          </a:p>
        </p:txBody>
      </p:sp>
      <p:grpSp>
        <p:nvGrpSpPr>
          <p:cNvPr id="46084" name="组合 11"/>
          <p:cNvGrpSpPr>
            <a:grpSpLocks/>
          </p:cNvGrpSpPr>
          <p:nvPr/>
        </p:nvGrpSpPr>
        <p:grpSpPr bwMode="auto">
          <a:xfrm>
            <a:off x="4778375" y="1190625"/>
            <a:ext cx="635000" cy="595313"/>
            <a:chOff x="0" y="0"/>
            <a:chExt cx="636105" cy="596348"/>
          </a:xfrm>
        </p:grpSpPr>
        <p:sp>
          <p:nvSpPr>
            <p:cNvPr id="46099" name="矩形 6"/>
            <p:cNvSpPr>
              <a:spLocks noChangeArrowheads="1"/>
            </p:cNvSpPr>
            <p:nvPr/>
          </p:nvSpPr>
          <p:spPr bwMode="auto">
            <a:xfrm>
              <a:off x="6360" y="0"/>
              <a:ext cx="596348" cy="596348"/>
            </a:xfrm>
            <a:prstGeom prst="rect">
              <a:avLst/>
            </a:prstGeom>
            <a:solidFill>
              <a:srgbClr val="ED66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6100" name="文本框 10"/>
            <p:cNvSpPr txBox="1">
              <a:spLocks noChangeArrowheads="1"/>
            </p:cNvSpPr>
            <p:nvPr/>
          </p:nvSpPr>
          <p:spPr bwMode="auto">
            <a:xfrm>
              <a:off x="0" y="38167"/>
              <a:ext cx="636105" cy="52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800" b="1">
                  <a:solidFill>
                    <a:srgbClr val="F7F2EA"/>
                  </a:solidFill>
                  <a:latin typeface="ADELE" pitchFamily="2" charset="0"/>
                </a:rPr>
                <a:t>01</a:t>
              </a:r>
              <a:endParaRPr lang="zh-CN" altLang="en-US" sz="2800" b="1">
                <a:solidFill>
                  <a:srgbClr val="F7F2EA"/>
                </a:solidFill>
                <a:latin typeface="ADELE" pitchFamily="2" charset="0"/>
              </a:endParaRPr>
            </a:p>
          </p:txBody>
        </p:sp>
      </p:grpSp>
      <p:grpSp>
        <p:nvGrpSpPr>
          <p:cNvPr id="46085" name="组合 12"/>
          <p:cNvGrpSpPr>
            <a:grpSpLocks/>
          </p:cNvGrpSpPr>
          <p:nvPr/>
        </p:nvGrpSpPr>
        <p:grpSpPr bwMode="auto">
          <a:xfrm>
            <a:off x="4735513" y="2082800"/>
            <a:ext cx="693737" cy="596900"/>
            <a:chOff x="0" y="0"/>
            <a:chExt cx="694119" cy="596348"/>
          </a:xfrm>
        </p:grpSpPr>
        <p:sp>
          <p:nvSpPr>
            <p:cNvPr id="46097" name="矩形 13"/>
            <p:cNvSpPr>
              <a:spLocks noChangeArrowheads="1"/>
            </p:cNvSpPr>
            <p:nvPr/>
          </p:nvSpPr>
          <p:spPr bwMode="auto">
            <a:xfrm>
              <a:off x="61946" y="0"/>
              <a:ext cx="597229" cy="596348"/>
            </a:xfrm>
            <a:prstGeom prst="rect">
              <a:avLst/>
            </a:prstGeom>
            <a:solidFill>
              <a:srgbClr val="ED66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6098" name="文本框 14"/>
            <p:cNvSpPr txBox="1">
              <a:spLocks noChangeArrowheads="1"/>
            </p:cNvSpPr>
            <p:nvPr/>
          </p:nvSpPr>
          <p:spPr bwMode="auto">
            <a:xfrm>
              <a:off x="0" y="36479"/>
              <a:ext cx="694119" cy="52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800" b="1">
                  <a:solidFill>
                    <a:srgbClr val="F7F2EA"/>
                  </a:solidFill>
                  <a:latin typeface="ADELE" pitchFamily="2" charset="0"/>
                </a:rPr>
                <a:t>02</a:t>
              </a:r>
              <a:endParaRPr lang="zh-CN" altLang="en-US" sz="2800" b="1">
                <a:solidFill>
                  <a:srgbClr val="F7F2EA"/>
                </a:solidFill>
                <a:latin typeface="ADELE" pitchFamily="2" charset="0"/>
              </a:endParaRPr>
            </a:p>
          </p:txBody>
        </p:sp>
      </p:grpSp>
      <p:grpSp>
        <p:nvGrpSpPr>
          <p:cNvPr id="46086" name="组合 15"/>
          <p:cNvGrpSpPr>
            <a:grpSpLocks/>
          </p:cNvGrpSpPr>
          <p:nvPr/>
        </p:nvGrpSpPr>
        <p:grpSpPr bwMode="auto">
          <a:xfrm>
            <a:off x="4735513" y="2974975"/>
            <a:ext cx="693737" cy="596900"/>
            <a:chOff x="0" y="0"/>
            <a:chExt cx="694119" cy="596348"/>
          </a:xfrm>
        </p:grpSpPr>
        <p:sp>
          <p:nvSpPr>
            <p:cNvPr id="46095" name="矩形 16"/>
            <p:cNvSpPr>
              <a:spLocks noChangeArrowheads="1"/>
            </p:cNvSpPr>
            <p:nvPr/>
          </p:nvSpPr>
          <p:spPr bwMode="auto">
            <a:xfrm>
              <a:off x="61946" y="0"/>
              <a:ext cx="597229" cy="596348"/>
            </a:xfrm>
            <a:prstGeom prst="rect">
              <a:avLst/>
            </a:prstGeom>
            <a:solidFill>
              <a:srgbClr val="ED66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6096" name="文本框 17"/>
            <p:cNvSpPr txBox="1">
              <a:spLocks noChangeArrowheads="1"/>
            </p:cNvSpPr>
            <p:nvPr/>
          </p:nvSpPr>
          <p:spPr bwMode="auto">
            <a:xfrm>
              <a:off x="0" y="36479"/>
              <a:ext cx="694119" cy="52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800" b="1">
                  <a:solidFill>
                    <a:srgbClr val="F7F2EA"/>
                  </a:solidFill>
                  <a:latin typeface="ADELE" pitchFamily="2" charset="0"/>
                </a:rPr>
                <a:t>03</a:t>
              </a:r>
              <a:endParaRPr lang="zh-CN" altLang="en-US" sz="2800" b="1">
                <a:solidFill>
                  <a:srgbClr val="F7F2EA"/>
                </a:solidFill>
                <a:latin typeface="ADELE" pitchFamily="2" charset="0"/>
              </a:endParaRPr>
            </a:p>
          </p:txBody>
        </p:sp>
      </p:grpSp>
      <p:grpSp>
        <p:nvGrpSpPr>
          <p:cNvPr id="46087" name="组合 18"/>
          <p:cNvGrpSpPr>
            <a:grpSpLocks/>
          </p:cNvGrpSpPr>
          <p:nvPr/>
        </p:nvGrpSpPr>
        <p:grpSpPr bwMode="auto">
          <a:xfrm>
            <a:off x="4735513" y="3867150"/>
            <a:ext cx="693737" cy="596900"/>
            <a:chOff x="0" y="0"/>
            <a:chExt cx="694119" cy="596348"/>
          </a:xfrm>
        </p:grpSpPr>
        <p:sp>
          <p:nvSpPr>
            <p:cNvPr id="46093" name="矩形 19"/>
            <p:cNvSpPr>
              <a:spLocks noChangeArrowheads="1"/>
            </p:cNvSpPr>
            <p:nvPr/>
          </p:nvSpPr>
          <p:spPr bwMode="auto">
            <a:xfrm>
              <a:off x="61946" y="0"/>
              <a:ext cx="597229" cy="596348"/>
            </a:xfrm>
            <a:prstGeom prst="rect">
              <a:avLst/>
            </a:prstGeom>
            <a:solidFill>
              <a:srgbClr val="ED66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6094" name="文本框 20"/>
            <p:cNvSpPr txBox="1">
              <a:spLocks noChangeArrowheads="1"/>
            </p:cNvSpPr>
            <p:nvPr/>
          </p:nvSpPr>
          <p:spPr bwMode="auto">
            <a:xfrm>
              <a:off x="0" y="36479"/>
              <a:ext cx="694119" cy="52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800" b="1">
                  <a:solidFill>
                    <a:srgbClr val="F7F2EA"/>
                  </a:solidFill>
                  <a:latin typeface="ADELE" pitchFamily="2" charset="0"/>
                </a:rPr>
                <a:t>04</a:t>
              </a:r>
              <a:endParaRPr lang="zh-CN" altLang="en-US" sz="2800" b="1">
                <a:solidFill>
                  <a:srgbClr val="F7F2EA"/>
                </a:solidFill>
                <a:latin typeface="ADELE" pitchFamily="2" charset="0"/>
              </a:endParaRPr>
            </a:p>
          </p:txBody>
        </p:sp>
      </p:grpSp>
      <p:sp>
        <p:nvSpPr>
          <p:cNvPr id="46088" name="矩形 21"/>
          <p:cNvSpPr>
            <a:spLocks noChangeArrowheads="1"/>
          </p:cNvSpPr>
          <p:nvPr/>
        </p:nvSpPr>
        <p:spPr bwMode="auto">
          <a:xfrm>
            <a:off x="5454650" y="1227138"/>
            <a:ext cx="1443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3200" b="1">
                <a:solidFill>
                  <a:srgbClr val="625045"/>
                </a:solidFill>
                <a:latin typeface="ADELE" pitchFamily="2" charset="0"/>
                <a:ea typeface="方正兰亭超细黑简体" panose="02000000000000000000" pitchFamily="2" charset="-122"/>
              </a:rPr>
              <a:t>About  us</a:t>
            </a:r>
          </a:p>
        </p:txBody>
      </p:sp>
      <p:sp>
        <p:nvSpPr>
          <p:cNvPr id="46089" name="矩形 22"/>
          <p:cNvSpPr>
            <a:spLocks noChangeArrowheads="1"/>
          </p:cNvSpPr>
          <p:nvPr/>
        </p:nvSpPr>
        <p:spPr bwMode="auto">
          <a:xfrm>
            <a:off x="5429250" y="3011488"/>
            <a:ext cx="2019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3200" b="1">
                <a:solidFill>
                  <a:srgbClr val="625045"/>
                </a:solidFill>
                <a:latin typeface="ADELE" pitchFamily="2" charset="0"/>
                <a:ea typeface="方正兰亭超细黑简体" panose="02000000000000000000" pitchFamily="2" charset="-122"/>
              </a:rPr>
              <a:t>Data  analysis</a:t>
            </a:r>
          </a:p>
        </p:txBody>
      </p:sp>
      <p:sp>
        <p:nvSpPr>
          <p:cNvPr id="46090" name="矩形 23"/>
          <p:cNvSpPr>
            <a:spLocks noChangeArrowheads="1"/>
          </p:cNvSpPr>
          <p:nvPr/>
        </p:nvSpPr>
        <p:spPr bwMode="auto">
          <a:xfrm>
            <a:off x="5441950" y="2165350"/>
            <a:ext cx="1449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3200" b="1">
                <a:solidFill>
                  <a:srgbClr val="625045"/>
                </a:solidFill>
                <a:latin typeface="ADELE" pitchFamily="2" charset="0"/>
                <a:ea typeface="方正兰亭超细黑简体" panose="02000000000000000000" pitchFamily="2" charset="-122"/>
              </a:rPr>
              <a:t>Our work</a:t>
            </a:r>
          </a:p>
        </p:txBody>
      </p:sp>
      <p:sp>
        <p:nvSpPr>
          <p:cNvPr id="46091" name="矩形 24"/>
          <p:cNvSpPr>
            <a:spLocks noChangeArrowheads="1"/>
          </p:cNvSpPr>
          <p:nvPr/>
        </p:nvSpPr>
        <p:spPr bwMode="auto">
          <a:xfrm>
            <a:off x="5441950" y="3890963"/>
            <a:ext cx="1387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3200" b="1">
                <a:solidFill>
                  <a:srgbClr val="625045"/>
                </a:solidFill>
                <a:latin typeface="ADELE" pitchFamily="2" charset="0"/>
                <a:ea typeface="方正兰亭超细黑简体" panose="02000000000000000000" pitchFamily="2" charset="-122"/>
              </a:rPr>
              <a:t>Our goal</a:t>
            </a:r>
          </a:p>
        </p:txBody>
      </p:sp>
      <p:sp>
        <p:nvSpPr>
          <p:cNvPr id="46092" name="文本框 25"/>
          <p:cNvSpPr txBox="1">
            <a:spLocks noChangeArrowheads="1"/>
          </p:cNvSpPr>
          <p:nvPr/>
        </p:nvSpPr>
        <p:spPr bwMode="auto">
          <a:xfrm>
            <a:off x="968375" y="2943225"/>
            <a:ext cx="19796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zh-CN" altLang="en-US" sz="5400" b="1" dirty="0">
                <a:solidFill>
                  <a:srgbClr val="F7F2EA"/>
                </a:solidFill>
                <a:latin typeface="迷你简中倩" panose="03000509000000000000" pitchFamily="65" charset="-122"/>
                <a:ea typeface="迷你简中倩" panose="03000509000000000000" pitchFamily="65" charset="-122"/>
              </a:rPr>
              <a:t>目 录</a:t>
            </a: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矩形 8"/>
          <p:cNvSpPr>
            <a:spLocks noChangeArrowheads="1"/>
          </p:cNvSpPr>
          <p:nvPr/>
        </p:nvSpPr>
        <p:spPr bwMode="auto">
          <a:xfrm>
            <a:off x="900113" y="1497013"/>
            <a:ext cx="7343775" cy="2271712"/>
          </a:xfrm>
          <a:prstGeom prst="rect">
            <a:avLst/>
          </a:prstGeom>
          <a:solidFill>
            <a:srgbClr val="ED66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64515" name="文本框 9"/>
          <p:cNvSpPr txBox="1">
            <a:spLocks noChangeArrowheads="1"/>
          </p:cNvSpPr>
          <p:nvPr/>
        </p:nvSpPr>
        <p:spPr bwMode="auto">
          <a:xfrm>
            <a:off x="1963738" y="2216150"/>
            <a:ext cx="5216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5400" b="1">
                <a:solidFill>
                  <a:srgbClr val="F7F2EA"/>
                </a:solidFill>
                <a:latin typeface="ADELE" pitchFamily="2" charset="0"/>
              </a:rPr>
              <a:t>Thank you for watching</a:t>
            </a:r>
            <a:endParaRPr lang="zh-CN" altLang="en-US" sz="5400" b="1">
              <a:solidFill>
                <a:srgbClr val="F7F2EA"/>
              </a:solidFill>
              <a:latin typeface="ADELE" pitchFamily="2" charset="0"/>
            </a:endParaRPr>
          </a:p>
        </p:txBody>
      </p:sp>
      <p:sp>
        <p:nvSpPr>
          <p:cNvPr id="64516" name="文本框 12"/>
          <p:cNvSpPr txBox="1">
            <a:spLocks noChangeArrowheads="1"/>
          </p:cNvSpPr>
          <p:nvPr/>
        </p:nvSpPr>
        <p:spPr bwMode="auto">
          <a:xfrm>
            <a:off x="3119438" y="3140075"/>
            <a:ext cx="2744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400" b="1" i="1">
                <a:solidFill>
                  <a:srgbClr val="F7F2EA"/>
                </a:solidFill>
                <a:latin typeface="ADELE" pitchFamily="2" charset="0"/>
                <a:ea typeface="宋体" panose="02010600030101010101" pitchFamily="2" charset="-122"/>
              </a:rPr>
              <a:t>Company or person name</a:t>
            </a:r>
          </a:p>
        </p:txBody>
      </p:sp>
      <p:cxnSp>
        <p:nvCxnSpPr>
          <p:cNvPr id="64517" name="直接连接符 3"/>
          <p:cNvCxnSpPr>
            <a:cxnSpLocks noChangeShapeType="1"/>
          </p:cNvCxnSpPr>
          <p:nvPr/>
        </p:nvCxnSpPr>
        <p:spPr bwMode="auto">
          <a:xfrm>
            <a:off x="2216150" y="3140075"/>
            <a:ext cx="4711700" cy="0"/>
          </a:xfrm>
          <a:prstGeom prst="line">
            <a:avLst/>
          </a:prstGeom>
          <a:noFill/>
          <a:ln w="3175">
            <a:solidFill>
              <a:srgbClr val="F7F2EA"/>
            </a:solidFill>
            <a:round/>
            <a:headEnd/>
            <a:tailEnd/>
          </a:ln>
          <a:extLst>
            <a:ext uri="{909E8E84-426E-40DD-AFC4-6F175D3DCCD1}">
              <a14:hiddenFill xmlns:a14="http://schemas.microsoft.com/office/drawing/2010/main">
                <a:noFill/>
              </a14:hiddenFill>
            </a:ext>
          </a:extLst>
        </p:spPr>
      </p:cxnSp>
      <p:sp>
        <p:nvSpPr>
          <p:cNvPr id="64518" name="椭圆 4"/>
          <p:cNvSpPr>
            <a:spLocks noChangeArrowheads="1"/>
          </p:cNvSpPr>
          <p:nvPr/>
        </p:nvSpPr>
        <p:spPr bwMode="auto">
          <a:xfrm>
            <a:off x="1108075" y="2632075"/>
            <a:ext cx="111125" cy="111125"/>
          </a:xfrm>
          <a:prstGeom prst="ellipse">
            <a:avLst/>
          </a:prstGeom>
          <a:solidFill>
            <a:srgbClr val="F7F2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64519" name="椭圆 13"/>
          <p:cNvSpPr>
            <a:spLocks noChangeArrowheads="1"/>
          </p:cNvSpPr>
          <p:nvPr/>
        </p:nvSpPr>
        <p:spPr bwMode="auto">
          <a:xfrm>
            <a:off x="7924800" y="2632075"/>
            <a:ext cx="111125" cy="111125"/>
          </a:xfrm>
          <a:prstGeom prst="ellipse">
            <a:avLst/>
          </a:prstGeom>
          <a:solidFill>
            <a:srgbClr val="F7F2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64520" name="矩形 14"/>
          <p:cNvSpPr>
            <a:spLocks noChangeArrowheads="1"/>
          </p:cNvSpPr>
          <p:nvPr/>
        </p:nvSpPr>
        <p:spPr bwMode="auto">
          <a:xfrm>
            <a:off x="900113" y="3768725"/>
            <a:ext cx="7343775" cy="111125"/>
          </a:xfrm>
          <a:prstGeom prst="rect">
            <a:avLst/>
          </a:prstGeom>
          <a:solidFill>
            <a:srgbClr val="F18B8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64521" name="文本框 7"/>
          <p:cNvSpPr txBox="1">
            <a:spLocks noChangeArrowheads="1"/>
          </p:cNvSpPr>
          <p:nvPr/>
        </p:nvSpPr>
        <p:spPr bwMode="auto">
          <a:xfrm>
            <a:off x="4057650" y="4278313"/>
            <a:ext cx="1028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zh-CN" altLang="en-US" sz="1600" i="1" dirty="0">
                <a:solidFill>
                  <a:srgbClr val="EC5A5D"/>
                </a:solidFill>
                <a:latin typeface="时尚中黑简体" panose="01010104010101010101" pitchFamily="2" charset="-122"/>
                <a:ea typeface="时尚中黑简体" panose="01010104010101010101" pitchFamily="2" charset="-122"/>
              </a:rPr>
              <a:t>优</a:t>
            </a:r>
            <a:r>
              <a:rPr lang="zh-CN" altLang="en-US" sz="1600" i="1" dirty="0" smtClean="0">
                <a:solidFill>
                  <a:srgbClr val="EC5A5D"/>
                </a:solidFill>
                <a:latin typeface="时尚中黑简体" panose="01010104010101010101" pitchFamily="2" charset="-122"/>
                <a:ea typeface="时尚中黑简体" panose="01010104010101010101" pitchFamily="2" charset="-122"/>
              </a:rPr>
              <a:t>品</a:t>
            </a:r>
            <a:r>
              <a:rPr lang="en-US" altLang="zh-CN" sz="1600" i="1" dirty="0" smtClean="0">
                <a:solidFill>
                  <a:srgbClr val="EC5A5D"/>
                </a:solidFill>
                <a:latin typeface="时尚中黑简体" panose="01010104010101010101" pitchFamily="2" charset="-122"/>
                <a:ea typeface="时尚中黑简体" panose="01010104010101010101" pitchFamily="2" charset="-122"/>
              </a:rPr>
              <a:t>PPT </a:t>
            </a:r>
            <a:endParaRPr lang="zh-CN" altLang="en-US" sz="1600" i="1" dirty="0">
              <a:solidFill>
                <a:srgbClr val="EC5A5D"/>
              </a:solidFill>
              <a:latin typeface="时尚中黑简体" panose="01010104010101010101" pitchFamily="2" charset="-122"/>
              <a:ea typeface="时尚中黑简体" panose="01010104010101010101" pitchFamily="2" charset="-122"/>
            </a:endParaRPr>
          </a:p>
        </p:txBody>
      </p:sp>
    </p:spTree>
  </p:cSld>
  <p:clrMapOvr>
    <a:masterClrMapping/>
  </p:clrMapOvr>
  <p:transition>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888" y="2209694"/>
            <a:ext cx="447675" cy="492593"/>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4" name="矩形 3"/>
          <p:cNvSpPr/>
          <p:nvPr/>
        </p:nvSpPr>
        <p:spPr>
          <a:xfrm>
            <a:off x="2124075" y="2212399"/>
            <a:ext cx="7019925"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eaLnBrk="1" fontAlgn="auto" hangingPunct="1">
              <a:spcBef>
                <a:spcPts val="0"/>
              </a:spcBef>
              <a:spcAft>
                <a:spcPts val="0"/>
              </a:spcAft>
              <a:defRPr/>
            </a:pPr>
            <a:r>
              <a:rPr lang="en-US" altLang="zh-CN" sz="2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6984207"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400" spc="15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6984207" y="1633539"/>
            <a:ext cx="640276" cy="584488"/>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eaLnBrk="1" fontAlgn="auto" hangingPunct="1">
              <a:lnSpc>
                <a:spcPts val="1800"/>
              </a:lnSpc>
              <a:spcBef>
                <a:spcPts val="0"/>
              </a:spcBef>
              <a:spcAft>
                <a:spcPts val="0"/>
              </a:spcAft>
            </a:pPr>
            <a:r>
              <a:rPr lang="en-US" altLang="zh-CN" sz="900" kern="0" dirty="0">
                <a:solidFill>
                  <a:srgbClr val="EEECE1">
                    <a:lumMod val="25000"/>
                  </a:srgbClr>
                </a:solidFill>
                <a:latin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ndParaRPr>
          </a:p>
          <a:p>
            <a:pPr eaLnBrk="1" fontAlgn="auto" hangingPunct="1">
              <a:lnSpc>
                <a:spcPts val="1800"/>
              </a:lnSpc>
              <a:spcBef>
                <a:spcPts val="0"/>
              </a:spcBef>
              <a:spcAft>
                <a:spcPts val="0"/>
              </a:spcAft>
            </a:pPr>
            <a:r>
              <a:rPr lang="en-US" altLang="zh-CN" sz="900" kern="0" dirty="0">
                <a:solidFill>
                  <a:srgbClr val="EEECE1">
                    <a:lumMod val="25000"/>
                  </a:srgbClr>
                </a:solidFill>
                <a:latin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ndParaRPr>
          </a:p>
          <a:p>
            <a:pPr eaLnBrk="1" fontAlgn="auto" hangingPunct="1">
              <a:lnSpc>
                <a:spcPts val="1800"/>
              </a:lnSpc>
              <a:spcBef>
                <a:spcPts val="0"/>
              </a:spcBef>
              <a:spcAft>
                <a:spcPts val="0"/>
              </a:spcAft>
            </a:pPr>
            <a:r>
              <a:rPr lang="en-US" altLang="zh-CN" sz="900" kern="0" dirty="0">
                <a:solidFill>
                  <a:srgbClr val="EEECE1">
                    <a:lumMod val="25000"/>
                  </a:srgbClr>
                </a:solidFill>
                <a:latin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hlinkClick r:id="rId8"/>
              </a:rPr>
              <a:t>www.ypppt.com/jiaocheng/</a:t>
            </a:r>
            <a:r>
              <a:rPr lang="en-US" altLang="zh-CN" sz="900" kern="0" dirty="0">
                <a:solidFill>
                  <a:srgbClr val="EEECE1">
                    <a:lumMod val="25000"/>
                  </a:srgbClr>
                </a:solidFill>
                <a:latin typeface="微软雅黑" panose="020B0503020204020204" pitchFamily="34" charset="-122"/>
              </a:rPr>
              <a:t>      </a:t>
            </a:r>
          </a:p>
        </p:txBody>
      </p:sp>
    </p:spTree>
    <p:extLst>
      <p:ext uri="{BB962C8B-B14F-4D97-AF65-F5344CB8AC3E}">
        <p14:creationId xmlns:p14="http://schemas.microsoft.com/office/powerpoint/2010/main" val="590949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3"/>
          <p:cNvSpPr>
            <a:spLocks noChangeArrowheads="1"/>
          </p:cNvSpPr>
          <p:nvPr/>
        </p:nvSpPr>
        <p:spPr bwMode="auto">
          <a:xfrm>
            <a:off x="331788" y="0"/>
            <a:ext cx="3100387" cy="5143500"/>
          </a:xfrm>
          <a:prstGeom prst="rect">
            <a:avLst/>
          </a:prstGeom>
          <a:solidFill>
            <a:srgbClr val="ED66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7107" name="文本框 5"/>
          <p:cNvSpPr txBox="1">
            <a:spLocks noChangeArrowheads="1"/>
          </p:cNvSpPr>
          <p:nvPr/>
        </p:nvSpPr>
        <p:spPr bwMode="auto">
          <a:xfrm>
            <a:off x="473075" y="1903413"/>
            <a:ext cx="2813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6600" b="1">
                <a:solidFill>
                  <a:srgbClr val="F7F2EA"/>
                </a:solidFill>
                <a:latin typeface="ADELE" pitchFamily="2" charset="0"/>
              </a:rPr>
              <a:t>About  us</a:t>
            </a:r>
          </a:p>
        </p:txBody>
      </p:sp>
      <p:pic>
        <p:nvPicPr>
          <p:cNvPr id="47108" name="图片 26"/>
          <p:cNvPicPr>
            <a:picLocks noChangeAspect="1" noChangeArrowheads="1"/>
          </p:cNvPicPr>
          <p:nvPr/>
        </p:nvPicPr>
        <p:blipFill>
          <a:blip r:embed="rId2">
            <a:extLst>
              <a:ext uri="{28A0092B-C50C-407E-A947-70E740481C1C}">
                <a14:useLocalDpi xmlns:a14="http://schemas.microsoft.com/office/drawing/2010/main" val="0"/>
              </a:ext>
            </a:extLst>
          </a:blip>
          <a:srcRect l="17456" t="-2" r="18646" b="291"/>
          <a:stretch>
            <a:fillRect/>
          </a:stretch>
        </p:blipFill>
        <p:spPr bwMode="auto">
          <a:xfrm>
            <a:off x="3781425" y="0"/>
            <a:ext cx="4930775"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矩形 28"/>
          <p:cNvSpPr>
            <a:spLocks noChangeArrowheads="1"/>
          </p:cNvSpPr>
          <p:nvPr/>
        </p:nvSpPr>
        <p:spPr bwMode="auto">
          <a:xfrm>
            <a:off x="473075" y="3011488"/>
            <a:ext cx="29591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100" dirty="0">
                <a:solidFill>
                  <a:schemeClr val="bg1"/>
                </a:solidFill>
                <a:cs typeface="Arial" panose="020B0604020202020204" pitchFamily="34" charset="0"/>
              </a:rPr>
              <a:t>Lorem ipsum dolor sit </a:t>
            </a:r>
            <a:r>
              <a:rPr lang="en-US" altLang="zh-CN" sz="1100" dirty="0" err="1">
                <a:solidFill>
                  <a:schemeClr val="bg1"/>
                </a:solidFill>
                <a:cs typeface="Arial" panose="020B0604020202020204" pitchFamily="34" charset="0"/>
              </a:rPr>
              <a:t>amet</a:t>
            </a:r>
            <a:r>
              <a:rPr lang="en-US" altLang="zh-CN" sz="1100" dirty="0">
                <a:solidFill>
                  <a:schemeClr val="bg1"/>
                </a:solidFill>
                <a:cs typeface="Arial" panose="020B0604020202020204" pitchFamily="34" charset="0"/>
              </a:rPr>
              <a:t>, </a:t>
            </a:r>
            <a:r>
              <a:rPr lang="en-US" altLang="zh-CN" sz="1100" dirty="0" err="1">
                <a:solidFill>
                  <a:schemeClr val="bg1"/>
                </a:solidFill>
                <a:cs typeface="Arial" panose="020B0604020202020204" pitchFamily="34" charset="0"/>
              </a:rPr>
              <a:t>consectetuer</a:t>
            </a:r>
            <a:r>
              <a:rPr lang="en-US" altLang="zh-CN" sz="1100" dirty="0">
                <a:solidFill>
                  <a:schemeClr val="bg1"/>
                </a:solidFill>
                <a:cs typeface="Arial" panose="020B0604020202020204" pitchFamily="34" charset="0"/>
              </a:rPr>
              <a:t> </a:t>
            </a:r>
            <a:r>
              <a:rPr lang="en-US" altLang="zh-CN" sz="1100" dirty="0" err="1">
                <a:solidFill>
                  <a:schemeClr val="bg1"/>
                </a:solidFill>
                <a:cs typeface="Arial" panose="020B0604020202020204" pitchFamily="34" charset="0"/>
              </a:rPr>
              <a:t>adipiscing</a:t>
            </a:r>
            <a:r>
              <a:rPr lang="en-US" altLang="zh-CN" sz="1100" dirty="0">
                <a:solidFill>
                  <a:schemeClr val="bg1"/>
                </a:solidFill>
                <a:cs typeface="Arial" panose="020B0604020202020204" pitchFamily="34" charset="0"/>
              </a:rPr>
              <a:t> </a:t>
            </a:r>
            <a:r>
              <a:rPr lang="en-US" altLang="zh-CN" sz="1100" dirty="0" err="1">
                <a:solidFill>
                  <a:schemeClr val="bg1"/>
                </a:solidFill>
                <a:cs typeface="Arial" panose="020B0604020202020204" pitchFamily="34" charset="0"/>
              </a:rPr>
              <a:t>elit</a:t>
            </a:r>
            <a:r>
              <a:rPr lang="en-US" altLang="zh-CN" sz="1100" dirty="0">
                <a:solidFill>
                  <a:schemeClr val="bg1"/>
                </a:solidFill>
                <a:cs typeface="Arial" panose="020B0604020202020204" pitchFamily="34" charset="0"/>
              </a:rPr>
              <a:t>. </a:t>
            </a:r>
            <a:r>
              <a:rPr lang="en-US" altLang="zh-CN" sz="1100" dirty="0" err="1">
                <a:solidFill>
                  <a:schemeClr val="bg1"/>
                </a:solidFill>
                <a:cs typeface="Arial" panose="020B0604020202020204" pitchFamily="34" charset="0"/>
              </a:rPr>
              <a:t>Aenean</a:t>
            </a:r>
            <a:r>
              <a:rPr lang="en-US" altLang="zh-CN" sz="1100" dirty="0">
                <a:solidFill>
                  <a:schemeClr val="bg1"/>
                </a:solidFill>
                <a:cs typeface="Arial" panose="020B0604020202020204" pitchFamily="34" charset="0"/>
              </a:rPr>
              <a:t> </a:t>
            </a:r>
            <a:r>
              <a:rPr lang="en-US" altLang="zh-CN" sz="1100" dirty="0" err="1">
                <a:solidFill>
                  <a:schemeClr val="bg1"/>
                </a:solidFill>
                <a:cs typeface="Arial" panose="020B0604020202020204" pitchFamily="34" charset="0"/>
              </a:rPr>
              <a:t>commodo</a:t>
            </a:r>
            <a:r>
              <a:rPr lang="en-US" altLang="zh-CN" sz="1100" dirty="0">
                <a:solidFill>
                  <a:schemeClr val="bg1"/>
                </a:solidFill>
                <a:cs typeface="Arial" panose="020B0604020202020204" pitchFamily="34" charset="0"/>
              </a:rPr>
              <a:t> ligula </a:t>
            </a:r>
            <a:r>
              <a:rPr lang="en-US" altLang="zh-CN" sz="1100" dirty="0" err="1">
                <a:solidFill>
                  <a:schemeClr val="bg1"/>
                </a:solidFill>
                <a:cs typeface="Arial" panose="020B0604020202020204" pitchFamily="34" charset="0"/>
              </a:rPr>
              <a:t>eget</a:t>
            </a:r>
            <a:r>
              <a:rPr lang="en-US" altLang="zh-CN" sz="1100" dirty="0">
                <a:solidFill>
                  <a:schemeClr val="bg1"/>
                </a:solidFill>
                <a:cs typeface="Arial" panose="020B0604020202020204" pitchFamily="34" charset="0"/>
              </a:rPr>
              <a:t> dolor. </a:t>
            </a:r>
            <a:r>
              <a:rPr lang="en-US" altLang="zh-CN" sz="1100" dirty="0" err="1">
                <a:solidFill>
                  <a:schemeClr val="bg1"/>
                </a:solidFill>
                <a:cs typeface="Arial" panose="020B0604020202020204" pitchFamily="34" charset="0"/>
              </a:rPr>
              <a:t>Aenean</a:t>
            </a:r>
            <a:r>
              <a:rPr lang="en-US" altLang="zh-CN" sz="1100" dirty="0">
                <a:solidFill>
                  <a:schemeClr val="bg1"/>
                </a:solidFill>
                <a:cs typeface="Arial" panose="020B0604020202020204" pitchFamily="34" charset="0"/>
              </a:rPr>
              <a:t> </a:t>
            </a:r>
            <a:r>
              <a:rPr lang="en-US" altLang="zh-CN" sz="1100" dirty="0" err="1">
                <a:solidFill>
                  <a:schemeClr val="bg1"/>
                </a:solidFill>
                <a:cs typeface="Arial" panose="020B0604020202020204" pitchFamily="34" charset="0"/>
              </a:rPr>
              <a:t>massa</a:t>
            </a:r>
            <a:r>
              <a:rPr lang="en-US" altLang="zh-CN" sz="1100" dirty="0">
                <a:solidFill>
                  <a:schemeClr val="bg1"/>
                </a:solidFill>
                <a:cs typeface="Arial" panose="020B0604020202020204" pitchFamily="34" charset="0"/>
              </a:rPr>
              <a:t>. Cum </a:t>
            </a:r>
            <a:r>
              <a:rPr lang="en-US" altLang="zh-CN" sz="1100" dirty="0" err="1">
                <a:solidFill>
                  <a:schemeClr val="bg1"/>
                </a:solidFill>
                <a:cs typeface="Arial" panose="020B0604020202020204" pitchFamily="34" charset="0"/>
              </a:rPr>
              <a:t>sociis</a:t>
            </a:r>
            <a:r>
              <a:rPr lang="en-US" altLang="zh-CN" sz="1100" dirty="0">
                <a:solidFill>
                  <a:schemeClr val="bg1"/>
                </a:solidFill>
                <a:cs typeface="Arial" panose="020B0604020202020204" pitchFamily="34" charset="0"/>
              </a:rPr>
              <a:t> </a:t>
            </a:r>
            <a:r>
              <a:rPr lang="en-US" altLang="zh-CN" sz="1100" dirty="0" err="1">
                <a:solidFill>
                  <a:schemeClr val="bg1"/>
                </a:solidFill>
                <a:cs typeface="Arial" panose="020B0604020202020204" pitchFamily="34" charset="0"/>
              </a:rPr>
              <a:t>natoque</a:t>
            </a:r>
            <a:r>
              <a:rPr lang="en-US" altLang="zh-CN" sz="1100" dirty="0">
                <a:solidFill>
                  <a:schemeClr val="bg1"/>
                </a:solidFill>
                <a:cs typeface="Arial" panose="020B0604020202020204" pitchFamily="34" charset="0"/>
              </a:rPr>
              <a:t> </a:t>
            </a:r>
            <a:r>
              <a:rPr lang="en-US" altLang="zh-CN" sz="1100" dirty="0" err="1">
                <a:solidFill>
                  <a:schemeClr val="bg1"/>
                </a:solidFill>
                <a:cs typeface="Arial" panose="020B0604020202020204" pitchFamily="34" charset="0"/>
              </a:rPr>
              <a:t>penatibus</a:t>
            </a:r>
            <a:r>
              <a:rPr lang="en-US" altLang="zh-CN" sz="1100" dirty="0">
                <a:solidFill>
                  <a:schemeClr val="bg1"/>
                </a:solidFill>
                <a:cs typeface="Arial" panose="020B0604020202020204" pitchFamily="34" charset="0"/>
              </a:rPr>
              <a:t> et </a:t>
            </a:r>
            <a:r>
              <a:rPr lang="en-US" altLang="zh-CN" sz="1100" dirty="0" err="1">
                <a:solidFill>
                  <a:schemeClr val="bg1"/>
                </a:solidFill>
                <a:cs typeface="Arial" panose="020B0604020202020204" pitchFamily="34" charset="0"/>
              </a:rPr>
              <a:t>magnis</a:t>
            </a:r>
            <a:r>
              <a:rPr lang="en-US" altLang="zh-CN" sz="1100" dirty="0">
                <a:solidFill>
                  <a:schemeClr val="bg1"/>
                </a:solidFill>
                <a:cs typeface="Arial" panose="020B0604020202020204" pitchFamily="34" charset="0"/>
              </a:rPr>
              <a:t> dis parturient </a:t>
            </a:r>
            <a:r>
              <a:rPr lang="en-US" altLang="zh-CN" sz="1100" dirty="0" err="1">
                <a:solidFill>
                  <a:schemeClr val="bg1"/>
                </a:solidFill>
                <a:cs typeface="Arial" panose="020B0604020202020204" pitchFamily="34" charset="0"/>
              </a:rPr>
              <a:t>montes</a:t>
            </a:r>
            <a:r>
              <a:rPr lang="en-US" altLang="zh-CN" sz="1100" dirty="0">
                <a:solidFill>
                  <a:schemeClr val="bg1"/>
                </a:solidFill>
                <a:cs typeface="Arial" panose="020B0604020202020204" pitchFamily="34" charset="0"/>
              </a:rPr>
              <a:t>, </a:t>
            </a:r>
            <a:r>
              <a:rPr lang="en-US" altLang="zh-CN" sz="1100" dirty="0" err="1">
                <a:solidFill>
                  <a:schemeClr val="bg1"/>
                </a:solidFill>
                <a:cs typeface="Arial" panose="020B0604020202020204" pitchFamily="34" charset="0"/>
              </a:rPr>
              <a:t>nascetur</a:t>
            </a:r>
            <a:r>
              <a:rPr lang="en-US" altLang="zh-CN" sz="1100" dirty="0">
                <a:solidFill>
                  <a:schemeClr val="bg1"/>
                </a:solidFill>
                <a:cs typeface="Arial" panose="020B0604020202020204" pitchFamily="34" charset="0"/>
              </a:rPr>
              <a:t> </a:t>
            </a:r>
            <a:r>
              <a:rPr lang="en-US" altLang="zh-CN" sz="1100" dirty="0" err="1">
                <a:solidFill>
                  <a:schemeClr val="bg1"/>
                </a:solidFill>
                <a:cs typeface="Arial" panose="020B0604020202020204" pitchFamily="34" charset="0"/>
              </a:rPr>
              <a:t>ridiculus</a:t>
            </a:r>
            <a:r>
              <a:rPr lang="en-US" altLang="zh-CN" sz="1100" dirty="0">
                <a:solidFill>
                  <a:schemeClr val="bg1"/>
                </a:solidFill>
                <a:cs typeface="Arial" panose="020B0604020202020204" pitchFamily="34" charset="0"/>
              </a:rPr>
              <a:t> mus. </a:t>
            </a:r>
            <a:r>
              <a:rPr lang="en-US" altLang="zh-CN" sz="1100" dirty="0" err="1">
                <a:solidFill>
                  <a:schemeClr val="bg1"/>
                </a:solidFill>
                <a:cs typeface="Arial" panose="020B0604020202020204" pitchFamily="34" charset="0"/>
              </a:rPr>
              <a:t>Donec</a:t>
            </a:r>
            <a:r>
              <a:rPr lang="en-US" altLang="zh-CN" sz="1100" dirty="0">
                <a:solidFill>
                  <a:schemeClr val="bg1"/>
                </a:solidFill>
                <a:cs typeface="Arial" panose="020B0604020202020204" pitchFamily="34" charset="0"/>
              </a:rPr>
              <a:t> quam </a:t>
            </a:r>
            <a:r>
              <a:rPr lang="en-US" altLang="zh-CN" sz="1100" dirty="0" err="1">
                <a:solidFill>
                  <a:schemeClr val="bg1"/>
                </a:solidFill>
                <a:cs typeface="Arial" panose="020B0604020202020204" pitchFamily="34" charset="0"/>
              </a:rPr>
              <a:t>felis</a:t>
            </a:r>
            <a:r>
              <a:rPr lang="en-US" altLang="zh-CN" sz="1100" dirty="0">
                <a:solidFill>
                  <a:schemeClr val="bg1"/>
                </a:solidFill>
                <a:cs typeface="Arial" panose="020B0604020202020204" pitchFamily="34" charset="0"/>
              </a:rPr>
              <a:t>, </a:t>
            </a:r>
            <a:r>
              <a:rPr lang="en-US" altLang="zh-CN" sz="1100" dirty="0" err="1">
                <a:solidFill>
                  <a:schemeClr val="bg1"/>
                </a:solidFill>
                <a:cs typeface="Arial" panose="020B0604020202020204" pitchFamily="34" charset="0"/>
              </a:rPr>
              <a:t>ultricies</a:t>
            </a:r>
            <a:r>
              <a:rPr lang="en-US" altLang="zh-CN" sz="1100" dirty="0">
                <a:solidFill>
                  <a:schemeClr val="bg1"/>
                </a:solidFill>
                <a:cs typeface="Arial" panose="020B0604020202020204" pitchFamily="34" charset="0"/>
              </a:rPr>
              <a:t> </a:t>
            </a:r>
            <a:r>
              <a:rPr lang="en-US" altLang="zh-CN" sz="1100" dirty="0" err="1">
                <a:solidFill>
                  <a:schemeClr val="bg1"/>
                </a:solidFill>
                <a:cs typeface="Arial" panose="020B0604020202020204" pitchFamily="34" charset="0"/>
              </a:rPr>
              <a:t>nec</a:t>
            </a:r>
            <a:r>
              <a:rPr lang="en-US" altLang="zh-CN" sz="1100" dirty="0">
                <a:solidFill>
                  <a:schemeClr val="bg1"/>
                </a:solidFill>
                <a:cs typeface="Arial" panose="020B0604020202020204" pitchFamily="34" charset="0"/>
              </a:rPr>
              <a:t>, </a:t>
            </a:r>
            <a:r>
              <a:rPr lang="en-US" altLang="zh-CN" sz="1100" dirty="0" err="1">
                <a:solidFill>
                  <a:schemeClr val="bg1"/>
                </a:solidFill>
                <a:cs typeface="Arial" panose="020B0604020202020204" pitchFamily="34" charset="0"/>
              </a:rPr>
              <a:t>pellentesque</a:t>
            </a:r>
            <a:r>
              <a:rPr lang="en-US" altLang="zh-CN" sz="1100" dirty="0">
                <a:solidFill>
                  <a:schemeClr val="bg1"/>
                </a:solidFill>
                <a:cs typeface="Arial" panose="020B0604020202020204" pitchFamily="34" charset="0"/>
              </a:rPr>
              <a:t> </a:t>
            </a:r>
            <a:r>
              <a:rPr lang="en-US" altLang="zh-CN" sz="1100" dirty="0" err="1">
                <a:solidFill>
                  <a:schemeClr val="bg1"/>
                </a:solidFill>
                <a:cs typeface="Arial" panose="020B0604020202020204" pitchFamily="34" charset="0"/>
              </a:rPr>
              <a:t>eu</a:t>
            </a:r>
            <a:r>
              <a:rPr lang="en-US" altLang="zh-CN" sz="1100" dirty="0">
                <a:solidFill>
                  <a:schemeClr val="bg1"/>
                </a:solidFill>
                <a:cs typeface="Arial" panose="020B0604020202020204" pitchFamily="34" charset="0"/>
              </a:rPr>
              <a:t>, </a:t>
            </a:r>
            <a:r>
              <a:rPr lang="en-US" altLang="zh-CN" sz="1100" dirty="0" err="1" smtClean="0">
                <a:solidFill>
                  <a:schemeClr val="bg1"/>
                </a:solidFill>
                <a:cs typeface="Arial" panose="020B0604020202020204" pitchFamily="34" charset="0"/>
              </a:rPr>
              <a:t>retium</a:t>
            </a:r>
            <a:r>
              <a:rPr lang="en-US" altLang="zh-CN" sz="1100" dirty="0" smtClean="0">
                <a:solidFill>
                  <a:schemeClr val="bg1"/>
                </a:solidFill>
                <a:cs typeface="Arial" panose="020B0604020202020204" pitchFamily="34" charset="0"/>
              </a:rPr>
              <a:t> </a:t>
            </a:r>
            <a:r>
              <a:rPr lang="en-US" altLang="zh-CN" sz="1100" dirty="0" err="1">
                <a:solidFill>
                  <a:schemeClr val="bg1"/>
                </a:solidFill>
                <a:cs typeface="Arial" panose="020B0604020202020204" pitchFamily="34" charset="0"/>
              </a:rPr>
              <a:t>quis</a:t>
            </a:r>
            <a:r>
              <a:rPr lang="en-US" altLang="zh-CN" sz="1100" dirty="0">
                <a:solidFill>
                  <a:schemeClr val="bg1"/>
                </a:solidFill>
                <a:cs typeface="Arial" panose="020B0604020202020204" pitchFamily="34" charset="0"/>
              </a:rPr>
              <a:t>, sem. </a:t>
            </a:r>
            <a:endParaRPr lang="zh-CN" altLang="en-US" sz="2000" dirty="0">
              <a:solidFill>
                <a:schemeClr val="bg1"/>
              </a:solidFill>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矩形 29"/>
          <p:cNvSpPr>
            <a:spLocks noChangeArrowheads="1"/>
          </p:cNvSpPr>
          <p:nvPr/>
        </p:nvSpPr>
        <p:spPr bwMode="auto">
          <a:xfrm>
            <a:off x="0" y="1444625"/>
            <a:ext cx="9144000" cy="2636838"/>
          </a:xfrm>
          <a:prstGeom prst="rect">
            <a:avLst/>
          </a:prstGeom>
          <a:solidFill>
            <a:srgbClr val="ED66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8131" name="文本框 30"/>
          <p:cNvSpPr txBox="1">
            <a:spLocks noChangeArrowheads="1"/>
          </p:cNvSpPr>
          <p:nvPr/>
        </p:nvSpPr>
        <p:spPr bwMode="auto">
          <a:xfrm>
            <a:off x="3595688" y="227013"/>
            <a:ext cx="19526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4400" b="1">
                <a:solidFill>
                  <a:srgbClr val="625045"/>
                </a:solidFill>
                <a:latin typeface="ADELE" pitchFamily="2" charset="0"/>
              </a:rPr>
              <a:t>About  us</a:t>
            </a:r>
          </a:p>
        </p:txBody>
      </p:sp>
      <p:sp>
        <p:nvSpPr>
          <p:cNvPr id="48132" name="矩形 31"/>
          <p:cNvSpPr>
            <a:spLocks noChangeArrowheads="1"/>
          </p:cNvSpPr>
          <p:nvPr/>
        </p:nvSpPr>
        <p:spPr bwMode="auto">
          <a:xfrm>
            <a:off x="144463" y="2330450"/>
            <a:ext cx="49561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100">
                <a:solidFill>
                  <a:schemeClr val="bg1"/>
                </a:solidFill>
                <a:cs typeface="Arial" panose="020B0604020202020204" pitchFamily="34" charset="0"/>
              </a:rPr>
              <a:t>Lorem ipsum dolor sit amet, consectetuer adipiscing elit. Aenean commodo ligula eget dolor. Aenean massa. Cum sociis natoque penatibus et magnis dis parturient montes, nascetur ridiculus mus. Donec quam felis, ultricies nec, pellentesque eu, pretium quis, sem. Lorem ipsum dolor sit amet, consectetuer adipiscing elit. Aenean commodo ligula eget dolor. Aenean massa. Cum sociis natoque penatibus et magnis dis parturient montes, nascetur ridiculus mus. Donec quam felis, ultricies nec, pellentesque eu, pretium quis, sem. </a:t>
            </a:r>
          </a:p>
        </p:txBody>
      </p:sp>
      <p:pic>
        <p:nvPicPr>
          <p:cNvPr id="48133" name="图片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638" y="1444625"/>
            <a:ext cx="395605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矩形 33"/>
          <p:cNvSpPr>
            <a:spLocks noChangeArrowheads="1"/>
          </p:cNvSpPr>
          <p:nvPr/>
        </p:nvSpPr>
        <p:spPr bwMode="auto">
          <a:xfrm>
            <a:off x="144463" y="1804988"/>
            <a:ext cx="3273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000">
                <a:solidFill>
                  <a:srgbClr val="FFFFFF"/>
                </a:solidFill>
                <a:cs typeface="Arial" panose="020B0604020202020204" pitchFamily="34" charset="0"/>
              </a:rPr>
              <a:t>Lorem ipsum dolor sit amet</a:t>
            </a:r>
            <a:endParaRPr lang="zh-CN" altLang="en-US" sz="2400">
              <a:solidFill>
                <a:srgbClr val="FFFFFF"/>
              </a:solidFill>
            </a:endParaRP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图片 37"/>
          <p:cNvPicPr>
            <a:picLocks noChangeAspect="1" noChangeArrowheads="1"/>
          </p:cNvPicPr>
          <p:nvPr/>
        </p:nvPicPr>
        <p:blipFill>
          <a:blip r:embed="rId2">
            <a:extLst>
              <a:ext uri="{28A0092B-C50C-407E-A947-70E740481C1C}">
                <a14:useLocalDpi xmlns:a14="http://schemas.microsoft.com/office/drawing/2010/main" val="0"/>
              </a:ext>
            </a:extLst>
          </a:blip>
          <a:srcRect t="2" r="26103" b="290"/>
          <a:stretch>
            <a:fillRect/>
          </a:stretch>
        </p:blipFill>
        <p:spPr bwMode="auto">
          <a:xfrm>
            <a:off x="0" y="0"/>
            <a:ext cx="57245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平行四边形 36"/>
          <p:cNvSpPr>
            <a:spLocks noChangeArrowheads="1"/>
          </p:cNvSpPr>
          <p:nvPr/>
        </p:nvSpPr>
        <p:spPr bwMode="auto">
          <a:xfrm>
            <a:off x="2944813" y="0"/>
            <a:ext cx="6199187" cy="5143500"/>
          </a:xfrm>
          <a:prstGeom prst="parallelogram">
            <a:avLst>
              <a:gd name="adj" fmla="val 40666"/>
            </a:avLst>
          </a:prstGeom>
          <a:solidFill>
            <a:srgbClr val="ED66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9156" name="文本框 30"/>
          <p:cNvSpPr txBox="1">
            <a:spLocks noChangeArrowheads="1"/>
          </p:cNvSpPr>
          <p:nvPr/>
        </p:nvSpPr>
        <p:spPr bwMode="auto">
          <a:xfrm>
            <a:off x="5746750" y="147638"/>
            <a:ext cx="19526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4400" b="1">
                <a:solidFill>
                  <a:srgbClr val="FFFFFF"/>
                </a:solidFill>
                <a:latin typeface="ADELE" pitchFamily="2" charset="0"/>
              </a:rPr>
              <a:t>About  us</a:t>
            </a:r>
          </a:p>
        </p:txBody>
      </p:sp>
      <p:grpSp>
        <p:nvGrpSpPr>
          <p:cNvPr id="49157" name="组合 4"/>
          <p:cNvGrpSpPr>
            <a:grpSpLocks/>
          </p:cNvGrpSpPr>
          <p:nvPr/>
        </p:nvGrpSpPr>
        <p:grpSpPr bwMode="auto">
          <a:xfrm>
            <a:off x="4556125" y="1228725"/>
            <a:ext cx="3808413" cy="708025"/>
            <a:chOff x="0" y="0"/>
            <a:chExt cx="3808438" cy="707886"/>
          </a:xfrm>
        </p:grpSpPr>
        <p:sp>
          <p:nvSpPr>
            <p:cNvPr id="49166" name="矩形 38"/>
            <p:cNvSpPr>
              <a:spLocks noChangeArrowheads="1"/>
            </p:cNvSpPr>
            <p:nvPr/>
          </p:nvSpPr>
          <p:spPr bwMode="auto">
            <a:xfrm>
              <a:off x="543887" y="0"/>
              <a:ext cx="32645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000">
                  <a:solidFill>
                    <a:schemeClr val="bg1"/>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49167" name="文本框 7"/>
            <p:cNvSpPr txBox="1">
              <a:spLocks noChangeArrowheads="1"/>
            </p:cNvSpPr>
            <p:nvPr/>
          </p:nvSpPr>
          <p:spPr bwMode="auto">
            <a:xfrm>
              <a:off x="0" y="68250"/>
              <a:ext cx="630242" cy="52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800" b="1">
                  <a:solidFill>
                    <a:srgbClr val="FFFFFF"/>
                  </a:solidFill>
                  <a:latin typeface="ADELE" pitchFamily="2" charset="0"/>
                </a:rPr>
                <a:t>01</a:t>
              </a:r>
            </a:p>
          </p:txBody>
        </p:sp>
        <p:cxnSp>
          <p:nvCxnSpPr>
            <p:cNvPr id="49168" name="直接连接符 2"/>
            <p:cNvCxnSpPr>
              <a:cxnSpLocks noChangeShapeType="1"/>
            </p:cNvCxnSpPr>
            <p:nvPr/>
          </p:nvCxnSpPr>
          <p:spPr bwMode="auto">
            <a:xfrm>
              <a:off x="544517" y="1588"/>
              <a:ext cx="0" cy="657096"/>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cxnSp>
      </p:grpSp>
      <p:grpSp>
        <p:nvGrpSpPr>
          <p:cNvPr id="49158" name="组合 3"/>
          <p:cNvGrpSpPr>
            <a:grpSpLocks/>
          </p:cNvGrpSpPr>
          <p:nvPr/>
        </p:nvGrpSpPr>
        <p:grpSpPr bwMode="auto">
          <a:xfrm>
            <a:off x="3997325" y="2314575"/>
            <a:ext cx="3924300" cy="708025"/>
            <a:chOff x="0" y="0"/>
            <a:chExt cx="3923746" cy="707886"/>
          </a:xfrm>
        </p:grpSpPr>
        <p:sp>
          <p:nvSpPr>
            <p:cNvPr id="49163" name="矩形 39"/>
            <p:cNvSpPr>
              <a:spLocks noChangeArrowheads="1"/>
            </p:cNvSpPr>
            <p:nvPr/>
          </p:nvSpPr>
          <p:spPr bwMode="auto">
            <a:xfrm>
              <a:off x="659195" y="0"/>
              <a:ext cx="32645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000">
                  <a:solidFill>
                    <a:schemeClr val="bg1"/>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49164" name="文本框 10"/>
            <p:cNvSpPr txBox="1">
              <a:spLocks noChangeArrowheads="1"/>
            </p:cNvSpPr>
            <p:nvPr/>
          </p:nvSpPr>
          <p:spPr bwMode="auto">
            <a:xfrm>
              <a:off x="0" y="123801"/>
              <a:ext cx="769829" cy="52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800" b="1">
                  <a:solidFill>
                    <a:srgbClr val="FFFFFF"/>
                  </a:solidFill>
                  <a:latin typeface="ADELE" pitchFamily="2" charset="0"/>
                </a:rPr>
                <a:t>02</a:t>
              </a:r>
            </a:p>
          </p:txBody>
        </p:sp>
        <p:cxnSp>
          <p:nvCxnSpPr>
            <p:cNvPr id="49165" name="直接连接符 11"/>
            <p:cNvCxnSpPr>
              <a:cxnSpLocks noChangeShapeType="1"/>
            </p:cNvCxnSpPr>
            <p:nvPr/>
          </p:nvCxnSpPr>
          <p:spPr bwMode="auto">
            <a:xfrm>
              <a:off x="658720" y="50790"/>
              <a:ext cx="0" cy="657096"/>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cxnSp>
      </p:grpSp>
      <p:grpSp>
        <p:nvGrpSpPr>
          <p:cNvPr id="49159" name="组合 5"/>
          <p:cNvGrpSpPr>
            <a:grpSpLocks/>
          </p:cNvGrpSpPr>
          <p:nvPr/>
        </p:nvGrpSpPr>
        <p:grpSpPr bwMode="auto">
          <a:xfrm>
            <a:off x="3554413" y="3402013"/>
            <a:ext cx="3808412" cy="708025"/>
            <a:chOff x="0" y="0"/>
            <a:chExt cx="3808176" cy="707886"/>
          </a:xfrm>
        </p:grpSpPr>
        <p:sp>
          <p:nvSpPr>
            <p:cNvPr id="49160" name="矩形 41"/>
            <p:cNvSpPr>
              <a:spLocks noChangeArrowheads="1"/>
            </p:cNvSpPr>
            <p:nvPr/>
          </p:nvSpPr>
          <p:spPr bwMode="auto">
            <a:xfrm>
              <a:off x="650806" y="0"/>
              <a:ext cx="31573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000">
                  <a:solidFill>
                    <a:schemeClr val="bg1"/>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49161" name="文本框 12"/>
            <p:cNvSpPr txBox="1">
              <a:spLocks noChangeArrowheads="1"/>
            </p:cNvSpPr>
            <p:nvPr/>
          </p:nvSpPr>
          <p:spPr bwMode="auto">
            <a:xfrm>
              <a:off x="0" y="71423"/>
              <a:ext cx="769889" cy="52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800" b="1">
                  <a:solidFill>
                    <a:srgbClr val="FFFFFF"/>
                  </a:solidFill>
                  <a:latin typeface="ADELE" pitchFamily="2" charset="0"/>
                </a:rPr>
                <a:t>03</a:t>
              </a:r>
            </a:p>
          </p:txBody>
        </p:sp>
        <p:cxnSp>
          <p:nvCxnSpPr>
            <p:cNvPr id="49162" name="直接连接符 13"/>
            <p:cNvCxnSpPr>
              <a:cxnSpLocks noChangeShapeType="1"/>
            </p:cNvCxnSpPr>
            <p:nvPr/>
          </p:nvCxnSpPr>
          <p:spPr bwMode="auto">
            <a:xfrm>
              <a:off x="650835" y="0"/>
              <a:ext cx="0" cy="657096"/>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矩形 8"/>
          <p:cNvSpPr>
            <a:spLocks noChangeArrowheads="1"/>
          </p:cNvSpPr>
          <p:nvPr/>
        </p:nvSpPr>
        <p:spPr bwMode="auto">
          <a:xfrm>
            <a:off x="0" y="277813"/>
            <a:ext cx="9144000" cy="1444625"/>
          </a:xfrm>
          <a:prstGeom prst="rect">
            <a:avLst/>
          </a:prstGeom>
          <a:solidFill>
            <a:srgbClr val="ED66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0179" name="文本框 26"/>
          <p:cNvSpPr txBox="1">
            <a:spLocks noChangeArrowheads="1"/>
          </p:cNvSpPr>
          <p:nvPr/>
        </p:nvSpPr>
        <p:spPr bwMode="auto">
          <a:xfrm>
            <a:off x="280988" y="615950"/>
            <a:ext cx="25130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4400" b="1">
                <a:solidFill>
                  <a:srgbClr val="FFFFFF"/>
                </a:solidFill>
                <a:latin typeface="ADELE" pitchFamily="2" charset="0"/>
              </a:rPr>
              <a:t>About  team</a:t>
            </a:r>
          </a:p>
        </p:txBody>
      </p:sp>
      <p:pic>
        <p:nvPicPr>
          <p:cNvPr id="50180"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13" y="2005013"/>
            <a:ext cx="136525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图片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213" y="2011363"/>
            <a:ext cx="1366837"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图片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588" y="2060575"/>
            <a:ext cx="13652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矩形 31"/>
          <p:cNvSpPr>
            <a:spLocks noChangeArrowheads="1"/>
          </p:cNvSpPr>
          <p:nvPr/>
        </p:nvSpPr>
        <p:spPr bwMode="auto">
          <a:xfrm>
            <a:off x="609600" y="3762375"/>
            <a:ext cx="22415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000">
                <a:solidFill>
                  <a:srgbClr val="625045"/>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50184" name="矩形 32"/>
          <p:cNvSpPr>
            <a:spLocks noChangeArrowheads="1"/>
          </p:cNvSpPr>
          <p:nvPr/>
        </p:nvSpPr>
        <p:spPr bwMode="auto">
          <a:xfrm>
            <a:off x="3575050" y="3762375"/>
            <a:ext cx="22431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000">
                <a:solidFill>
                  <a:srgbClr val="625045"/>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50185" name="矩形 33"/>
          <p:cNvSpPr>
            <a:spLocks noChangeArrowheads="1"/>
          </p:cNvSpPr>
          <p:nvPr/>
        </p:nvSpPr>
        <p:spPr bwMode="auto">
          <a:xfrm>
            <a:off x="6880225" y="3762375"/>
            <a:ext cx="22415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000">
                <a:solidFill>
                  <a:srgbClr val="625045"/>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50186" name="文本框 34"/>
          <p:cNvSpPr txBox="1">
            <a:spLocks noChangeArrowheads="1"/>
          </p:cNvSpPr>
          <p:nvPr/>
        </p:nvSpPr>
        <p:spPr bwMode="auto">
          <a:xfrm>
            <a:off x="782638" y="3332163"/>
            <a:ext cx="1508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800" b="1">
                <a:solidFill>
                  <a:srgbClr val="ED6669"/>
                </a:solidFill>
                <a:latin typeface="ADELE" pitchFamily="2" charset="0"/>
              </a:rPr>
              <a:t>Your name</a:t>
            </a:r>
          </a:p>
        </p:txBody>
      </p:sp>
      <p:sp>
        <p:nvSpPr>
          <p:cNvPr id="50187" name="文本框 35"/>
          <p:cNvSpPr txBox="1">
            <a:spLocks noChangeArrowheads="1"/>
          </p:cNvSpPr>
          <p:nvPr/>
        </p:nvSpPr>
        <p:spPr bwMode="auto">
          <a:xfrm>
            <a:off x="3913188" y="3332163"/>
            <a:ext cx="1509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800" b="1">
                <a:solidFill>
                  <a:srgbClr val="ED6669"/>
                </a:solidFill>
                <a:latin typeface="ADELE" pitchFamily="2" charset="0"/>
              </a:rPr>
              <a:t>Your name</a:t>
            </a:r>
          </a:p>
        </p:txBody>
      </p:sp>
      <p:sp>
        <p:nvSpPr>
          <p:cNvPr id="50188" name="文本框 40"/>
          <p:cNvSpPr txBox="1">
            <a:spLocks noChangeArrowheads="1"/>
          </p:cNvSpPr>
          <p:nvPr/>
        </p:nvSpPr>
        <p:spPr bwMode="auto">
          <a:xfrm>
            <a:off x="7053263" y="3332163"/>
            <a:ext cx="1509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800" b="1">
                <a:solidFill>
                  <a:srgbClr val="ED6669"/>
                </a:solidFill>
                <a:latin typeface="ADELE" pitchFamily="2" charset="0"/>
              </a:rPr>
              <a:t>Your name</a:t>
            </a:r>
          </a:p>
        </p:txBody>
      </p:sp>
      <p:sp>
        <p:nvSpPr>
          <p:cNvPr id="50189" name="椭圆 18"/>
          <p:cNvSpPr>
            <a:spLocks noChangeArrowheads="1"/>
          </p:cNvSpPr>
          <p:nvPr/>
        </p:nvSpPr>
        <p:spPr bwMode="auto">
          <a:xfrm>
            <a:off x="741363" y="1947863"/>
            <a:ext cx="1477962" cy="1477962"/>
          </a:xfrm>
          <a:prstGeom prst="ellipse">
            <a:avLst/>
          </a:prstGeom>
          <a:noFill/>
          <a:ln w="12700">
            <a:solidFill>
              <a:srgbClr val="ED6669"/>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0190" name="椭圆 43"/>
          <p:cNvSpPr>
            <a:spLocks noChangeArrowheads="1"/>
          </p:cNvSpPr>
          <p:nvPr/>
        </p:nvSpPr>
        <p:spPr bwMode="auto">
          <a:xfrm>
            <a:off x="3913188" y="1957388"/>
            <a:ext cx="1477962" cy="1477962"/>
          </a:xfrm>
          <a:prstGeom prst="ellipse">
            <a:avLst/>
          </a:prstGeom>
          <a:noFill/>
          <a:ln w="12700">
            <a:solidFill>
              <a:srgbClr val="ED6669"/>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0191" name="椭圆 46"/>
          <p:cNvSpPr>
            <a:spLocks noChangeArrowheads="1"/>
          </p:cNvSpPr>
          <p:nvPr/>
        </p:nvSpPr>
        <p:spPr bwMode="auto">
          <a:xfrm>
            <a:off x="7045325" y="1957388"/>
            <a:ext cx="1476375" cy="1477962"/>
          </a:xfrm>
          <a:prstGeom prst="ellipse">
            <a:avLst/>
          </a:prstGeom>
          <a:noFill/>
          <a:ln w="12700">
            <a:solidFill>
              <a:srgbClr val="ED6669"/>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图片 1"/>
          <p:cNvPicPr>
            <a:picLocks noChangeAspect="1" noChangeArrowheads="1"/>
          </p:cNvPicPr>
          <p:nvPr/>
        </p:nvPicPr>
        <p:blipFill>
          <a:blip r:embed="rId2">
            <a:extLst>
              <a:ext uri="{28A0092B-C50C-407E-A947-70E740481C1C}">
                <a14:useLocalDpi xmlns:a14="http://schemas.microsoft.com/office/drawing/2010/main" val="0"/>
              </a:ext>
            </a:extLst>
          </a:blip>
          <a:srcRect l="13913" b="32"/>
          <a:stretch>
            <a:fillRect/>
          </a:stretch>
        </p:blipFill>
        <p:spPr bwMode="auto">
          <a:xfrm>
            <a:off x="-26988" y="0"/>
            <a:ext cx="7872413"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矩形 8"/>
          <p:cNvSpPr>
            <a:spLocks noChangeArrowheads="1"/>
          </p:cNvSpPr>
          <p:nvPr/>
        </p:nvSpPr>
        <p:spPr bwMode="auto">
          <a:xfrm>
            <a:off x="4572000" y="0"/>
            <a:ext cx="4572000" cy="5143500"/>
          </a:xfrm>
          <a:prstGeom prst="rect">
            <a:avLst/>
          </a:prstGeom>
          <a:solidFill>
            <a:srgbClr val="ED66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1204" name="文本框 26"/>
          <p:cNvSpPr txBox="1">
            <a:spLocks noChangeArrowheads="1"/>
          </p:cNvSpPr>
          <p:nvPr/>
        </p:nvSpPr>
        <p:spPr bwMode="auto">
          <a:xfrm>
            <a:off x="5964238" y="509588"/>
            <a:ext cx="17875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4400" b="1">
                <a:solidFill>
                  <a:srgbClr val="FFFFFF"/>
                </a:solidFill>
                <a:latin typeface="ADELE" pitchFamily="2" charset="0"/>
              </a:rPr>
              <a:t>DASIY</a:t>
            </a:r>
          </a:p>
        </p:txBody>
      </p:sp>
      <p:sp>
        <p:nvSpPr>
          <p:cNvPr id="51205" name="矩形 16"/>
          <p:cNvSpPr>
            <a:spLocks noChangeArrowheads="1"/>
          </p:cNvSpPr>
          <p:nvPr/>
        </p:nvSpPr>
        <p:spPr bwMode="auto">
          <a:xfrm>
            <a:off x="4810125" y="1279525"/>
            <a:ext cx="43338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100">
                <a:solidFill>
                  <a:srgbClr val="F7F2EA"/>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51206" name="圆角矩形 3"/>
          <p:cNvSpPr>
            <a:spLocks noChangeArrowheads="1"/>
          </p:cNvSpPr>
          <p:nvPr/>
        </p:nvSpPr>
        <p:spPr bwMode="auto">
          <a:xfrm>
            <a:off x="4983163" y="2484438"/>
            <a:ext cx="3511550" cy="185737"/>
          </a:xfrm>
          <a:prstGeom prst="roundRect">
            <a:avLst>
              <a:gd name="adj" fmla="val 50000"/>
            </a:avLst>
          </a:prstGeom>
          <a:solidFill>
            <a:srgbClr val="62504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1207" name="圆角矩形 19"/>
          <p:cNvSpPr>
            <a:spLocks noChangeArrowheads="1"/>
          </p:cNvSpPr>
          <p:nvPr/>
        </p:nvSpPr>
        <p:spPr bwMode="auto">
          <a:xfrm>
            <a:off x="4983163" y="3065463"/>
            <a:ext cx="3511550" cy="185737"/>
          </a:xfrm>
          <a:prstGeom prst="roundRect">
            <a:avLst>
              <a:gd name="adj" fmla="val 50000"/>
            </a:avLst>
          </a:prstGeom>
          <a:solidFill>
            <a:srgbClr val="62504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1208" name="圆角矩形 20"/>
          <p:cNvSpPr>
            <a:spLocks noChangeArrowheads="1"/>
          </p:cNvSpPr>
          <p:nvPr/>
        </p:nvSpPr>
        <p:spPr bwMode="auto">
          <a:xfrm>
            <a:off x="4983163" y="3648075"/>
            <a:ext cx="3511550" cy="184150"/>
          </a:xfrm>
          <a:prstGeom prst="roundRect">
            <a:avLst>
              <a:gd name="adj" fmla="val 50000"/>
            </a:avLst>
          </a:prstGeom>
          <a:solidFill>
            <a:srgbClr val="62504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1209" name="圆角矩形 21"/>
          <p:cNvSpPr>
            <a:spLocks noChangeArrowheads="1"/>
          </p:cNvSpPr>
          <p:nvPr/>
        </p:nvSpPr>
        <p:spPr bwMode="auto">
          <a:xfrm>
            <a:off x="4983163" y="2484438"/>
            <a:ext cx="2768600" cy="185737"/>
          </a:xfrm>
          <a:prstGeom prst="roundRect">
            <a:avLst>
              <a:gd name="adj" fmla="val 50000"/>
            </a:avLst>
          </a:prstGeom>
          <a:solidFill>
            <a:srgbClr val="F7F2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1210" name="圆角矩形 22"/>
          <p:cNvSpPr>
            <a:spLocks noChangeArrowheads="1"/>
          </p:cNvSpPr>
          <p:nvPr/>
        </p:nvSpPr>
        <p:spPr bwMode="auto">
          <a:xfrm>
            <a:off x="4983163" y="3057525"/>
            <a:ext cx="2206625" cy="193675"/>
          </a:xfrm>
          <a:prstGeom prst="roundRect">
            <a:avLst>
              <a:gd name="adj" fmla="val 50000"/>
            </a:avLst>
          </a:prstGeom>
          <a:solidFill>
            <a:srgbClr val="F7F2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1211" name="圆角矩形 23"/>
          <p:cNvSpPr>
            <a:spLocks noChangeArrowheads="1"/>
          </p:cNvSpPr>
          <p:nvPr/>
        </p:nvSpPr>
        <p:spPr bwMode="auto">
          <a:xfrm>
            <a:off x="4983163" y="3640138"/>
            <a:ext cx="3273425" cy="192087"/>
          </a:xfrm>
          <a:prstGeom prst="roundRect">
            <a:avLst>
              <a:gd name="adj" fmla="val 50000"/>
            </a:avLst>
          </a:prstGeom>
          <a:solidFill>
            <a:srgbClr val="F7F2E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1212" name="文本框 25"/>
          <p:cNvSpPr txBox="1">
            <a:spLocks noChangeArrowheads="1"/>
          </p:cNvSpPr>
          <p:nvPr/>
        </p:nvSpPr>
        <p:spPr bwMode="auto">
          <a:xfrm>
            <a:off x="8455025" y="2297113"/>
            <a:ext cx="596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400" b="1">
                <a:solidFill>
                  <a:srgbClr val="FFFFFF"/>
                </a:solidFill>
                <a:latin typeface="ADELE" pitchFamily="2" charset="0"/>
              </a:rPr>
              <a:t>text</a:t>
            </a:r>
          </a:p>
        </p:txBody>
      </p:sp>
      <p:sp>
        <p:nvSpPr>
          <p:cNvPr id="51213" name="文本框 27"/>
          <p:cNvSpPr txBox="1">
            <a:spLocks noChangeArrowheads="1"/>
          </p:cNvSpPr>
          <p:nvPr/>
        </p:nvSpPr>
        <p:spPr bwMode="auto">
          <a:xfrm>
            <a:off x="8469313" y="2835275"/>
            <a:ext cx="595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400" b="1">
                <a:solidFill>
                  <a:srgbClr val="FFFFFF"/>
                </a:solidFill>
                <a:latin typeface="ADELE" pitchFamily="2" charset="0"/>
              </a:rPr>
              <a:t>text</a:t>
            </a:r>
          </a:p>
        </p:txBody>
      </p:sp>
      <p:sp>
        <p:nvSpPr>
          <p:cNvPr id="51214" name="文本框 30"/>
          <p:cNvSpPr txBox="1">
            <a:spLocks noChangeArrowheads="1"/>
          </p:cNvSpPr>
          <p:nvPr/>
        </p:nvSpPr>
        <p:spPr bwMode="auto">
          <a:xfrm>
            <a:off x="8488363" y="3443288"/>
            <a:ext cx="595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2400" b="1">
                <a:solidFill>
                  <a:srgbClr val="FFFFFF"/>
                </a:solidFill>
                <a:latin typeface="ADELE" pitchFamily="2" charset="0"/>
              </a:rPr>
              <a:t>text</a:t>
            </a:r>
          </a:p>
        </p:txBody>
      </p:sp>
      <p:sp>
        <p:nvSpPr>
          <p:cNvPr id="51215" name="矩形 36"/>
          <p:cNvSpPr>
            <a:spLocks noChangeArrowheads="1"/>
          </p:cNvSpPr>
          <p:nvPr/>
        </p:nvSpPr>
        <p:spPr bwMode="auto">
          <a:xfrm>
            <a:off x="4471988" y="-1588"/>
            <a:ext cx="100012" cy="5145088"/>
          </a:xfrm>
          <a:prstGeom prst="rect">
            <a:avLst/>
          </a:prstGeom>
          <a:solidFill>
            <a:srgbClr val="F18B8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1216" name="文本框 15"/>
          <p:cNvSpPr txBox="1">
            <a:spLocks noChangeArrowheads="1"/>
          </p:cNvSpPr>
          <p:nvPr/>
        </p:nvSpPr>
        <p:spPr bwMode="auto">
          <a:xfrm>
            <a:off x="7248525" y="2092325"/>
            <a:ext cx="596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600" b="1">
                <a:solidFill>
                  <a:srgbClr val="FFFFFF"/>
                </a:solidFill>
                <a:latin typeface="ADELE" pitchFamily="2" charset="0"/>
              </a:rPr>
              <a:t>80%</a:t>
            </a:r>
          </a:p>
        </p:txBody>
      </p:sp>
      <p:sp>
        <p:nvSpPr>
          <p:cNvPr id="51217" name="文本框 17"/>
          <p:cNvSpPr txBox="1">
            <a:spLocks noChangeArrowheads="1"/>
          </p:cNvSpPr>
          <p:nvPr/>
        </p:nvSpPr>
        <p:spPr bwMode="auto">
          <a:xfrm>
            <a:off x="6891338" y="2705100"/>
            <a:ext cx="596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600" b="1">
                <a:solidFill>
                  <a:srgbClr val="FFFFFF"/>
                </a:solidFill>
                <a:latin typeface="ADELE" pitchFamily="2" charset="0"/>
              </a:rPr>
              <a:t>70%</a:t>
            </a:r>
          </a:p>
        </p:txBody>
      </p:sp>
      <p:sp>
        <p:nvSpPr>
          <p:cNvPr id="51218" name="文本框 18"/>
          <p:cNvSpPr txBox="1">
            <a:spLocks noChangeArrowheads="1"/>
          </p:cNvSpPr>
          <p:nvPr/>
        </p:nvSpPr>
        <p:spPr bwMode="auto">
          <a:xfrm>
            <a:off x="7831138" y="3294063"/>
            <a:ext cx="596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defTabSz="684213">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defTabSz="684213">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defTabSz="684213">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600" b="1">
                <a:solidFill>
                  <a:srgbClr val="FFFFFF"/>
                </a:solidFill>
                <a:latin typeface="ADELE" pitchFamily="2" charset="0"/>
              </a:rPr>
              <a:t>90%</a:t>
            </a:r>
          </a:p>
        </p:txBody>
      </p:sp>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9"/>
          <p:cNvSpPr>
            <a:spLocks noChangeArrowheads="1"/>
          </p:cNvSpPr>
          <p:nvPr/>
        </p:nvSpPr>
        <p:spPr bwMode="auto">
          <a:xfrm>
            <a:off x="5513388" y="-1588"/>
            <a:ext cx="3325812" cy="4308476"/>
          </a:xfrm>
          <a:prstGeom prst="rect">
            <a:avLst/>
          </a:prstGeom>
          <a:solidFill>
            <a:srgbClr val="6250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2227" name="矩形 8"/>
          <p:cNvSpPr>
            <a:spLocks noChangeArrowheads="1"/>
          </p:cNvSpPr>
          <p:nvPr/>
        </p:nvSpPr>
        <p:spPr bwMode="auto">
          <a:xfrm>
            <a:off x="5595938" y="952500"/>
            <a:ext cx="2976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7200" b="1">
                <a:solidFill>
                  <a:srgbClr val="F7F2EA"/>
                </a:solidFill>
                <a:latin typeface="ADELE" pitchFamily="2" charset="0"/>
                <a:ea typeface="方正兰亭超细黑简体" panose="02000000000000000000" pitchFamily="2" charset="-122"/>
              </a:rPr>
              <a:t>Our work</a:t>
            </a:r>
          </a:p>
        </p:txBody>
      </p:sp>
      <p:sp>
        <p:nvSpPr>
          <p:cNvPr id="52228" name="矩形 15"/>
          <p:cNvSpPr>
            <a:spLocks noChangeArrowheads="1"/>
          </p:cNvSpPr>
          <p:nvPr/>
        </p:nvSpPr>
        <p:spPr bwMode="auto">
          <a:xfrm>
            <a:off x="5775325" y="2152650"/>
            <a:ext cx="3063875"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100">
                <a:solidFill>
                  <a:schemeClr val="bg1"/>
                </a:solidFill>
                <a:cs typeface="Arial" panose="020B0604020202020204" pitchFamily="34" charset="0"/>
              </a:rPr>
              <a:t>Lorem ipsum dolor sit amet, consectetuer adipiscing elit. Aenean commodo ligula eget dolor. Aenean massa. Cum sociis natoque penatibus et magnis dis parturient montes, nascetur ridiculus mus. Donec quam felis, ultricies nec, pellentesque eu, pretium quis, sem. </a:t>
            </a:r>
            <a:endParaRPr lang="zh-CN" altLang="en-US" sz="2000">
              <a:solidFill>
                <a:schemeClr val="bg1"/>
              </a:solidFill>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12"/>
          <p:cNvSpPr>
            <a:spLocks noChangeArrowheads="1"/>
          </p:cNvSpPr>
          <p:nvPr/>
        </p:nvSpPr>
        <p:spPr bwMode="auto">
          <a:xfrm>
            <a:off x="2259013" y="1919288"/>
            <a:ext cx="21844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100">
                <a:solidFill>
                  <a:srgbClr val="625045"/>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53251" name="矩形 13"/>
          <p:cNvSpPr>
            <a:spLocks noChangeArrowheads="1"/>
          </p:cNvSpPr>
          <p:nvPr/>
        </p:nvSpPr>
        <p:spPr bwMode="auto">
          <a:xfrm>
            <a:off x="2252663" y="3795713"/>
            <a:ext cx="21844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100">
                <a:solidFill>
                  <a:srgbClr val="625045"/>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53252" name="矩形 14"/>
          <p:cNvSpPr>
            <a:spLocks noChangeArrowheads="1"/>
          </p:cNvSpPr>
          <p:nvPr/>
        </p:nvSpPr>
        <p:spPr bwMode="auto">
          <a:xfrm>
            <a:off x="6381750" y="1933575"/>
            <a:ext cx="21844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100">
                <a:solidFill>
                  <a:srgbClr val="625045"/>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53253" name="矩形 16"/>
          <p:cNvSpPr>
            <a:spLocks noChangeArrowheads="1"/>
          </p:cNvSpPr>
          <p:nvPr/>
        </p:nvSpPr>
        <p:spPr bwMode="auto">
          <a:xfrm>
            <a:off x="6324600" y="3781425"/>
            <a:ext cx="21844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100">
                <a:solidFill>
                  <a:srgbClr val="625045"/>
                </a:solidFill>
                <a:cs typeface="Arial" panose="020B0604020202020204" pitchFamily="34" charset="0"/>
              </a:rPr>
              <a:t>Lorem ipsum dolor sit amet, consectetuer adipiscing elit. Aenean commodo ligula eget dolor. Aenean massa. Cum sociis natoque penatibus et magnis dis parturient montes, nascetur ridiculus mus. </a:t>
            </a:r>
          </a:p>
        </p:txBody>
      </p:sp>
      <p:sp>
        <p:nvSpPr>
          <p:cNvPr id="53254" name="矩形 17"/>
          <p:cNvSpPr>
            <a:spLocks noChangeArrowheads="1"/>
          </p:cNvSpPr>
          <p:nvPr/>
        </p:nvSpPr>
        <p:spPr bwMode="auto">
          <a:xfrm>
            <a:off x="158750" y="0"/>
            <a:ext cx="2976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7200" b="1">
                <a:solidFill>
                  <a:srgbClr val="625045"/>
                </a:solidFill>
                <a:latin typeface="ADELE" pitchFamily="2" charset="0"/>
                <a:ea typeface="方正兰亭超细黑简体" panose="02000000000000000000" pitchFamily="2" charset="-122"/>
              </a:rPr>
              <a:t>Our work</a:t>
            </a:r>
          </a:p>
        </p:txBody>
      </p:sp>
      <p:grpSp>
        <p:nvGrpSpPr>
          <p:cNvPr id="53255" name="组合 2"/>
          <p:cNvGrpSpPr>
            <a:grpSpLocks/>
          </p:cNvGrpSpPr>
          <p:nvPr/>
        </p:nvGrpSpPr>
        <p:grpSpPr bwMode="auto">
          <a:xfrm>
            <a:off x="1447800" y="1533525"/>
            <a:ext cx="658813" cy="660400"/>
            <a:chOff x="0" y="0"/>
            <a:chExt cx="1258956" cy="1258956"/>
          </a:xfrm>
        </p:grpSpPr>
        <p:sp>
          <p:nvSpPr>
            <p:cNvPr id="53269" name="椭圆 1"/>
            <p:cNvSpPr>
              <a:spLocks noChangeArrowheads="1"/>
            </p:cNvSpPr>
            <p:nvPr/>
          </p:nvSpPr>
          <p:spPr bwMode="auto">
            <a:xfrm>
              <a:off x="0" y="0"/>
              <a:ext cx="1258956" cy="1258956"/>
            </a:xfrm>
            <a:prstGeom prst="ellipse">
              <a:avLst/>
            </a:prstGeom>
            <a:solidFill>
              <a:srgbClr val="ED66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3270" name="Freeform 16"/>
            <p:cNvSpPr>
              <a:spLocks noEditPoints="1"/>
            </p:cNvSpPr>
            <p:nvPr/>
          </p:nvSpPr>
          <p:spPr bwMode="auto">
            <a:xfrm>
              <a:off x="291168" y="291168"/>
              <a:ext cx="676620" cy="676620"/>
            </a:xfrm>
            <a:custGeom>
              <a:avLst/>
              <a:gdLst>
                <a:gd name="T0" fmla="*/ 2147483646 w 200"/>
                <a:gd name="T1" fmla="*/ 0 h 200"/>
                <a:gd name="T2" fmla="*/ 2147483646 w 200"/>
                <a:gd name="T3" fmla="*/ 0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2147483646 h 200"/>
                <a:gd name="T14" fmla="*/ 2147483646 w 200"/>
                <a:gd name="T15" fmla="*/ 2147483646 h 200"/>
                <a:gd name="T16" fmla="*/ 2147483646 w 200"/>
                <a:gd name="T17" fmla="*/ 2147483646 h 200"/>
                <a:gd name="T18" fmla="*/ 2147483646 w 200"/>
                <a:gd name="T19" fmla="*/ 2147483646 h 200"/>
                <a:gd name="T20" fmla="*/ 2147483646 w 200"/>
                <a:gd name="T21" fmla="*/ 2147483646 h 200"/>
                <a:gd name="T22" fmla="*/ 2147483646 w 200"/>
                <a:gd name="T23" fmla="*/ 2147483646 h 200"/>
                <a:gd name="T24" fmla="*/ 2147483646 w 200"/>
                <a:gd name="T25" fmla="*/ 2147483646 h 200"/>
                <a:gd name="T26" fmla="*/ 2147483646 w 200"/>
                <a:gd name="T27" fmla="*/ 2147483646 h 200"/>
                <a:gd name="T28" fmla="*/ 2147483646 w 200"/>
                <a:gd name="T29" fmla="*/ 2147483646 h 200"/>
                <a:gd name="T30" fmla="*/ 2147483646 w 200"/>
                <a:gd name="T31" fmla="*/ 2147483646 h 200"/>
                <a:gd name="T32" fmla="*/ 2147483646 w 200"/>
                <a:gd name="T33" fmla="*/ 2147483646 h 200"/>
                <a:gd name="T34" fmla="*/ 2147483646 w 200"/>
                <a:gd name="T35" fmla="*/ 2147483646 h 200"/>
                <a:gd name="T36" fmla="*/ 2147483646 w 200"/>
                <a:gd name="T37" fmla="*/ 2147483646 h 200"/>
                <a:gd name="T38" fmla="*/ 2147483646 w 200"/>
                <a:gd name="T39" fmla="*/ 2147483646 h 200"/>
                <a:gd name="T40" fmla="*/ 2147483646 w 200"/>
                <a:gd name="T41" fmla="*/ 2147483646 h 200"/>
                <a:gd name="T42" fmla="*/ 2147483646 w 200"/>
                <a:gd name="T43" fmla="*/ 2147483646 h 200"/>
                <a:gd name="T44" fmla="*/ 2147483646 w 200"/>
                <a:gd name="T45" fmla="*/ 2147483646 h 200"/>
                <a:gd name="T46" fmla="*/ 2147483646 w 200"/>
                <a:gd name="T47" fmla="*/ 2147483646 h 200"/>
                <a:gd name="T48" fmla="*/ 2147483646 w 200"/>
                <a:gd name="T49" fmla="*/ 2147483646 h 200"/>
                <a:gd name="T50" fmla="*/ 2147483646 w 200"/>
                <a:gd name="T51" fmla="*/ 2147483646 h 200"/>
                <a:gd name="T52" fmla="*/ 2147483646 w 200"/>
                <a:gd name="T53" fmla="*/ 2147483646 h 200"/>
                <a:gd name="T54" fmla="*/ 2147483646 w 200"/>
                <a:gd name="T55" fmla="*/ 2147483646 h 200"/>
                <a:gd name="T56" fmla="*/ 2147483646 w 200"/>
                <a:gd name="T57" fmla="*/ 2147483646 h 200"/>
                <a:gd name="T58" fmla="*/ 2147483646 w 200"/>
                <a:gd name="T59" fmla="*/ 2147483646 h 200"/>
                <a:gd name="T60" fmla="*/ 2147483646 w 200"/>
                <a:gd name="T61" fmla="*/ 2147483646 h 200"/>
                <a:gd name="T62" fmla="*/ 2147483646 w 200"/>
                <a:gd name="T63" fmla="*/ 2147483646 h 200"/>
                <a:gd name="T64" fmla="*/ 2147483646 w 200"/>
                <a:gd name="T65" fmla="*/ 2147483646 h 200"/>
                <a:gd name="T66" fmla="*/ 2147483646 w 200"/>
                <a:gd name="T67" fmla="*/ 2147483646 h 200"/>
                <a:gd name="T68" fmla="*/ 2147483646 w 200"/>
                <a:gd name="T69" fmla="*/ 2147483646 h 200"/>
                <a:gd name="T70" fmla="*/ 2147483646 w 200"/>
                <a:gd name="T71" fmla="*/ 2147483646 h 200"/>
                <a:gd name="T72" fmla="*/ 2147483646 w 200"/>
                <a:gd name="T73" fmla="*/ 2147483646 h 200"/>
                <a:gd name="T74" fmla="*/ 2147483646 w 200"/>
                <a:gd name="T75" fmla="*/ 2147483646 h 200"/>
                <a:gd name="T76" fmla="*/ 2147483646 w 200"/>
                <a:gd name="T77" fmla="*/ 2147483646 h 200"/>
                <a:gd name="T78" fmla="*/ 2147483646 w 200"/>
                <a:gd name="T79" fmla="*/ 2147483646 h 200"/>
                <a:gd name="T80" fmla="*/ 2147483646 w 200"/>
                <a:gd name="T81" fmla="*/ 2147483646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6" y="200"/>
                    <a:pt x="200" y="155"/>
                    <a:pt x="200" y="100"/>
                  </a:cubicBezTo>
                  <a:cubicBezTo>
                    <a:pt x="200" y="44"/>
                    <a:pt x="156"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4" y="50"/>
                    <a:pt x="114" y="51"/>
                    <a:pt x="104" y="51"/>
                  </a:cubicBezTo>
                  <a:close/>
                  <a:moveTo>
                    <a:pt x="96" y="8"/>
                  </a:moveTo>
                  <a:cubicBezTo>
                    <a:pt x="96" y="51"/>
                    <a:pt x="96" y="51"/>
                    <a:pt x="96" y="51"/>
                  </a:cubicBezTo>
                  <a:cubicBezTo>
                    <a:pt x="87" y="51"/>
                    <a:pt x="77" y="50"/>
                    <a:pt x="68" y="48"/>
                  </a:cubicBezTo>
                  <a:cubicBezTo>
                    <a:pt x="75" y="25"/>
                    <a:pt x="86" y="11"/>
                    <a:pt x="96" y="8"/>
                  </a:cubicBezTo>
                  <a:close/>
                  <a:moveTo>
                    <a:pt x="96" y="59"/>
                  </a:moveTo>
                  <a:cubicBezTo>
                    <a:pt x="96" y="96"/>
                    <a:pt x="96" y="96"/>
                    <a:pt x="96" y="96"/>
                  </a:cubicBezTo>
                  <a:cubicBezTo>
                    <a:pt x="60" y="96"/>
                    <a:pt x="60" y="96"/>
                    <a:pt x="60" y="96"/>
                  </a:cubicBezTo>
                  <a:cubicBezTo>
                    <a:pt x="60" y="81"/>
                    <a:pt x="62" y="67"/>
                    <a:pt x="65" y="55"/>
                  </a:cubicBezTo>
                  <a:cubicBezTo>
                    <a:pt x="75" y="58"/>
                    <a:pt x="86" y="59"/>
                    <a:pt x="96" y="59"/>
                  </a:cubicBezTo>
                  <a:close/>
                  <a:moveTo>
                    <a:pt x="52" y="96"/>
                  </a:moveTo>
                  <a:cubicBezTo>
                    <a:pt x="9" y="96"/>
                    <a:pt x="9" y="96"/>
                    <a:pt x="9" y="96"/>
                  </a:cubicBezTo>
                  <a:cubicBezTo>
                    <a:pt x="9" y="75"/>
                    <a:pt x="17" y="56"/>
                    <a:pt x="29" y="41"/>
                  </a:cubicBezTo>
                  <a:cubicBezTo>
                    <a:pt x="38" y="46"/>
                    <a:pt x="48" y="50"/>
                    <a:pt x="58" y="53"/>
                  </a:cubicBezTo>
                  <a:cubicBezTo>
                    <a:pt x="54" y="66"/>
                    <a:pt x="52" y="80"/>
                    <a:pt x="52" y="96"/>
                  </a:cubicBezTo>
                  <a:close/>
                  <a:moveTo>
                    <a:pt x="52" y="104"/>
                  </a:moveTo>
                  <a:cubicBezTo>
                    <a:pt x="52" y="119"/>
                    <a:pt x="54" y="133"/>
                    <a:pt x="58" y="146"/>
                  </a:cubicBezTo>
                  <a:cubicBezTo>
                    <a:pt x="48" y="149"/>
                    <a:pt x="38" y="153"/>
                    <a:pt x="29" y="158"/>
                  </a:cubicBezTo>
                  <a:cubicBezTo>
                    <a:pt x="17" y="143"/>
                    <a:pt x="9" y="124"/>
                    <a:pt x="9" y="104"/>
                  </a:cubicBezTo>
                  <a:lnTo>
                    <a:pt x="52" y="104"/>
                  </a:lnTo>
                  <a:close/>
                  <a:moveTo>
                    <a:pt x="60" y="104"/>
                  </a:moveTo>
                  <a:cubicBezTo>
                    <a:pt x="96" y="104"/>
                    <a:pt x="96" y="104"/>
                    <a:pt x="96" y="104"/>
                  </a:cubicBezTo>
                  <a:cubicBezTo>
                    <a:pt x="96" y="140"/>
                    <a:pt x="96" y="140"/>
                    <a:pt x="96" y="140"/>
                  </a:cubicBezTo>
                  <a:cubicBezTo>
                    <a:pt x="86" y="140"/>
                    <a:pt x="75" y="141"/>
                    <a:pt x="65" y="144"/>
                  </a:cubicBezTo>
                  <a:cubicBezTo>
                    <a:pt x="62" y="132"/>
                    <a:pt x="60" y="119"/>
                    <a:pt x="60" y="104"/>
                  </a:cubicBezTo>
                  <a:close/>
                  <a:moveTo>
                    <a:pt x="96" y="148"/>
                  </a:moveTo>
                  <a:cubicBezTo>
                    <a:pt x="96" y="191"/>
                    <a:pt x="96" y="191"/>
                    <a:pt x="96" y="191"/>
                  </a:cubicBezTo>
                  <a:cubicBezTo>
                    <a:pt x="86" y="188"/>
                    <a:pt x="75" y="174"/>
                    <a:pt x="68" y="152"/>
                  </a:cubicBezTo>
                  <a:cubicBezTo>
                    <a:pt x="77" y="149"/>
                    <a:pt x="86" y="148"/>
                    <a:pt x="96" y="148"/>
                  </a:cubicBezTo>
                  <a:close/>
                  <a:moveTo>
                    <a:pt x="104" y="191"/>
                  </a:moveTo>
                  <a:cubicBezTo>
                    <a:pt x="104" y="148"/>
                    <a:pt x="104" y="148"/>
                    <a:pt x="104" y="148"/>
                  </a:cubicBezTo>
                  <a:cubicBezTo>
                    <a:pt x="114" y="148"/>
                    <a:pt x="124"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4" y="143"/>
                    <a:pt x="172" y="158"/>
                  </a:cubicBezTo>
                  <a:cubicBezTo>
                    <a:pt x="163" y="153"/>
                    <a:pt x="153" y="149"/>
                    <a:pt x="143" y="146"/>
                  </a:cubicBezTo>
                  <a:cubicBezTo>
                    <a:pt x="146" y="133"/>
                    <a:pt x="148" y="119"/>
                    <a:pt x="148" y="104"/>
                  </a:cubicBezTo>
                  <a:close/>
                  <a:moveTo>
                    <a:pt x="148" y="96"/>
                  </a:moveTo>
                  <a:cubicBezTo>
                    <a:pt x="148" y="80"/>
                    <a:pt x="146" y="66"/>
                    <a:pt x="143" y="53"/>
                  </a:cubicBezTo>
                  <a:cubicBezTo>
                    <a:pt x="153" y="50"/>
                    <a:pt x="163" y="46"/>
                    <a:pt x="172" y="41"/>
                  </a:cubicBezTo>
                  <a:cubicBezTo>
                    <a:pt x="184" y="56"/>
                    <a:pt x="191" y="75"/>
                    <a:pt x="192" y="96"/>
                  </a:cubicBezTo>
                  <a:lnTo>
                    <a:pt x="148" y="96"/>
                  </a:lnTo>
                  <a:close/>
                  <a:moveTo>
                    <a:pt x="166" y="35"/>
                  </a:moveTo>
                  <a:cubicBezTo>
                    <a:pt x="158" y="39"/>
                    <a:pt x="150" y="43"/>
                    <a:pt x="141" y="46"/>
                  </a:cubicBezTo>
                  <a:cubicBezTo>
                    <a:pt x="136" y="30"/>
                    <a:pt x="130" y="18"/>
                    <a:pt x="122" y="10"/>
                  </a:cubicBezTo>
                  <a:cubicBezTo>
                    <a:pt x="139" y="14"/>
                    <a:pt x="154" y="23"/>
                    <a:pt x="166" y="35"/>
                  </a:cubicBezTo>
                  <a:close/>
                  <a:moveTo>
                    <a:pt x="79" y="10"/>
                  </a:moveTo>
                  <a:cubicBezTo>
                    <a:pt x="71" y="18"/>
                    <a:pt x="64" y="31"/>
                    <a:pt x="60" y="45"/>
                  </a:cubicBezTo>
                  <a:cubicBezTo>
                    <a:pt x="51" y="43"/>
                    <a:pt x="43" y="39"/>
                    <a:pt x="35" y="35"/>
                  </a:cubicBezTo>
                  <a:cubicBezTo>
                    <a:pt x="47" y="23"/>
                    <a:pt x="62" y="14"/>
                    <a:pt x="79" y="10"/>
                  </a:cubicBezTo>
                  <a:close/>
                  <a:moveTo>
                    <a:pt x="35" y="164"/>
                  </a:moveTo>
                  <a:cubicBezTo>
                    <a:pt x="43" y="160"/>
                    <a:pt x="51" y="156"/>
                    <a:pt x="60" y="154"/>
                  </a:cubicBezTo>
                  <a:cubicBezTo>
                    <a:pt x="64" y="169"/>
                    <a:pt x="71" y="181"/>
                    <a:pt x="79" y="189"/>
                  </a:cubicBezTo>
                  <a:cubicBezTo>
                    <a:pt x="62" y="185"/>
                    <a:pt x="47" y="176"/>
                    <a:pt x="35" y="164"/>
                  </a:cubicBezTo>
                  <a:close/>
                  <a:moveTo>
                    <a:pt x="122" y="189"/>
                  </a:moveTo>
                  <a:cubicBezTo>
                    <a:pt x="130" y="181"/>
                    <a:pt x="136" y="169"/>
                    <a:pt x="141" y="154"/>
                  </a:cubicBezTo>
                  <a:cubicBezTo>
                    <a:pt x="150" y="156"/>
                    <a:pt x="158" y="160"/>
                    <a:pt x="166" y="164"/>
                  </a:cubicBezTo>
                  <a:cubicBezTo>
                    <a:pt x="154" y="176"/>
                    <a:pt x="139" y="185"/>
                    <a:pt x="122" y="189"/>
                  </a:cubicBezTo>
                  <a:close/>
                </a:path>
              </a:pathLst>
            </a:custGeom>
            <a:solidFill>
              <a:srgbClr val="F7F2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3256" name="组合 3"/>
          <p:cNvGrpSpPr>
            <a:grpSpLocks/>
          </p:cNvGrpSpPr>
          <p:nvPr/>
        </p:nvGrpSpPr>
        <p:grpSpPr bwMode="auto">
          <a:xfrm>
            <a:off x="5573713" y="1533525"/>
            <a:ext cx="668337" cy="668338"/>
            <a:chOff x="0" y="0"/>
            <a:chExt cx="1258956" cy="1258956"/>
          </a:xfrm>
        </p:grpSpPr>
        <p:sp>
          <p:nvSpPr>
            <p:cNvPr id="53267" name="椭圆 7"/>
            <p:cNvSpPr>
              <a:spLocks noChangeArrowheads="1"/>
            </p:cNvSpPr>
            <p:nvPr/>
          </p:nvSpPr>
          <p:spPr bwMode="auto">
            <a:xfrm>
              <a:off x="0" y="0"/>
              <a:ext cx="1258956" cy="1258956"/>
            </a:xfrm>
            <a:prstGeom prst="ellipse">
              <a:avLst/>
            </a:prstGeom>
            <a:solidFill>
              <a:srgbClr val="ED66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3268" name="Freeform 15"/>
            <p:cNvSpPr>
              <a:spLocks noEditPoints="1"/>
            </p:cNvSpPr>
            <p:nvPr/>
          </p:nvSpPr>
          <p:spPr bwMode="auto">
            <a:xfrm>
              <a:off x="262887" y="262887"/>
              <a:ext cx="733183" cy="733183"/>
            </a:xfrm>
            <a:custGeom>
              <a:avLst/>
              <a:gdLst>
                <a:gd name="T0" fmla="*/ 2147483646 w 192"/>
                <a:gd name="T1" fmla="*/ 0 h 192"/>
                <a:gd name="T2" fmla="*/ 0 w 192"/>
                <a:gd name="T3" fmla="*/ 2147483646 h 192"/>
                <a:gd name="T4" fmla="*/ 2147483646 w 192"/>
                <a:gd name="T5" fmla="*/ 2147483646 h 192"/>
                <a:gd name="T6" fmla="*/ 2147483646 w 192"/>
                <a:gd name="T7" fmla="*/ 2147483646 h 192"/>
                <a:gd name="T8" fmla="*/ 2147483646 w 192"/>
                <a:gd name="T9" fmla="*/ 0 h 192"/>
                <a:gd name="T10" fmla="*/ 2147483646 w 192"/>
                <a:gd name="T11" fmla="*/ 2147483646 h 192"/>
                <a:gd name="T12" fmla="*/ 2147483646 w 192"/>
                <a:gd name="T13" fmla="*/ 2147483646 h 192"/>
                <a:gd name="T14" fmla="*/ 2147483646 w 192"/>
                <a:gd name="T15" fmla="*/ 2147483646 h 192"/>
                <a:gd name="T16" fmla="*/ 2147483646 w 192"/>
                <a:gd name="T17" fmla="*/ 2147483646 h 192"/>
                <a:gd name="T18" fmla="*/ 2147483646 w 192"/>
                <a:gd name="T19" fmla="*/ 2147483646 h 192"/>
                <a:gd name="T20" fmla="*/ 2147483646 w 192"/>
                <a:gd name="T21" fmla="*/ 2147483646 h 192"/>
                <a:gd name="T22" fmla="*/ 2147483646 w 192"/>
                <a:gd name="T23" fmla="*/ 2147483646 h 192"/>
                <a:gd name="T24" fmla="*/ 2147483646 w 192"/>
                <a:gd name="T25" fmla="*/ 2147483646 h 192"/>
                <a:gd name="T26" fmla="*/ 2147483646 w 192"/>
                <a:gd name="T27" fmla="*/ 2147483646 h 192"/>
                <a:gd name="T28" fmla="*/ 2147483646 w 192"/>
                <a:gd name="T29" fmla="*/ 2147483646 h 192"/>
                <a:gd name="T30" fmla="*/ 2147483646 w 192"/>
                <a:gd name="T31" fmla="*/ 2147483646 h 192"/>
                <a:gd name="T32" fmla="*/ 2147483646 w 192"/>
                <a:gd name="T33" fmla="*/ 2147483646 h 192"/>
                <a:gd name="T34" fmla="*/ 2147483646 w 192"/>
                <a:gd name="T35" fmla="*/ 2147483646 h 192"/>
                <a:gd name="T36" fmla="*/ 2147483646 w 192"/>
                <a:gd name="T37" fmla="*/ 2147483646 h 192"/>
                <a:gd name="T38" fmla="*/ 2147483646 w 192"/>
                <a:gd name="T39" fmla="*/ 2147483646 h 192"/>
                <a:gd name="T40" fmla="*/ 2147483646 w 192"/>
                <a:gd name="T41" fmla="*/ 2147483646 h 192"/>
                <a:gd name="T42" fmla="*/ 2147483646 w 192"/>
                <a:gd name="T43" fmla="*/ 2147483646 h 192"/>
                <a:gd name="T44" fmla="*/ 2147483646 w 192"/>
                <a:gd name="T45" fmla="*/ 2147483646 h 192"/>
                <a:gd name="T46" fmla="*/ 2147483646 w 192"/>
                <a:gd name="T47" fmla="*/ 2147483646 h 192"/>
                <a:gd name="T48" fmla="*/ 2147483646 w 192"/>
                <a:gd name="T49" fmla="*/ 2147483646 h 192"/>
                <a:gd name="T50" fmla="*/ 2147483646 w 192"/>
                <a:gd name="T51" fmla="*/ 2147483646 h 192"/>
                <a:gd name="T52" fmla="*/ 2147483646 w 192"/>
                <a:gd name="T53" fmla="*/ 2147483646 h 192"/>
                <a:gd name="T54" fmla="*/ 2147483646 w 192"/>
                <a:gd name="T55" fmla="*/ 2147483646 h 192"/>
                <a:gd name="T56" fmla="*/ 2147483646 w 192"/>
                <a:gd name="T57" fmla="*/ 2147483646 h 192"/>
                <a:gd name="T58" fmla="*/ 2147483646 w 192"/>
                <a:gd name="T59" fmla="*/ 2147483646 h 192"/>
                <a:gd name="T60" fmla="*/ 2147483646 w 192"/>
                <a:gd name="T61" fmla="*/ 2147483646 h 192"/>
                <a:gd name="T62" fmla="*/ 2147483646 w 192"/>
                <a:gd name="T63" fmla="*/ 2147483646 h 192"/>
                <a:gd name="T64" fmla="*/ 2147483646 w 192"/>
                <a:gd name="T65" fmla="*/ 2147483646 h 192"/>
                <a:gd name="T66" fmla="*/ 2147483646 w 192"/>
                <a:gd name="T67" fmla="*/ 2147483646 h 192"/>
                <a:gd name="T68" fmla="*/ 2147483646 w 192"/>
                <a:gd name="T69" fmla="*/ 2147483646 h 192"/>
                <a:gd name="T70" fmla="*/ 2147483646 w 192"/>
                <a:gd name="T71" fmla="*/ 2147483646 h 192"/>
                <a:gd name="T72" fmla="*/ 2147483646 w 192"/>
                <a:gd name="T73" fmla="*/ 2147483646 h 192"/>
                <a:gd name="T74" fmla="*/ 2147483646 w 192"/>
                <a:gd name="T75" fmla="*/ 2147483646 h 192"/>
                <a:gd name="T76" fmla="*/ 2147483646 w 192"/>
                <a:gd name="T77" fmla="*/ 2147483646 h 192"/>
                <a:gd name="T78" fmla="*/ 2147483646 w 192"/>
                <a:gd name="T79" fmla="*/ 2147483646 h 192"/>
                <a:gd name="T80" fmla="*/ 2147483646 w 192"/>
                <a:gd name="T81" fmla="*/ 2147483646 h 192"/>
                <a:gd name="T82" fmla="*/ 2147483646 w 192"/>
                <a:gd name="T83" fmla="*/ 2147483646 h 192"/>
                <a:gd name="T84" fmla="*/ 2147483646 w 192"/>
                <a:gd name="T85" fmla="*/ 2147483646 h 192"/>
                <a:gd name="T86" fmla="*/ 2147483646 w 192"/>
                <a:gd name="T87" fmla="*/ 2147483646 h 192"/>
                <a:gd name="T88" fmla="*/ 2147483646 w 192"/>
                <a:gd name="T89" fmla="*/ 2147483646 h 192"/>
                <a:gd name="T90" fmla="*/ 2147483646 w 192"/>
                <a:gd name="T91" fmla="*/ 2147483646 h 192"/>
                <a:gd name="T92" fmla="*/ 2147483646 w 192"/>
                <a:gd name="T93" fmla="*/ 2147483646 h 192"/>
                <a:gd name="T94" fmla="*/ 2147483646 w 192"/>
                <a:gd name="T95" fmla="*/ 2147483646 h 192"/>
                <a:gd name="T96" fmla="*/ 2147483646 w 192"/>
                <a:gd name="T97" fmla="*/ 2147483646 h 192"/>
                <a:gd name="T98" fmla="*/ 2147483646 w 192"/>
                <a:gd name="T99" fmla="*/ 2147483646 h 192"/>
                <a:gd name="T100" fmla="*/ 2147483646 w 192"/>
                <a:gd name="T101" fmla="*/ 2147483646 h 192"/>
                <a:gd name="T102" fmla="*/ 2147483646 w 192"/>
                <a:gd name="T103" fmla="*/ 2147483646 h 192"/>
                <a:gd name="T104" fmla="*/ 2147483646 w 192"/>
                <a:gd name="T105" fmla="*/ 2147483646 h 192"/>
                <a:gd name="T106" fmla="*/ 2147483646 w 192"/>
                <a:gd name="T107" fmla="*/ 2147483646 h 192"/>
                <a:gd name="T108" fmla="*/ 2147483646 w 192"/>
                <a:gd name="T109" fmla="*/ 2147483646 h 192"/>
                <a:gd name="T110" fmla="*/ 2147483646 w 192"/>
                <a:gd name="T111" fmla="*/ 2147483646 h 192"/>
                <a:gd name="T112" fmla="*/ 2147483646 w 192"/>
                <a:gd name="T113" fmla="*/ 2147483646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8"/>
                  </a:moveTo>
                  <a:cubicBezTo>
                    <a:pt x="145" y="8"/>
                    <a:pt x="184" y="47"/>
                    <a:pt x="184" y="96"/>
                  </a:cubicBezTo>
                  <a:cubicBezTo>
                    <a:pt x="184" y="117"/>
                    <a:pt x="177" y="137"/>
                    <a:pt x="164" y="152"/>
                  </a:cubicBezTo>
                  <a:cubicBezTo>
                    <a:pt x="155" y="148"/>
                    <a:pt x="135" y="141"/>
                    <a:pt x="122" y="137"/>
                  </a:cubicBezTo>
                  <a:cubicBezTo>
                    <a:pt x="121" y="137"/>
                    <a:pt x="121" y="137"/>
                    <a:pt x="121" y="132"/>
                  </a:cubicBezTo>
                  <a:cubicBezTo>
                    <a:pt x="121" y="128"/>
                    <a:pt x="122" y="125"/>
                    <a:pt x="124" y="121"/>
                  </a:cubicBezTo>
                  <a:cubicBezTo>
                    <a:pt x="125" y="118"/>
                    <a:pt x="127" y="112"/>
                    <a:pt x="128" y="107"/>
                  </a:cubicBezTo>
                  <a:cubicBezTo>
                    <a:pt x="130" y="105"/>
                    <a:pt x="132" y="100"/>
                    <a:pt x="134" y="92"/>
                  </a:cubicBezTo>
                  <a:cubicBezTo>
                    <a:pt x="136" y="84"/>
                    <a:pt x="135" y="81"/>
                    <a:pt x="134" y="79"/>
                  </a:cubicBezTo>
                  <a:cubicBezTo>
                    <a:pt x="134" y="79"/>
                    <a:pt x="134" y="78"/>
                    <a:pt x="134" y="78"/>
                  </a:cubicBezTo>
                  <a:cubicBezTo>
                    <a:pt x="133" y="76"/>
                    <a:pt x="134" y="67"/>
                    <a:pt x="135" y="60"/>
                  </a:cubicBezTo>
                  <a:cubicBezTo>
                    <a:pt x="136" y="55"/>
                    <a:pt x="135" y="45"/>
                    <a:pt x="128" y="36"/>
                  </a:cubicBezTo>
                  <a:cubicBezTo>
                    <a:pt x="124" y="31"/>
                    <a:pt x="116" y="24"/>
                    <a:pt x="101" y="24"/>
                  </a:cubicBezTo>
                  <a:cubicBezTo>
                    <a:pt x="93" y="24"/>
                    <a:pt x="93" y="24"/>
                    <a:pt x="93" y="24"/>
                  </a:cubicBezTo>
                  <a:cubicBezTo>
                    <a:pt x="79" y="24"/>
                    <a:pt x="70" y="31"/>
                    <a:pt x="66" y="36"/>
                  </a:cubicBezTo>
                  <a:cubicBezTo>
                    <a:pt x="60" y="45"/>
                    <a:pt x="58" y="55"/>
                    <a:pt x="59" y="60"/>
                  </a:cubicBezTo>
                  <a:cubicBezTo>
                    <a:pt x="61" y="67"/>
                    <a:pt x="61" y="76"/>
                    <a:pt x="61" y="78"/>
                  </a:cubicBezTo>
                  <a:cubicBezTo>
                    <a:pt x="61" y="78"/>
                    <a:pt x="61" y="79"/>
                    <a:pt x="60" y="79"/>
                  </a:cubicBezTo>
                  <a:cubicBezTo>
                    <a:pt x="60" y="81"/>
                    <a:pt x="59" y="84"/>
                    <a:pt x="60" y="92"/>
                  </a:cubicBezTo>
                  <a:cubicBezTo>
                    <a:pt x="62" y="100"/>
                    <a:pt x="65" y="105"/>
                    <a:pt x="67" y="107"/>
                  </a:cubicBezTo>
                  <a:cubicBezTo>
                    <a:pt x="67" y="112"/>
                    <a:pt x="69" y="118"/>
                    <a:pt x="71" y="121"/>
                  </a:cubicBezTo>
                  <a:cubicBezTo>
                    <a:pt x="72" y="124"/>
                    <a:pt x="73" y="127"/>
                    <a:pt x="73" y="132"/>
                  </a:cubicBezTo>
                  <a:cubicBezTo>
                    <a:pt x="73" y="137"/>
                    <a:pt x="72" y="137"/>
                    <a:pt x="71" y="137"/>
                  </a:cubicBezTo>
                  <a:cubicBezTo>
                    <a:pt x="58" y="141"/>
                    <a:pt x="37" y="149"/>
                    <a:pt x="29" y="152"/>
                  </a:cubicBezTo>
                  <a:cubicBezTo>
                    <a:pt x="16" y="137"/>
                    <a:pt x="8" y="117"/>
                    <a:pt x="8" y="96"/>
                  </a:cubicBezTo>
                  <a:cubicBezTo>
                    <a:pt x="8" y="47"/>
                    <a:pt x="48" y="8"/>
                    <a:pt x="96" y="8"/>
                  </a:cubicBezTo>
                  <a:close/>
                  <a:moveTo>
                    <a:pt x="35" y="159"/>
                  </a:moveTo>
                  <a:cubicBezTo>
                    <a:pt x="44" y="155"/>
                    <a:pt x="62" y="148"/>
                    <a:pt x="74" y="145"/>
                  </a:cubicBezTo>
                  <a:cubicBezTo>
                    <a:pt x="81" y="143"/>
                    <a:pt x="81" y="137"/>
                    <a:pt x="81" y="132"/>
                  </a:cubicBezTo>
                  <a:cubicBezTo>
                    <a:pt x="81" y="129"/>
                    <a:pt x="80" y="123"/>
                    <a:pt x="78" y="118"/>
                  </a:cubicBezTo>
                  <a:cubicBezTo>
                    <a:pt x="77" y="115"/>
                    <a:pt x="75" y="109"/>
                    <a:pt x="74" y="105"/>
                  </a:cubicBezTo>
                  <a:cubicBezTo>
                    <a:pt x="74" y="104"/>
                    <a:pt x="74" y="103"/>
                    <a:pt x="73" y="102"/>
                  </a:cubicBezTo>
                  <a:cubicBezTo>
                    <a:pt x="72" y="101"/>
                    <a:pt x="70" y="97"/>
                    <a:pt x="68" y="90"/>
                  </a:cubicBezTo>
                  <a:cubicBezTo>
                    <a:pt x="67" y="84"/>
                    <a:pt x="67" y="83"/>
                    <a:pt x="68" y="82"/>
                  </a:cubicBezTo>
                  <a:cubicBezTo>
                    <a:pt x="68" y="81"/>
                    <a:pt x="68" y="81"/>
                    <a:pt x="69" y="80"/>
                  </a:cubicBezTo>
                  <a:cubicBezTo>
                    <a:pt x="69" y="77"/>
                    <a:pt x="68" y="65"/>
                    <a:pt x="67" y="59"/>
                  </a:cubicBezTo>
                  <a:cubicBezTo>
                    <a:pt x="67" y="56"/>
                    <a:pt x="67" y="48"/>
                    <a:pt x="73" y="41"/>
                  </a:cubicBezTo>
                  <a:cubicBezTo>
                    <a:pt x="77" y="35"/>
                    <a:pt x="84" y="32"/>
                    <a:pt x="93" y="32"/>
                  </a:cubicBezTo>
                  <a:cubicBezTo>
                    <a:pt x="101" y="32"/>
                    <a:pt x="101" y="32"/>
                    <a:pt x="101" y="32"/>
                  </a:cubicBezTo>
                  <a:cubicBezTo>
                    <a:pt x="110" y="32"/>
                    <a:pt x="117" y="35"/>
                    <a:pt x="122" y="41"/>
                  </a:cubicBezTo>
                  <a:cubicBezTo>
                    <a:pt x="127" y="48"/>
                    <a:pt x="128" y="56"/>
                    <a:pt x="127" y="59"/>
                  </a:cubicBezTo>
                  <a:cubicBezTo>
                    <a:pt x="126" y="65"/>
                    <a:pt x="125" y="77"/>
                    <a:pt x="126" y="80"/>
                  </a:cubicBezTo>
                  <a:cubicBezTo>
                    <a:pt x="126" y="81"/>
                    <a:pt x="126" y="81"/>
                    <a:pt x="126" y="82"/>
                  </a:cubicBezTo>
                  <a:cubicBezTo>
                    <a:pt x="127" y="83"/>
                    <a:pt x="127" y="84"/>
                    <a:pt x="126" y="90"/>
                  </a:cubicBezTo>
                  <a:cubicBezTo>
                    <a:pt x="125" y="97"/>
                    <a:pt x="123" y="101"/>
                    <a:pt x="121" y="102"/>
                  </a:cubicBezTo>
                  <a:cubicBezTo>
                    <a:pt x="121" y="103"/>
                    <a:pt x="120" y="104"/>
                    <a:pt x="120" y="105"/>
                  </a:cubicBezTo>
                  <a:cubicBezTo>
                    <a:pt x="120" y="109"/>
                    <a:pt x="118" y="115"/>
                    <a:pt x="116" y="118"/>
                  </a:cubicBezTo>
                  <a:cubicBezTo>
                    <a:pt x="115" y="122"/>
                    <a:pt x="113" y="127"/>
                    <a:pt x="113" y="132"/>
                  </a:cubicBezTo>
                  <a:cubicBezTo>
                    <a:pt x="113" y="137"/>
                    <a:pt x="113" y="143"/>
                    <a:pt x="119" y="145"/>
                  </a:cubicBezTo>
                  <a:cubicBezTo>
                    <a:pt x="131" y="148"/>
                    <a:pt x="149" y="154"/>
                    <a:pt x="158" y="158"/>
                  </a:cubicBezTo>
                  <a:cubicBezTo>
                    <a:pt x="142" y="174"/>
                    <a:pt x="121" y="184"/>
                    <a:pt x="96" y="184"/>
                  </a:cubicBezTo>
                  <a:cubicBezTo>
                    <a:pt x="73" y="184"/>
                    <a:pt x="51" y="174"/>
                    <a:pt x="35" y="159"/>
                  </a:cubicBezTo>
                  <a:close/>
                </a:path>
              </a:pathLst>
            </a:custGeom>
            <a:solidFill>
              <a:srgbClr val="F7F2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3257" name="组合 4"/>
          <p:cNvGrpSpPr>
            <a:grpSpLocks/>
          </p:cNvGrpSpPr>
          <p:nvPr/>
        </p:nvGrpSpPr>
        <p:grpSpPr bwMode="auto">
          <a:xfrm>
            <a:off x="1447800" y="3427413"/>
            <a:ext cx="658813" cy="660400"/>
            <a:chOff x="0" y="0"/>
            <a:chExt cx="1258956" cy="1258956"/>
          </a:xfrm>
        </p:grpSpPr>
        <p:sp>
          <p:nvSpPr>
            <p:cNvPr id="53265" name="椭圆 6"/>
            <p:cNvSpPr>
              <a:spLocks noChangeArrowheads="1"/>
            </p:cNvSpPr>
            <p:nvPr/>
          </p:nvSpPr>
          <p:spPr bwMode="auto">
            <a:xfrm>
              <a:off x="0" y="0"/>
              <a:ext cx="1258956" cy="1258956"/>
            </a:xfrm>
            <a:prstGeom prst="ellipse">
              <a:avLst/>
            </a:prstGeom>
            <a:solidFill>
              <a:srgbClr val="ED66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53266" name="组合 2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61" y="357470"/>
              <a:ext cx="896983" cy="54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258" name="组合 5"/>
          <p:cNvGrpSpPr>
            <a:grpSpLocks/>
          </p:cNvGrpSpPr>
          <p:nvPr/>
        </p:nvGrpSpPr>
        <p:grpSpPr bwMode="auto">
          <a:xfrm>
            <a:off x="5573713" y="3427413"/>
            <a:ext cx="668337" cy="668337"/>
            <a:chOff x="0" y="0"/>
            <a:chExt cx="1258956" cy="1258956"/>
          </a:xfrm>
        </p:grpSpPr>
        <p:sp>
          <p:nvSpPr>
            <p:cNvPr id="53263" name="椭圆 10"/>
            <p:cNvSpPr>
              <a:spLocks noChangeArrowheads="1"/>
            </p:cNvSpPr>
            <p:nvPr/>
          </p:nvSpPr>
          <p:spPr bwMode="auto">
            <a:xfrm>
              <a:off x="0" y="0"/>
              <a:ext cx="1258956" cy="1258956"/>
            </a:xfrm>
            <a:prstGeom prst="ellipse">
              <a:avLst/>
            </a:prstGeom>
            <a:solidFill>
              <a:srgbClr val="ED66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3264" name="Freeform 27"/>
            <p:cNvSpPr>
              <a:spLocks noEditPoints="1"/>
            </p:cNvSpPr>
            <p:nvPr/>
          </p:nvSpPr>
          <p:spPr bwMode="auto">
            <a:xfrm>
              <a:off x="274672" y="273878"/>
              <a:ext cx="709613" cy="711200"/>
            </a:xfrm>
            <a:custGeom>
              <a:avLst/>
              <a:gdLst>
                <a:gd name="T0" fmla="*/ 2147483646 w 189"/>
                <a:gd name="T1" fmla="*/ 2147483646 h 189"/>
                <a:gd name="T2" fmla="*/ 2147483646 w 189"/>
                <a:gd name="T3" fmla="*/ 2147483646 h 189"/>
                <a:gd name="T4" fmla="*/ 2147483646 w 189"/>
                <a:gd name="T5" fmla="*/ 2147483646 h 189"/>
                <a:gd name="T6" fmla="*/ 2147483646 w 189"/>
                <a:gd name="T7" fmla="*/ 0 h 189"/>
                <a:gd name="T8" fmla="*/ 0 w 189"/>
                <a:gd name="T9" fmla="*/ 2147483646 h 189"/>
                <a:gd name="T10" fmla="*/ 2147483646 w 189"/>
                <a:gd name="T11" fmla="*/ 2147483646 h 189"/>
                <a:gd name="T12" fmla="*/ 2147483646 w 189"/>
                <a:gd name="T13" fmla="*/ 2147483646 h 189"/>
                <a:gd name="T14" fmla="*/ 2147483646 w 189"/>
                <a:gd name="T15" fmla="*/ 2147483646 h 189"/>
                <a:gd name="T16" fmla="*/ 2147483646 w 189"/>
                <a:gd name="T17" fmla="*/ 2147483646 h 189"/>
                <a:gd name="T18" fmla="*/ 2147483646 w 189"/>
                <a:gd name="T19" fmla="*/ 2147483646 h 189"/>
                <a:gd name="T20" fmla="*/ 2147483646 w 189"/>
                <a:gd name="T21" fmla="*/ 2147483646 h 189"/>
                <a:gd name="T22" fmla="*/ 2147483646 w 189"/>
                <a:gd name="T23" fmla="*/ 2147483646 h 189"/>
                <a:gd name="T24" fmla="*/ 2147483646 w 189"/>
                <a:gd name="T25" fmla="*/ 2147483646 h 189"/>
                <a:gd name="T26" fmla="*/ 2147483646 w 189"/>
                <a:gd name="T27" fmla="*/ 2147483646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9" h="189">
                  <a:moveTo>
                    <a:pt x="189" y="179"/>
                  </a:moveTo>
                  <a:cubicBezTo>
                    <a:pt x="134" y="125"/>
                    <a:pt x="134" y="125"/>
                    <a:pt x="134" y="125"/>
                  </a:cubicBezTo>
                  <a:cubicBezTo>
                    <a:pt x="145" y="112"/>
                    <a:pt x="152" y="95"/>
                    <a:pt x="152" y="76"/>
                  </a:cubicBezTo>
                  <a:cubicBezTo>
                    <a:pt x="152" y="34"/>
                    <a:pt x="118" y="0"/>
                    <a:pt x="76" y="0"/>
                  </a:cubicBezTo>
                  <a:cubicBezTo>
                    <a:pt x="34" y="0"/>
                    <a:pt x="0" y="34"/>
                    <a:pt x="0" y="76"/>
                  </a:cubicBezTo>
                  <a:cubicBezTo>
                    <a:pt x="0" y="118"/>
                    <a:pt x="34" y="152"/>
                    <a:pt x="76" y="152"/>
                  </a:cubicBezTo>
                  <a:cubicBezTo>
                    <a:pt x="94" y="152"/>
                    <a:pt x="111" y="146"/>
                    <a:pt x="125" y="135"/>
                  </a:cubicBezTo>
                  <a:cubicBezTo>
                    <a:pt x="179" y="189"/>
                    <a:pt x="179" y="189"/>
                    <a:pt x="179" y="189"/>
                  </a:cubicBezTo>
                  <a:lnTo>
                    <a:pt x="189" y="179"/>
                  </a:lnTo>
                  <a:close/>
                  <a:moveTo>
                    <a:pt x="8" y="76"/>
                  </a:moveTo>
                  <a:cubicBezTo>
                    <a:pt x="8" y="39"/>
                    <a:pt x="38" y="8"/>
                    <a:pt x="76" y="8"/>
                  </a:cubicBezTo>
                  <a:cubicBezTo>
                    <a:pt x="113" y="8"/>
                    <a:pt x="144" y="39"/>
                    <a:pt x="144" y="76"/>
                  </a:cubicBezTo>
                  <a:cubicBezTo>
                    <a:pt x="144" y="114"/>
                    <a:pt x="113" y="144"/>
                    <a:pt x="76" y="144"/>
                  </a:cubicBezTo>
                  <a:cubicBezTo>
                    <a:pt x="38" y="144"/>
                    <a:pt x="8" y="114"/>
                    <a:pt x="8" y="76"/>
                  </a:cubicBezTo>
                  <a:close/>
                </a:path>
              </a:pathLst>
            </a:custGeom>
            <a:solidFill>
              <a:srgbClr val="F7F2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53259" name="矩形 25"/>
          <p:cNvSpPr>
            <a:spLocks noChangeArrowheads="1"/>
          </p:cNvSpPr>
          <p:nvPr/>
        </p:nvSpPr>
        <p:spPr bwMode="auto">
          <a:xfrm>
            <a:off x="2217738" y="1590675"/>
            <a:ext cx="1114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2400" b="1">
                <a:solidFill>
                  <a:srgbClr val="ED6669"/>
                </a:solidFill>
                <a:latin typeface="ADELE" pitchFamily="2" charset="0"/>
                <a:ea typeface="方正兰亭超细黑简体" panose="02000000000000000000" pitchFamily="2" charset="-122"/>
              </a:rPr>
              <a:t>Text here</a:t>
            </a:r>
          </a:p>
        </p:txBody>
      </p:sp>
      <p:sp>
        <p:nvSpPr>
          <p:cNvPr id="53260" name="矩形 26"/>
          <p:cNvSpPr>
            <a:spLocks noChangeArrowheads="1"/>
          </p:cNvSpPr>
          <p:nvPr/>
        </p:nvSpPr>
        <p:spPr bwMode="auto">
          <a:xfrm>
            <a:off x="2247900" y="3471863"/>
            <a:ext cx="1114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2400" b="1">
                <a:solidFill>
                  <a:srgbClr val="ED6669"/>
                </a:solidFill>
                <a:latin typeface="ADELE" pitchFamily="2" charset="0"/>
                <a:ea typeface="方正兰亭超细黑简体" panose="02000000000000000000" pitchFamily="2" charset="-122"/>
              </a:rPr>
              <a:t>Text here</a:t>
            </a:r>
          </a:p>
        </p:txBody>
      </p:sp>
      <p:sp>
        <p:nvSpPr>
          <p:cNvPr id="53261" name="矩形 27"/>
          <p:cNvSpPr>
            <a:spLocks noChangeArrowheads="1"/>
          </p:cNvSpPr>
          <p:nvPr/>
        </p:nvSpPr>
        <p:spPr bwMode="auto">
          <a:xfrm>
            <a:off x="6272213" y="3460750"/>
            <a:ext cx="1114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2400" b="1">
                <a:solidFill>
                  <a:srgbClr val="ED6669"/>
                </a:solidFill>
                <a:latin typeface="ADELE" pitchFamily="2" charset="0"/>
                <a:ea typeface="方正兰亭超细黑简体" panose="02000000000000000000" pitchFamily="2" charset="-122"/>
              </a:rPr>
              <a:t>Text here</a:t>
            </a:r>
          </a:p>
        </p:txBody>
      </p:sp>
      <p:sp>
        <p:nvSpPr>
          <p:cNvPr id="53262" name="矩形 28"/>
          <p:cNvSpPr>
            <a:spLocks noChangeArrowheads="1"/>
          </p:cNvSpPr>
          <p:nvPr/>
        </p:nvSpPr>
        <p:spPr bwMode="auto">
          <a:xfrm>
            <a:off x="6381750" y="1579563"/>
            <a:ext cx="1114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00000"/>
              </a:lnSpc>
              <a:spcBef>
                <a:spcPct val="0"/>
              </a:spcBef>
              <a:buFont typeface="Arial" panose="020B0604020202020204" pitchFamily="34" charset="0"/>
              <a:buNone/>
            </a:pPr>
            <a:r>
              <a:rPr lang="en-US" altLang="zh-CN" sz="2400" b="1">
                <a:solidFill>
                  <a:srgbClr val="ED6669"/>
                </a:solidFill>
                <a:latin typeface="ADELE" pitchFamily="2" charset="0"/>
                <a:ea typeface="方正兰亭超细黑简体" panose="02000000000000000000" pitchFamily="2" charset="-122"/>
              </a:rPr>
              <a:t>Text here</a:t>
            </a:r>
          </a:p>
        </p:txBody>
      </p:sp>
    </p:spTree>
  </p:cSld>
  <p:clrMapOvr>
    <a:masterClrMapping/>
  </p:clrMapOvr>
  <p:transition>
    <p:push/>
  </p:transition>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Office 主题">
  <a:themeElements>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4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Office 主题">
  <a:themeElements>
    <a:clrScheme name="1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5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1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Office 主题">
  <a:themeElements>
    <a:clrScheme name="1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6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1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7_Office 主题">
  <a:themeElements>
    <a:clrScheme name="1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7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1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8_Office 主题">
  <a:themeElements>
    <a:clrScheme name="1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8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1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9_Office 主题">
  <a:themeElements>
    <a:clrScheme name="1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9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1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0_Office 主题">
  <a:themeElements>
    <a:clrScheme name="2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0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2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2_Office 主题">
  <a:themeElements>
    <a:clrScheme name="2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2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2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3_Office 主题">
  <a:themeElements>
    <a:clrScheme name="2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3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2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4_Office 主题">
  <a:themeElements>
    <a:clrScheme name="2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4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2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5_Office 主题">
  <a:themeElements>
    <a:clrScheme name="2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5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2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6_Office 主题">
  <a:themeElements>
    <a:clrScheme name="2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6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2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7_Office 主题">
  <a:themeElements>
    <a:clrScheme name="2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7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2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8_Office 主题">
  <a:themeElements>
    <a:clrScheme name="2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8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2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9_Office 主题">
  <a:themeElements>
    <a:clrScheme name="2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9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2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30_Office 主题">
  <a:themeElements>
    <a:clrScheme name="3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0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3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31_Office 主题">
  <a:themeElements>
    <a:clrScheme name="3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1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3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33_Office 主题">
  <a:themeElements>
    <a:clrScheme name="3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3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3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34_Office 主题">
  <a:themeElements>
    <a:clrScheme name="3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4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3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35_Office 主题">
  <a:themeElements>
    <a:clrScheme name="3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5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3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36_Office 主题">
  <a:themeElements>
    <a:clrScheme name="3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6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3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37_Office 主题">
  <a:themeElements>
    <a:clrScheme name="3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7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3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38_Office 主题">
  <a:themeElements>
    <a:clrScheme name="3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8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3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39_Office 主题">
  <a:themeElements>
    <a:clrScheme name="3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9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3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40_Office 主题">
  <a:themeElements>
    <a:clrScheme name="4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0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4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41_Office 主题">
  <a:themeElements>
    <a:clrScheme name="4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1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4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ADELE"/>
        <a:ea typeface="迷你简中倩"/>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3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TotalTime>
  <Pages>0</Pages>
  <Words>1760</Words>
  <Characters>0</Characters>
  <Application>Microsoft Office PowerPoint</Application>
  <DocSecurity>0</DocSecurity>
  <PresentationFormat>全屏显示(16:9)</PresentationFormat>
  <Lines>0</Lines>
  <Paragraphs>120</Paragraphs>
  <Slides>21</Slides>
  <Notes>1</Notes>
  <HiddenSlides>0</HiddenSlides>
  <MMClips>0</MMClips>
  <ScaleCrop>false</ScaleCrop>
  <HeadingPairs>
    <vt:vector size="8" baseType="variant">
      <vt:variant>
        <vt:lpstr>已用的字体</vt:lpstr>
      </vt:variant>
      <vt:variant>
        <vt:i4>10</vt:i4>
      </vt:variant>
      <vt:variant>
        <vt:lpstr>主题</vt:lpstr>
      </vt:variant>
      <vt:variant>
        <vt:i4>41</vt:i4>
      </vt:variant>
      <vt:variant>
        <vt:lpstr>嵌入 OLE 服务器</vt:lpstr>
      </vt:variant>
      <vt:variant>
        <vt:i4>1</vt:i4>
      </vt:variant>
      <vt:variant>
        <vt:lpstr>幻灯片标题</vt:lpstr>
      </vt:variant>
      <vt:variant>
        <vt:i4>21</vt:i4>
      </vt:variant>
    </vt:vector>
  </HeadingPairs>
  <TitlesOfParts>
    <vt:vector size="73" baseType="lpstr">
      <vt:lpstr>Meiryo</vt:lpstr>
      <vt:lpstr>方正兰亭超细黑简体</vt:lpstr>
      <vt:lpstr>迷你简中倩</vt:lpstr>
      <vt:lpstr>时尚中黑简体</vt:lpstr>
      <vt:lpstr>宋体</vt:lpstr>
      <vt:lpstr>微软雅黑</vt:lpstr>
      <vt:lpstr>ADELE</vt:lpstr>
      <vt:lpstr>Arial</vt:lpstr>
      <vt:lpstr>Calibri</vt:lpstr>
      <vt:lpstr>Calibri Light</vt:lpstr>
      <vt:lpstr>Office 主题</vt:lpstr>
      <vt:lpstr>1_Office 主题</vt:lpstr>
      <vt:lpstr>2_Office 主题</vt:lpstr>
      <vt:lpstr>3_Office 主题</vt:lpstr>
      <vt:lpstr>4_Office 主题</vt:lpstr>
      <vt:lpstr>5_Office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16_Office 主题</vt:lpstr>
      <vt:lpstr>17_Office 主题</vt:lpstr>
      <vt:lpstr>18_Office 主题</vt:lpstr>
      <vt:lpstr>19_Office 主题</vt:lpstr>
      <vt:lpstr>20_Office 主题</vt:lpstr>
      <vt:lpstr>22_Office 主题</vt:lpstr>
      <vt:lpstr>23_Office 主题</vt:lpstr>
      <vt:lpstr>24_Office 主题</vt:lpstr>
      <vt:lpstr>25_Office 主题</vt:lpstr>
      <vt:lpstr>26_Office 主题</vt:lpstr>
      <vt:lpstr>27_Office 主题</vt:lpstr>
      <vt:lpstr>28_Office 主题</vt:lpstr>
      <vt:lpstr>29_Office 主题</vt:lpstr>
      <vt:lpstr>30_Office 主题</vt:lpstr>
      <vt:lpstr>31_Office 主题</vt:lpstr>
      <vt:lpstr>33_Office 主题</vt:lpstr>
      <vt:lpstr>34_Office 主题</vt:lpstr>
      <vt:lpstr>35_Office 主题</vt:lpstr>
      <vt:lpstr>36_Office 主题</vt:lpstr>
      <vt:lpstr>37_Office 主题</vt:lpstr>
      <vt:lpstr>38_Office 主题</vt:lpstr>
      <vt:lpstr>39_Office 主题</vt:lpstr>
      <vt:lpstr>40_Office 主题</vt:lpstr>
      <vt:lpstr>41_Office 主题</vt:lpstr>
      <vt:lpstr>Office Theme</vt:lpstr>
      <vt:lpstr>Microsoft Excel 97-2003 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kan</cp:lastModifiedBy>
  <cp:revision>94</cp:revision>
  <dcterms:created xsi:type="dcterms:W3CDTF">2015-05-11T09:55:14Z</dcterms:created>
  <dcterms:modified xsi:type="dcterms:W3CDTF">2023-02-06T03:10:55Z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2052-9.1.0.5060</vt:lpwstr>
  </property>
</Properties>
</file>