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27"/>
  </p:notesMasterIdLst>
  <p:sldIdLst>
    <p:sldId id="836" r:id="rId3"/>
    <p:sldId id="961" r:id="rId4"/>
    <p:sldId id="963" r:id="rId5"/>
    <p:sldId id="981" r:id="rId6"/>
    <p:sldId id="971" r:id="rId7"/>
    <p:sldId id="979" r:id="rId8"/>
    <p:sldId id="980" r:id="rId9"/>
    <p:sldId id="983" r:id="rId10"/>
    <p:sldId id="969" r:id="rId11"/>
    <p:sldId id="970" r:id="rId12"/>
    <p:sldId id="972" r:id="rId13"/>
    <p:sldId id="975" r:id="rId14"/>
    <p:sldId id="984" r:id="rId15"/>
    <p:sldId id="978" r:id="rId16"/>
    <p:sldId id="974" r:id="rId17"/>
    <p:sldId id="977" r:id="rId18"/>
    <p:sldId id="968" r:id="rId19"/>
    <p:sldId id="985" r:id="rId20"/>
    <p:sldId id="973" r:id="rId21"/>
    <p:sldId id="976" r:id="rId22"/>
    <p:sldId id="967" r:id="rId23"/>
    <p:sldId id="944" r:id="rId24"/>
    <p:sldId id="982" r:id="rId25"/>
    <p:sldId id="986" r:id="rId26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63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04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4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8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26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F"/>
    <a:srgbClr val="034EA2"/>
    <a:srgbClr val="0087CD"/>
    <a:srgbClr val="C68F06"/>
    <a:srgbClr val="DB2C03"/>
    <a:srgbClr val="EBAC07"/>
    <a:srgbClr val="008487"/>
    <a:srgbClr val="163C46"/>
    <a:srgbClr val="008F92"/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4" autoAdjust="0"/>
    <p:restoredTop sz="93354" autoAdjust="0"/>
  </p:normalViewPr>
  <p:slideViewPr>
    <p:cSldViewPr>
      <p:cViewPr varScale="1">
        <p:scale>
          <a:sx n="139" d="100"/>
          <a:sy n="139" d="100"/>
        </p:scale>
        <p:origin x="82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C6-447D-9A0A-9BEE2DFBAAE5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C6-447D-9A0A-9BEE2DFBAAE5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AC6-447D-9A0A-9BEE2DFBAAE5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Category 1</c:v>
                      </c:pt>
                      <c:pt idx="1">
                        <c:v>Category 2</c:v>
                      </c:pt>
                      <c:pt idx="2">
                        <c:v>Category 3</c:v>
                      </c:pt>
                      <c:pt idx="3">
                        <c:v>Category 4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544256"/>
        <c:axId val="440533920"/>
      </c:barChart>
      <c:catAx>
        <c:axId val="440544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  <c:crossAx val="440533920"/>
        <c:crosses val="autoZero"/>
        <c:auto val="1"/>
        <c:lblAlgn val="ctr"/>
        <c:lblOffset val="100"/>
        <c:noMultiLvlLbl val="0"/>
      </c:catAx>
      <c:valAx>
        <c:axId val="440533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  <c:crossAx val="44054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9F-4CBF-A9A5-556CC45D212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9F-4CBF-A9A5-556CC45D212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B9F-4CBF-A9A5-556CC45D212B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B9F-4CBF-A9A5-556CC45D212B}"/>
              </c:ext>
            </c:extLst>
          </c:dPt>
          <c:dLbls>
            <c:dLbl>
              <c:idx val="0"/>
              <c:layout>
                <c:manualLayout>
                  <c:x val="0.1381579044963294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>
                        <a:solidFill>
                          <a:schemeClr val="accent2"/>
                        </a:solidFill>
                      </a:rPr>
                      <a:t>文字内容</a:t>
                    </a:r>
                    <a:r>
                      <a:rPr lang="zh-CN" altLang="en-US" baseline="0" dirty="0"/>
                      <a:t>
</a:t>
                    </a:r>
                    <a:fld id="{ABCF13AD-F1DB-4CEF-A0C6-06217161B480}" type="PERCENTAGE">
                      <a:rPr lang="en-US" altLang="zh-CN" baseline="0"/>
                      <a:pPr/>
                      <a:t>[百分比]</a:t>
                    </a:fld>
                    <a:endParaRPr lang="zh-CN" alt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9F-4CBF-A9A5-556CC45D212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9983036402654603"/>
                  <c:y val="5.3824406432990982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>
                        <a:solidFill>
                          <a:schemeClr val="accent3"/>
                        </a:solidFill>
                      </a:rPr>
                      <a:t>文字内容</a:t>
                    </a:r>
                    <a:r>
                      <a:rPr lang="zh-CN" altLang="en-US" baseline="0" dirty="0"/>
                      <a:t>
</a:t>
                    </a:r>
                    <a:fld id="{EDAAE65A-6D76-4DA3-BF56-3713A370866B}" type="PERCENTAGE">
                      <a:rPr lang="en-US" altLang="zh-CN" baseline="0"/>
                      <a:pPr/>
                      <a:t>[百分比]</a:t>
                    </a:fld>
                    <a:endParaRPr lang="zh-CN" alt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B9F-4CBF-A9A5-556CC45D212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687230899816157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>
                        <a:solidFill>
                          <a:schemeClr val="accent4"/>
                        </a:solidFill>
                      </a:rPr>
                      <a:t>文字内容</a:t>
                    </a:r>
                    <a:r>
                      <a:rPr lang="zh-CN" altLang="en-US" baseline="0" dirty="0"/>
                      <a:t>
</a:t>
                    </a:r>
                    <a:fld id="{A86670D7-7ADC-4F16-8B68-2B95DB2A189B}" type="PERCENTAGE">
                      <a:rPr lang="en-US" altLang="zh-CN" baseline="0"/>
                      <a:pPr/>
                      <a:t>[百分比]</a:t>
                    </a:fld>
                    <a:endParaRPr lang="zh-CN" alt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B9F-4CBF-A9A5-556CC45D212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24971825018321026"/>
                  <c:y val="-6.1446732143909812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srgbClr val="FFFFFF">
                            <a:lumMod val="65000"/>
                          </a:srgbClr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defRPr>
                    </a:pPr>
                    <a:r>
                      <a:rPr lang="zh-CN" altLang="en-US" dirty="0" smtClean="0">
                        <a:solidFill>
                          <a:schemeClr val="accent5"/>
                        </a:solidFill>
                      </a:rPr>
                      <a:t>文字内容</a:t>
                    </a:r>
                    <a:r>
                      <a:rPr lang="zh-CN" altLang="en-US" sz="1800" b="0" i="0" u="none" strike="noStrike" kern="1200" baseline="0" dirty="0" smtClean="0">
                        <a:solidFill>
                          <a:srgbClr val="FFFFFF">
                            <a:lumMod val="65000"/>
                          </a:srgbClr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t>
</a:t>
                    </a:r>
                    <a:fld id="{A86670D7-7ADC-4F16-8B68-2B95DB2A189B}" type="PERCENTAGE">
                      <a:rPr lang="en-US" altLang="zh-CN" sz="1800" b="0" i="0" u="none" strike="noStrike" kern="1200" baseline="0" smtClean="0">
                        <a:solidFill>
                          <a:srgbClr val="FFFFFF">
                            <a:lumMod val="65000"/>
                          </a:srgbClr>
                        </a:solidFill>
                        <a:latin typeface="Arial" panose="020B0604020202020204" pitchFamily="34" charset="0"/>
                        <a:ea typeface="微软雅黑" panose="020B0503020204020204" pitchFamily="34" charset="-122"/>
                        <a:sym typeface="Arial" panose="020B0604020202020204" pitchFamily="34" charset="0"/>
                      </a:rPr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 i="0" u="none" strike="noStrike" kern="1200" baseline="0">
                          <a:solidFill>
                            <a:srgbClr val="FFFFFF">
                              <a:lumMod val="65000"/>
                            </a:srgbClr>
                          </a:solidFill>
                          <a:latin typeface="Arial" panose="020B0604020202020204" pitchFamily="34" charset="0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defRPr>
                      </a:pPr>
                      <a:t>[百分比]</a:t>
                    </a:fld>
                    <a:endParaRPr lang="zh-CN" altLang="en-US" sz="1800" b="0" i="0" u="none" strike="noStrike" kern="1200" baseline="0" dirty="0" smtClean="0">
                      <a:solidFill>
                        <a:srgbClr val="FFFFFF">
                          <a:lumMod val="65000"/>
                        </a:srgbClr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  <a:sym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B9F-4CBF-A9A5-556CC45D212B}"/>
                </c:ext>
                <c:ext xmlns:c15="http://schemas.microsoft.com/office/drawing/2012/chart" uri="{CE6537A1-D6FC-4f65-9D91-7224C49458BB}">
                  <c15:layout>
                    <c:manualLayout>
                      <c:w val="0.25745236275216626"/>
                      <c:h val="0.193024942471126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cs"/>
                    <a:sym typeface="Arial" panose="020B0604020202020204" pitchFamily="34" charset="0"/>
                  </a:defRPr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3</c:v>
                </c:pt>
                <c:pt idx="3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B9F-4CBF-A9A5-556CC45D212B}"/>
            </c:ext>
            <c:ext xmlns:c15="http://schemas.microsoft.com/office/drawing/2012/chart" uri="{02D57815-91ED-43cb-92C2-25804820EDAC}">
              <c15:filteredSeriesTitle>
                <c15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Research</c:v>
                      </c:pt>
                      <c:pt idx="1">
                        <c:v>Meet</c:v>
                      </c:pt>
                      <c:pt idx="2">
                        <c:v>Brief</c:v>
                      </c:pt>
                      <c:pt idx="3">
                        <c:v>Fixes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  <a:endParaRPr lang="zh-CN"/>
          </a:p>
        </c:txPr>
      </c:legendEntry>
      <c:layout>
        <c:manualLayout>
          <c:xMode val="edge"/>
          <c:yMode val="edge"/>
          <c:x val="0.87473678995412452"/>
          <c:y val="0.62934520711861808"/>
          <c:w val="6.7702007702854783E-2"/>
          <c:h val="0.347686455034387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defRPr>
          </a:pPr>
          <a:endParaRPr lang="zh-CN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>
              <a:lumMod val="65000"/>
            </a:schemeClr>
          </a:solidFill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5400" cap="rnd" cmpd="sng" algn="ctr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rgbClr val="2F5EB0"/>
              </a:solidFill>
              <a:ln w="25400">
                <a:solidFill>
                  <a:schemeClr val="accent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numFmt formatCode="General" sourceLinked="0"/>
            <c:spPr>
              <a:solidFill>
                <a:schemeClr val="accent6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</c:v>
                </c:pt>
                <c:pt idx="1">
                  <c:v>62</c:v>
                </c:pt>
                <c:pt idx="2">
                  <c:v>40</c:v>
                </c:pt>
                <c:pt idx="3">
                  <c:v>32</c:v>
                </c:pt>
                <c:pt idx="4">
                  <c:v>40</c:v>
                </c:pt>
                <c:pt idx="5">
                  <c:v>30</c:v>
                </c:pt>
                <c:pt idx="6">
                  <c:v>28</c:v>
                </c:pt>
                <c:pt idx="7">
                  <c:v>20</c:v>
                </c:pt>
                <c:pt idx="8">
                  <c:v>40</c:v>
                </c:pt>
                <c:pt idx="9">
                  <c:v>38</c:v>
                </c:pt>
                <c:pt idx="10">
                  <c:v>47</c:v>
                </c:pt>
                <c:pt idx="11">
                  <c:v>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 cap="rnd" cmpd="sng" algn="ctr">
              <a:solidFill>
                <a:schemeClr val="bg1">
                  <a:lumMod val="65000"/>
                  <a:alpha val="67059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7"/>
            <c:spPr>
              <a:solidFill>
                <a:schemeClr val="bg1">
                  <a:lumMod val="65000"/>
                </a:schemeClr>
              </a:solidFill>
              <a:ln w="25400">
                <a:solidFill>
                  <a:schemeClr val="bg1">
                    <a:lumMod val="65000"/>
                    <a:alpha val="67059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2700">
                      <a:solidFill>
                        <a:schemeClr val="accent3"/>
                      </a:solidFill>
                      <a:tailEnd type="oval"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</c:v>
                </c:pt>
                <c:pt idx="1">
                  <c:v>15</c:v>
                </c:pt>
                <c:pt idx="2">
                  <c:v>65</c:v>
                </c:pt>
                <c:pt idx="3">
                  <c:v>17</c:v>
                </c:pt>
                <c:pt idx="4">
                  <c:v>50</c:v>
                </c:pt>
                <c:pt idx="5">
                  <c:v>42</c:v>
                </c:pt>
                <c:pt idx="6">
                  <c:v>15</c:v>
                </c:pt>
                <c:pt idx="7">
                  <c:v>35</c:v>
                </c:pt>
                <c:pt idx="8">
                  <c:v>25</c:v>
                </c:pt>
                <c:pt idx="9">
                  <c:v>45</c:v>
                </c:pt>
                <c:pt idx="10">
                  <c:v>35</c:v>
                </c:pt>
                <c:pt idx="11">
                  <c:v>51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0545888"/>
        <c:axId val="440543712"/>
      </c:lineChart>
      <c:catAx>
        <c:axId val="44054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bg1">
                <a:lumMod val="50000"/>
              </a:schemeClr>
            </a:solidFill>
            <a:round/>
            <a:headEnd type="oval" w="sm" len="sm"/>
            <a:tailEnd type="oval" w="sm" len="sm"/>
          </a:ln>
          <a:effectLst/>
        </c:spPr>
        <c:txPr>
          <a:bodyPr rot="-60000000" vert="horz"/>
          <a:lstStyle/>
          <a:p>
            <a:pPr>
              <a:defRPr sz="1400">
                <a:solidFill>
                  <a:schemeClr val="accent1"/>
                </a:solidFill>
              </a:defRPr>
            </a:pPr>
            <a:endParaRPr lang="zh-CN"/>
          </a:p>
        </c:txPr>
        <c:crossAx val="440543712"/>
        <c:crosses val="autoZero"/>
        <c:auto val="1"/>
        <c:lblAlgn val="ctr"/>
        <c:lblOffset val="100"/>
        <c:noMultiLvlLbl val="0"/>
      </c:catAx>
      <c:valAx>
        <c:axId val="440543712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one"/>
        <c:crossAx val="44054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5992-9D73-4015-9385-ABE035416B29}" type="datetimeFigureOut">
              <a:rPr lang="zh-CN" altLang="en-US" smtClean="0"/>
              <a:pPr/>
              <a:t>2023/2/6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5A699-AB68-4A20-99FB-6F69DC266D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2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2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63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04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45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85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26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8808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551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984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170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818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048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66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043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63944-84AD-4C31-99FF-18D9B5868545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7845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818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0424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fld id="{8EBE660E-5CC2-4A50-916A-880C808B748D}" type="slidenum">
              <a:rPr lang="zh-CN" altLang="en-US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31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30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3840B-94F0-49FA-A493-1B79233BF67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718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37B1-3942-4B36-A9A2-6AF914CEB0A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5738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145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</a:t>
            </a:r>
            <a:r>
              <a:rPr lang="en-US" altLang="zh-CN" smtClean="0"/>
              <a:t>http://www.ypppt.com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4677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818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7213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4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387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643E-5F2C-49CF-83FF-E485C6A051C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629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818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15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pPr/>
              <a:t>2023/2/6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2" name="组合 3"/>
          <p:cNvGrpSpPr/>
          <p:nvPr userDrawn="1"/>
        </p:nvGrpSpPr>
        <p:grpSpPr bwMode="auto">
          <a:xfrm flipH="1">
            <a:off x="-1" y="248018"/>
            <a:ext cx="179513" cy="507206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13" name="矩形 1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15" name="文本框 12"/>
          <p:cNvSpPr txBox="1">
            <a:spLocks noChangeArrowheads="1"/>
          </p:cNvSpPr>
          <p:nvPr userDrawn="1"/>
        </p:nvSpPr>
        <p:spPr bwMode="auto">
          <a:xfrm>
            <a:off x="255630" y="370296"/>
            <a:ext cx="1796090" cy="25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</p:spTree>
    <p:extLst>
      <p:ext uri="{BB962C8B-B14F-4D97-AF65-F5344CB8AC3E}">
        <p14:creationId xmlns:p14="http://schemas.microsoft.com/office/powerpoint/2010/main" val="293213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2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88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49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9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42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50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4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8500361" y="241918"/>
            <a:ext cx="365983" cy="215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45709" rIns="91420" bIns="45709"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10"/>
          <p:cNvSpPr/>
          <p:nvPr userDrawn="1"/>
        </p:nvSpPr>
        <p:spPr>
          <a:xfrm rot="10610802">
            <a:off x="8504736" y="316259"/>
            <a:ext cx="366581" cy="196391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0" tIns="45709" rIns="91420" bIns="45709"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519485" y="204940"/>
            <a:ext cx="337081" cy="350586"/>
          </a:xfrm>
          <a:prstGeom prst="rect">
            <a:avLst/>
          </a:prstGeom>
        </p:spPr>
        <p:txBody>
          <a:bodyPr vert="horz" lIns="0" tIns="0" rIns="0" bIns="45709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4FFB07-917D-5348-AE2D-F9A4E0AD1751}" type="slidenum">
              <a:rPr lang="en-US" sz="1000" smtClean="0"/>
              <a:pPr/>
              <a:t>‹#›</a:t>
            </a:fld>
            <a:endParaRPr lang="en-US" sz="1000" dirty="0"/>
          </a:p>
        </p:txBody>
      </p:sp>
      <p:grpSp>
        <p:nvGrpSpPr>
          <p:cNvPr id="2" name="Group 5"/>
          <p:cNvGrpSpPr/>
          <p:nvPr userDrawn="1"/>
        </p:nvGrpSpPr>
        <p:grpSpPr>
          <a:xfrm>
            <a:off x="347419" y="4731991"/>
            <a:ext cx="224082" cy="221156"/>
            <a:chOff x="4328868" y="5502988"/>
            <a:chExt cx="500307" cy="493774"/>
          </a:xfrm>
        </p:grpSpPr>
        <p:sp>
          <p:nvSpPr>
            <p:cNvPr id="9" name="Freeform 7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4520555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0" name="Freeform 8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3" name="Group 9"/>
          <p:cNvGrpSpPr/>
          <p:nvPr userDrawn="1"/>
        </p:nvGrpSpPr>
        <p:grpSpPr>
          <a:xfrm flipH="1">
            <a:off x="933709" y="4731991"/>
            <a:ext cx="224082" cy="221156"/>
            <a:chOff x="4328868" y="5502988"/>
            <a:chExt cx="500307" cy="493774"/>
          </a:xfrm>
        </p:grpSpPr>
        <p:sp>
          <p:nvSpPr>
            <p:cNvPr id="12" name="Freeform 10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4520556" y="5649754"/>
              <a:ext cx="116933" cy="200242"/>
            </a:xfrm>
            <a:custGeom>
              <a:avLst/>
              <a:gdLst>
                <a:gd name="T0" fmla="*/ 417 w 425"/>
                <a:gd name="T1" fmla="*/ 77 h 728"/>
                <a:gd name="T2" fmla="*/ 131 w 425"/>
                <a:gd name="T3" fmla="*/ 364 h 728"/>
                <a:gd name="T4" fmla="*/ 417 w 425"/>
                <a:gd name="T5" fmla="*/ 650 h 728"/>
                <a:gd name="T6" fmla="*/ 425 w 425"/>
                <a:gd name="T7" fmla="*/ 667 h 728"/>
                <a:gd name="T8" fmla="*/ 417 w 425"/>
                <a:gd name="T9" fmla="*/ 684 h 728"/>
                <a:gd name="T10" fmla="*/ 381 w 425"/>
                <a:gd name="T11" fmla="*/ 720 h 728"/>
                <a:gd name="T12" fmla="*/ 364 w 425"/>
                <a:gd name="T13" fmla="*/ 728 h 728"/>
                <a:gd name="T14" fmla="*/ 347 w 425"/>
                <a:gd name="T15" fmla="*/ 720 h 728"/>
                <a:gd name="T16" fmla="*/ 8 w 425"/>
                <a:gd name="T17" fmla="*/ 381 h 728"/>
                <a:gd name="T18" fmla="*/ 0 w 425"/>
                <a:gd name="T19" fmla="*/ 364 h 728"/>
                <a:gd name="T20" fmla="*/ 8 w 425"/>
                <a:gd name="T21" fmla="*/ 347 h 728"/>
                <a:gd name="T22" fmla="*/ 347 w 425"/>
                <a:gd name="T23" fmla="*/ 7 h 728"/>
                <a:gd name="T24" fmla="*/ 364 w 425"/>
                <a:gd name="T25" fmla="*/ 0 h 728"/>
                <a:gd name="T26" fmla="*/ 381 w 425"/>
                <a:gd name="T27" fmla="*/ 7 h 728"/>
                <a:gd name="T28" fmla="*/ 417 w 425"/>
                <a:gd name="T29" fmla="*/ 44 h 728"/>
                <a:gd name="T30" fmla="*/ 425 w 425"/>
                <a:gd name="T31" fmla="*/ 60 h 728"/>
                <a:gd name="T32" fmla="*/ 417 w 425"/>
                <a:gd name="T33" fmla="*/ 77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728">
                  <a:moveTo>
                    <a:pt x="417" y="77"/>
                  </a:moveTo>
                  <a:cubicBezTo>
                    <a:pt x="131" y="364"/>
                    <a:pt x="131" y="364"/>
                    <a:pt x="131" y="364"/>
                  </a:cubicBezTo>
                  <a:cubicBezTo>
                    <a:pt x="417" y="650"/>
                    <a:pt x="417" y="650"/>
                    <a:pt x="417" y="650"/>
                  </a:cubicBezTo>
                  <a:cubicBezTo>
                    <a:pt x="422" y="655"/>
                    <a:pt x="425" y="661"/>
                    <a:pt x="425" y="667"/>
                  </a:cubicBezTo>
                  <a:cubicBezTo>
                    <a:pt x="425" y="673"/>
                    <a:pt x="422" y="680"/>
                    <a:pt x="417" y="684"/>
                  </a:cubicBezTo>
                  <a:cubicBezTo>
                    <a:pt x="381" y="720"/>
                    <a:pt x="381" y="720"/>
                    <a:pt x="381" y="720"/>
                  </a:cubicBezTo>
                  <a:cubicBezTo>
                    <a:pt x="377" y="725"/>
                    <a:pt x="370" y="728"/>
                    <a:pt x="364" y="728"/>
                  </a:cubicBezTo>
                  <a:cubicBezTo>
                    <a:pt x="358" y="728"/>
                    <a:pt x="352" y="725"/>
                    <a:pt x="347" y="720"/>
                  </a:cubicBezTo>
                  <a:cubicBezTo>
                    <a:pt x="8" y="381"/>
                    <a:pt x="8" y="381"/>
                    <a:pt x="8" y="381"/>
                  </a:cubicBezTo>
                  <a:cubicBezTo>
                    <a:pt x="3" y="376"/>
                    <a:pt x="0" y="369"/>
                    <a:pt x="0" y="364"/>
                  </a:cubicBezTo>
                  <a:cubicBezTo>
                    <a:pt x="0" y="358"/>
                    <a:pt x="3" y="351"/>
                    <a:pt x="8" y="347"/>
                  </a:cubicBezTo>
                  <a:cubicBezTo>
                    <a:pt x="347" y="7"/>
                    <a:pt x="347" y="7"/>
                    <a:pt x="347" y="7"/>
                  </a:cubicBezTo>
                  <a:cubicBezTo>
                    <a:pt x="352" y="3"/>
                    <a:pt x="358" y="0"/>
                    <a:pt x="364" y="0"/>
                  </a:cubicBezTo>
                  <a:cubicBezTo>
                    <a:pt x="370" y="0"/>
                    <a:pt x="377" y="3"/>
                    <a:pt x="381" y="7"/>
                  </a:cubicBezTo>
                  <a:cubicBezTo>
                    <a:pt x="417" y="44"/>
                    <a:pt x="417" y="44"/>
                    <a:pt x="417" y="44"/>
                  </a:cubicBezTo>
                  <a:cubicBezTo>
                    <a:pt x="422" y="48"/>
                    <a:pt x="425" y="54"/>
                    <a:pt x="425" y="60"/>
                  </a:cubicBezTo>
                  <a:cubicBezTo>
                    <a:pt x="425" y="66"/>
                    <a:pt x="422" y="73"/>
                    <a:pt x="417" y="77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1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4328868" y="5502988"/>
              <a:ext cx="500307" cy="493774"/>
            </a:xfrm>
            <a:custGeom>
              <a:avLst/>
              <a:gdLst>
                <a:gd name="T0" fmla="*/ 2355 w 2753"/>
                <a:gd name="T1" fmla="*/ 114 h 2716"/>
                <a:gd name="T2" fmla="*/ 2639 w 2753"/>
                <a:gd name="T3" fmla="*/ 399 h 2716"/>
                <a:gd name="T4" fmla="*/ 2639 w 2753"/>
                <a:gd name="T5" fmla="*/ 2317 h 2716"/>
                <a:gd name="T6" fmla="*/ 2355 w 2753"/>
                <a:gd name="T7" fmla="*/ 2602 h 2716"/>
                <a:gd name="T8" fmla="*/ 398 w 2753"/>
                <a:gd name="T9" fmla="*/ 2602 h 2716"/>
                <a:gd name="T10" fmla="*/ 113 w 2753"/>
                <a:gd name="T11" fmla="*/ 2317 h 2716"/>
                <a:gd name="T12" fmla="*/ 113 w 2753"/>
                <a:gd name="T13" fmla="*/ 399 h 2716"/>
                <a:gd name="T14" fmla="*/ 398 w 2753"/>
                <a:gd name="T15" fmla="*/ 114 h 2716"/>
                <a:gd name="T16" fmla="*/ 2355 w 2753"/>
                <a:gd name="T17" fmla="*/ 114 h 2716"/>
                <a:gd name="T18" fmla="*/ 2355 w 2753"/>
                <a:gd name="T19" fmla="*/ 0 h 2716"/>
                <a:gd name="T20" fmla="*/ 398 w 2753"/>
                <a:gd name="T21" fmla="*/ 0 h 2716"/>
                <a:gd name="T22" fmla="*/ 0 w 2753"/>
                <a:gd name="T23" fmla="*/ 399 h 2716"/>
                <a:gd name="T24" fmla="*/ 0 w 2753"/>
                <a:gd name="T25" fmla="*/ 2317 h 2716"/>
                <a:gd name="T26" fmla="*/ 398 w 2753"/>
                <a:gd name="T27" fmla="*/ 2716 h 2716"/>
                <a:gd name="T28" fmla="*/ 2355 w 2753"/>
                <a:gd name="T29" fmla="*/ 2716 h 2716"/>
                <a:gd name="T30" fmla="*/ 2753 w 2753"/>
                <a:gd name="T31" fmla="*/ 2317 h 2716"/>
                <a:gd name="T32" fmla="*/ 2753 w 2753"/>
                <a:gd name="T33" fmla="*/ 399 h 2716"/>
                <a:gd name="T34" fmla="*/ 2355 w 2753"/>
                <a:gd name="T35" fmla="*/ 0 h 2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53" h="2716">
                  <a:moveTo>
                    <a:pt x="2355" y="114"/>
                  </a:moveTo>
                  <a:cubicBezTo>
                    <a:pt x="2512" y="114"/>
                    <a:pt x="2639" y="242"/>
                    <a:pt x="2639" y="399"/>
                  </a:cubicBezTo>
                  <a:cubicBezTo>
                    <a:pt x="2639" y="2317"/>
                    <a:pt x="2639" y="2317"/>
                    <a:pt x="2639" y="2317"/>
                  </a:cubicBezTo>
                  <a:cubicBezTo>
                    <a:pt x="2639" y="2474"/>
                    <a:pt x="2512" y="2602"/>
                    <a:pt x="2355" y="2602"/>
                  </a:cubicBezTo>
                  <a:cubicBezTo>
                    <a:pt x="398" y="2602"/>
                    <a:pt x="398" y="2602"/>
                    <a:pt x="398" y="2602"/>
                  </a:cubicBezTo>
                  <a:cubicBezTo>
                    <a:pt x="241" y="2602"/>
                    <a:pt x="113" y="2474"/>
                    <a:pt x="113" y="2317"/>
                  </a:cubicBezTo>
                  <a:cubicBezTo>
                    <a:pt x="113" y="399"/>
                    <a:pt x="113" y="399"/>
                    <a:pt x="113" y="399"/>
                  </a:cubicBezTo>
                  <a:cubicBezTo>
                    <a:pt x="113" y="242"/>
                    <a:pt x="241" y="114"/>
                    <a:pt x="398" y="114"/>
                  </a:cubicBezTo>
                  <a:cubicBezTo>
                    <a:pt x="2355" y="114"/>
                    <a:pt x="2355" y="114"/>
                    <a:pt x="2355" y="114"/>
                  </a:cubicBezTo>
                  <a:moveTo>
                    <a:pt x="2355" y="0"/>
                  </a:moveTo>
                  <a:cubicBezTo>
                    <a:pt x="398" y="0"/>
                    <a:pt x="398" y="0"/>
                    <a:pt x="398" y="0"/>
                  </a:cubicBezTo>
                  <a:cubicBezTo>
                    <a:pt x="178" y="0"/>
                    <a:pt x="0" y="179"/>
                    <a:pt x="0" y="399"/>
                  </a:cubicBezTo>
                  <a:cubicBezTo>
                    <a:pt x="0" y="2317"/>
                    <a:pt x="0" y="2317"/>
                    <a:pt x="0" y="2317"/>
                  </a:cubicBezTo>
                  <a:cubicBezTo>
                    <a:pt x="0" y="2538"/>
                    <a:pt x="178" y="2716"/>
                    <a:pt x="398" y="2716"/>
                  </a:cubicBezTo>
                  <a:cubicBezTo>
                    <a:pt x="2355" y="2716"/>
                    <a:pt x="2355" y="2716"/>
                    <a:pt x="2355" y="2716"/>
                  </a:cubicBezTo>
                  <a:cubicBezTo>
                    <a:pt x="2575" y="2716"/>
                    <a:pt x="2753" y="2538"/>
                    <a:pt x="2753" y="2317"/>
                  </a:cubicBezTo>
                  <a:cubicBezTo>
                    <a:pt x="2753" y="399"/>
                    <a:pt x="2753" y="399"/>
                    <a:pt x="2753" y="399"/>
                  </a:cubicBezTo>
                  <a:cubicBezTo>
                    <a:pt x="2753" y="179"/>
                    <a:pt x="2575" y="0"/>
                    <a:pt x="2355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cxnSp>
        <p:nvCxnSpPr>
          <p:cNvPr id="14" name="Straight Connector 3"/>
          <p:cNvCxnSpPr/>
          <p:nvPr userDrawn="1"/>
        </p:nvCxnSpPr>
        <p:spPr>
          <a:xfrm>
            <a:off x="552709" y="4845350"/>
            <a:ext cx="381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C:\Users\Administrator\Desktop\微立体创业计划\005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0344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Administrator\Desktop\微立体创业计划\004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35" y="219716"/>
            <a:ext cx="609601" cy="609601"/>
          </a:xfrm>
          <a:prstGeom prst="rect">
            <a:avLst/>
          </a:prstGeom>
          <a:noFill/>
          <a:effectLst>
            <a:outerShdw blurRad="127000" dist="63500" dir="3000000" sx="104000" sy="104000" algn="tl" rotWithShape="0">
              <a:prstClr val="black">
                <a:alpha val="34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矩形 3"/>
          <p:cNvSpPr>
            <a:spLocks noChangeArrowheads="1"/>
          </p:cNvSpPr>
          <p:nvPr userDrawn="1"/>
        </p:nvSpPr>
        <p:spPr bwMode="auto">
          <a:xfrm>
            <a:off x="1187624" y="612722"/>
            <a:ext cx="2587892" cy="23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68582" tIns="34292" rIns="68582" bIns="34292">
            <a:spAutoFit/>
          </a:bodyPr>
          <a:lstStyle/>
          <a:p>
            <a:r>
              <a:rPr lang="en-US" altLang="zh-CN" sz="105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Click here to add the title text content</a:t>
            </a:r>
            <a:endParaRPr lang="zh-CN" altLang="en-US" sz="1050" b="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  <a:sym typeface="Arial" pitchFamily="34" charset="0"/>
            </a:endParaRPr>
          </a:p>
        </p:txBody>
      </p:sp>
      <p:sp>
        <p:nvSpPr>
          <p:cNvPr id="18" name="标题 1"/>
          <p:cNvSpPr>
            <a:spLocks noGrp="1"/>
          </p:cNvSpPr>
          <p:nvPr>
            <p:ph type="title"/>
          </p:nvPr>
        </p:nvSpPr>
        <p:spPr>
          <a:xfrm>
            <a:off x="1184649" y="250504"/>
            <a:ext cx="3216269" cy="37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68582" tIns="34292" rIns="68582" bIns="34292">
            <a:spAutoFit/>
          </a:bodyPr>
          <a:lstStyle>
            <a:lvl1pPr>
              <a:defRPr lang="zh-CN" altLang="en-US" sz="2000" b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cs typeface="+mn-cs"/>
              </a:defRPr>
            </a:lvl1pPr>
          </a:lstStyle>
          <a:p>
            <a:pPr lvl="0" algn="l"/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921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/>
          <p:bldP spid="1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1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6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7" grpId="0"/>
          <p:bldP spid="18" grpId="0"/>
        </p:bldLst>
      </p:timing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D0C8-D35A-439E-96FB-C8D4A6430554}" type="datetimeFigureOut">
              <a:rPr lang="zh-CN" altLang="en-US" smtClean="0"/>
              <a:pPr/>
              <a:t>2023/2/6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15A6-E82C-4E1E-834E-C415C51F7D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59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32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" y="0"/>
            <a:ext cx="9143499" cy="5143500"/>
          </a:xfrm>
          <a:prstGeom prst="rect">
            <a:avLst/>
          </a:prstGeom>
        </p:spPr>
      </p:pic>
      <p:grpSp>
        <p:nvGrpSpPr>
          <p:cNvPr id="7" name="组合 3"/>
          <p:cNvGrpSpPr/>
          <p:nvPr userDrawn="1"/>
        </p:nvGrpSpPr>
        <p:grpSpPr bwMode="auto">
          <a:xfrm flipH="1">
            <a:off x="-1" y="248018"/>
            <a:ext cx="179513" cy="507206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8" name="矩形 7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10" name="文本框 12"/>
          <p:cNvSpPr txBox="1">
            <a:spLocks noChangeArrowheads="1"/>
          </p:cNvSpPr>
          <p:nvPr userDrawn="1"/>
        </p:nvSpPr>
        <p:spPr bwMode="auto">
          <a:xfrm>
            <a:off x="255630" y="370296"/>
            <a:ext cx="1796090" cy="25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sz="1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</p:spTree>
    <p:extLst>
      <p:ext uri="{BB962C8B-B14F-4D97-AF65-F5344CB8AC3E}">
        <p14:creationId xmlns:p14="http://schemas.microsoft.com/office/powerpoint/2010/main" val="2116808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45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5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0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4A03-91AF-448A-9954-517C0577E5F0}" type="datetimeFigureOut">
              <a:rPr lang="zh-CN" altLang="en-US" smtClean="0"/>
              <a:pPr/>
              <a:t>2023/2/6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C946-6D13-4F8C-9740-992A906A613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07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  <p:sldLayoutId id="2147483665" r:id="rId3"/>
    <p:sldLayoutId id="2147483668" r:id="rId4"/>
    <p:sldLayoutId id="2147483669" r:id="rId5"/>
  </p:sldLayoutIdLst>
  <p:transition/>
  <p:timing>
    <p:tnLst>
      <p:par>
        <p:cTn id="1" dur="indefinite" restart="never" nodeType="tmRoot"/>
      </p:par>
    </p:tnLst>
  </p:timing>
  <p:txStyles>
    <p:titleStyle>
      <a:lvl1pPr algn="ctr" defTabSz="91428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5" indent="-342855" algn="l" defTabSz="91428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defTabSz="91428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2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3" indent="-228570" algn="l" defTabSz="9142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3" indent="-228570" algn="l" defTabSz="9142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6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7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3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4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6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2023/2/6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0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pppt.com/jiaocheng/" TargetMode="External"/><Relationship Id="rId3" Type="http://schemas.openxmlformats.org/officeDocument/2006/relationships/hyperlink" Target="http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ypppt.com/tubiao/" TargetMode="External"/><Relationship Id="rId5" Type="http://schemas.openxmlformats.org/officeDocument/2006/relationships/hyperlink" Target="http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0"/>
            <a:ext cx="3707904" cy="5143500"/>
          </a:xfrm>
          <a:prstGeom prst="rect">
            <a:avLst/>
          </a:prstGeom>
          <a:noFill/>
        </p:spPr>
      </p:pic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753670" y="3770625"/>
            <a:ext cx="336742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：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XXX  Report 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Person: 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ypppt.com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矩形 259"/>
          <p:cNvSpPr>
            <a:spLocks noChangeArrowheads="1"/>
          </p:cNvSpPr>
          <p:nvPr/>
        </p:nvSpPr>
        <p:spPr bwMode="auto">
          <a:xfrm>
            <a:off x="753669" y="2965119"/>
            <a:ext cx="43524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FINANCING PPT</a:t>
            </a:r>
          </a:p>
          <a:p>
            <a:pPr>
              <a:buNone/>
            </a:pP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工作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计划 工作报告 销售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培训 年终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总结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753668" y="2269195"/>
            <a:ext cx="51864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单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击此处添加您的标题</a:t>
            </a:r>
            <a:endParaRPr lang="en-US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59"/>
          <p:cNvSpPr>
            <a:spLocks noChangeArrowheads="1"/>
          </p:cNvSpPr>
          <p:nvPr/>
        </p:nvSpPr>
        <p:spPr bwMode="auto">
          <a:xfrm>
            <a:off x="755576" y="1059582"/>
            <a:ext cx="266429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2030</a:t>
            </a:r>
            <a:endParaRPr lang="en-US" altLang="zh-CN" sz="8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1020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"/>
                            </p:stCondLst>
                            <p:childTnLst>
                              <p:par>
                                <p:cTn id="5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/>
          </p:nvPr>
        </p:nvGraphicFramePr>
        <p:xfrm>
          <a:off x="1025565" y="1665453"/>
          <a:ext cx="4494870" cy="1825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386057" y="2062971"/>
            <a:ext cx="201990" cy="20200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502" y="2037085"/>
            <a:ext cx="1396982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86057" y="2494914"/>
            <a:ext cx="201990" cy="20200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13640" y="2477062"/>
            <a:ext cx="1388557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86057" y="2926858"/>
            <a:ext cx="201990" cy="202001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11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13640" y="2917039"/>
            <a:ext cx="1388557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53527" y="3853163"/>
            <a:ext cx="7064909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053527" y="3683529"/>
            <a:ext cx="7064909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48782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>
            <p:extLst/>
          </p:nvPr>
        </p:nvGraphicFramePr>
        <p:xfrm>
          <a:off x="3963582" y="1496372"/>
          <a:ext cx="4549978" cy="2666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1300886" y="1763968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89665" y="2391120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289665" y="3018272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300886" y="3645425"/>
            <a:ext cx="2256963" cy="2215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defRPr/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4453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0723" y="1048692"/>
            <a:ext cx="1970682" cy="1932726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 flipH="1">
            <a:off x="919797" y="975428"/>
            <a:ext cx="2133486" cy="2978952"/>
          </a:xfrm>
          <a:prstGeom prst="rect">
            <a:avLst/>
          </a:prstGeom>
          <a:noFill/>
          <a:ln w="508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7991" y="4183006"/>
            <a:ext cx="7988018" cy="415498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。请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26"/>
          <p:cNvGrpSpPr>
            <a:grpSpLocks/>
          </p:cNvGrpSpPr>
          <p:nvPr/>
        </p:nvGrpSpPr>
        <p:grpSpPr bwMode="auto">
          <a:xfrm>
            <a:off x="1052716" y="3099737"/>
            <a:ext cx="1858278" cy="637239"/>
            <a:chOff x="680210" y="1949615"/>
            <a:chExt cx="1718591" cy="637702"/>
          </a:xfrm>
        </p:grpSpPr>
        <p:sp>
          <p:nvSpPr>
            <p:cNvPr id="28" name="Content Placeholder 2"/>
            <p:cNvSpPr txBox="1">
              <a:spLocks/>
            </p:cNvSpPr>
            <p:nvPr/>
          </p:nvSpPr>
          <p:spPr>
            <a:xfrm>
              <a:off x="680210" y="2171517"/>
              <a:ext cx="1718591" cy="41580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680210" y="1949615"/>
              <a:ext cx="1330361" cy="153324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3604910" y="1048692"/>
            <a:ext cx="1970682" cy="1932726"/>
          </a:xfrm>
          <a:prstGeom prst="rect">
            <a:avLst/>
          </a:prstGeom>
          <a:blipFill dpi="0"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 flipH="1">
            <a:off x="3513984" y="975428"/>
            <a:ext cx="2133486" cy="2978952"/>
          </a:xfrm>
          <a:prstGeom prst="rect">
            <a:avLst/>
          </a:prstGeom>
          <a:noFill/>
          <a:ln w="508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31"/>
          <p:cNvGrpSpPr>
            <a:grpSpLocks/>
          </p:cNvGrpSpPr>
          <p:nvPr/>
        </p:nvGrpSpPr>
        <p:grpSpPr bwMode="auto">
          <a:xfrm>
            <a:off x="3679103" y="3099734"/>
            <a:ext cx="1827494" cy="775742"/>
            <a:chOff x="578159" y="1949614"/>
            <a:chExt cx="1777231" cy="776305"/>
          </a:xfrm>
        </p:grpSpPr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578159" y="2171519"/>
              <a:ext cx="1777231" cy="55440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79173" y="1949614"/>
              <a:ext cx="1525803" cy="15332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</a:p>
          </p:txBody>
        </p:sp>
      </p:grpSp>
      <p:sp>
        <p:nvSpPr>
          <p:cNvPr id="35" name="矩形 34"/>
          <p:cNvSpPr/>
          <p:nvPr/>
        </p:nvSpPr>
        <p:spPr>
          <a:xfrm>
            <a:off x="6199096" y="1048692"/>
            <a:ext cx="1970682" cy="1932726"/>
          </a:xfrm>
          <a:prstGeom prst="rect">
            <a:avLst/>
          </a:prstGeom>
          <a:blipFill dpi="0"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 flipH="1">
            <a:off x="6108170" y="975428"/>
            <a:ext cx="2133486" cy="2978952"/>
          </a:xfrm>
          <a:prstGeom prst="rect">
            <a:avLst/>
          </a:prstGeom>
          <a:noFill/>
          <a:ln w="50800">
            <a:solidFill>
              <a:schemeClr val="accent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50000"/>
              </a:lnSpc>
            </a:pPr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" name="组合 36"/>
          <p:cNvGrpSpPr>
            <a:grpSpLocks/>
          </p:cNvGrpSpPr>
          <p:nvPr/>
        </p:nvGrpSpPr>
        <p:grpSpPr bwMode="auto">
          <a:xfrm>
            <a:off x="6274705" y="3099734"/>
            <a:ext cx="1827492" cy="775742"/>
            <a:chOff x="578159" y="1949614"/>
            <a:chExt cx="1971069" cy="776305"/>
          </a:xfrm>
        </p:grpSpPr>
        <p:sp>
          <p:nvSpPr>
            <p:cNvPr id="38" name="Content Placeholder 2"/>
            <p:cNvSpPr txBox="1">
              <a:spLocks/>
            </p:cNvSpPr>
            <p:nvPr/>
          </p:nvSpPr>
          <p:spPr>
            <a:xfrm>
              <a:off x="578159" y="2171519"/>
              <a:ext cx="1971069" cy="554400"/>
            </a:xfrm>
            <a:prstGeom prst="rect">
              <a:avLst/>
            </a:prstGeom>
          </p:spPr>
          <p:txBody>
            <a:bodyPr lIns="0" tIns="0" rIns="0" bIns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4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2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0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050" kern="120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lnSpc>
                  <a:spcPct val="150000"/>
                </a:lnSpc>
                <a:buNone/>
              </a:pP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修改文字内容，也可以直接复制你的内容到此。请替换文字内容</a:t>
              </a:r>
              <a:r>
                <a:rPr lang="zh-CN" altLang="en-US" sz="600" dirty="0" smtClean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，添加相关标题，</a:t>
              </a:r>
              <a:r>
                <a:rPr lang="zh-CN" altLang="en-US" sz="600" dirty="0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修改文字内容，也可以直接复制你的内容到此。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79173" y="1949614"/>
              <a:ext cx="1525803" cy="15332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just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点击请替换文字内容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225598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20" grpId="0"/>
      <p:bldP spid="30" grpId="0" animBg="1"/>
      <p:bldP spid="31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05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38108" y="1606965"/>
            <a:ext cx="2462446" cy="2400776"/>
            <a:chOff x="0" y="0"/>
            <a:chExt cx="7716441" cy="7523163"/>
          </a:xfrm>
        </p:grpSpPr>
        <p:sp>
          <p:nvSpPr>
            <p:cNvPr id="30726" name="AutoShape 6"/>
            <p:cNvSpPr>
              <a:spLocks/>
            </p:cNvSpPr>
            <p:nvPr/>
          </p:nvSpPr>
          <p:spPr bwMode="auto">
            <a:xfrm>
              <a:off x="3855839" y="0"/>
              <a:ext cx="3117690" cy="2341563"/>
            </a:xfrm>
            <a:custGeom>
              <a:avLst/>
              <a:gdLst>
                <a:gd name="T0" fmla="*/ 1558845 w 21600"/>
                <a:gd name="T1" fmla="*/ 1170782 h 21600"/>
                <a:gd name="T2" fmla="*/ 1558845 w 21600"/>
                <a:gd name="T3" fmla="*/ 1170782 h 21600"/>
                <a:gd name="T4" fmla="*/ 1558845 w 21600"/>
                <a:gd name="T5" fmla="*/ 1170782 h 21600"/>
                <a:gd name="T6" fmla="*/ 1558845 w 21600"/>
                <a:gd name="T7" fmla="*/ 1170782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6" y="0"/>
                  </a:moveTo>
                  <a:lnTo>
                    <a:pt x="0" y="10"/>
                  </a:lnTo>
                  <a:lnTo>
                    <a:pt x="181" y="11854"/>
                  </a:lnTo>
                  <a:lnTo>
                    <a:pt x="14811" y="21599"/>
                  </a:lnTo>
                  <a:lnTo>
                    <a:pt x="21599" y="1389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7" name="AutoShape 7"/>
            <p:cNvSpPr>
              <a:spLocks/>
            </p:cNvSpPr>
            <p:nvPr/>
          </p:nvSpPr>
          <p:spPr bwMode="auto">
            <a:xfrm>
              <a:off x="5994092" y="1504950"/>
              <a:ext cx="1719174" cy="3317875"/>
            </a:xfrm>
            <a:custGeom>
              <a:avLst/>
              <a:gdLst>
                <a:gd name="T0" fmla="*/ 859587 w 21600"/>
                <a:gd name="T1" fmla="*/ 1658938 h 21600"/>
                <a:gd name="T2" fmla="*/ 859587 w 21600"/>
                <a:gd name="T3" fmla="*/ 1658938 h 21600"/>
                <a:gd name="T4" fmla="*/ 859587 w 21600"/>
                <a:gd name="T5" fmla="*/ 1658938 h 21600"/>
                <a:gd name="T6" fmla="*/ 859587 w 21600"/>
                <a:gd name="T7" fmla="*/ 16589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2159" y="0"/>
                  </a:moveTo>
                  <a:lnTo>
                    <a:pt x="0" y="5438"/>
                  </a:lnTo>
                  <a:lnTo>
                    <a:pt x="6423" y="20020"/>
                  </a:lnTo>
                  <a:lnTo>
                    <a:pt x="6234" y="20144"/>
                  </a:lnTo>
                  <a:lnTo>
                    <a:pt x="21600" y="21599"/>
                  </a:lnTo>
                  <a:lnTo>
                    <a:pt x="121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8" name="AutoShape 8"/>
            <p:cNvSpPr>
              <a:spLocks/>
            </p:cNvSpPr>
            <p:nvPr/>
          </p:nvSpPr>
          <p:spPr bwMode="auto">
            <a:xfrm>
              <a:off x="5049578" y="4598988"/>
              <a:ext cx="2666863" cy="2924175"/>
            </a:xfrm>
            <a:custGeom>
              <a:avLst/>
              <a:gdLst>
                <a:gd name="T0" fmla="*/ 1333432 w 21600"/>
                <a:gd name="T1" fmla="*/ 1462088 h 21600"/>
                <a:gd name="T2" fmla="*/ 1333432 w 21600"/>
                <a:gd name="T3" fmla="*/ 1462088 h 21600"/>
                <a:gd name="T4" fmla="*/ 1333432 w 21600"/>
                <a:gd name="T5" fmla="*/ 1462088 h 21600"/>
                <a:gd name="T6" fmla="*/ 1333432 w 21600"/>
                <a:gd name="T7" fmla="*/ 146208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1664" y="0"/>
                  </a:moveTo>
                  <a:lnTo>
                    <a:pt x="0" y="13332"/>
                  </a:lnTo>
                  <a:lnTo>
                    <a:pt x="4256" y="21599"/>
                  </a:lnTo>
                  <a:lnTo>
                    <a:pt x="21599" y="1770"/>
                  </a:lnTo>
                  <a:lnTo>
                    <a:pt x="21571" y="1650"/>
                  </a:lnTo>
                  <a:lnTo>
                    <a:pt x="1166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29" name="AutoShape 9"/>
            <p:cNvSpPr>
              <a:spLocks/>
            </p:cNvSpPr>
            <p:nvPr/>
          </p:nvSpPr>
          <p:spPr bwMode="auto">
            <a:xfrm>
              <a:off x="2128728" y="6403975"/>
              <a:ext cx="3446286" cy="1119188"/>
            </a:xfrm>
            <a:custGeom>
              <a:avLst/>
              <a:gdLst>
                <a:gd name="T0" fmla="*/ 1723143 w 21600"/>
                <a:gd name="T1" fmla="*/ 559594 h 21600"/>
                <a:gd name="T2" fmla="*/ 1723143 w 21600"/>
                <a:gd name="T3" fmla="*/ 559594 h 21600"/>
                <a:gd name="T4" fmla="*/ 1723143 w 21600"/>
                <a:gd name="T5" fmla="*/ 559594 h 21600"/>
                <a:gd name="T6" fmla="*/ 1723143 w 21600"/>
                <a:gd name="T7" fmla="*/ 5595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8306" y="0"/>
                  </a:moveTo>
                  <a:lnTo>
                    <a:pt x="18276" y="122"/>
                  </a:lnTo>
                  <a:lnTo>
                    <a:pt x="3798" y="122"/>
                  </a:lnTo>
                  <a:lnTo>
                    <a:pt x="0" y="21316"/>
                  </a:lnTo>
                  <a:lnTo>
                    <a:pt x="74" y="21600"/>
                  </a:lnTo>
                  <a:lnTo>
                    <a:pt x="21597" y="21600"/>
                  </a:lnTo>
                  <a:lnTo>
                    <a:pt x="21600" y="21592"/>
                  </a:lnTo>
                  <a:lnTo>
                    <a:pt x="183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0" name="AutoShape 10"/>
            <p:cNvSpPr>
              <a:spLocks/>
            </p:cNvSpPr>
            <p:nvPr/>
          </p:nvSpPr>
          <p:spPr bwMode="auto">
            <a:xfrm>
              <a:off x="0" y="4597400"/>
              <a:ext cx="2735122" cy="2911475"/>
            </a:xfrm>
            <a:custGeom>
              <a:avLst/>
              <a:gdLst>
                <a:gd name="T0" fmla="*/ 1367561 w 21600"/>
                <a:gd name="T1" fmla="*/ 1455738 h 21600"/>
                <a:gd name="T2" fmla="*/ 1367561 w 21600"/>
                <a:gd name="T3" fmla="*/ 1455738 h 21600"/>
                <a:gd name="T4" fmla="*/ 1367561 w 21600"/>
                <a:gd name="T5" fmla="*/ 1455738 h 21600"/>
                <a:gd name="T6" fmla="*/ 1367561 w 21600"/>
                <a:gd name="T7" fmla="*/ 145573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941" y="0"/>
                  </a:moveTo>
                  <a:lnTo>
                    <a:pt x="3" y="1781"/>
                  </a:lnTo>
                  <a:lnTo>
                    <a:pt x="0" y="1790"/>
                  </a:lnTo>
                  <a:lnTo>
                    <a:pt x="16814" y="21599"/>
                  </a:lnTo>
                  <a:lnTo>
                    <a:pt x="21600" y="13449"/>
                  </a:lnTo>
                  <a:lnTo>
                    <a:pt x="21358" y="13449"/>
                  </a:lnTo>
                  <a:lnTo>
                    <a:pt x="994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1" name="AutoShape 11"/>
            <p:cNvSpPr>
              <a:spLocks/>
            </p:cNvSpPr>
            <p:nvPr/>
          </p:nvSpPr>
          <p:spPr bwMode="auto">
            <a:xfrm>
              <a:off x="0" y="1477963"/>
              <a:ext cx="1776321" cy="3359150"/>
            </a:xfrm>
            <a:custGeom>
              <a:avLst/>
              <a:gdLst>
                <a:gd name="T0" fmla="*/ 888161 w 21600"/>
                <a:gd name="T1" fmla="*/ 1679575 h 21600"/>
                <a:gd name="T2" fmla="*/ 888161 w 21600"/>
                <a:gd name="T3" fmla="*/ 1679575 h 21600"/>
                <a:gd name="T4" fmla="*/ 888161 w 21600"/>
                <a:gd name="T5" fmla="*/ 1679575 h 21600"/>
                <a:gd name="T6" fmla="*/ 888161 w 21600"/>
                <a:gd name="T7" fmla="*/ 16795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445" y="0"/>
                  </a:moveTo>
                  <a:lnTo>
                    <a:pt x="0" y="21600"/>
                  </a:lnTo>
                  <a:lnTo>
                    <a:pt x="15312" y="20056"/>
                  </a:lnTo>
                  <a:lnTo>
                    <a:pt x="15143" y="19943"/>
                  </a:lnTo>
                  <a:lnTo>
                    <a:pt x="21484" y="5269"/>
                  </a:lnTo>
                  <a:lnTo>
                    <a:pt x="21599" y="5238"/>
                  </a:lnTo>
                  <a:lnTo>
                    <a:pt x="944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732" name="AutoShape 12"/>
            <p:cNvSpPr>
              <a:spLocks/>
            </p:cNvSpPr>
            <p:nvPr/>
          </p:nvSpPr>
          <p:spPr bwMode="auto">
            <a:xfrm>
              <a:off x="769897" y="1588"/>
              <a:ext cx="3122453" cy="2292350"/>
            </a:xfrm>
            <a:custGeom>
              <a:avLst/>
              <a:gdLst>
                <a:gd name="T0" fmla="*/ 1561227 w 21600"/>
                <a:gd name="T1" fmla="*/ 1146175 h 21600"/>
                <a:gd name="T2" fmla="*/ 1561227 w 21600"/>
                <a:gd name="T3" fmla="*/ 1146175 h 21600"/>
                <a:gd name="T4" fmla="*/ 1561227 w 21600"/>
                <a:gd name="T5" fmla="*/ 1146175 h 21600"/>
                <a:gd name="T6" fmla="*/ 1561227 w 21600"/>
                <a:gd name="T7" fmla="*/ 1146175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341" y="0"/>
                  </a:moveTo>
                  <a:lnTo>
                    <a:pt x="0" y="13938"/>
                  </a:lnTo>
                  <a:lnTo>
                    <a:pt x="6966" y="21599"/>
                  </a:lnTo>
                  <a:lnTo>
                    <a:pt x="21599" y="12067"/>
                  </a:lnTo>
                  <a:lnTo>
                    <a:pt x="21523" y="12033"/>
                  </a:lnTo>
                  <a:lnTo>
                    <a:pt x="213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/>
              <a:endPara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0749" name="AutoShape 29"/>
          <p:cNvSpPr>
            <a:spLocks/>
          </p:cNvSpPr>
          <p:nvPr/>
        </p:nvSpPr>
        <p:spPr bwMode="auto">
          <a:xfrm>
            <a:off x="5166748" y="3426775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0" name="AutoShape 30"/>
          <p:cNvSpPr>
            <a:spLocks/>
          </p:cNvSpPr>
          <p:nvPr/>
        </p:nvSpPr>
        <p:spPr bwMode="auto">
          <a:xfrm>
            <a:off x="4005951" y="1885350"/>
            <a:ext cx="22144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1" name="AutoShape 31"/>
          <p:cNvSpPr>
            <a:spLocks/>
          </p:cNvSpPr>
          <p:nvPr/>
        </p:nvSpPr>
        <p:spPr bwMode="auto">
          <a:xfrm>
            <a:off x="4932695" y="1885149"/>
            <a:ext cx="235135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2" name="AutoShape 32"/>
          <p:cNvSpPr>
            <a:spLocks/>
          </p:cNvSpPr>
          <p:nvPr/>
        </p:nvSpPr>
        <p:spPr bwMode="auto">
          <a:xfrm>
            <a:off x="3737986" y="3375578"/>
            <a:ext cx="22144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06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3" name="AutoShape 33"/>
          <p:cNvSpPr>
            <a:spLocks/>
          </p:cNvSpPr>
          <p:nvPr/>
        </p:nvSpPr>
        <p:spPr bwMode="auto">
          <a:xfrm>
            <a:off x="4414856" y="3743482"/>
            <a:ext cx="338714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4" name="AutoShape 34"/>
          <p:cNvSpPr>
            <a:spLocks/>
          </p:cNvSpPr>
          <p:nvPr/>
        </p:nvSpPr>
        <p:spPr bwMode="auto">
          <a:xfrm>
            <a:off x="5376287" y="2511780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5" name="AutoShape 35"/>
          <p:cNvSpPr>
            <a:spLocks/>
          </p:cNvSpPr>
          <p:nvPr/>
        </p:nvSpPr>
        <p:spPr bwMode="auto">
          <a:xfrm>
            <a:off x="3489159" y="2497492"/>
            <a:ext cx="248827" cy="24407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26787" tIns="26787" rIns="26787" bIns="26787" anchor="ctr"/>
          <a:lstStyle>
            <a:lvl1pPr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5842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5842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ctr" eaLnBrk="1"/>
            <a:r>
              <a:rPr lang="es-ES" altLang="zh-CN" sz="1000" b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07</a:t>
            </a:r>
            <a:endParaRPr lang="es-ES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6" name="AutoShape 36"/>
          <p:cNvSpPr>
            <a:spLocks/>
          </p:cNvSpPr>
          <p:nvPr/>
        </p:nvSpPr>
        <p:spPr bwMode="auto">
          <a:xfrm>
            <a:off x="1600880" y="1921825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7" name="AutoShape 37"/>
          <p:cNvSpPr>
            <a:spLocks/>
          </p:cNvSpPr>
          <p:nvPr/>
        </p:nvSpPr>
        <p:spPr bwMode="auto">
          <a:xfrm>
            <a:off x="1920521" y="1708703"/>
            <a:ext cx="989296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58" name="AutoShape 38"/>
          <p:cNvSpPr>
            <a:spLocks/>
          </p:cNvSpPr>
          <p:nvPr/>
        </p:nvSpPr>
        <p:spPr bwMode="auto">
          <a:xfrm>
            <a:off x="2988395" y="1739065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r"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59" name="AutoShape 39"/>
          <p:cNvSpPr>
            <a:spLocks/>
          </p:cNvSpPr>
          <p:nvPr/>
        </p:nvSpPr>
        <p:spPr bwMode="auto">
          <a:xfrm>
            <a:off x="6238941" y="1921825"/>
            <a:ext cx="1272547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0" name="AutoShape 40"/>
          <p:cNvSpPr>
            <a:spLocks/>
          </p:cNvSpPr>
          <p:nvPr/>
        </p:nvSpPr>
        <p:spPr bwMode="auto">
          <a:xfrm>
            <a:off x="6234179" y="1708703"/>
            <a:ext cx="1016793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1" name="AutoShape 41"/>
          <p:cNvSpPr>
            <a:spLocks/>
          </p:cNvSpPr>
          <p:nvPr/>
        </p:nvSpPr>
        <p:spPr bwMode="auto">
          <a:xfrm>
            <a:off x="6030593" y="1739065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2" name="AutoShape 42"/>
          <p:cNvSpPr>
            <a:spLocks/>
          </p:cNvSpPr>
          <p:nvPr/>
        </p:nvSpPr>
        <p:spPr bwMode="auto">
          <a:xfrm>
            <a:off x="1602071" y="2804674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3" name="AutoShape 43"/>
          <p:cNvSpPr>
            <a:spLocks/>
          </p:cNvSpPr>
          <p:nvPr/>
        </p:nvSpPr>
        <p:spPr bwMode="auto">
          <a:xfrm>
            <a:off x="1923255" y="2591552"/>
            <a:ext cx="991324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4" name="AutoShape 44"/>
          <p:cNvSpPr>
            <a:spLocks/>
          </p:cNvSpPr>
          <p:nvPr/>
        </p:nvSpPr>
        <p:spPr bwMode="auto">
          <a:xfrm>
            <a:off x="2989585" y="2621913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r"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5" name="AutoShape 45"/>
          <p:cNvSpPr>
            <a:spLocks/>
          </p:cNvSpPr>
          <p:nvPr/>
        </p:nvSpPr>
        <p:spPr bwMode="auto">
          <a:xfrm>
            <a:off x="6218701" y="2804674"/>
            <a:ext cx="1272023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6" name="AutoShape 46"/>
          <p:cNvSpPr>
            <a:spLocks/>
          </p:cNvSpPr>
          <p:nvPr/>
        </p:nvSpPr>
        <p:spPr bwMode="auto">
          <a:xfrm>
            <a:off x="6213344" y="2591552"/>
            <a:ext cx="1016792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7" name="AutoShape 47"/>
          <p:cNvSpPr>
            <a:spLocks/>
          </p:cNvSpPr>
          <p:nvPr/>
        </p:nvSpPr>
        <p:spPr bwMode="auto">
          <a:xfrm>
            <a:off x="6009758" y="2621913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68" name="AutoShape 48"/>
          <p:cNvSpPr>
            <a:spLocks/>
          </p:cNvSpPr>
          <p:nvPr/>
        </p:nvSpPr>
        <p:spPr bwMode="auto">
          <a:xfrm>
            <a:off x="1602071" y="3680378"/>
            <a:ext cx="1307748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69" name="AutoShape 49"/>
          <p:cNvSpPr>
            <a:spLocks/>
          </p:cNvSpPr>
          <p:nvPr/>
        </p:nvSpPr>
        <p:spPr bwMode="auto">
          <a:xfrm>
            <a:off x="1921738" y="3467852"/>
            <a:ext cx="988079" cy="1714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0" name="AutoShape 50"/>
          <p:cNvSpPr>
            <a:spLocks/>
          </p:cNvSpPr>
          <p:nvPr/>
        </p:nvSpPr>
        <p:spPr bwMode="auto">
          <a:xfrm>
            <a:off x="2989585" y="3497618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r"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0771" name="AutoShape 51"/>
          <p:cNvSpPr>
            <a:spLocks/>
          </p:cNvSpPr>
          <p:nvPr/>
        </p:nvSpPr>
        <p:spPr bwMode="auto">
          <a:xfrm>
            <a:off x="6218701" y="3680378"/>
            <a:ext cx="1272023" cy="390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637"/>
              </a:spcBef>
            </a:pPr>
            <a:r>
              <a:rPr lang="en-US" altLang="zh-CN" sz="6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7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2" name="AutoShape 52"/>
          <p:cNvSpPr>
            <a:spLocks/>
          </p:cNvSpPr>
          <p:nvPr/>
        </p:nvSpPr>
        <p:spPr bwMode="auto">
          <a:xfrm>
            <a:off x="6213344" y="3467852"/>
            <a:ext cx="1016792" cy="19169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4287" tIns="14287" rIns="14287" bIns="1428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10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10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773" name="AutoShape 53"/>
          <p:cNvSpPr>
            <a:spLocks/>
          </p:cNvSpPr>
          <p:nvPr/>
        </p:nvSpPr>
        <p:spPr bwMode="auto">
          <a:xfrm>
            <a:off x="6009758" y="3497618"/>
            <a:ext cx="161916" cy="16192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219054">
              <a:lnSpc>
                <a:spcPct val="120000"/>
              </a:lnSpc>
              <a:defRPr/>
            </a:pPr>
            <a:endParaRPr lang="es-ES" sz="15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3417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8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94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99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113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118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9" grpId="0" autoUpdateAnimBg="0"/>
      <p:bldP spid="30750" grpId="0" autoUpdateAnimBg="0"/>
      <p:bldP spid="30751" grpId="0" autoUpdateAnimBg="0"/>
      <p:bldP spid="30752" grpId="0" autoUpdateAnimBg="0"/>
      <p:bldP spid="30753" grpId="0" autoUpdateAnimBg="0"/>
      <p:bldP spid="30754" grpId="0" autoUpdateAnimBg="0"/>
      <p:bldP spid="30755" grpId="0" autoUpdateAnimBg="0"/>
      <p:bldP spid="30756" grpId="0" autoUpdateAnimBg="0"/>
      <p:bldP spid="30757" grpId="0" autoUpdateAnimBg="0"/>
      <p:bldP spid="30759" grpId="0" autoUpdateAnimBg="0"/>
      <p:bldP spid="30760" grpId="0" autoUpdateAnimBg="0"/>
      <p:bldP spid="30762" grpId="0" autoUpdateAnimBg="0"/>
      <p:bldP spid="30763" grpId="0" autoUpdateAnimBg="0"/>
      <p:bldP spid="30765" grpId="0" autoUpdateAnimBg="0"/>
      <p:bldP spid="30766" grpId="0" autoUpdateAnimBg="0"/>
      <p:bldP spid="30768" grpId="0" autoUpdateAnimBg="0"/>
      <p:bldP spid="30769" grpId="0" autoUpdateAnimBg="0"/>
      <p:bldP spid="30771" grpId="0" autoUpdateAnimBg="0"/>
      <p:bldP spid="307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87"/>
          <p:cNvSpPr/>
          <p:nvPr/>
        </p:nvSpPr>
        <p:spPr>
          <a:xfrm>
            <a:off x="4596246" y="1685718"/>
            <a:ext cx="1" cy="102260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18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Shape 1785"/>
          <p:cNvSpPr/>
          <p:nvPr/>
        </p:nvSpPr>
        <p:spPr>
          <a:xfrm>
            <a:off x="4596244" y="1685720"/>
            <a:ext cx="3103473" cy="1017083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18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Shape 1786"/>
          <p:cNvSpPr/>
          <p:nvPr/>
        </p:nvSpPr>
        <p:spPr>
          <a:xfrm>
            <a:off x="4600695" y="1685718"/>
            <a:ext cx="1561084" cy="1017085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18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" name="Shape 1788"/>
          <p:cNvSpPr/>
          <p:nvPr/>
        </p:nvSpPr>
        <p:spPr>
          <a:xfrm flipH="1">
            <a:off x="3041748" y="1685718"/>
            <a:ext cx="1555067" cy="1011565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18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" name="Shape 1789"/>
          <p:cNvSpPr/>
          <p:nvPr/>
        </p:nvSpPr>
        <p:spPr>
          <a:xfrm flipH="1">
            <a:off x="1487253" y="1685718"/>
            <a:ext cx="3108992" cy="1022604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0" tIns="0" rIns="0" bIns="0"/>
          <a:lstStyle/>
          <a:p>
            <a:pPr defTabSz="171418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4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Shape 1794"/>
          <p:cNvSpPr/>
          <p:nvPr/>
        </p:nvSpPr>
        <p:spPr>
          <a:xfrm>
            <a:off x="786853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Shape 1796"/>
          <p:cNvSpPr/>
          <p:nvPr/>
        </p:nvSpPr>
        <p:spPr>
          <a:xfrm>
            <a:off x="2333569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Shape 1798"/>
          <p:cNvSpPr/>
          <p:nvPr/>
        </p:nvSpPr>
        <p:spPr>
          <a:xfrm>
            <a:off x="3869410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Shape 1800"/>
          <p:cNvSpPr/>
          <p:nvPr/>
        </p:nvSpPr>
        <p:spPr>
          <a:xfrm>
            <a:off x="5385783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Shape 1802"/>
          <p:cNvSpPr/>
          <p:nvPr/>
        </p:nvSpPr>
        <p:spPr>
          <a:xfrm>
            <a:off x="6920452" y="2516519"/>
            <a:ext cx="1418945" cy="441728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12700"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Shape 1805"/>
          <p:cNvSpPr/>
          <p:nvPr/>
        </p:nvSpPr>
        <p:spPr>
          <a:xfrm>
            <a:off x="1688785" y="3272382"/>
            <a:ext cx="5805395" cy="101308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rgbClr val="A6AAA9"/>
            </a:solidFill>
            <a:miter lim="400000"/>
          </a:ln>
        </p:spPr>
        <p:txBody>
          <a:bodyPr lIns="14286" tIns="14286" rIns="14286" bIns="14286" anchor="ctr"/>
          <a:lstStyle/>
          <a:p>
            <a:pPr lvl="0">
              <a:lnSpc>
                <a:spcPct val="120000"/>
              </a:lnSpc>
            </a:pPr>
            <a:endParaRPr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13" name="Group 33"/>
          <p:cNvGrpSpPr/>
          <p:nvPr/>
        </p:nvGrpSpPr>
        <p:grpSpPr>
          <a:xfrm>
            <a:off x="4144853" y="1272684"/>
            <a:ext cx="893258" cy="893307"/>
            <a:chOff x="5526407" y="1696816"/>
            <a:chExt cx="1191141" cy="1191141"/>
          </a:xfrm>
        </p:grpSpPr>
        <p:sp>
          <p:nvSpPr>
            <p:cNvPr id="14" name="Shape 1790"/>
            <p:cNvSpPr/>
            <p:nvPr/>
          </p:nvSpPr>
          <p:spPr>
            <a:xfrm>
              <a:off x="5526407" y="1696816"/>
              <a:ext cx="1191141" cy="119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26787" tIns="26787" rIns="26787" bIns="26787" anchor="ctr"/>
            <a:lstStyle/>
            <a:p>
              <a:pPr lvl="0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Shape 1804"/>
            <p:cNvSpPr/>
            <p:nvPr/>
          </p:nvSpPr>
          <p:spPr>
            <a:xfrm>
              <a:off x="5902228" y="2068264"/>
              <a:ext cx="448246" cy="44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lnSpc>
                  <a:spcPct val="120000"/>
                </a:lnSpc>
              </a:pPr>
              <a:endParaRPr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16" name="Text Placeholder 3"/>
          <p:cNvSpPr txBox="1">
            <a:spLocks/>
          </p:cNvSpPr>
          <p:nvPr/>
        </p:nvSpPr>
        <p:spPr>
          <a:xfrm>
            <a:off x="2166741" y="3495129"/>
            <a:ext cx="4796453" cy="56758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GB" altLang="zh-CN" sz="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" name="Text Placeholder 3"/>
          <p:cNvSpPr txBox="1">
            <a:spLocks/>
          </p:cNvSpPr>
          <p:nvPr/>
        </p:nvSpPr>
        <p:spPr>
          <a:xfrm>
            <a:off x="2339382" y="2584113"/>
            <a:ext cx="1407316" cy="306542"/>
          </a:xfrm>
          <a:prstGeom prst="rect">
            <a:avLst/>
          </a:prstGeom>
        </p:spPr>
        <p:txBody>
          <a:bodyPr lIns="65023" tIns="32511" rIns="65023" bIns="32511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3875222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 Placeholder 3"/>
          <p:cNvSpPr txBox="1">
            <a:spLocks/>
          </p:cNvSpPr>
          <p:nvPr/>
        </p:nvSpPr>
        <p:spPr>
          <a:xfrm>
            <a:off x="5391595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 Placeholder 3"/>
          <p:cNvSpPr txBox="1">
            <a:spLocks/>
          </p:cNvSpPr>
          <p:nvPr/>
        </p:nvSpPr>
        <p:spPr>
          <a:xfrm>
            <a:off x="804442" y="258411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 Placeholder 3"/>
          <p:cNvSpPr txBox="1">
            <a:spLocks/>
          </p:cNvSpPr>
          <p:nvPr/>
        </p:nvSpPr>
        <p:spPr>
          <a:xfrm>
            <a:off x="6931026" y="2583393"/>
            <a:ext cx="1407316" cy="30654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75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点击输入内容</a:t>
            </a:r>
            <a:endParaRPr lang="en-GB" altLang="zh-CN" sz="10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0555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9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7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/>
      <p:bldP spid="17" grpId="0" build="p"/>
      <p:bldP spid="18" grpId="0"/>
      <p:bldP spid="19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429654" y="1094151"/>
            <a:ext cx="2340929" cy="3451341"/>
            <a:chOff x="1904856" y="1458758"/>
            <a:chExt cx="3518629" cy="5187394"/>
          </a:xfrm>
        </p:grpSpPr>
        <p:grpSp>
          <p:nvGrpSpPr>
            <p:cNvPr id="3" name="Group 4"/>
            <p:cNvGrpSpPr/>
            <p:nvPr/>
          </p:nvGrpSpPr>
          <p:grpSpPr>
            <a:xfrm>
              <a:off x="1972256" y="1458758"/>
              <a:ext cx="292103" cy="5187394"/>
              <a:chOff x="1374772" y="1213680"/>
              <a:chExt cx="274322" cy="5187394"/>
            </a:xfrm>
          </p:grpSpPr>
          <p:sp>
            <p:nvSpPr>
              <p:cNvPr id="22" name="Pentagon 21"/>
              <p:cNvSpPr/>
              <p:nvPr/>
            </p:nvSpPr>
            <p:spPr>
              <a:xfrm rot="5400000">
                <a:off x="1103752" y="5857228"/>
                <a:ext cx="814866" cy="272825"/>
              </a:xfrm>
              <a:prstGeom prst="homePlate">
                <a:avLst>
                  <a:gd name="adj" fmla="val 281623"/>
                </a:avLst>
              </a:prstGeom>
              <a:gradFill flip="none" rotWithShape="1">
                <a:gsLst>
                  <a:gs pos="100000">
                    <a:srgbClr val="B88954"/>
                  </a:gs>
                  <a:gs pos="0">
                    <a:srgbClr val="E1C9AF"/>
                  </a:gs>
                </a:gsLst>
                <a:lin ang="54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3" name="Rectangle 5"/>
              <p:cNvSpPr/>
              <p:nvPr/>
            </p:nvSpPr>
            <p:spPr>
              <a:xfrm>
                <a:off x="1374774" y="2007666"/>
                <a:ext cx="273845" cy="3776859"/>
              </a:xfrm>
              <a:custGeom>
                <a:avLst/>
                <a:gdLst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0 w 272825"/>
                  <a:gd name="connsiteY4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0 w 272825"/>
                  <a:gd name="connsiteY3" fmla="*/ 3776662 h 3776662"/>
                  <a:gd name="connsiteX4" fmla="*/ 1 w 272825"/>
                  <a:gd name="connsiteY4" fmla="*/ 3609974 h 3776662"/>
                  <a:gd name="connsiteX5" fmla="*/ 0 w 272825"/>
                  <a:gd name="connsiteY5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57151 w 272825"/>
                  <a:gd name="connsiteY3" fmla="*/ 3776661 h 3776662"/>
                  <a:gd name="connsiteX4" fmla="*/ 0 w 272825"/>
                  <a:gd name="connsiteY4" fmla="*/ 3776662 h 3776662"/>
                  <a:gd name="connsiteX5" fmla="*/ 1 w 272825"/>
                  <a:gd name="connsiteY5" fmla="*/ 3609974 h 3776662"/>
                  <a:gd name="connsiteX6" fmla="*/ 0 w 272825"/>
                  <a:gd name="connsiteY6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57151 w 272825"/>
                  <a:gd name="connsiteY4" fmla="*/ 3776661 h 3776662"/>
                  <a:gd name="connsiteX5" fmla="*/ 0 w 272825"/>
                  <a:gd name="connsiteY5" fmla="*/ 3776662 h 3776662"/>
                  <a:gd name="connsiteX6" fmla="*/ 1 w 272825"/>
                  <a:gd name="connsiteY6" fmla="*/ 3609974 h 3776662"/>
                  <a:gd name="connsiteX7" fmla="*/ 0 w 272825"/>
                  <a:gd name="connsiteY7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166689 w 272825"/>
                  <a:gd name="connsiteY3" fmla="*/ 3776661 h 3776662"/>
                  <a:gd name="connsiteX4" fmla="*/ 107157 w 272825"/>
                  <a:gd name="connsiteY4" fmla="*/ 3774280 h 3776662"/>
                  <a:gd name="connsiteX5" fmla="*/ 57151 w 272825"/>
                  <a:gd name="connsiteY5" fmla="*/ 3776661 h 3776662"/>
                  <a:gd name="connsiteX6" fmla="*/ 0 w 272825"/>
                  <a:gd name="connsiteY6" fmla="*/ 3776662 h 3776662"/>
                  <a:gd name="connsiteX7" fmla="*/ 1 w 272825"/>
                  <a:gd name="connsiteY7" fmla="*/ 3609974 h 3776662"/>
                  <a:gd name="connsiteX8" fmla="*/ 0 w 272825"/>
                  <a:gd name="connsiteY8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21457 w 272825"/>
                  <a:gd name="connsiteY3" fmla="*/ 3774280 h 3776662"/>
                  <a:gd name="connsiteX4" fmla="*/ 166689 w 272825"/>
                  <a:gd name="connsiteY4" fmla="*/ 3776661 h 3776662"/>
                  <a:gd name="connsiteX5" fmla="*/ 107157 w 272825"/>
                  <a:gd name="connsiteY5" fmla="*/ 3774280 h 3776662"/>
                  <a:gd name="connsiteX6" fmla="*/ 57151 w 272825"/>
                  <a:gd name="connsiteY6" fmla="*/ 3776661 h 3776662"/>
                  <a:gd name="connsiteX7" fmla="*/ 0 w 272825"/>
                  <a:gd name="connsiteY7" fmla="*/ 3776662 h 3776662"/>
                  <a:gd name="connsiteX8" fmla="*/ 1 w 272825"/>
                  <a:gd name="connsiteY8" fmla="*/ 3609974 h 3776662"/>
                  <a:gd name="connsiteX9" fmla="*/ 0 w 272825"/>
                  <a:gd name="connsiteY9" fmla="*/ 0 h 3776662"/>
                  <a:gd name="connsiteX0" fmla="*/ 0 w 272825"/>
                  <a:gd name="connsiteY0" fmla="*/ 0 h 3776662"/>
                  <a:gd name="connsiteX1" fmla="*/ 272825 w 272825"/>
                  <a:gd name="connsiteY1" fmla="*/ 0 h 3776662"/>
                  <a:gd name="connsiteX2" fmla="*/ 272825 w 272825"/>
                  <a:gd name="connsiteY2" fmla="*/ 3776662 h 3776662"/>
                  <a:gd name="connsiteX3" fmla="*/ 252414 w 272825"/>
                  <a:gd name="connsiteY3" fmla="*/ 3776661 h 3776662"/>
                  <a:gd name="connsiteX4" fmla="*/ 221457 w 272825"/>
                  <a:gd name="connsiteY4" fmla="*/ 3774280 h 3776662"/>
                  <a:gd name="connsiteX5" fmla="*/ 166689 w 272825"/>
                  <a:gd name="connsiteY5" fmla="*/ 3776661 h 3776662"/>
                  <a:gd name="connsiteX6" fmla="*/ 107157 w 272825"/>
                  <a:gd name="connsiteY6" fmla="*/ 3774280 h 3776662"/>
                  <a:gd name="connsiteX7" fmla="*/ 57151 w 272825"/>
                  <a:gd name="connsiteY7" fmla="*/ 3776661 h 3776662"/>
                  <a:gd name="connsiteX8" fmla="*/ 0 w 272825"/>
                  <a:gd name="connsiteY8" fmla="*/ 3776662 h 3776662"/>
                  <a:gd name="connsiteX9" fmla="*/ 1 w 272825"/>
                  <a:gd name="connsiteY9" fmla="*/ 3609974 h 3776662"/>
                  <a:gd name="connsiteX10" fmla="*/ 0 w 272825"/>
                  <a:gd name="connsiteY10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72825 w 273845"/>
                  <a:gd name="connsiteY3" fmla="*/ 3776662 h 3776662"/>
                  <a:gd name="connsiteX4" fmla="*/ 252414 w 273845"/>
                  <a:gd name="connsiteY4" fmla="*/ 3776661 h 3776662"/>
                  <a:gd name="connsiteX5" fmla="*/ 221457 w 273845"/>
                  <a:gd name="connsiteY5" fmla="*/ 3774280 h 3776662"/>
                  <a:gd name="connsiteX6" fmla="*/ 166689 w 273845"/>
                  <a:gd name="connsiteY6" fmla="*/ 3776661 h 3776662"/>
                  <a:gd name="connsiteX7" fmla="*/ 107157 w 273845"/>
                  <a:gd name="connsiteY7" fmla="*/ 3774280 h 3776662"/>
                  <a:gd name="connsiteX8" fmla="*/ 57151 w 273845"/>
                  <a:gd name="connsiteY8" fmla="*/ 3776661 h 3776662"/>
                  <a:gd name="connsiteX9" fmla="*/ 0 w 273845"/>
                  <a:gd name="connsiteY9" fmla="*/ 3776662 h 3776662"/>
                  <a:gd name="connsiteX10" fmla="*/ 1 w 273845"/>
                  <a:gd name="connsiteY10" fmla="*/ 3609974 h 3776662"/>
                  <a:gd name="connsiteX11" fmla="*/ 0 w 273845"/>
                  <a:gd name="connsiteY11" fmla="*/ 0 h 3776662"/>
                  <a:gd name="connsiteX0" fmla="*/ 0 w 273845"/>
                  <a:gd name="connsiteY0" fmla="*/ 0 h 3776662"/>
                  <a:gd name="connsiteX1" fmla="*/ 272825 w 273845"/>
                  <a:gd name="connsiteY1" fmla="*/ 0 h 3776662"/>
                  <a:gd name="connsiteX2" fmla="*/ 273845 w 273845"/>
                  <a:gd name="connsiteY2" fmla="*/ 3581399 h 3776662"/>
                  <a:gd name="connsiteX3" fmla="*/ 252414 w 273845"/>
                  <a:gd name="connsiteY3" fmla="*/ 3776661 h 3776662"/>
                  <a:gd name="connsiteX4" fmla="*/ 221457 w 273845"/>
                  <a:gd name="connsiteY4" fmla="*/ 3774280 h 3776662"/>
                  <a:gd name="connsiteX5" fmla="*/ 166689 w 273845"/>
                  <a:gd name="connsiteY5" fmla="*/ 3776661 h 3776662"/>
                  <a:gd name="connsiteX6" fmla="*/ 107157 w 273845"/>
                  <a:gd name="connsiteY6" fmla="*/ 3774280 h 3776662"/>
                  <a:gd name="connsiteX7" fmla="*/ 57151 w 273845"/>
                  <a:gd name="connsiteY7" fmla="*/ 3776661 h 3776662"/>
                  <a:gd name="connsiteX8" fmla="*/ 0 w 273845"/>
                  <a:gd name="connsiteY8" fmla="*/ 3776662 h 3776662"/>
                  <a:gd name="connsiteX9" fmla="*/ 1 w 273845"/>
                  <a:gd name="connsiteY9" fmla="*/ 3609974 h 3776662"/>
                  <a:gd name="connsiteX10" fmla="*/ 0 w 273845"/>
                  <a:gd name="connsiteY10" fmla="*/ 0 h 3776662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7157 w 273845"/>
                  <a:gd name="connsiteY6" fmla="*/ 3774280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76661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1457 w 273845"/>
                  <a:gd name="connsiteY4" fmla="*/ 3774280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2414 w 273845"/>
                  <a:gd name="connsiteY3" fmla="*/ 3776661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50032 w 273845"/>
                  <a:gd name="connsiteY3" fmla="*/ 3695699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661"/>
                  <a:gd name="connsiteX1" fmla="*/ 272825 w 273845"/>
                  <a:gd name="connsiteY1" fmla="*/ 0 h 3776661"/>
                  <a:gd name="connsiteX2" fmla="*/ 273845 w 273845"/>
                  <a:gd name="connsiteY2" fmla="*/ 3581399 h 3776661"/>
                  <a:gd name="connsiteX3" fmla="*/ 247651 w 273845"/>
                  <a:gd name="connsiteY3" fmla="*/ 3702843 h 3776661"/>
                  <a:gd name="connsiteX4" fmla="*/ 228601 w 273845"/>
                  <a:gd name="connsiteY4" fmla="*/ 3629023 h 3776661"/>
                  <a:gd name="connsiteX5" fmla="*/ 166689 w 273845"/>
                  <a:gd name="connsiteY5" fmla="*/ 3776661 h 3776661"/>
                  <a:gd name="connsiteX6" fmla="*/ 104776 w 273845"/>
                  <a:gd name="connsiteY6" fmla="*/ 3664743 h 3776661"/>
                  <a:gd name="connsiteX7" fmla="*/ 57151 w 273845"/>
                  <a:gd name="connsiteY7" fmla="*/ 3750467 h 3776661"/>
                  <a:gd name="connsiteX8" fmla="*/ 1 w 273845"/>
                  <a:gd name="connsiteY8" fmla="*/ 3609974 h 3776661"/>
                  <a:gd name="connsiteX9" fmla="*/ 0 w 273845"/>
                  <a:gd name="connsiteY9" fmla="*/ 0 h 3776661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87"/>
                  <a:gd name="connsiteX1" fmla="*/ 272825 w 273845"/>
                  <a:gd name="connsiteY1" fmla="*/ 0 h 3776887"/>
                  <a:gd name="connsiteX2" fmla="*/ 273845 w 273845"/>
                  <a:gd name="connsiteY2" fmla="*/ 3581399 h 3776887"/>
                  <a:gd name="connsiteX3" fmla="*/ 247651 w 273845"/>
                  <a:gd name="connsiteY3" fmla="*/ 3702843 h 3776887"/>
                  <a:gd name="connsiteX4" fmla="*/ 228601 w 273845"/>
                  <a:gd name="connsiteY4" fmla="*/ 3629023 h 3776887"/>
                  <a:gd name="connsiteX5" fmla="*/ 166689 w 273845"/>
                  <a:gd name="connsiteY5" fmla="*/ 3776661 h 3776887"/>
                  <a:gd name="connsiteX6" fmla="*/ 104776 w 273845"/>
                  <a:gd name="connsiteY6" fmla="*/ 3664743 h 3776887"/>
                  <a:gd name="connsiteX7" fmla="*/ 57151 w 273845"/>
                  <a:gd name="connsiteY7" fmla="*/ 3750467 h 3776887"/>
                  <a:gd name="connsiteX8" fmla="*/ 1 w 273845"/>
                  <a:gd name="connsiteY8" fmla="*/ 3609974 h 3776887"/>
                  <a:gd name="connsiteX9" fmla="*/ 0 w 273845"/>
                  <a:gd name="connsiteY9" fmla="*/ 0 h 3776887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94"/>
                  <a:gd name="connsiteY0" fmla="*/ 0 h 3776859"/>
                  <a:gd name="connsiteX1" fmla="*/ 272825 w 273894"/>
                  <a:gd name="connsiteY1" fmla="*/ 0 h 3776859"/>
                  <a:gd name="connsiteX2" fmla="*/ 273845 w 273894"/>
                  <a:gd name="connsiteY2" fmla="*/ 3581399 h 3776859"/>
                  <a:gd name="connsiteX3" fmla="*/ 247651 w 273894"/>
                  <a:gd name="connsiteY3" fmla="*/ 3702843 h 3776859"/>
                  <a:gd name="connsiteX4" fmla="*/ 223839 w 273894"/>
                  <a:gd name="connsiteY4" fmla="*/ 3631404 h 3776859"/>
                  <a:gd name="connsiteX5" fmla="*/ 166689 w 273894"/>
                  <a:gd name="connsiteY5" fmla="*/ 3776661 h 3776859"/>
                  <a:gd name="connsiteX6" fmla="*/ 104776 w 273894"/>
                  <a:gd name="connsiteY6" fmla="*/ 3664743 h 3776859"/>
                  <a:gd name="connsiteX7" fmla="*/ 57151 w 273894"/>
                  <a:gd name="connsiteY7" fmla="*/ 3750467 h 3776859"/>
                  <a:gd name="connsiteX8" fmla="*/ 1 w 273894"/>
                  <a:gd name="connsiteY8" fmla="*/ 3609974 h 3776859"/>
                  <a:gd name="connsiteX9" fmla="*/ 0 w 273894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7651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52414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  <a:gd name="connsiteX0" fmla="*/ 0 w 273845"/>
                  <a:gd name="connsiteY0" fmla="*/ 0 h 3776859"/>
                  <a:gd name="connsiteX1" fmla="*/ 272825 w 273845"/>
                  <a:gd name="connsiteY1" fmla="*/ 0 h 3776859"/>
                  <a:gd name="connsiteX2" fmla="*/ 273845 w 273845"/>
                  <a:gd name="connsiteY2" fmla="*/ 3581399 h 3776859"/>
                  <a:gd name="connsiteX3" fmla="*/ 245270 w 273845"/>
                  <a:gd name="connsiteY3" fmla="*/ 3702843 h 3776859"/>
                  <a:gd name="connsiteX4" fmla="*/ 223839 w 273845"/>
                  <a:gd name="connsiteY4" fmla="*/ 3631404 h 3776859"/>
                  <a:gd name="connsiteX5" fmla="*/ 166689 w 273845"/>
                  <a:gd name="connsiteY5" fmla="*/ 3776661 h 3776859"/>
                  <a:gd name="connsiteX6" fmla="*/ 104776 w 273845"/>
                  <a:gd name="connsiteY6" fmla="*/ 3664743 h 3776859"/>
                  <a:gd name="connsiteX7" fmla="*/ 57151 w 273845"/>
                  <a:gd name="connsiteY7" fmla="*/ 3750467 h 3776859"/>
                  <a:gd name="connsiteX8" fmla="*/ 1 w 273845"/>
                  <a:gd name="connsiteY8" fmla="*/ 3609974 h 3776859"/>
                  <a:gd name="connsiteX9" fmla="*/ 0 w 273845"/>
                  <a:gd name="connsiteY9" fmla="*/ 0 h 37768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3845" h="3776859">
                    <a:moveTo>
                      <a:pt x="0" y="0"/>
                    </a:moveTo>
                    <a:lnTo>
                      <a:pt x="272825" y="0"/>
                    </a:lnTo>
                    <a:lnTo>
                      <a:pt x="273845" y="3581399"/>
                    </a:lnTo>
                    <a:cubicBezTo>
                      <a:pt x="269876" y="3659980"/>
                      <a:pt x="258763" y="3688555"/>
                      <a:pt x="245270" y="3702843"/>
                    </a:cubicBezTo>
                    <a:cubicBezTo>
                      <a:pt x="228204" y="3675061"/>
                      <a:pt x="236936" y="3619101"/>
                      <a:pt x="223839" y="3631404"/>
                    </a:cubicBezTo>
                    <a:cubicBezTo>
                      <a:pt x="210742" y="3643707"/>
                      <a:pt x="186533" y="3771105"/>
                      <a:pt x="166689" y="3776661"/>
                    </a:cubicBezTo>
                    <a:cubicBezTo>
                      <a:pt x="146845" y="3782217"/>
                      <a:pt x="123032" y="3669109"/>
                      <a:pt x="104776" y="3664743"/>
                    </a:cubicBezTo>
                    <a:cubicBezTo>
                      <a:pt x="86520" y="3660377"/>
                      <a:pt x="74614" y="3759595"/>
                      <a:pt x="57151" y="3750467"/>
                    </a:cubicBezTo>
                    <a:cubicBezTo>
                      <a:pt x="28576" y="3725068"/>
                      <a:pt x="9527" y="3661568"/>
                      <a:pt x="1" y="3609974"/>
                    </a:cubicBezTo>
                    <a:cubicBezTo>
                      <a:pt x="1" y="2406649"/>
                      <a:pt x="0" y="1203325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83000">
                    <a:schemeClr val="tx2"/>
                  </a:gs>
                  <a:gs pos="82000">
                    <a:schemeClr val="tx2"/>
                  </a:gs>
                  <a:gs pos="34000">
                    <a:schemeClr val="tx2">
                      <a:lumMod val="75000"/>
                    </a:schemeClr>
                  </a:gs>
                  <a:gs pos="0">
                    <a:schemeClr val="tx2"/>
                  </a:gs>
                  <a:gs pos="38000">
                    <a:schemeClr val="tx2"/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374774" y="1417118"/>
                <a:ext cx="272825" cy="590550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27000">
                    <a:srgbClr val="F2F2F2">
                      <a:lumMod val="0"/>
                      <a:lumOff val="100000"/>
                    </a:srgbClr>
                  </a:gs>
                  <a:gs pos="100000">
                    <a:schemeClr val="bg1">
                      <a:lumMod val="50000"/>
                    </a:schemeClr>
                  </a:gs>
                </a:gsLst>
                <a:lin ang="10800000" scaled="1"/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404710" y="1213680"/>
                <a:ext cx="212954" cy="203438"/>
              </a:xfrm>
              <a:prstGeom prst="rect">
                <a:avLst/>
              </a:prstGeom>
              <a:solidFill>
                <a:schemeClr val="tx2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5400000">
                <a:off x="1396885" y="6250198"/>
                <a:ext cx="228600" cy="73152"/>
              </a:xfrm>
              <a:custGeom>
                <a:avLst/>
                <a:gdLst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  <a:gd name="connsiteX0" fmla="*/ 0 w 226544"/>
                  <a:gd name="connsiteY0" fmla="*/ 35306 h 70612"/>
                  <a:gd name="connsiteX1" fmla="*/ 27685 w 226544"/>
                  <a:gd name="connsiteY1" fmla="*/ 0 h 70612"/>
                  <a:gd name="connsiteX2" fmla="*/ 226544 w 226544"/>
                  <a:gd name="connsiteY2" fmla="*/ 35306 h 70612"/>
                  <a:gd name="connsiteX3" fmla="*/ 27685 w 226544"/>
                  <a:gd name="connsiteY3" fmla="*/ 70612 h 70612"/>
                  <a:gd name="connsiteX4" fmla="*/ 0 w 226544"/>
                  <a:gd name="connsiteY4" fmla="*/ 35306 h 70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6544" h="70612">
                    <a:moveTo>
                      <a:pt x="0" y="35306"/>
                    </a:moveTo>
                    <a:cubicBezTo>
                      <a:pt x="1521" y="15316"/>
                      <a:pt x="12805" y="4576"/>
                      <a:pt x="27685" y="0"/>
                    </a:cubicBezTo>
                    <a:lnTo>
                      <a:pt x="226544" y="35306"/>
                    </a:lnTo>
                    <a:lnTo>
                      <a:pt x="27685" y="70612"/>
                    </a:lnTo>
                    <a:cubicBezTo>
                      <a:pt x="11264" y="65009"/>
                      <a:pt x="1007" y="52726"/>
                      <a:pt x="0" y="35306"/>
                    </a:cubicBezTo>
                    <a:close/>
                  </a:path>
                </a:pathLst>
              </a:custGeom>
              <a:solidFill>
                <a:srgbClr val="4C504C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endParaRPr lang="en-US" sz="1000" dirty="0"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374774" y="148664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74774" y="1562425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374774" y="1638202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374774" y="1713979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374774" y="1789756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74774" y="1865533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1374774" y="1941308"/>
                <a:ext cx="27432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rapezoid 5"/>
            <p:cNvSpPr/>
            <p:nvPr/>
          </p:nvSpPr>
          <p:spPr>
            <a:xfrm rot="16200000">
              <a:off x="1594832" y="5341831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2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" name="Trapezoid 6"/>
            <p:cNvSpPr/>
            <p:nvPr/>
          </p:nvSpPr>
          <p:spPr>
            <a:xfrm rot="16200000">
              <a:off x="1594832" y="4439533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" name="Trapezoid 7"/>
            <p:cNvSpPr/>
            <p:nvPr/>
          </p:nvSpPr>
          <p:spPr>
            <a:xfrm rot="16200000">
              <a:off x="1594832" y="3537234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4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9" name="Trapezoid 8"/>
            <p:cNvSpPr/>
            <p:nvPr/>
          </p:nvSpPr>
          <p:spPr>
            <a:xfrm rot="16200000">
              <a:off x="1594832" y="2634935"/>
              <a:ext cx="695326" cy="59529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Pentagon 9"/>
            <p:cNvSpPr/>
            <p:nvPr/>
          </p:nvSpPr>
          <p:spPr>
            <a:xfrm>
              <a:off x="1912729" y="2359899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1912729" y="3262198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1912729" y="4164497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3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Pentagon 12"/>
            <p:cNvSpPr/>
            <p:nvPr/>
          </p:nvSpPr>
          <p:spPr>
            <a:xfrm>
              <a:off x="1912729" y="5066795"/>
              <a:ext cx="3510756" cy="607219"/>
            </a:xfrm>
            <a:prstGeom prst="homePlate">
              <a:avLst>
                <a:gd name="adj" fmla="val 36274"/>
              </a:avLst>
            </a:prstGeom>
            <a:solidFill>
              <a:schemeClr val="accent4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en-US" sz="10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679704" y="2509740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8"/>
            <p:cNvSpPr txBox="1"/>
            <p:nvPr/>
          </p:nvSpPr>
          <p:spPr>
            <a:xfrm>
              <a:off x="1904856" y="2478964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1</a:t>
              </a:r>
            </a:p>
          </p:txBody>
        </p:sp>
        <p:sp>
          <p:nvSpPr>
            <p:cNvPr id="36" name="TextBox 191"/>
            <p:cNvSpPr txBox="1"/>
            <p:nvPr/>
          </p:nvSpPr>
          <p:spPr>
            <a:xfrm>
              <a:off x="1904856" y="3381429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2</a:t>
              </a:r>
            </a:p>
          </p:txBody>
        </p:sp>
        <p:sp>
          <p:nvSpPr>
            <p:cNvPr id="37" name="TextBox 192"/>
            <p:cNvSpPr txBox="1"/>
            <p:nvPr/>
          </p:nvSpPr>
          <p:spPr>
            <a:xfrm>
              <a:off x="1904856" y="4283895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3</a:t>
              </a:r>
            </a:p>
          </p:txBody>
        </p:sp>
        <p:sp>
          <p:nvSpPr>
            <p:cNvPr id="38" name="TextBox 193"/>
            <p:cNvSpPr txBox="1"/>
            <p:nvPr/>
          </p:nvSpPr>
          <p:spPr>
            <a:xfrm>
              <a:off x="1904856" y="5186363"/>
              <a:ext cx="383586" cy="416332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79704" y="3412206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79704" y="4314672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79704" y="5214753"/>
              <a:ext cx="2330568" cy="416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请替换文字内容</a:t>
              </a:r>
              <a:r>
                <a:rPr lang="en-GB" sz="10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 </a:t>
              </a:r>
              <a:endParaRPr lang="en-GB"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171497" y="1430741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173491" y="1674418"/>
            <a:ext cx="3113065" cy="2872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5" name="Donut 44"/>
          <p:cNvSpPr/>
          <p:nvPr/>
        </p:nvSpPr>
        <p:spPr>
          <a:xfrm>
            <a:off x="4222032" y="2348058"/>
            <a:ext cx="515196" cy="515224"/>
          </a:xfrm>
          <a:prstGeom prst="donut">
            <a:avLst>
              <a:gd name="adj" fmla="val 680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6" name="Freeform 45"/>
          <p:cNvSpPr>
            <a:spLocks noEditPoints="1"/>
          </p:cNvSpPr>
          <p:nvPr/>
        </p:nvSpPr>
        <p:spPr bwMode="auto">
          <a:xfrm>
            <a:off x="4368349" y="2488469"/>
            <a:ext cx="222562" cy="234403"/>
          </a:xfrm>
          <a:custGeom>
            <a:avLst/>
            <a:gdLst>
              <a:gd name="T0" fmla="*/ 20 w 96"/>
              <a:gd name="T1" fmla="*/ 86 h 101"/>
              <a:gd name="T2" fmla="*/ 7 w 96"/>
              <a:gd name="T3" fmla="*/ 58 h 101"/>
              <a:gd name="T4" fmla="*/ 18 w 96"/>
              <a:gd name="T5" fmla="*/ 29 h 101"/>
              <a:gd name="T6" fmla="*/ 42 w 96"/>
              <a:gd name="T7" fmla="*/ 17 h 101"/>
              <a:gd name="T8" fmla="*/ 41 w 96"/>
              <a:gd name="T9" fmla="*/ 9 h 101"/>
              <a:gd name="T10" fmla="*/ 36 w 96"/>
              <a:gd name="T11" fmla="*/ 10 h 101"/>
              <a:gd name="T12" fmla="*/ 35 w 96"/>
              <a:gd name="T13" fmla="*/ 5 h 101"/>
              <a:gd name="T14" fmla="*/ 48 w 96"/>
              <a:gd name="T15" fmla="*/ 3 h 101"/>
              <a:gd name="T16" fmla="*/ 49 w 96"/>
              <a:gd name="T17" fmla="*/ 8 h 101"/>
              <a:gd name="T18" fmla="*/ 44 w 96"/>
              <a:gd name="T19" fmla="*/ 9 h 101"/>
              <a:gd name="T20" fmla="*/ 46 w 96"/>
              <a:gd name="T21" fmla="*/ 16 h 101"/>
              <a:gd name="T22" fmla="*/ 74 w 96"/>
              <a:gd name="T23" fmla="*/ 27 h 101"/>
              <a:gd name="T24" fmla="*/ 87 w 96"/>
              <a:gd name="T25" fmla="*/ 54 h 101"/>
              <a:gd name="T26" fmla="*/ 77 w 96"/>
              <a:gd name="T27" fmla="*/ 83 h 101"/>
              <a:gd name="T28" fmla="*/ 75 w 96"/>
              <a:gd name="T29" fmla="*/ 85 h 101"/>
              <a:gd name="T30" fmla="*/ 79 w 96"/>
              <a:gd name="T31" fmla="*/ 101 h 101"/>
              <a:gd name="T32" fmla="*/ 74 w 96"/>
              <a:gd name="T33" fmla="*/ 101 h 101"/>
              <a:gd name="T34" fmla="*/ 63 w 96"/>
              <a:gd name="T35" fmla="*/ 93 h 101"/>
              <a:gd name="T36" fmla="*/ 49 w 96"/>
              <a:gd name="T37" fmla="*/ 96 h 101"/>
              <a:gd name="T38" fmla="*/ 32 w 96"/>
              <a:gd name="T39" fmla="*/ 93 h 101"/>
              <a:gd name="T40" fmla="*/ 22 w 96"/>
              <a:gd name="T41" fmla="*/ 101 h 101"/>
              <a:gd name="T42" fmla="*/ 17 w 96"/>
              <a:gd name="T43" fmla="*/ 101 h 101"/>
              <a:gd name="T44" fmla="*/ 21 w 96"/>
              <a:gd name="T45" fmla="*/ 86 h 101"/>
              <a:gd name="T46" fmla="*/ 20 w 96"/>
              <a:gd name="T47" fmla="*/ 86 h 101"/>
              <a:gd name="T48" fmla="*/ 82 w 96"/>
              <a:gd name="T49" fmla="*/ 6 h 101"/>
              <a:gd name="T50" fmla="*/ 60 w 96"/>
              <a:gd name="T51" fmla="*/ 11 h 101"/>
              <a:gd name="T52" fmla="*/ 92 w 96"/>
              <a:gd name="T53" fmla="*/ 31 h 101"/>
              <a:gd name="T54" fmla="*/ 88 w 96"/>
              <a:gd name="T55" fmla="*/ 9 h 101"/>
              <a:gd name="T56" fmla="*/ 92 w 96"/>
              <a:gd name="T57" fmla="*/ 3 h 101"/>
              <a:gd name="T58" fmla="*/ 86 w 96"/>
              <a:gd name="T59" fmla="*/ 0 h 101"/>
              <a:gd name="T60" fmla="*/ 82 w 96"/>
              <a:gd name="T61" fmla="*/ 6 h 101"/>
              <a:gd name="T62" fmla="*/ 14 w 96"/>
              <a:gd name="T63" fmla="*/ 6 h 101"/>
              <a:gd name="T64" fmla="*/ 10 w 96"/>
              <a:gd name="T65" fmla="*/ 0 h 101"/>
              <a:gd name="T66" fmla="*/ 4 w 96"/>
              <a:gd name="T67" fmla="*/ 3 h 101"/>
              <a:gd name="T68" fmla="*/ 8 w 96"/>
              <a:gd name="T69" fmla="*/ 9 h 101"/>
              <a:gd name="T70" fmla="*/ 4 w 96"/>
              <a:gd name="T71" fmla="*/ 31 h 101"/>
              <a:gd name="T72" fmla="*/ 36 w 96"/>
              <a:gd name="T73" fmla="*/ 11 h 101"/>
              <a:gd name="T74" fmla="*/ 14 w 96"/>
              <a:gd name="T75" fmla="*/ 6 h 101"/>
              <a:gd name="T76" fmla="*/ 43 w 96"/>
              <a:gd name="T77" fmla="*/ 54 h 101"/>
              <a:gd name="T78" fmla="*/ 42 w 96"/>
              <a:gd name="T79" fmla="*/ 56 h 101"/>
              <a:gd name="T80" fmla="*/ 22 w 96"/>
              <a:gd name="T81" fmla="*/ 61 h 101"/>
              <a:gd name="T82" fmla="*/ 22 w 96"/>
              <a:gd name="T83" fmla="*/ 64 h 101"/>
              <a:gd name="T84" fmla="*/ 43 w 96"/>
              <a:gd name="T85" fmla="*/ 59 h 101"/>
              <a:gd name="T86" fmla="*/ 46 w 96"/>
              <a:gd name="T87" fmla="*/ 61 h 101"/>
              <a:gd name="T88" fmla="*/ 54 w 96"/>
              <a:gd name="T89" fmla="*/ 58 h 101"/>
              <a:gd name="T90" fmla="*/ 50 w 96"/>
              <a:gd name="T91" fmla="*/ 50 h 101"/>
              <a:gd name="T92" fmla="*/ 49 w 96"/>
              <a:gd name="T93" fmla="*/ 50 h 101"/>
              <a:gd name="T94" fmla="*/ 41 w 96"/>
              <a:gd name="T95" fmla="*/ 37 h 101"/>
              <a:gd name="T96" fmla="*/ 38 w 96"/>
              <a:gd name="T97" fmla="*/ 39 h 101"/>
              <a:gd name="T98" fmla="*/ 44 w 96"/>
              <a:gd name="T99" fmla="*/ 52 h 101"/>
              <a:gd name="T100" fmla="*/ 43 w 96"/>
              <a:gd name="T101" fmla="*/ 54 h 101"/>
              <a:gd name="T102" fmla="*/ 18 w 96"/>
              <a:gd name="T103" fmla="*/ 58 h 101"/>
              <a:gd name="T104" fmla="*/ 28 w 96"/>
              <a:gd name="T105" fmla="*/ 78 h 101"/>
              <a:gd name="T106" fmla="*/ 49 w 96"/>
              <a:gd name="T107" fmla="*/ 85 h 101"/>
              <a:gd name="T108" fmla="*/ 69 w 96"/>
              <a:gd name="T109" fmla="*/ 76 h 101"/>
              <a:gd name="T110" fmla="*/ 76 w 96"/>
              <a:gd name="T111" fmla="*/ 55 h 101"/>
              <a:gd name="T112" fmla="*/ 67 w 96"/>
              <a:gd name="T113" fmla="*/ 35 h 101"/>
              <a:gd name="T114" fmla="*/ 46 w 96"/>
              <a:gd name="T115" fmla="*/ 27 h 101"/>
              <a:gd name="T116" fmla="*/ 26 w 96"/>
              <a:gd name="T117" fmla="*/ 37 h 101"/>
              <a:gd name="T118" fmla="*/ 18 w 96"/>
              <a:gd name="T119" fmla="*/ 5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6" h="101">
                <a:moveTo>
                  <a:pt x="20" y="86"/>
                </a:moveTo>
                <a:cubicBezTo>
                  <a:pt x="12" y="78"/>
                  <a:pt x="8" y="68"/>
                  <a:pt x="7" y="58"/>
                </a:cubicBezTo>
                <a:cubicBezTo>
                  <a:pt x="7" y="48"/>
                  <a:pt x="10" y="38"/>
                  <a:pt x="18" y="29"/>
                </a:cubicBezTo>
                <a:cubicBezTo>
                  <a:pt x="24" y="22"/>
                  <a:pt x="33" y="18"/>
                  <a:pt x="42" y="17"/>
                </a:cubicBezTo>
                <a:cubicBezTo>
                  <a:pt x="41" y="9"/>
                  <a:pt x="41" y="9"/>
                  <a:pt x="41" y="9"/>
                </a:cubicBezTo>
                <a:cubicBezTo>
                  <a:pt x="36" y="10"/>
                  <a:pt x="36" y="10"/>
                  <a:pt x="36" y="10"/>
                </a:cubicBezTo>
                <a:cubicBezTo>
                  <a:pt x="35" y="5"/>
                  <a:pt x="35" y="5"/>
                  <a:pt x="35" y="5"/>
                </a:cubicBezTo>
                <a:cubicBezTo>
                  <a:pt x="48" y="3"/>
                  <a:pt x="48" y="3"/>
                  <a:pt x="48" y="3"/>
                </a:cubicBezTo>
                <a:cubicBezTo>
                  <a:pt x="49" y="8"/>
                  <a:pt x="49" y="8"/>
                  <a:pt x="49" y="8"/>
                </a:cubicBezTo>
                <a:cubicBezTo>
                  <a:pt x="44" y="9"/>
                  <a:pt x="44" y="9"/>
                  <a:pt x="44" y="9"/>
                </a:cubicBezTo>
                <a:cubicBezTo>
                  <a:pt x="46" y="16"/>
                  <a:pt x="46" y="16"/>
                  <a:pt x="46" y="16"/>
                </a:cubicBezTo>
                <a:cubicBezTo>
                  <a:pt x="56" y="16"/>
                  <a:pt x="66" y="19"/>
                  <a:pt x="74" y="27"/>
                </a:cubicBezTo>
                <a:cubicBezTo>
                  <a:pt x="82" y="34"/>
                  <a:pt x="87" y="44"/>
                  <a:pt x="87" y="54"/>
                </a:cubicBezTo>
                <a:cubicBezTo>
                  <a:pt x="88" y="65"/>
                  <a:pt x="84" y="75"/>
                  <a:pt x="77" y="83"/>
                </a:cubicBezTo>
                <a:cubicBezTo>
                  <a:pt x="76" y="84"/>
                  <a:pt x="76" y="84"/>
                  <a:pt x="75" y="85"/>
                </a:cubicBezTo>
                <a:cubicBezTo>
                  <a:pt x="79" y="101"/>
                  <a:pt x="79" y="101"/>
                  <a:pt x="79" y="101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63" y="93"/>
                  <a:pt x="63" y="93"/>
                  <a:pt x="63" y="93"/>
                </a:cubicBezTo>
                <a:cubicBezTo>
                  <a:pt x="59" y="95"/>
                  <a:pt x="54" y="96"/>
                  <a:pt x="49" y="96"/>
                </a:cubicBezTo>
                <a:cubicBezTo>
                  <a:pt x="44" y="96"/>
                  <a:pt x="38" y="95"/>
                  <a:pt x="32" y="93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7" y="101"/>
                  <a:pt x="17" y="101"/>
                  <a:pt x="17" y="101"/>
                </a:cubicBezTo>
                <a:cubicBezTo>
                  <a:pt x="21" y="86"/>
                  <a:pt x="21" y="86"/>
                  <a:pt x="21" y="86"/>
                </a:cubicBezTo>
                <a:cubicBezTo>
                  <a:pt x="20" y="86"/>
                  <a:pt x="20" y="86"/>
                  <a:pt x="20" y="86"/>
                </a:cubicBezTo>
                <a:close/>
                <a:moveTo>
                  <a:pt x="82" y="6"/>
                </a:moveTo>
                <a:cubicBezTo>
                  <a:pt x="74" y="3"/>
                  <a:pt x="66" y="5"/>
                  <a:pt x="60" y="11"/>
                </a:cubicBezTo>
                <a:cubicBezTo>
                  <a:pt x="92" y="31"/>
                  <a:pt x="92" y="31"/>
                  <a:pt x="92" y="31"/>
                </a:cubicBezTo>
                <a:cubicBezTo>
                  <a:pt x="96" y="24"/>
                  <a:pt x="94" y="15"/>
                  <a:pt x="88" y="9"/>
                </a:cubicBezTo>
                <a:cubicBezTo>
                  <a:pt x="92" y="3"/>
                  <a:pt x="92" y="3"/>
                  <a:pt x="92" y="3"/>
                </a:cubicBezTo>
                <a:cubicBezTo>
                  <a:pt x="86" y="0"/>
                  <a:pt x="86" y="0"/>
                  <a:pt x="86" y="0"/>
                </a:cubicBezTo>
                <a:cubicBezTo>
                  <a:pt x="82" y="6"/>
                  <a:pt x="82" y="6"/>
                  <a:pt x="82" y="6"/>
                </a:cubicBezTo>
                <a:close/>
                <a:moveTo>
                  <a:pt x="14" y="6"/>
                </a:moveTo>
                <a:cubicBezTo>
                  <a:pt x="10" y="0"/>
                  <a:pt x="10" y="0"/>
                  <a:pt x="10" y="0"/>
                </a:cubicBezTo>
                <a:cubicBezTo>
                  <a:pt x="4" y="3"/>
                  <a:pt x="4" y="3"/>
                  <a:pt x="4" y="3"/>
                </a:cubicBezTo>
                <a:cubicBezTo>
                  <a:pt x="8" y="9"/>
                  <a:pt x="8" y="9"/>
                  <a:pt x="8" y="9"/>
                </a:cubicBezTo>
                <a:cubicBezTo>
                  <a:pt x="2" y="15"/>
                  <a:pt x="0" y="24"/>
                  <a:pt x="4" y="31"/>
                </a:cubicBezTo>
                <a:cubicBezTo>
                  <a:pt x="36" y="11"/>
                  <a:pt x="36" y="11"/>
                  <a:pt x="36" y="11"/>
                </a:cubicBezTo>
                <a:cubicBezTo>
                  <a:pt x="30" y="5"/>
                  <a:pt x="21" y="3"/>
                  <a:pt x="14" y="6"/>
                </a:cubicBezTo>
                <a:close/>
                <a:moveTo>
                  <a:pt x="43" y="54"/>
                </a:moveTo>
                <a:cubicBezTo>
                  <a:pt x="42" y="55"/>
                  <a:pt x="42" y="55"/>
                  <a:pt x="42" y="56"/>
                </a:cubicBezTo>
                <a:cubicBezTo>
                  <a:pt x="35" y="57"/>
                  <a:pt x="28" y="58"/>
                  <a:pt x="22" y="61"/>
                </a:cubicBezTo>
                <a:cubicBezTo>
                  <a:pt x="22" y="62"/>
                  <a:pt x="22" y="63"/>
                  <a:pt x="22" y="64"/>
                </a:cubicBezTo>
                <a:cubicBezTo>
                  <a:pt x="29" y="63"/>
                  <a:pt x="37" y="62"/>
                  <a:pt x="43" y="59"/>
                </a:cubicBezTo>
                <a:cubicBezTo>
                  <a:pt x="44" y="60"/>
                  <a:pt x="45" y="61"/>
                  <a:pt x="46" y="61"/>
                </a:cubicBezTo>
                <a:cubicBezTo>
                  <a:pt x="49" y="62"/>
                  <a:pt x="53" y="61"/>
                  <a:pt x="54" y="58"/>
                </a:cubicBezTo>
                <a:cubicBezTo>
                  <a:pt x="55" y="55"/>
                  <a:pt x="53" y="51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7" y="46"/>
                  <a:pt x="44" y="41"/>
                  <a:pt x="41" y="37"/>
                </a:cubicBezTo>
                <a:cubicBezTo>
                  <a:pt x="40" y="38"/>
                  <a:pt x="39" y="39"/>
                  <a:pt x="38" y="39"/>
                </a:cubicBezTo>
                <a:cubicBezTo>
                  <a:pt x="39" y="44"/>
                  <a:pt x="41" y="48"/>
                  <a:pt x="44" y="52"/>
                </a:cubicBezTo>
                <a:cubicBezTo>
                  <a:pt x="43" y="52"/>
                  <a:pt x="43" y="53"/>
                  <a:pt x="43" y="54"/>
                </a:cubicBezTo>
                <a:close/>
                <a:moveTo>
                  <a:pt x="18" y="58"/>
                </a:moveTo>
                <a:cubicBezTo>
                  <a:pt x="19" y="65"/>
                  <a:pt x="22" y="72"/>
                  <a:pt x="28" y="78"/>
                </a:cubicBezTo>
                <a:cubicBezTo>
                  <a:pt x="34" y="83"/>
                  <a:pt x="41" y="86"/>
                  <a:pt x="49" y="85"/>
                </a:cubicBezTo>
                <a:cubicBezTo>
                  <a:pt x="56" y="85"/>
                  <a:pt x="63" y="82"/>
                  <a:pt x="69" y="76"/>
                </a:cubicBezTo>
                <a:cubicBezTo>
                  <a:pt x="74" y="70"/>
                  <a:pt x="77" y="62"/>
                  <a:pt x="76" y="55"/>
                </a:cubicBezTo>
                <a:cubicBezTo>
                  <a:pt x="76" y="47"/>
                  <a:pt x="73" y="40"/>
                  <a:pt x="67" y="35"/>
                </a:cubicBezTo>
                <a:cubicBezTo>
                  <a:pt x="61" y="29"/>
                  <a:pt x="53" y="27"/>
                  <a:pt x="46" y="27"/>
                </a:cubicBezTo>
                <a:cubicBezTo>
                  <a:pt x="38" y="28"/>
                  <a:pt x="31" y="31"/>
                  <a:pt x="26" y="37"/>
                </a:cubicBezTo>
                <a:cubicBezTo>
                  <a:pt x="20" y="43"/>
                  <a:pt x="18" y="50"/>
                  <a:pt x="18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71" tIns="34286" rIns="68571" bIns="3428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7" name="Freeform 46"/>
          <p:cNvSpPr>
            <a:spLocks noEditPoints="1"/>
          </p:cNvSpPr>
          <p:nvPr/>
        </p:nvSpPr>
        <p:spPr bwMode="auto">
          <a:xfrm>
            <a:off x="4348187" y="3573074"/>
            <a:ext cx="252666" cy="204296"/>
          </a:xfrm>
          <a:custGeom>
            <a:avLst/>
            <a:gdLst>
              <a:gd name="T0" fmla="*/ 86 w 109"/>
              <a:gd name="T1" fmla="*/ 88 h 88"/>
              <a:gd name="T2" fmla="*/ 84 w 109"/>
              <a:gd name="T3" fmla="*/ 44 h 88"/>
              <a:gd name="T4" fmla="*/ 80 w 109"/>
              <a:gd name="T5" fmla="*/ 71 h 88"/>
              <a:gd name="T6" fmla="*/ 109 w 109"/>
              <a:gd name="T7" fmla="*/ 0 h 88"/>
              <a:gd name="T8" fmla="*/ 92 w 109"/>
              <a:gd name="T9" fmla="*/ 33 h 88"/>
              <a:gd name="T10" fmla="*/ 80 w 109"/>
              <a:gd name="T11" fmla="*/ 25 h 88"/>
              <a:gd name="T12" fmla="*/ 67 w 109"/>
              <a:gd name="T13" fmla="*/ 68 h 88"/>
              <a:gd name="T14" fmla="*/ 37 w 109"/>
              <a:gd name="T15" fmla="*/ 73 h 88"/>
              <a:gd name="T16" fmla="*/ 19 w 109"/>
              <a:gd name="T17" fmla="*/ 63 h 88"/>
              <a:gd name="T18" fmla="*/ 0 w 109"/>
              <a:gd name="T19" fmla="*/ 56 h 88"/>
              <a:gd name="T20" fmla="*/ 25 w 109"/>
              <a:gd name="T21" fmla="*/ 48 h 88"/>
              <a:gd name="T22" fmla="*/ 30 w 109"/>
              <a:gd name="T23" fmla="*/ 57 h 88"/>
              <a:gd name="T24" fmla="*/ 44 w 109"/>
              <a:gd name="T25" fmla="*/ 29 h 88"/>
              <a:gd name="T26" fmla="*/ 66 w 109"/>
              <a:gd name="T27" fmla="*/ 50 h 88"/>
              <a:gd name="T28" fmla="*/ 68 w 109"/>
              <a:gd name="T29" fmla="*/ 18 h 88"/>
              <a:gd name="T30" fmla="*/ 78 w 109"/>
              <a:gd name="T31" fmla="*/ 12 h 88"/>
              <a:gd name="T32" fmla="*/ 90 w 109"/>
              <a:gd name="T33" fmla="*/ 1 h 88"/>
              <a:gd name="T34" fmla="*/ 22 w 109"/>
              <a:gd name="T35" fmla="*/ 88 h 88"/>
              <a:gd name="T36" fmla="*/ 29 w 109"/>
              <a:gd name="T37" fmla="*/ 80 h 88"/>
              <a:gd name="T38" fmla="*/ 22 w 109"/>
              <a:gd name="T39" fmla="*/ 79 h 88"/>
              <a:gd name="T40" fmla="*/ 11 w 109"/>
              <a:gd name="T41" fmla="*/ 88 h 88"/>
              <a:gd name="T42" fmla="*/ 17 w 109"/>
              <a:gd name="T43" fmla="*/ 71 h 88"/>
              <a:gd name="T44" fmla="*/ 11 w 109"/>
              <a:gd name="T45" fmla="*/ 73 h 88"/>
              <a:gd name="T46" fmla="*/ 34 w 109"/>
              <a:gd name="T47" fmla="*/ 88 h 88"/>
              <a:gd name="T48" fmla="*/ 40 w 109"/>
              <a:gd name="T49" fmla="*/ 79 h 88"/>
              <a:gd name="T50" fmla="*/ 34 w 109"/>
              <a:gd name="T51" fmla="*/ 80 h 88"/>
              <a:gd name="T52" fmla="*/ 45 w 109"/>
              <a:gd name="T53" fmla="*/ 88 h 88"/>
              <a:gd name="T54" fmla="*/ 52 w 109"/>
              <a:gd name="T55" fmla="*/ 63 h 88"/>
              <a:gd name="T56" fmla="*/ 45 w 109"/>
              <a:gd name="T57" fmla="*/ 69 h 88"/>
              <a:gd name="T58" fmla="*/ 57 w 109"/>
              <a:gd name="T59" fmla="*/ 88 h 88"/>
              <a:gd name="T60" fmla="*/ 63 w 109"/>
              <a:gd name="T61" fmla="*/ 73 h 88"/>
              <a:gd name="T62" fmla="*/ 57 w 109"/>
              <a:gd name="T63" fmla="*/ 88 h 88"/>
              <a:gd name="T64" fmla="*/ 75 w 109"/>
              <a:gd name="T65" fmla="*/ 88 h 88"/>
              <a:gd name="T66" fmla="*/ 68 w 109"/>
              <a:gd name="T67" fmla="*/ 7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9" h="88">
                <a:moveTo>
                  <a:pt x="80" y="88"/>
                </a:moveTo>
                <a:cubicBezTo>
                  <a:pt x="86" y="88"/>
                  <a:pt x="86" y="88"/>
                  <a:pt x="86" y="88"/>
                </a:cubicBezTo>
                <a:cubicBezTo>
                  <a:pt x="86" y="44"/>
                  <a:pt x="86" y="44"/>
                  <a:pt x="86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70"/>
                  <a:pt x="82" y="70"/>
                  <a:pt x="82" y="70"/>
                </a:cubicBezTo>
                <a:cubicBezTo>
                  <a:pt x="80" y="71"/>
                  <a:pt x="80" y="71"/>
                  <a:pt x="80" y="71"/>
                </a:cubicBezTo>
                <a:cubicBezTo>
                  <a:pt x="80" y="88"/>
                  <a:pt x="80" y="88"/>
                  <a:pt x="80" y="88"/>
                </a:cubicBezTo>
                <a:close/>
                <a:moveTo>
                  <a:pt x="109" y="0"/>
                </a:moveTo>
                <a:cubicBezTo>
                  <a:pt x="100" y="17"/>
                  <a:pt x="100" y="17"/>
                  <a:pt x="100" y="17"/>
                </a:cubicBezTo>
                <a:cubicBezTo>
                  <a:pt x="92" y="33"/>
                  <a:pt x="92" y="33"/>
                  <a:pt x="92" y="33"/>
                </a:cubicBezTo>
                <a:cubicBezTo>
                  <a:pt x="84" y="22"/>
                  <a:pt x="84" y="22"/>
                  <a:pt x="84" y="22"/>
                </a:cubicBezTo>
                <a:cubicBezTo>
                  <a:pt x="80" y="25"/>
                  <a:pt x="80" y="25"/>
                  <a:pt x="80" y="25"/>
                </a:cubicBezTo>
                <a:cubicBezTo>
                  <a:pt x="77" y="64"/>
                  <a:pt x="77" y="64"/>
                  <a:pt x="77" y="64"/>
                </a:cubicBezTo>
                <a:cubicBezTo>
                  <a:pt x="67" y="68"/>
                  <a:pt x="67" y="68"/>
                  <a:pt x="67" y="68"/>
                </a:cubicBezTo>
                <a:cubicBezTo>
                  <a:pt x="48" y="50"/>
                  <a:pt x="48" y="50"/>
                  <a:pt x="48" y="50"/>
                </a:cubicBezTo>
                <a:cubicBezTo>
                  <a:pt x="37" y="73"/>
                  <a:pt x="37" y="73"/>
                  <a:pt x="37" y="73"/>
                </a:cubicBezTo>
                <a:cubicBezTo>
                  <a:pt x="26" y="73"/>
                  <a:pt x="26" y="73"/>
                  <a:pt x="26" y="73"/>
                </a:cubicBezTo>
                <a:cubicBezTo>
                  <a:pt x="19" y="63"/>
                  <a:pt x="19" y="63"/>
                  <a:pt x="19" y="63"/>
                </a:cubicBezTo>
                <a:cubicBezTo>
                  <a:pt x="4" y="67"/>
                  <a:pt x="4" y="67"/>
                  <a:pt x="4" y="67"/>
                </a:cubicBezTo>
                <a:cubicBezTo>
                  <a:pt x="0" y="56"/>
                  <a:pt x="0" y="56"/>
                  <a:pt x="0" y="56"/>
                </a:cubicBezTo>
                <a:cubicBezTo>
                  <a:pt x="20" y="50"/>
                  <a:pt x="20" y="50"/>
                  <a:pt x="20" y="50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52"/>
                  <a:pt x="27" y="52"/>
                  <a:pt x="27" y="52"/>
                </a:cubicBezTo>
                <a:cubicBezTo>
                  <a:pt x="30" y="57"/>
                  <a:pt x="30" y="57"/>
                  <a:pt x="30" y="57"/>
                </a:cubicBezTo>
                <a:cubicBezTo>
                  <a:pt x="40" y="37"/>
                  <a:pt x="40" y="37"/>
                  <a:pt x="40" y="37"/>
                </a:cubicBezTo>
                <a:cubicBezTo>
                  <a:pt x="44" y="29"/>
                  <a:pt x="44" y="29"/>
                  <a:pt x="44" y="29"/>
                </a:cubicBezTo>
                <a:cubicBezTo>
                  <a:pt x="50" y="35"/>
                  <a:pt x="50" y="35"/>
                  <a:pt x="50" y="35"/>
                </a:cubicBezTo>
                <a:cubicBezTo>
                  <a:pt x="66" y="50"/>
                  <a:pt x="66" y="50"/>
                  <a:pt x="66" y="50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18"/>
                  <a:pt x="68" y="18"/>
                  <a:pt x="68" y="18"/>
                </a:cubicBezTo>
                <a:cubicBezTo>
                  <a:pt x="71" y="16"/>
                  <a:pt x="71" y="16"/>
                  <a:pt x="71" y="16"/>
                </a:cubicBezTo>
                <a:cubicBezTo>
                  <a:pt x="78" y="12"/>
                  <a:pt x="78" y="12"/>
                  <a:pt x="78" y="12"/>
                </a:cubicBezTo>
                <a:cubicBezTo>
                  <a:pt x="72" y="2"/>
                  <a:pt x="72" y="2"/>
                  <a:pt x="72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109" y="0"/>
                  <a:pt x="109" y="0"/>
                  <a:pt x="109" y="0"/>
                </a:cubicBezTo>
                <a:close/>
                <a:moveTo>
                  <a:pt x="22" y="88"/>
                </a:moveTo>
                <a:cubicBezTo>
                  <a:pt x="24" y="88"/>
                  <a:pt x="27" y="88"/>
                  <a:pt x="29" y="88"/>
                </a:cubicBezTo>
                <a:cubicBezTo>
                  <a:pt x="29" y="80"/>
                  <a:pt x="29" y="80"/>
                  <a:pt x="29" y="80"/>
                </a:cubicBezTo>
                <a:cubicBezTo>
                  <a:pt x="23" y="81"/>
                  <a:pt x="23" y="81"/>
                  <a:pt x="23" y="81"/>
                </a:cubicBezTo>
                <a:cubicBezTo>
                  <a:pt x="22" y="79"/>
                  <a:pt x="22" y="79"/>
                  <a:pt x="22" y="79"/>
                </a:cubicBezTo>
                <a:cubicBezTo>
                  <a:pt x="22" y="88"/>
                  <a:pt x="22" y="88"/>
                  <a:pt x="22" y="88"/>
                </a:cubicBezTo>
                <a:close/>
                <a:moveTo>
                  <a:pt x="11" y="88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71"/>
                  <a:pt x="17" y="71"/>
                  <a:pt x="17" y="71"/>
                </a:cubicBezTo>
                <a:cubicBezTo>
                  <a:pt x="17" y="71"/>
                  <a:pt x="17" y="71"/>
                  <a:pt x="17" y="71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88"/>
                  <a:pt x="11" y="88"/>
                  <a:pt x="11" y="88"/>
                </a:cubicBezTo>
                <a:close/>
                <a:moveTo>
                  <a:pt x="34" y="88"/>
                </a:moveTo>
                <a:cubicBezTo>
                  <a:pt x="36" y="88"/>
                  <a:pt x="38" y="88"/>
                  <a:pt x="40" y="88"/>
                </a:cubicBezTo>
                <a:cubicBezTo>
                  <a:pt x="40" y="79"/>
                  <a:pt x="40" y="79"/>
                  <a:pt x="40" y="79"/>
                </a:cubicBezTo>
                <a:cubicBezTo>
                  <a:pt x="40" y="80"/>
                  <a:pt x="40" y="80"/>
                  <a:pt x="40" y="80"/>
                </a:cubicBezTo>
                <a:cubicBezTo>
                  <a:pt x="34" y="80"/>
                  <a:pt x="34" y="80"/>
                  <a:pt x="34" y="80"/>
                </a:cubicBezTo>
                <a:cubicBezTo>
                  <a:pt x="34" y="88"/>
                  <a:pt x="34" y="88"/>
                  <a:pt x="34" y="88"/>
                </a:cubicBezTo>
                <a:close/>
                <a:moveTo>
                  <a:pt x="45" y="88"/>
                </a:moveTo>
                <a:cubicBezTo>
                  <a:pt x="47" y="88"/>
                  <a:pt x="50" y="88"/>
                  <a:pt x="52" y="88"/>
                </a:cubicBezTo>
                <a:cubicBezTo>
                  <a:pt x="52" y="63"/>
                  <a:pt x="52" y="63"/>
                  <a:pt x="52" y="63"/>
                </a:cubicBezTo>
                <a:cubicBezTo>
                  <a:pt x="49" y="60"/>
                  <a:pt x="49" y="60"/>
                  <a:pt x="49" y="6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88"/>
                  <a:pt x="45" y="88"/>
                  <a:pt x="45" y="88"/>
                </a:cubicBezTo>
                <a:close/>
                <a:moveTo>
                  <a:pt x="57" y="88"/>
                </a:moveTo>
                <a:cubicBezTo>
                  <a:pt x="59" y="88"/>
                  <a:pt x="61" y="88"/>
                  <a:pt x="63" y="88"/>
                </a:cubicBezTo>
                <a:cubicBezTo>
                  <a:pt x="63" y="73"/>
                  <a:pt x="63" y="73"/>
                  <a:pt x="63" y="73"/>
                </a:cubicBezTo>
                <a:cubicBezTo>
                  <a:pt x="57" y="67"/>
                  <a:pt x="57" y="67"/>
                  <a:pt x="57" y="67"/>
                </a:cubicBezTo>
                <a:cubicBezTo>
                  <a:pt x="57" y="88"/>
                  <a:pt x="57" y="88"/>
                  <a:pt x="57" y="88"/>
                </a:cubicBezTo>
                <a:close/>
                <a:moveTo>
                  <a:pt x="68" y="88"/>
                </a:moveTo>
                <a:cubicBezTo>
                  <a:pt x="70" y="88"/>
                  <a:pt x="73" y="88"/>
                  <a:pt x="75" y="88"/>
                </a:cubicBezTo>
                <a:cubicBezTo>
                  <a:pt x="75" y="72"/>
                  <a:pt x="75" y="72"/>
                  <a:pt x="75" y="72"/>
                </a:cubicBezTo>
                <a:cubicBezTo>
                  <a:pt x="68" y="75"/>
                  <a:pt x="68" y="75"/>
                  <a:pt x="68" y="75"/>
                </a:cubicBezTo>
                <a:lnTo>
                  <a:pt x="68" y="8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71" tIns="34286" rIns="68571" bIns="3428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47"/>
          <p:cNvSpPr>
            <a:spLocks noEditPoints="1"/>
          </p:cNvSpPr>
          <p:nvPr/>
        </p:nvSpPr>
        <p:spPr bwMode="auto">
          <a:xfrm>
            <a:off x="6296314" y="3571282"/>
            <a:ext cx="168804" cy="247305"/>
          </a:xfrm>
          <a:custGeom>
            <a:avLst/>
            <a:gdLst>
              <a:gd name="T0" fmla="*/ 16 w 73"/>
              <a:gd name="T1" fmla="*/ 77 h 107"/>
              <a:gd name="T2" fmla="*/ 57 w 73"/>
              <a:gd name="T3" fmla="*/ 77 h 107"/>
              <a:gd name="T4" fmla="*/ 52 w 73"/>
              <a:gd name="T5" fmla="*/ 101 h 107"/>
              <a:gd name="T6" fmla="*/ 45 w 73"/>
              <a:gd name="T7" fmla="*/ 101 h 107"/>
              <a:gd name="T8" fmla="*/ 37 w 73"/>
              <a:gd name="T9" fmla="*/ 107 h 107"/>
              <a:gd name="T10" fmla="*/ 29 w 73"/>
              <a:gd name="T11" fmla="*/ 101 h 107"/>
              <a:gd name="T12" fmla="*/ 21 w 73"/>
              <a:gd name="T13" fmla="*/ 101 h 107"/>
              <a:gd name="T14" fmla="*/ 16 w 73"/>
              <a:gd name="T15" fmla="*/ 77 h 107"/>
              <a:gd name="T16" fmla="*/ 51 w 73"/>
              <a:gd name="T17" fmla="*/ 29 h 107"/>
              <a:gd name="T18" fmla="*/ 52 w 73"/>
              <a:gd name="T19" fmla="*/ 35 h 107"/>
              <a:gd name="T20" fmla="*/ 51 w 73"/>
              <a:gd name="T21" fmla="*/ 37 h 107"/>
              <a:gd name="T22" fmla="*/ 53 w 73"/>
              <a:gd name="T23" fmla="*/ 38 h 107"/>
              <a:gd name="T24" fmla="*/ 52 w 73"/>
              <a:gd name="T25" fmla="*/ 42 h 107"/>
              <a:gd name="T26" fmla="*/ 50 w 73"/>
              <a:gd name="T27" fmla="*/ 42 h 107"/>
              <a:gd name="T28" fmla="*/ 52 w 73"/>
              <a:gd name="T29" fmla="*/ 44 h 107"/>
              <a:gd name="T30" fmla="*/ 51 w 73"/>
              <a:gd name="T31" fmla="*/ 47 h 107"/>
              <a:gd name="T32" fmla="*/ 50 w 73"/>
              <a:gd name="T33" fmla="*/ 48 h 107"/>
              <a:gd name="T34" fmla="*/ 51 w 73"/>
              <a:gd name="T35" fmla="*/ 49 h 107"/>
              <a:gd name="T36" fmla="*/ 50 w 73"/>
              <a:gd name="T37" fmla="*/ 53 h 107"/>
              <a:gd name="T38" fmla="*/ 47 w 73"/>
              <a:gd name="T39" fmla="*/ 54 h 107"/>
              <a:gd name="T40" fmla="*/ 29 w 73"/>
              <a:gd name="T41" fmla="*/ 49 h 107"/>
              <a:gd name="T42" fmla="*/ 21 w 73"/>
              <a:gd name="T43" fmla="*/ 49 h 107"/>
              <a:gd name="T44" fmla="*/ 21 w 73"/>
              <a:gd name="T45" fmla="*/ 32 h 107"/>
              <a:gd name="T46" fmla="*/ 28 w 73"/>
              <a:gd name="T47" fmla="*/ 31 h 107"/>
              <a:gd name="T48" fmla="*/ 42 w 73"/>
              <a:gd name="T49" fmla="*/ 16 h 107"/>
              <a:gd name="T50" fmla="*/ 38 w 73"/>
              <a:gd name="T51" fmla="*/ 30 h 107"/>
              <a:gd name="T52" fmla="*/ 51 w 73"/>
              <a:gd name="T53" fmla="*/ 29 h 107"/>
              <a:gd name="T54" fmla="*/ 15 w 73"/>
              <a:gd name="T55" fmla="*/ 71 h 107"/>
              <a:gd name="T56" fmla="*/ 25 w 73"/>
              <a:gd name="T57" fmla="*/ 71 h 107"/>
              <a:gd name="T58" fmla="*/ 17 w 73"/>
              <a:gd name="T59" fmla="*/ 48 h 107"/>
              <a:gd name="T60" fmla="*/ 11 w 73"/>
              <a:gd name="T61" fmla="*/ 29 h 107"/>
              <a:gd name="T62" fmla="*/ 23 w 73"/>
              <a:gd name="T63" fmla="*/ 13 h 107"/>
              <a:gd name="T64" fmla="*/ 37 w 73"/>
              <a:gd name="T65" fmla="*/ 11 h 107"/>
              <a:gd name="T66" fmla="*/ 50 w 73"/>
              <a:gd name="T67" fmla="*/ 14 h 107"/>
              <a:gd name="T68" fmla="*/ 62 w 73"/>
              <a:gd name="T69" fmla="*/ 29 h 107"/>
              <a:gd name="T70" fmla="*/ 56 w 73"/>
              <a:gd name="T71" fmla="*/ 48 h 107"/>
              <a:gd name="T72" fmla="*/ 48 w 73"/>
              <a:gd name="T73" fmla="*/ 71 h 107"/>
              <a:gd name="T74" fmla="*/ 58 w 73"/>
              <a:gd name="T75" fmla="*/ 71 h 107"/>
              <a:gd name="T76" fmla="*/ 65 w 73"/>
              <a:gd name="T77" fmla="*/ 52 h 107"/>
              <a:gd name="T78" fmla="*/ 71 w 73"/>
              <a:gd name="T79" fmla="*/ 27 h 107"/>
              <a:gd name="T80" fmla="*/ 55 w 73"/>
              <a:gd name="T81" fmla="*/ 5 h 107"/>
              <a:gd name="T82" fmla="*/ 37 w 73"/>
              <a:gd name="T83" fmla="*/ 1 h 107"/>
              <a:gd name="T84" fmla="*/ 19 w 73"/>
              <a:gd name="T85" fmla="*/ 5 h 107"/>
              <a:gd name="T86" fmla="*/ 2 w 73"/>
              <a:gd name="T87" fmla="*/ 27 h 107"/>
              <a:gd name="T88" fmla="*/ 8 w 73"/>
              <a:gd name="T89" fmla="*/ 53 h 107"/>
              <a:gd name="T90" fmla="*/ 15 w 73"/>
              <a:gd name="T91" fmla="*/ 71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3" h="107">
                <a:moveTo>
                  <a:pt x="16" y="77"/>
                </a:moveTo>
                <a:cubicBezTo>
                  <a:pt x="57" y="77"/>
                  <a:pt x="57" y="77"/>
                  <a:pt x="57" y="77"/>
                </a:cubicBezTo>
                <a:cubicBezTo>
                  <a:pt x="52" y="101"/>
                  <a:pt x="52" y="101"/>
                  <a:pt x="52" y="101"/>
                </a:cubicBezTo>
                <a:cubicBezTo>
                  <a:pt x="45" y="101"/>
                  <a:pt x="45" y="101"/>
                  <a:pt x="45" y="101"/>
                </a:cubicBezTo>
                <a:cubicBezTo>
                  <a:pt x="44" y="104"/>
                  <a:pt x="41" y="107"/>
                  <a:pt x="37" y="107"/>
                </a:cubicBezTo>
                <a:cubicBezTo>
                  <a:pt x="33" y="107"/>
                  <a:pt x="30" y="104"/>
                  <a:pt x="29" y="101"/>
                </a:cubicBezTo>
                <a:cubicBezTo>
                  <a:pt x="21" y="101"/>
                  <a:pt x="21" y="101"/>
                  <a:pt x="21" y="101"/>
                </a:cubicBezTo>
                <a:cubicBezTo>
                  <a:pt x="16" y="77"/>
                  <a:pt x="16" y="77"/>
                  <a:pt x="16" y="77"/>
                </a:cubicBezTo>
                <a:close/>
                <a:moveTo>
                  <a:pt x="51" y="29"/>
                </a:moveTo>
                <a:cubicBezTo>
                  <a:pt x="52" y="35"/>
                  <a:pt x="52" y="35"/>
                  <a:pt x="52" y="35"/>
                </a:cubicBezTo>
                <a:cubicBezTo>
                  <a:pt x="51" y="37"/>
                  <a:pt x="51" y="37"/>
                  <a:pt x="51" y="37"/>
                </a:cubicBezTo>
                <a:cubicBezTo>
                  <a:pt x="53" y="38"/>
                  <a:pt x="53" y="38"/>
                  <a:pt x="53" y="38"/>
                </a:cubicBezTo>
                <a:cubicBezTo>
                  <a:pt x="52" y="42"/>
                  <a:pt x="52" y="42"/>
                  <a:pt x="52" y="42"/>
                </a:cubicBezTo>
                <a:cubicBezTo>
                  <a:pt x="50" y="42"/>
                  <a:pt x="50" y="42"/>
                  <a:pt x="50" y="42"/>
                </a:cubicBezTo>
                <a:cubicBezTo>
                  <a:pt x="52" y="44"/>
                  <a:pt x="52" y="44"/>
                  <a:pt x="52" y="44"/>
                </a:cubicBezTo>
                <a:cubicBezTo>
                  <a:pt x="51" y="47"/>
                  <a:pt x="51" y="47"/>
                  <a:pt x="51" y="47"/>
                </a:cubicBezTo>
                <a:cubicBezTo>
                  <a:pt x="50" y="48"/>
                  <a:pt x="50" y="48"/>
                  <a:pt x="50" y="48"/>
                </a:cubicBezTo>
                <a:cubicBezTo>
                  <a:pt x="51" y="49"/>
                  <a:pt x="51" y="49"/>
                  <a:pt x="51" y="49"/>
                </a:cubicBezTo>
                <a:cubicBezTo>
                  <a:pt x="50" y="53"/>
                  <a:pt x="50" y="53"/>
                  <a:pt x="50" y="53"/>
                </a:cubicBezTo>
                <a:cubicBezTo>
                  <a:pt x="47" y="54"/>
                  <a:pt x="47" y="54"/>
                  <a:pt x="47" y="54"/>
                </a:cubicBezTo>
                <a:cubicBezTo>
                  <a:pt x="29" y="49"/>
                  <a:pt x="29" y="49"/>
                  <a:pt x="29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32"/>
                  <a:pt x="21" y="32"/>
                  <a:pt x="21" y="32"/>
                </a:cubicBezTo>
                <a:cubicBezTo>
                  <a:pt x="28" y="31"/>
                  <a:pt x="28" y="31"/>
                  <a:pt x="28" y="31"/>
                </a:cubicBezTo>
                <a:cubicBezTo>
                  <a:pt x="42" y="16"/>
                  <a:pt x="42" y="16"/>
                  <a:pt x="42" y="16"/>
                </a:cubicBezTo>
                <a:cubicBezTo>
                  <a:pt x="50" y="21"/>
                  <a:pt x="43" y="27"/>
                  <a:pt x="38" y="30"/>
                </a:cubicBezTo>
                <a:cubicBezTo>
                  <a:pt x="51" y="29"/>
                  <a:pt x="51" y="29"/>
                  <a:pt x="51" y="29"/>
                </a:cubicBezTo>
                <a:close/>
                <a:moveTo>
                  <a:pt x="15" y="71"/>
                </a:moveTo>
                <a:cubicBezTo>
                  <a:pt x="25" y="71"/>
                  <a:pt x="25" y="71"/>
                  <a:pt x="25" y="71"/>
                </a:cubicBezTo>
                <a:cubicBezTo>
                  <a:pt x="24" y="62"/>
                  <a:pt x="20" y="55"/>
                  <a:pt x="17" y="48"/>
                </a:cubicBezTo>
                <a:cubicBezTo>
                  <a:pt x="13" y="41"/>
                  <a:pt x="10" y="34"/>
                  <a:pt x="11" y="29"/>
                </a:cubicBezTo>
                <a:cubicBezTo>
                  <a:pt x="13" y="21"/>
                  <a:pt x="17" y="16"/>
                  <a:pt x="23" y="13"/>
                </a:cubicBezTo>
                <a:cubicBezTo>
                  <a:pt x="27" y="11"/>
                  <a:pt x="32" y="10"/>
                  <a:pt x="37" y="11"/>
                </a:cubicBezTo>
                <a:cubicBezTo>
                  <a:pt x="42" y="11"/>
                  <a:pt x="46" y="12"/>
                  <a:pt x="50" y="14"/>
                </a:cubicBezTo>
                <a:cubicBezTo>
                  <a:pt x="56" y="17"/>
                  <a:pt x="60" y="22"/>
                  <a:pt x="62" y="29"/>
                </a:cubicBezTo>
                <a:cubicBezTo>
                  <a:pt x="63" y="34"/>
                  <a:pt x="59" y="41"/>
                  <a:pt x="56" y="48"/>
                </a:cubicBezTo>
                <a:cubicBezTo>
                  <a:pt x="53" y="55"/>
                  <a:pt x="49" y="62"/>
                  <a:pt x="48" y="71"/>
                </a:cubicBezTo>
                <a:cubicBezTo>
                  <a:pt x="58" y="71"/>
                  <a:pt x="58" y="71"/>
                  <a:pt x="58" y="71"/>
                </a:cubicBezTo>
                <a:cubicBezTo>
                  <a:pt x="59" y="64"/>
                  <a:pt x="62" y="58"/>
                  <a:pt x="65" y="52"/>
                </a:cubicBezTo>
                <a:cubicBezTo>
                  <a:pt x="69" y="44"/>
                  <a:pt x="73" y="36"/>
                  <a:pt x="71" y="27"/>
                </a:cubicBezTo>
                <a:cubicBezTo>
                  <a:pt x="70" y="17"/>
                  <a:pt x="63" y="9"/>
                  <a:pt x="55" y="5"/>
                </a:cubicBezTo>
                <a:cubicBezTo>
                  <a:pt x="49" y="2"/>
                  <a:pt x="43" y="1"/>
                  <a:pt x="37" y="1"/>
                </a:cubicBezTo>
                <a:cubicBezTo>
                  <a:pt x="31" y="0"/>
                  <a:pt x="24" y="2"/>
                  <a:pt x="19" y="5"/>
                </a:cubicBezTo>
                <a:cubicBezTo>
                  <a:pt x="10" y="9"/>
                  <a:pt x="4" y="16"/>
                  <a:pt x="2" y="27"/>
                </a:cubicBezTo>
                <a:cubicBezTo>
                  <a:pt x="0" y="36"/>
                  <a:pt x="4" y="44"/>
                  <a:pt x="8" y="53"/>
                </a:cubicBezTo>
                <a:cubicBezTo>
                  <a:pt x="11" y="58"/>
                  <a:pt x="13" y="64"/>
                  <a:pt x="15" y="7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68571" tIns="34286" rIns="68571" bIns="3428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48"/>
          <p:cNvSpPr>
            <a:spLocks noEditPoints="1"/>
          </p:cNvSpPr>
          <p:nvPr/>
        </p:nvSpPr>
        <p:spPr bwMode="auto">
          <a:xfrm>
            <a:off x="6289110" y="2497609"/>
            <a:ext cx="178480" cy="216123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68571" tIns="34286" rIns="68571" bIns="3428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zh-CN" altLang="en-US" sz="7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Donut 49"/>
          <p:cNvSpPr/>
          <p:nvPr/>
        </p:nvSpPr>
        <p:spPr>
          <a:xfrm>
            <a:off x="6123119" y="3426900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Donut 50"/>
          <p:cNvSpPr/>
          <p:nvPr/>
        </p:nvSpPr>
        <p:spPr>
          <a:xfrm>
            <a:off x="4218178" y="3427009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Donut 51"/>
          <p:cNvSpPr/>
          <p:nvPr/>
        </p:nvSpPr>
        <p:spPr>
          <a:xfrm>
            <a:off x="6119062" y="2348058"/>
            <a:ext cx="515196" cy="515224"/>
          </a:xfrm>
          <a:prstGeom prst="donut">
            <a:avLst>
              <a:gd name="adj" fmla="val 680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just">
              <a:lnSpc>
                <a:spcPct val="120000"/>
              </a:lnSpc>
            </a:pPr>
            <a:endParaRPr lang="en-GB" sz="7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32078" y="2567095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691274" y="237563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  <a:endParaRPr lang="en-GB" sz="10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01557" y="2567095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00824" y="237563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60%</a:t>
            </a:r>
            <a:endParaRPr lang="en-GB" sz="1000" b="1" dirty="0">
              <a:solidFill>
                <a:schemeClr val="accent2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32078" y="3652273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691274" y="344902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3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93%</a:t>
            </a:r>
            <a:endParaRPr lang="en-GB" sz="1000" b="1" dirty="0">
              <a:solidFill>
                <a:schemeClr val="accent3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642449" y="3652273"/>
            <a:ext cx="1028998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GB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02469" y="3449026"/>
            <a:ext cx="386194" cy="250323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000" b="1" dirty="0">
                <a:solidFill>
                  <a:schemeClr val="accent4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55%</a:t>
            </a:r>
            <a:endParaRPr lang="en-GB" sz="1000" b="1" dirty="0">
              <a:solidFill>
                <a:schemeClr val="accent4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84259" y="287061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84259" y="395408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078880" y="287061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074522" y="3954084"/>
            <a:ext cx="1706862" cy="398056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GB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66952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5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9517" y="1038397"/>
            <a:ext cx="4864540" cy="3261428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5341147" y="3815077"/>
            <a:ext cx="1642972" cy="484748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13" name="圆角矩形 12"/>
          <p:cNvSpPr/>
          <p:nvPr/>
        </p:nvSpPr>
        <p:spPr>
          <a:xfrm>
            <a:off x="6984119" y="3815077"/>
            <a:ext cx="1981046" cy="484748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14" name="矩形 13"/>
          <p:cNvSpPr/>
          <p:nvPr/>
        </p:nvSpPr>
        <p:spPr>
          <a:xfrm>
            <a:off x="5914872" y="3918952"/>
            <a:ext cx="667135" cy="284767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冬青黑体简体中文 W3" panose="020B0300000000000000" pitchFamily="34" charset="-122"/>
                <a:ea typeface="冬青黑体简体中文 W3" panose="020B0300000000000000" pitchFamily="34" charset="-122"/>
              </a:rPr>
              <a:t>20%</a:t>
            </a:r>
          </a:p>
        </p:txBody>
      </p:sp>
      <p:sp>
        <p:nvSpPr>
          <p:cNvPr id="15" name="矩形 14"/>
          <p:cNvSpPr/>
          <p:nvPr/>
        </p:nvSpPr>
        <p:spPr>
          <a:xfrm>
            <a:off x="7727069" y="3918952"/>
            <a:ext cx="666628" cy="284767"/>
          </a:xfrm>
          <a:prstGeom prst="rect">
            <a:avLst/>
          </a:prstGeom>
        </p:spPr>
        <p:txBody>
          <a:bodyPr wrap="square" lIns="65023" tIns="32511" rIns="65023" bIns="32511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冬青黑体简体中文 W3" panose="020B0300000000000000" pitchFamily="34" charset="-122"/>
                <a:ea typeface="冬青黑体简体中文 W3" panose="020B0300000000000000" pitchFamily="34" charset="-122"/>
              </a:rPr>
              <a:t>80%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276938" y="1240329"/>
            <a:ext cx="1305069" cy="25441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</a:t>
            </a:r>
            <a:endParaRPr lang="en-US" sz="10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276938" y="1457703"/>
            <a:ext cx="3236084" cy="53962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276938" y="2242275"/>
            <a:ext cx="3236084" cy="539620"/>
          </a:xfrm>
          <a:prstGeom prst="rect">
            <a:avLst/>
          </a:prstGeom>
        </p:spPr>
        <p:txBody>
          <a:bodyPr vert="horz" lIns="68575" tIns="34288" rIns="68575" bIns="34288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96483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05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4"/>
          <p:cNvSpPr>
            <a:spLocks/>
          </p:cNvSpPr>
          <p:nvPr/>
        </p:nvSpPr>
        <p:spPr bwMode="auto">
          <a:xfrm rot="10800000">
            <a:off x="1168872" y="1625762"/>
            <a:ext cx="1038057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Freeform 24"/>
          <p:cNvSpPr>
            <a:spLocks/>
          </p:cNvSpPr>
          <p:nvPr/>
        </p:nvSpPr>
        <p:spPr bwMode="auto">
          <a:xfrm rot="5400000" flipH="1">
            <a:off x="1353915" y="2848997"/>
            <a:ext cx="1038115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 flipH="1">
            <a:off x="2577073" y="2663878"/>
            <a:ext cx="1038058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24"/>
          <p:cNvSpPr>
            <a:spLocks/>
          </p:cNvSpPr>
          <p:nvPr/>
        </p:nvSpPr>
        <p:spPr bwMode="auto">
          <a:xfrm rot="5400000">
            <a:off x="2762117" y="1440718"/>
            <a:ext cx="1038114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3" name="Freeform 24"/>
          <p:cNvSpPr>
            <a:spLocks/>
          </p:cNvSpPr>
          <p:nvPr/>
        </p:nvSpPr>
        <p:spPr bwMode="auto">
          <a:xfrm rot="10800000">
            <a:off x="3985275" y="1625762"/>
            <a:ext cx="1038057" cy="1408278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Freeform 24"/>
          <p:cNvSpPr>
            <a:spLocks/>
          </p:cNvSpPr>
          <p:nvPr/>
        </p:nvSpPr>
        <p:spPr bwMode="auto">
          <a:xfrm rot="5400000" flipH="1">
            <a:off x="4170318" y="2848996"/>
            <a:ext cx="1038115" cy="1408201"/>
          </a:xfrm>
          <a:custGeom>
            <a:avLst/>
            <a:gdLst/>
            <a:ahLst/>
            <a:cxnLst>
              <a:cxn ang="0">
                <a:pos x="452" y="426"/>
              </a:cxn>
              <a:cxn ang="0">
                <a:pos x="478" y="432"/>
              </a:cxn>
              <a:cxn ang="0">
                <a:pos x="500" y="444"/>
              </a:cxn>
              <a:cxn ang="0">
                <a:pos x="524" y="464"/>
              </a:cxn>
              <a:cxn ang="0">
                <a:pos x="530" y="468"/>
              </a:cxn>
              <a:cxn ang="0">
                <a:pos x="586" y="468"/>
              </a:cxn>
              <a:cxn ang="0">
                <a:pos x="590" y="468"/>
              </a:cxn>
              <a:cxn ang="0">
                <a:pos x="594" y="464"/>
              </a:cxn>
              <a:cxn ang="0">
                <a:pos x="594" y="220"/>
              </a:cxn>
              <a:cxn ang="0">
                <a:pos x="594" y="216"/>
              </a:cxn>
              <a:cxn ang="0">
                <a:pos x="590" y="212"/>
              </a:cxn>
              <a:cxn ang="0">
                <a:pos x="346" y="212"/>
              </a:cxn>
              <a:cxn ang="0">
                <a:pos x="338" y="212"/>
              </a:cxn>
              <a:cxn ang="0">
                <a:pos x="338" y="202"/>
              </a:cxn>
              <a:cxn ang="0">
                <a:pos x="338" y="166"/>
              </a:cxn>
              <a:cxn ang="0">
                <a:pos x="344" y="152"/>
              </a:cxn>
              <a:cxn ang="0">
                <a:pos x="350" y="146"/>
              </a:cxn>
              <a:cxn ang="0">
                <a:pos x="370" y="120"/>
              </a:cxn>
              <a:cxn ang="0">
                <a:pos x="380" y="96"/>
              </a:cxn>
              <a:cxn ang="0">
                <a:pos x="382" y="84"/>
              </a:cxn>
              <a:cxn ang="0">
                <a:pos x="376" y="50"/>
              </a:cxn>
              <a:cxn ang="0">
                <a:pos x="358" y="24"/>
              </a:cxn>
              <a:cxn ang="0">
                <a:pos x="330" y="6"/>
              </a:cxn>
              <a:cxn ang="0">
                <a:pos x="298" y="0"/>
              </a:cxn>
              <a:cxn ang="0">
                <a:pos x="280" y="0"/>
              </a:cxn>
              <a:cxn ang="0">
                <a:pos x="250" y="14"/>
              </a:cxn>
              <a:cxn ang="0">
                <a:pos x="228" y="36"/>
              </a:cxn>
              <a:cxn ang="0">
                <a:pos x="214" y="66"/>
              </a:cxn>
              <a:cxn ang="0">
                <a:pos x="212" y="84"/>
              </a:cxn>
              <a:cxn ang="0">
                <a:pos x="218" y="108"/>
              </a:cxn>
              <a:cxn ang="0">
                <a:pos x="232" y="130"/>
              </a:cxn>
              <a:cxn ang="0">
                <a:pos x="250" y="152"/>
              </a:cxn>
              <a:cxn ang="0">
                <a:pos x="254" y="158"/>
              </a:cxn>
              <a:cxn ang="0">
                <a:pos x="256" y="202"/>
              </a:cxn>
              <a:cxn ang="0">
                <a:pos x="256" y="212"/>
              </a:cxn>
              <a:cxn ang="0">
                <a:pos x="248" y="212"/>
              </a:cxn>
              <a:cxn ang="0">
                <a:pos x="8" y="212"/>
              </a:cxn>
              <a:cxn ang="0">
                <a:pos x="2" y="214"/>
              </a:cxn>
              <a:cxn ang="0">
                <a:pos x="0" y="220"/>
              </a:cxn>
              <a:cxn ang="0">
                <a:pos x="0" y="798"/>
              </a:cxn>
              <a:cxn ang="0">
                <a:pos x="2" y="804"/>
              </a:cxn>
              <a:cxn ang="0">
                <a:pos x="8" y="806"/>
              </a:cxn>
              <a:cxn ang="0">
                <a:pos x="586" y="806"/>
              </a:cxn>
              <a:cxn ang="0">
                <a:pos x="592" y="804"/>
              </a:cxn>
              <a:cxn ang="0">
                <a:pos x="594" y="798"/>
              </a:cxn>
              <a:cxn ang="0">
                <a:pos x="594" y="558"/>
              </a:cxn>
              <a:cxn ang="0">
                <a:pos x="592" y="554"/>
              </a:cxn>
              <a:cxn ang="0">
                <a:pos x="586" y="550"/>
              </a:cxn>
              <a:cxn ang="0">
                <a:pos x="538" y="550"/>
              </a:cxn>
              <a:cxn ang="0">
                <a:pos x="524" y="556"/>
              </a:cxn>
              <a:cxn ang="0">
                <a:pos x="518" y="562"/>
              </a:cxn>
              <a:cxn ang="0">
                <a:pos x="490" y="582"/>
              </a:cxn>
              <a:cxn ang="0">
                <a:pos x="466" y="592"/>
              </a:cxn>
              <a:cxn ang="0">
                <a:pos x="452" y="594"/>
              </a:cxn>
              <a:cxn ang="0">
                <a:pos x="418" y="588"/>
              </a:cxn>
              <a:cxn ang="0">
                <a:pos x="390" y="570"/>
              </a:cxn>
              <a:cxn ang="0">
                <a:pos x="370" y="542"/>
              </a:cxn>
              <a:cxn ang="0">
                <a:pos x="364" y="510"/>
              </a:cxn>
              <a:cxn ang="0">
                <a:pos x="366" y="492"/>
              </a:cxn>
              <a:cxn ang="0">
                <a:pos x="380" y="462"/>
              </a:cxn>
              <a:cxn ang="0">
                <a:pos x="404" y="440"/>
              </a:cxn>
              <a:cxn ang="0">
                <a:pos x="434" y="426"/>
              </a:cxn>
              <a:cxn ang="0">
                <a:pos x="452" y="426"/>
              </a:cxn>
            </a:cxnLst>
            <a:rect l="0" t="0" r="r" b="b"/>
            <a:pathLst>
              <a:path w="594" h="806">
                <a:moveTo>
                  <a:pt x="452" y="426"/>
                </a:moveTo>
                <a:lnTo>
                  <a:pt x="452" y="426"/>
                </a:lnTo>
                <a:lnTo>
                  <a:pt x="466" y="426"/>
                </a:lnTo>
                <a:lnTo>
                  <a:pt x="478" y="432"/>
                </a:lnTo>
                <a:lnTo>
                  <a:pt x="490" y="438"/>
                </a:lnTo>
                <a:lnTo>
                  <a:pt x="500" y="444"/>
                </a:lnTo>
                <a:lnTo>
                  <a:pt x="518" y="458"/>
                </a:lnTo>
                <a:lnTo>
                  <a:pt x="524" y="464"/>
                </a:lnTo>
                <a:lnTo>
                  <a:pt x="524" y="464"/>
                </a:lnTo>
                <a:lnTo>
                  <a:pt x="530" y="468"/>
                </a:lnTo>
                <a:lnTo>
                  <a:pt x="538" y="468"/>
                </a:lnTo>
                <a:lnTo>
                  <a:pt x="586" y="468"/>
                </a:lnTo>
                <a:lnTo>
                  <a:pt x="586" y="468"/>
                </a:lnTo>
                <a:lnTo>
                  <a:pt x="590" y="468"/>
                </a:lnTo>
                <a:lnTo>
                  <a:pt x="592" y="466"/>
                </a:lnTo>
                <a:lnTo>
                  <a:pt x="594" y="464"/>
                </a:lnTo>
                <a:lnTo>
                  <a:pt x="594" y="460"/>
                </a:lnTo>
                <a:lnTo>
                  <a:pt x="594" y="220"/>
                </a:lnTo>
                <a:lnTo>
                  <a:pt x="594" y="220"/>
                </a:lnTo>
                <a:lnTo>
                  <a:pt x="594" y="216"/>
                </a:lnTo>
                <a:lnTo>
                  <a:pt x="592" y="214"/>
                </a:lnTo>
                <a:lnTo>
                  <a:pt x="590" y="212"/>
                </a:lnTo>
                <a:lnTo>
                  <a:pt x="586" y="212"/>
                </a:lnTo>
                <a:lnTo>
                  <a:pt x="346" y="212"/>
                </a:lnTo>
                <a:lnTo>
                  <a:pt x="346" y="212"/>
                </a:lnTo>
                <a:lnTo>
                  <a:pt x="338" y="212"/>
                </a:lnTo>
                <a:lnTo>
                  <a:pt x="338" y="212"/>
                </a:lnTo>
                <a:lnTo>
                  <a:pt x="338" y="202"/>
                </a:lnTo>
                <a:lnTo>
                  <a:pt x="338" y="166"/>
                </a:lnTo>
                <a:lnTo>
                  <a:pt x="338" y="166"/>
                </a:lnTo>
                <a:lnTo>
                  <a:pt x="340" y="158"/>
                </a:lnTo>
                <a:lnTo>
                  <a:pt x="344" y="152"/>
                </a:lnTo>
                <a:lnTo>
                  <a:pt x="344" y="152"/>
                </a:lnTo>
                <a:lnTo>
                  <a:pt x="350" y="146"/>
                </a:lnTo>
                <a:lnTo>
                  <a:pt x="364" y="130"/>
                </a:lnTo>
                <a:lnTo>
                  <a:pt x="370" y="120"/>
                </a:lnTo>
                <a:lnTo>
                  <a:pt x="376" y="108"/>
                </a:lnTo>
                <a:lnTo>
                  <a:pt x="380" y="96"/>
                </a:lnTo>
                <a:lnTo>
                  <a:pt x="382" y="84"/>
                </a:lnTo>
                <a:lnTo>
                  <a:pt x="382" y="84"/>
                </a:lnTo>
                <a:lnTo>
                  <a:pt x="380" y="66"/>
                </a:lnTo>
                <a:lnTo>
                  <a:pt x="376" y="50"/>
                </a:lnTo>
                <a:lnTo>
                  <a:pt x="368" y="36"/>
                </a:lnTo>
                <a:lnTo>
                  <a:pt x="358" y="24"/>
                </a:lnTo>
                <a:lnTo>
                  <a:pt x="344" y="14"/>
                </a:lnTo>
                <a:lnTo>
                  <a:pt x="330" y="6"/>
                </a:lnTo>
                <a:lnTo>
                  <a:pt x="314" y="0"/>
                </a:lnTo>
                <a:lnTo>
                  <a:pt x="298" y="0"/>
                </a:lnTo>
                <a:lnTo>
                  <a:pt x="298" y="0"/>
                </a:lnTo>
                <a:lnTo>
                  <a:pt x="280" y="0"/>
                </a:lnTo>
                <a:lnTo>
                  <a:pt x="264" y="6"/>
                </a:lnTo>
                <a:lnTo>
                  <a:pt x="250" y="14"/>
                </a:lnTo>
                <a:lnTo>
                  <a:pt x="238" y="24"/>
                </a:lnTo>
                <a:lnTo>
                  <a:pt x="228" y="36"/>
                </a:lnTo>
                <a:lnTo>
                  <a:pt x="220" y="50"/>
                </a:lnTo>
                <a:lnTo>
                  <a:pt x="214" y="66"/>
                </a:lnTo>
                <a:lnTo>
                  <a:pt x="212" y="84"/>
                </a:lnTo>
                <a:lnTo>
                  <a:pt x="212" y="84"/>
                </a:lnTo>
                <a:lnTo>
                  <a:pt x="214" y="96"/>
                </a:lnTo>
                <a:lnTo>
                  <a:pt x="218" y="108"/>
                </a:lnTo>
                <a:lnTo>
                  <a:pt x="224" y="120"/>
                </a:lnTo>
                <a:lnTo>
                  <a:pt x="232" y="130"/>
                </a:lnTo>
                <a:lnTo>
                  <a:pt x="244" y="146"/>
                </a:lnTo>
                <a:lnTo>
                  <a:pt x="250" y="152"/>
                </a:lnTo>
                <a:lnTo>
                  <a:pt x="250" y="152"/>
                </a:lnTo>
                <a:lnTo>
                  <a:pt x="254" y="158"/>
                </a:lnTo>
                <a:lnTo>
                  <a:pt x="256" y="166"/>
                </a:lnTo>
                <a:lnTo>
                  <a:pt x="256" y="202"/>
                </a:lnTo>
                <a:lnTo>
                  <a:pt x="256" y="202"/>
                </a:lnTo>
                <a:lnTo>
                  <a:pt x="256" y="212"/>
                </a:lnTo>
                <a:lnTo>
                  <a:pt x="256" y="212"/>
                </a:lnTo>
                <a:lnTo>
                  <a:pt x="248" y="212"/>
                </a:lnTo>
                <a:lnTo>
                  <a:pt x="8" y="212"/>
                </a:lnTo>
                <a:lnTo>
                  <a:pt x="8" y="212"/>
                </a:lnTo>
                <a:lnTo>
                  <a:pt x="6" y="212"/>
                </a:lnTo>
                <a:lnTo>
                  <a:pt x="2" y="214"/>
                </a:lnTo>
                <a:lnTo>
                  <a:pt x="0" y="216"/>
                </a:lnTo>
                <a:lnTo>
                  <a:pt x="0" y="220"/>
                </a:lnTo>
                <a:lnTo>
                  <a:pt x="0" y="798"/>
                </a:lnTo>
                <a:lnTo>
                  <a:pt x="0" y="798"/>
                </a:lnTo>
                <a:lnTo>
                  <a:pt x="0" y="802"/>
                </a:lnTo>
                <a:lnTo>
                  <a:pt x="2" y="804"/>
                </a:lnTo>
                <a:lnTo>
                  <a:pt x="6" y="806"/>
                </a:lnTo>
                <a:lnTo>
                  <a:pt x="8" y="806"/>
                </a:lnTo>
                <a:lnTo>
                  <a:pt x="586" y="806"/>
                </a:lnTo>
                <a:lnTo>
                  <a:pt x="586" y="806"/>
                </a:lnTo>
                <a:lnTo>
                  <a:pt x="590" y="806"/>
                </a:lnTo>
                <a:lnTo>
                  <a:pt x="592" y="804"/>
                </a:lnTo>
                <a:lnTo>
                  <a:pt x="594" y="802"/>
                </a:lnTo>
                <a:lnTo>
                  <a:pt x="594" y="798"/>
                </a:lnTo>
                <a:lnTo>
                  <a:pt x="594" y="558"/>
                </a:lnTo>
                <a:lnTo>
                  <a:pt x="594" y="558"/>
                </a:lnTo>
                <a:lnTo>
                  <a:pt x="594" y="556"/>
                </a:lnTo>
                <a:lnTo>
                  <a:pt x="592" y="554"/>
                </a:lnTo>
                <a:lnTo>
                  <a:pt x="590" y="552"/>
                </a:lnTo>
                <a:lnTo>
                  <a:pt x="586" y="550"/>
                </a:lnTo>
                <a:lnTo>
                  <a:pt x="538" y="550"/>
                </a:lnTo>
                <a:lnTo>
                  <a:pt x="538" y="550"/>
                </a:lnTo>
                <a:lnTo>
                  <a:pt x="530" y="552"/>
                </a:lnTo>
                <a:lnTo>
                  <a:pt x="524" y="556"/>
                </a:lnTo>
                <a:lnTo>
                  <a:pt x="524" y="556"/>
                </a:lnTo>
                <a:lnTo>
                  <a:pt x="518" y="562"/>
                </a:lnTo>
                <a:lnTo>
                  <a:pt x="500" y="576"/>
                </a:lnTo>
                <a:lnTo>
                  <a:pt x="490" y="582"/>
                </a:lnTo>
                <a:lnTo>
                  <a:pt x="478" y="588"/>
                </a:lnTo>
                <a:lnTo>
                  <a:pt x="466" y="592"/>
                </a:lnTo>
                <a:lnTo>
                  <a:pt x="452" y="594"/>
                </a:lnTo>
                <a:lnTo>
                  <a:pt x="452" y="594"/>
                </a:lnTo>
                <a:lnTo>
                  <a:pt x="434" y="592"/>
                </a:lnTo>
                <a:lnTo>
                  <a:pt x="418" y="588"/>
                </a:lnTo>
                <a:lnTo>
                  <a:pt x="404" y="580"/>
                </a:lnTo>
                <a:lnTo>
                  <a:pt x="390" y="570"/>
                </a:lnTo>
                <a:lnTo>
                  <a:pt x="380" y="558"/>
                </a:lnTo>
                <a:lnTo>
                  <a:pt x="370" y="542"/>
                </a:lnTo>
                <a:lnTo>
                  <a:pt x="366" y="526"/>
                </a:lnTo>
                <a:lnTo>
                  <a:pt x="364" y="510"/>
                </a:lnTo>
                <a:lnTo>
                  <a:pt x="364" y="510"/>
                </a:lnTo>
                <a:lnTo>
                  <a:pt x="366" y="492"/>
                </a:lnTo>
                <a:lnTo>
                  <a:pt x="370" y="476"/>
                </a:lnTo>
                <a:lnTo>
                  <a:pt x="380" y="462"/>
                </a:lnTo>
                <a:lnTo>
                  <a:pt x="390" y="450"/>
                </a:lnTo>
                <a:lnTo>
                  <a:pt x="404" y="440"/>
                </a:lnTo>
                <a:lnTo>
                  <a:pt x="418" y="432"/>
                </a:lnTo>
                <a:lnTo>
                  <a:pt x="434" y="426"/>
                </a:lnTo>
                <a:lnTo>
                  <a:pt x="452" y="426"/>
                </a:lnTo>
                <a:lnTo>
                  <a:pt x="452" y="426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5023" tIns="32511" rIns="65023" bIns="32511"/>
          <a:lstStyle/>
          <a:p>
            <a:pPr algn="just">
              <a:lnSpc>
                <a:spcPct val="120000"/>
              </a:lnSpc>
              <a:defRPr/>
            </a:pPr>
            <a:endParaRPr lang="da-DK" sz="600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" name="Group 33"/>
          <p:cNvGrpSpPr>
            <a:grpSpLocks noChangeAspect="1"/>
          </p:cNvGrpSpPr>
          <p:nvPr/>
        </p:nvGrpSpPr>
        <p:grpSpPr>
          <a:xfrm>
            <a:off x="1350755" y="2064594"/>
            <a:ext cx="188260" cy="164134"/>
            <a:chOff x="7540014" y="4306907"/>
            <a:chExt cx="389342" cy="339426"/>
          </a:xfrm>
          <a:solidFill>
            <a:schemeClr val="accent1"/>
          </a:solidFill>
        </p:grpSpPr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7799575" y="4409234"/>
              <a:ext cx="102328" cy="102328"/>
            </a:xfrm>
            <a:custGeom>
              <a:avLst/>
              <a:gdLst>
                <a:gd name="T0" fmla="*/ 0 w 41"/>
                <a:gd name="T1" fmla="*/ 39 h 41"/>
                <a:gd name="T2" fmla="*/ 3 w 41"/>
                <a:gd name="T3" fmla="*/ 41 h 41"/>
                <a:gd name="T4" fmla="*/ 41 w 41"/>
                <a:gd name="T5" fmla="*/ 3 h 41"/>
                <a:gd name="T6" fmla="*/ 39 w 41"/>
                <a:gd name="T7" fmla="*/ 0 h 41"/>
                <a:gd name="T8" fmla="*/ 0 w 41"/>
                <a:gd name="T9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0" y="39"/>
                  </a:moveTo>
                  <a:lnTo>
                    <a:pt x="3" y="41"/>
                  </a:lnTo>
                  <a:lnTo>
                    <a:pt x="41" y="3"/>
                  </a:lnTo>
                  <a:lnTo>
                    <a:pt x="39" y="0"/>
                  </a:lnTo>
                  <a:lnTo>
                    <a:pt x="0" y="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7777112" y="4381780"/>
              <a:ext cx="109814" cy="114806"/>
            </a:xfrm>
            <a:custGeom>
              <a:avLst/>
              <a:gdLst>
                <a:gd name="T0" fmla="*/ 37 w 44"/>
                <a:gd name="T1" fmla="*/ 0 h 46"/>
                <a:gd name="T2" fmla="*/ 0 w 44"/>
                <a:gd name="T3" fmla="*/ 39 h 46"/>
                <a:gd name="T4" fmla="*/ 6 w 44"/>
                <a:gd name="T5" fmla="*/ 46 h 46"/>
                <a:gd name="T6" fmla="*/ 44 w 44"/>
                <a:gd name="T7" fmla="*/ 8 h 46"/>
                <a:gd name="T8" fmla="*/ 37 w 44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6">
                  <a:moveTo>
                    <a:pt x="37" y="0"/>
                  </a:moveTo>
                  <a:lnTo>
                    <a:pt x="0" y="39"/>
                  </a:lnTo>
                  <a:lnTo>
                    <a:pt x="6" y="46"/>
                  </a:lnTo>
                  <a:lnTo>
                    <a:pt x="44" y="8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7" name="Freeform 112"/>
            <p:cNvSpPr>
              <a:spLocks/>
            </p:cNvSpPr>
            <p:nvPr/>
          </p:nvSpPr>
          <p:spPr bwMode="auto">
            <a:xfrm>
              <a:off x="7757146" y="4366805"/>
              <a:ext cx="104823" cy="104823"/>
            </a:xfrm>
            <a:custGeom>
              <a:avLst/>
              <a:gdLst>
                <a:gd name="T0" fmla="*/ 0 w 42"/>
                <a:gd name="T1" fmla="*/ 38 h 42"/>
                <a:gd name="T2" fmla="*/ 4 w 42"/>
                <a:gd name="T3" fmla="*/ 42 h 42"/>
                <a:gd name="T4" fmla="*/ 42 w 42"/>
                <a:gd name="T5" fmla="*/ 4 h 42"/>
                <a:gd name="T6" fmla="*/ 38 w 42"/>
                <a:gd name="T7" fmla="*/ 0 h 42"/>
                <a:gd name="T8" fmla="*/ 0 w 42"/>
                <a:gd name="T9" fmla="*/ 3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0" y="38"/>
                  </a:moveTo>
                  <a:lnTo>
                    <a:pt x="4" y="42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0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Freeform 113"/>
            <p:cNvSpPr>
              <a:spLocks/>
            </p:cNvSpPr>
            <p:nvPr/>
          </p:nvSpPr>
          <p:spPr bwMode="auto">
            <a:xfrm>
              <a:off x="7729693" y="4469133"/>
              <a:ext cx="69882" cy="69882"/>
            </a:xfrm>
            <a:custGeom>
              <a:avLst/>
              <a:gdLst>
                <a:gd name="T0" fmla="*/ 28 w 28"/>
                <a:gd name="T1" fmla="*/ 20 h 28"/>
                <a:gd name="T2" fmla="*/ 8 w 28"/>
                <a:gd name="T3" fmla="*/ 0 h 28"/>
                <a:gd name="T4" fmla="*/ 0 w 28"/>
                <a:gd name="T5" fmla="*/ 20 h 28"/>
                <a:gd name="T6" fmla="*/ 9 w 28"/>
                <a:gd name="T7" fmla="*/ 28 h 28"/>
                <a:gd name="T8" fmla="*/ 28 w 28"/>
                <a:gd name="T9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20"/>
                  </a:moveTo>
                  <a:lnTo>
                    <a:pt x="8" y="0"/>
                  </a:lnTo>
                  <a:lnTo>
                    <a:pt x="0" y="20"/>
                  </a:lnTo>
                  <a:lnTo>
                    <a:pt x="9" y="28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9" name="Freeform 114"/>
            <p:cNvSpPr>
              <a:spLocks/>
            </p:cNvSpPr>
            <p:nvPr/>
          </p:nvSpPr>
          <p:spPr bwMode="auto">
            <a:xfrm>
              <a:off x="7712222" y="4526535"/>
              <a:ext cx="34941" cy="32446"/>
            </a:xfrm>
            <a:custGeom>
              <a:avLst/>
              <a:gdLst>
                <a:gd name="T0" fmla="*/ 0 w 14"/>
                <a:gd name="T1" fmla="*/ 13 h 13"/>
                <a:gd name="T2" fmla="*/ 14 w 14"/>
                <a:gd name="T3" fmla="*/ 6 h 13"/>
                <a:gd name="T4" fmla="*/ 6 w 14"/>
                <a:gd name="T5" fmla="*/ 0 h 13"/>
                <a:gd name="T6" fmla="*/ 0 w 14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3">
                  <a:moveTo>
                    <a:pt x="0" y="13"/>
                  </a:moveTo>
                  <a:lnTo>
                    <a:pt x="14" y="6"/>
                  </a:lnTo>
                  <a:lnTo>
                    <a:pt x="6" y="0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0" name="Freeform 115"/>
            <p:cNvSpPr>
              <a:spLocks/>
            </p:cNvSpPr>
            <p:nvPr/>
          </p:nvSpPr>
          <p:spPr bwMode="auto">
            <a:xfrm>
              <a:off x="7859474" y="4341848"/>
              <a:ext cx="69882" cy="69882"/>
            </a:xfrm>
            <a:custGeom>
              <a:avLst/>
              <a:gdLst>
                <a:gd name="T0" fmla="*/ 7 w 28"/>
                <a:gd name="T1" fmla="*/ 0 h 28"/>
                <a:gd name="T2" fmla="*/ 0 w 28"/>
                <a:gd name="T3" fmla="*/ 8 h 28"/>
                <a:gd name="T4" fmla="*/ 20 w 28"/>
                <a:gd name="T5" fmla="*/ 28 h 28"/>
                <a:gd name="T6" fmla="*/ 28 w 28"/>
                <a:gd name="T7" fmla="*/ 20 h 28"/>
                <a:gd name="T8" fmla="*/ 7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7" y="0"/>
                  </a:moveTo>
                  <a:lnTo>
                    <a:pt x="0" y="8"/>
                  </a:lnTo>
                  <a:lnTo>
                    <a:pt x="20" y="28"/>
                  </a:lnTo>
                  <a:lnTo>
                    <a:pt x="28" y="20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Freeform 116"/>
            <p:cNvSpPr>
              <a:spLocks/>
            </p:cNvSpPr>
            <p:nvPr/>
          </p:nvSpPr>
          <p:spPr bwMode="auto">
            <a:xfrm>
              <a:off x="7540014" y="4306907"/>
              <a:ext cx="279527" cy="339426"/>
            </a:xfrm>
            <a:custGeom>
              <a:avLst/>
              <a:gdLst>
                <a:gd name="T0" fmla="*/ 104 w 112"/>
                <a:gd name="T1" fmla="*/ 101 h 136"/>
                <a:gd name="T2" fmla="*/ 83 w 112"/>
                <a:gd name="T3" fmla="*/ 101 h 136"/>
                <a:gd name="T4" fmla="*/ 83 w 112"/>
                <a:gd name="T5" fmla="*/ 129 h 136"/>
                <a:gd name="T6" fmla="*/ 7 w 112"/>
                <a:gd name="T7" fmla="*/ 129 h 136"/>
                <a:gd name="T8" fmla="*/ 7 w 112"/>
                <a:gd name="T9" fmla="*/ 32 h 136"/>
                <a:gd name="T10" fmla="*/ 104 w 112"/>
                <a:gd name="T11" fmla="*/ 32 h 136"/>
                <a:gd name="T12" fmla="*/ 104 w 112"/>
                <a:gd name="T13" fmla="*/ 40 h 136"/>
                <a:gd name="T14" fmla="*/ 112 w 112"/>
                <a:gd name="T15" fmla="*/ 32 h 136"/>
                <a:gd name="T16" fmla="*/ 112 w 112"/>
                <a:gd name="T17" fmla="*/ 6 h 136"/>
                <a:gd name="T18" fmla="*/ 97 w 112"/>
                <a:gd name="T19" fmla="*/ 6 h 136"/>
                <a:gd name="T20" fmla="*/ 97 w 112"/>
                <a:gd name="T21" fmla="*/ 20 h 136"/>
                <a:gd name="T22" fmla="*/ 95 w 112"/>
                <a:gd name="T23" fmla="*/ 20 h 136"/>
                <a:gd name="T24" fmla="*/ 95 w 112"/>
                <a:gd name="T25" fmla="*/ 0 h 136"/>
                <a:gd name="T26" fmla="*/ 89 w 112"/>
                <a:gd name="T27" fmla="*/ 0 h 136"/>
                <a:gd name="T28" fmla="*/ 89 w 112"/>
                <a:gd name="T29" fmla="*/ 20 h 136"/>
                <a:gd name="T30" fmla="*/ 87 w 112"/>
                <a:gd name="T31" fmla="*/ 20 h 136"/>
                <a:gd name="T32" fmla="*/ 87 w 112"/>
                <a:gd name="T33" fmla="*/ 6 h 136"/>
                <a:gd name="T34" fmla="*/ 79 w 112"/>
                <a:gd name="T35" fmla="*/ 6 h 136"/>
                <a:gd name="T36" fmla="*/ 79 w 112"/>
                <a:gd name="T37" fmla="*/ 20 h 136"/>
                <a:gd name="T38" fmla="*/ 76 w 112"/>
                <a:gd name="T39" fmla="*/ 20 h 136"/>
                <a:gd name="T40" fmla="*/ 76 w 112"/>
                <a:gd name="T41" fmla="*/ 0 h 136"/>
                <a:gd name="T42" fmla="*/ 72 w 112"/>
                <a:gd name="T43" fmla="*/ 0 h 136"/>
                <a:gd name="T44" fmla="*/ 72 w 112"/>
                <a:gd name="T45" fmla="*/ 20 h 136"/>
                <a:gd name="T46" fmla="*/ 68 w 112"/>
                <a:gd name="T47" fmla="*/ 20 h 136"/>
                <a:gd name="T48" fmla="*/ 68 w 112"/>
                <a:gd name="T49" fmla="*/ 6 h 136"/>
                <a:gd name="T50" fmla="*/ 60 w 112"/>
                <a:gd name="T51" fmla="*/ 6 h 136"/>
                <a:gd name="T52" fmla="*/ 60 w 112"/>
                <a:gd name="T53" fmla="*/ 20 h 136"/>
                <a:gd name="T54" fmla="*/ 57 w 112"/>
                <a:gd name="T55" fmla="*/ 20 h 136"/>
                <a:gd name="T56" fmla="*/ 57 w 112"/>
                <a:gd name="T57" fmla="*/ 0 h 136"/>
                <a:gd name="T58" fmla="*/ 53 w 112"/>
                <a:gd name="T59" fmla="*/ 0 h 136"/>
                <a:gd name="T60" fmla="*/ 53 w 112"/>
                <a:gd name="T61" fmla="*/ 20 h 136"/>
                <a:gd name="T62" fmla="*/ 51 w 112"/>
                <a:gd name="T63" fmla="*/ 20 h 136"/>
                <a:gd name="T64" fmla="*/ 51 w 112"/>
                <a:gd name="T65" fmla="*/ 6 h 136"/>
                <a:gd name="T66" fmla="*/ 43 w 112"/>
                <a:gd name="T67" fmla="*/ 6 h 136"/>
                <a:gd name="T68" fmla="*/ 43 w 112"/>
                <a:gd name="T69" fmla="*/ 20 h 136"/>
                <a:gd name="T70" fmla="*/ 40 w 112"/>
                <a:gd name="T71" fmla="*/ 20 h 136"/>
                <a:gd name="T72" fmla="*/ 40 w 112"/>
                <a:gd name="T73" fmla="*/ 0 h 136"/>
                <a:gd name="T74" fmla="*/ 35 w 112"/>
                <a:gd name="T75" fmla="*/ 0 h 136"/>
                <a:gd name="T76" fmla="*/ 35 w 112"/>
                <a:gd name="T77" fmla="*/ 20 h 136"/>
                <a:gd name="T78" fmla="*/ 32 w 112"/>
                <a:gd name="T79" fmla="*/ 20 h 136"/>
                <a:gd name="T80" fmla="*/ 32 w 112"/>
                <a:gd name="T81" fmla="*/ 6 h 136"/>
                <a:gd name="T82" fmla="*/ 25 w 112"/>
                <a:gd name="T83" fmla="*/ 6 h 136"/>
                <a:gd name="T84" fmla="*/ 25 w 112"/>
                <a:gd name="T85" fmla="*/ 20 h 136"/>
                <a:gd name="T86" fmla="*/ 23 w 112"/>
                <a:gd name="T87" fmla="*/ 20 h 136"/>
                <a:gd name="T88" fmla="*/ 23 w 112"/>
                <a:gd name="T89" fmla="*/ 0 h 136"/>
                <a:gd name="T90" fmla="*/ 17 w 112"/>
                <a:gd name="T91" fmla="*/ 0 h 136"/>
                <a:gd name="T92" fmla="*/ 17 w 112"/>
                <a:gd name="T93" fmla="*/ 20 h 136"/>
                <a:gd name="T94" fmla="*/ 15 w 112"/>
                <a:gd name="T95" fmla="*/ 20 h 136"/>
                <a:gd name="T96" fmla="*/ 15 w 112"/>
                <a:gd name="T97" fmla="*/ 6 h 136"/>
                <a:gd name="T98" fmla="*/ 0 w 112"/>
                <a:gd name="T99" fmla="*/ 6 h 136"/>
                <a:gd name="T100" fmla="*/ 0 w 112"/>
                <a:gd name="T101" fmla="*/ 24 h 136"/>
                <a:gd name="T102" fmla="*/ 0 w 112"/>
                <a:gd name="T103" fmla="*/ 28 h 136"/>
                <a:gd name="T104" fmla="*/ 0 w 112"/>
                <a:gd name="T105" fmla="*/ 136 h 136"/>
                <a:gd name="T106" fmla="*/ 89 w 112"/>
                <a:gd name="T107" fmla="*/ 136 h 136"/>
                <a:gd name="T108" fmla="*/ 112 w 112"/>
                <a:gd name="T109" fmla="*/ 110 h 136"/>
                <a:gd name="T110" fmla="*/ 112 w 112"/>
                <a:gd name="T111" fmla="*/ 84 h 136"/>
                <a:gd name="T112" fmla="*/ 104 w 112"/>
                <a:gd name="T113" fmla="*/ 92 h 136"/>
                <a:gd name="T114" fmla="*/ 104 w 112"/>
                <a:gd name="T115" fmla="*/ 10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2" h="136">
                  <a:moveTo>
                    <a:pt x="104" y="101"/>
                  </a:moveTo>
                  <a:lnTo>
                    <a:pt x="83" y="101"/>
                  </a:lnTo>
                  <a:lnTo>
                    <a:pt x="83" y="129"/>
                  </a:lnTo>
                  <a:lnTo>
                    <a:pt x="7" y="129"/>
                  </a:lnTo>
                  <a:lnTo>
                    <a:pt x="7" y="32"/>
                  </a:lnTo>
                  <a:lnTo>
                    <a:pt x="104" y="32"/>
                  </a:lnTo>
                  <a:lnTo>
                    <a:pt x="104" y="40"/>
                  </a:lnTo>
                  <a:lnTo>
                    <a:pt x="112" y="32"/>
                  </a:lnTo>
                  <a:lnTo>
                    <a:pt x="112" y="6"/>
                  </a:lnTo>
                  <a:lnTo>
                    <a:pt x="97" y="6"/>
                  </a:lnTo>
                  <a:lnTo>
                    <a:pt x="97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89" y="0"/>
                  </a:lnTo>
                  <a:lnTo>
                    <a:pt x="89" y="20"/>
                  </a:lnTo>
                  <a:lnTo>
                    <a:pt x="87" y="20"/>
                  </a:lnTo>
                  <a:lnTo>
                    <a:pt x="87" y="6"/>
                  </a:lnTo>
                  <a:lnTo>
                    <a:pt x="79" y="6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6" y="0"/>
                  </a:lnTo>
                  <a:lnTo>
                    <a:pt x="72" y="0"/>
                  </a:lnTo>
                  <a:lnTo>
                    <a:pt x="72" y="20"/>
                  </a:lnTo>
                  <a:lnTo>
                    <a:pt x="68" y="20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60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20"/>
                  </a:lnTo>
                  <a:lnTo>
                    <a:pt x="51" y="20"/>
                  </a:lnTo>
                  <a:lnTo>
                    <a:pt x="51" y="6"/>
                  </a:lnTo>
                  <a:lnTo>
                    <a:pt x="43" y="6"/>
                  </a:lnTo>
                  <a:lnTo>
                    <a:pt x="43" y="20"/>
                  </a:lnTo>
                  <a:lnTo>
                    <a:pt x="40" y="20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5" y="20"/>
                  </a:lnTo>
                  <a:lnTo>
                    <a:pt x="32" y="20"/>
                  </a:lnTo>
                  <a:lnTo>
                    <a:pt x="32" y="6"/>
                  </a:lnTo>
                  <a:lnTo>
                    <a:pt x="25" y="6"/>
                  </a:lnTo>
                  <a:lnTo>
                    <a:pt x="25" y="20"/>
                  </a:lnTo>
                  <a:lnTo>
                    <a:pt x="23" y="2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5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0" y="136"/>
                  </a:lnTo>
                  <a:lnTo>
                    <a:pt x="89" y="136"/>
                  </a:lnTo>
                  <a:lnTo>
                    <a:pt x="112" y="110"/>
                  </a:lnTo>
                  <a:lnTo>
                    <a:pt x="112" y="84"/>
                  </a:lnTo>
                  <a:lnTo>
                    <a:pt x="104" y="92"/>
                  </a:lnTo>
                  <a:lnTo>
                    <a:pt x="104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2" name="Rectangle 117"/>
            <p:cNvSpPr>
              <a:spLocks noChangeArrowheads="1"/>
            </p:cNvSpPr>
            <p:nvPr/>
          </p:nvSpPr>
          <p:spPr bwMode="auto">
            <a:xfrm>
              <a:off x="7589930" y="4421713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3" name="Rectangle 118"/>
            <p:cNvSpPr>
              <a:spLocks noChangeArrowheads="1"/>
            </p:cNvSpPr>
            <p:nvPr/>
          </p:nvSpPr>
          <p:spPr bwMode="auto">
            <a:xfrm>
              <a:off x="7589930" y="4461645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4" name="Rectangle 119"/>
            <p:cNvSpPr>
              <a:spLocks noChangeArrowheads="1"/>
            </p:cNvSpPr>
            <p:nvPr/>
          </p:nvSpPr>
          <p:spPr bwMode="auto">
            <a:xfrm>
              <a:off x="7589930" y="4506569"/>
              <a:ext cx="109814" cy="14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5" name="Rectangle 120"/>
            <p:cNvSpPr>
              <a:spLocks noChangeArrowheads="1"/>
            </p:cNvSpPr>
            <p:nvPr/>
          </p:nvSpPr>
          <p:spPr bwMode="auto">
            <a:xfrm>
              <a:off x="7589930" y="4548998"/>
              <a:ext cx="109814" cy="1747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45"/>
          <p:cNvGrpSpPr>
            <a:grpSpLocks noChangeAspect="1"/>
          </p:cNvGrpSpPr>
          <p:nvPr/>
        </p:nvGrpSpPr>
        <p:grpSpPr>
          <a:xfrm>
            <a:off x="2755594" y="3471030"/>
            <a:ext cx="160948" cy="164134"/>
            <a:chOff x="7160655" y="2178006"/>
            <a:chExt cx="379359" cy="386846"/>
          </a:xfrm>
          <a:solidFill>
            <a:schemeClr val="accent3"/>
          </a:solidFill>
        </p:grpSpPr>
        <p:sp>
          <p:nvSpPr>
            <p:cNvPr id="47" name="Freeform 36"/>
            <p:cNvSpPr>
              <a:spLocks noEditPoints="1"/>
            </p:cNvSpPr>
            <p:nvPr/>
          </p:nvSpPr>
          <p:spPr bwMode="auto">
            <a:xfrm>
              <a:off x="7277956" y="2178006"/>
              <a:ext cx="262058" cy="262058"/>
            </a:xfrm>
            <a:custGeom>
              <a:avLst/>
              <a:gdLst>
                <a:gd name="T0" fmla="*/ 65 w 79"/>
                <a:gd name="T1" fmla="*/ 14 h 79"/>
                <a:gd name="T2" fmla="*/ 14 w 79"/>
                <a:gd name="T3" fmla="*/ 14 h 79"/>
                <a:gd name="T4" fmla="*/ 11 w 79"/>
                <a:gd name="T5" fmla="*/ 63 h 79"/>
                <a:gd name="T6" fmla="*/ 11 w 79"/>
                <a:gd name="T7" fmla="*/ 63 h 79"/>
                <a:gd name="T8" fmla="*/ 17 w 79"/>
                <a:gd name="T9" fmla="*/ 68 h 79"/>
                <a:gd name="T10" fmla="*/ 64 w 79"/>
                <a:gd name="T11" fmla="*/ 65 h 79"/>
                <a:gd name="T12" fmla="*/ 65 w 79"/>
                <a:gd name="T13" fmla="*/ 14 h 79"/>
                <a:gd name="T14" fmla="*/ 58 w 79"/>
                <a:gd name="T15" fmla="*/ 59 h 79"/>
                <a:gd name="T16" fmla="*/ 20 w 79"/>
                <a:gd name="T17" fmla="*/ 59 h 79"/>
                <a:gd name="T18" fmla="*/ 20 w 79"/>
                <a:gd name="T19" fmla="*/ 21 h 79"/>
                <a:gd name="T20" fmla="*/ 58 w 79"/>
                <a:gd name="T21" fmla="*/ 21 h 79"/>
                <a:gd name="T22" fmla="*/ 58 w 79"/>
                <a:gd name="T23" fmla="*/ 5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" h="79">
                  <a:moveTo>
                    <a:pt x="65" y="14"/>
                  </a:moveTo>
                  <a:cubicBezTo>
                    <a:pt x="51" y="0"/>
                    <a:pt x="28" y="0"/>
                    <a:pt x="14" y="14"/>
                  </a:cubicBezTo>
                  <a:cubicBezTo>
                    <a:pt x="0" y="28"/>
                    <a:pt x="0" y="49"/>
                    <a:pt x="11" y="63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4" y="66"/>
                    <a:pt x="15" y="67"/>
                    <a:pt x="17" y="68"/>
                  </a:cubicBezTo>
                  <a:cubicBezTo>
                    <a:pt x="31" y="79"/>
                    <a:pt x="51" y="78"/>
                    <a:pt x="64" y="65"/>
                  </a:cubicBezTo>
                  <a:cubicBezTo>
                    <a:pt x="78" y="51"/>
                    <a:pt x="79" y="29"/>
                    <a:pt x="65" y="14"/>
                  </a:cubicBezTo>
                  <a:close/>
                  <a:moveTo>
                    <a:pt x="58" y="59"/>
                  </a:moveTo>
                  <a:cubicBezTo>
                    <a:pt x="47" y="69"/>
                    <a:pt x="30" y="69"/>
                    <a:pt x="20" y="59"/>
                  </a:cubicBezTo>
                  <a:cubicBezTo>
                    <a:pt x="9" y="48"/>
                    <a:pt x="9" y="31"/>
                    <a:pt x="20" y="21"/>
                  </a:cubicBezTo>
                  <a:cubicBezTo>
                    <a:pt x="31" y="10"/>
                    <a:pt x="48" y="10"/>
                    <a:pt x="58" y="21"/>
                  </a:cubicBezTo>
                  <a:cubicBezTo>
                    <a:pt x="69" y="31"/>
                    <a:pt x="69" y="48"/>
                    <a:pt x="58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7160655" y="2400130"/>
              <a:ext cx="159730" cy="164722"/>
            </a:xfrm>
            <a:custGeom>
              <a:avLst/>
              <a:gdLst>
                <a:gd name="T0" fmla="*/ 0 w 64"/>
                <a:gd name="T1" fmla="*/ 52 h 66"/>
                <a:gd name="T2" fmla="*/ 12 w 64"/>
                <a:gd name="T3" fmla="*/ 66 h 66"/>
                <a:gd name="T4" fmla="*/ 64 w 64"/>
                <a:gd name="T5" fmla="*/ 8 h 66"/>
                <a:gd name="T6" fmla="*/ 55 w 64"/>
                <a:gd name="T7" fmla="*/ 0 h 66"/>
                <a:gd name="T8" fmla="*/ 0 w 64"/>
                <a:gd name="T9" fmla="*/ 5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6">
                  <a:moveTo>
                    <a:pt x="0" y="52"/>
                  </a:moveTo>
                  <a:lnTo>
                    <a:pt x="12" y="66"/>
                  </a:lnTo>
                  <a:lnTo>
                    <a:pt x="64" y="8"/>
                  </a:lnTo>
                  <a:lnTo>
                    <a:pt x="55" y="0"/>
                  </a:lnTo>
                  <a:lnTo>
                    <a:pt x="0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9" name="Freeform 38"/>
            <p:cNvSpPr>
              <a:spLocks/>
            </p:cNvSpPr>
            <p:nvPr/>
          </p:nvSpPr>
          <p:spPr bwMode="auto">
            <a:xfrm>
              <a:off x="7412728" y="2265358"/>
              <a:ext cx="99831" cy="119797"/>
            </a:xfrm>
            <a:custGeom>
              <a:avLst/>
              <a:gdLst>
                <a:gd name="T0" fmla="*/ 16 w 30"/>
                <a:gd name="T1" fmla="*/ 0 h 36"/>
                <a:gd name="T2" fmla="*/ 0 w 30"/>
                <a:gd name="T3" fmla="*/ 34 h 36"/>
                <a:gd name="T4" fmla="*/ 6 w 30"/>
                <a:gd name="T5" fmla="*/ 36 h 36"/>
                <a:gd name="T6" fmla="*/ 16 w 30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6">
                  <a:moveTo>
                    <a:pt x="16" y="0"/>
                  </a:moveTo>
                  <a:cubicBezTo>
                    <a:pt x="20" y="26"/>
                    <a:pt x="0" y="34"/>
                    <a:pt x="0" y="34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30" y="21"/>
                    <a:pt x="16" y="0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49"/>
          <p:cNvGrpSpPr>
            <a:grpSpLocks noChangeAspect="1"/>
          </p:cNvGrpSpPr>
          <p:nvPr/>
        </p:nvGrpSpPr>
        <p:grpSpPr>
          <a:xfrm>
            <a:off x="1594799" y="3203883"/>
            <a:ext cx="186424" cy="164134"/>
            <a:chOff x="6040049" y="4182118"/>
            <a:chExt cx="521619" cy="459224"/>
          </a:xfrm>
          <a:solidFill>
            <a:schemeClr val="accent2"/>
          </a:solidFill>
        </p:grpSpPr>
        <p:sp>
          <p:nvSpPr>
            <p:cNvPr id="51" name="Freeform 84"/>
            <p:cNvSpPr>
              <a:spLocks/>
            </p:cNvSpPr>
            <p:nvPr/>
          </p:nvSpPr>
          <p:spPr bwMode="auto">
            <a:xfrm>
              <a:off x="6087469" y="4202084"/>
              <a:ext cx="194671" cy="419291"/>
            </a:xfrm>
            <a:custGeom>
              <a:avLst/>
              <a:gdLst>
                <a:gd name="T0" fmla="*/ 52 w 59"/>
                <a:gd name="T1" fmla="*/ 5 h 126"/>
                <a:gd name="T2" fmla="*/ 9 w 59"/>
                <a:gd name="T3" fmla="*/ 38 h 126"/>
                <a:gd name="T4" fmla="*/ 0 w 59"/>
                <a:gd name="T5" fmla="*/ 39 h 126"/>
                <a:gd name="T6" fmla="*/ 0 w 59"/>
                <a:gd name="T7" fmla="*/ 86 h 126"/>
                <a:gd name="T8" fmla="*/ 9 w 59"/>
                <a:gd name="T9" fmla="*/ 88 h 126"/>
                <a:gd name="T10" fmla="*/ 51 w 59"/>
                <a:gd name="T11" fmla="*/ 119 h 126"/>
                <a:gd name="T12" fmla="*/ 59 w 59"/>
                <a:gd name="T13" fmla="*/ 119 h 126"/>
                <a:gd name="T14" fmla="*/ 59 w 59"/>
                <a:gd name="T15" fmla="*/ 5 h 126"/>
                <a:gd name="T16" fmla="*/ 52 w 59"/>
                <a:gd name="T17" fmla="*/ 5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126">
                  <a:moveTo>
                    <a:pt x="52" y="5"/>
                  </a:move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5" y="38"/>
                    <a:pt x="0" y="3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5" y="87"/>
                    <a:pt x="9" y="88"/>
                    <a:pt x="9" y="88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1" y="119"/>
                    <a:pt x="59" y="126"/>
                    <a:pt x="59" y="119"/>
                  </a:cubicBezTo>
                  <a:cubicBezTo>
                    <a:pt x="59" y="112"/>
                    <a:pt x="59" y="11"/>
                    <a:pt x="59" y="5"/>
                  </a:cubicBezTo>
                  <a:cubicBezTo>
                    <a:pt x="59" y="0"/>
                    <a:pt x="52" y="5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2" name="Freeform 85"/>
            <p:cNvSpPr>
              <a:spLocks/>
            </p:cNvSpPr>
            <p:nvPr/>
          </p:nvSpPr>
          <p:spPr bwMode="auto">
            <a:xfrm>
              <a:off x="6040049" y="4339353"/>
              <a:ext cx="27454" cy="147252"/>
            </a:xfrm>
            <a:custGeom>
              <a:avLst/>
              <a:gdLst>
                <a:gd name="T0" fmla="*/ 0 w 8"/>
                <a:gd name="T1" fmla="*/ 8 h 44"/>
                <a:gd name="T2" fmla="*/ 0 w 8"/>
                <a:gd name="T3" fmla="*/ 38 h 44"/>
                <a:gd name="T4" fmla="*/ 8 w 8"/>
                <a:gd name="T5" fmla="*/ 44 h 44"/>
                <a:gd name="T6" fmla="*/ 8 w 8"/>
                <a:gd name="T7" fmla="*/ 0 h 44"/>
                <a:gd name="T8" fmla="*/ 0 w 8"/>
                <a:gd name="T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4">
                  <a:moveTo>
                    <a:pt x="0" y="8"/>
                  </a:moveTo>
                  <a:cubicBezTo>
                    <a:pt x="0" y="16"/>
                    <a:pt x="0" y="32"/>
                    <a:pt x="0" y="38"/>
                  </a:cubicBezTo>
                  <a:cubicBezTo>
                    <a:pt x="0" y="40"/>
                    <a:pt x="4" y="42"/>
                    <a:pt x="8" y="44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2"/>
                    <a:pt x="0" y="4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3" name="Freeform 86"/>
            <p:cNvSpPr>
              <a:spLocks/>
            </p:cNvSpPr>
            <p:nvPr/>
          </p:nvSpPr>
          <p:spPr bwMode="auto">
            <a:xfrm>
              <a:off x="6329559" y="4296924"/>
              <a:ext cx="77370" cy="229612"/>
            </a:xfrm>
            <a:custGeom>
              <a:avLst/>
              <a:gdLst>
                <a:gd name="T0" fmla="*/ 10 w 23"/>
                <a:gd name="T1" fmla="*/ 2 h 69"/>
                <a:gd name="T2" fmla="*/ 2 w 23"/>
                <a:gd name="T3" fmla="*/ 2 h 69"/>
                <a:gd name="T4" fmla="*/ 2 w 23"/>
                <a:gd name="T5" fmla="*/ 10 h 69"/>
                <a:gd name="T6" fmla="*/ 12 w 23"/>
                <a:gd name="T7" fmla="*/ 35 h 69"/>
                <a:gd name="T8" fmla="*/ 2 w 23"/>
                <a:gd name="T9" fmla="*/ 60 h 69"/>
                <a:gd name="T10" fmla="*/ 2 w 23"/>
                <a:gd name="T11" fmla="*/ 67 h 69"/>
                <a:gd name="T12" fmla="*/ 6 w 23"/>
                <a:gd name="T13" fmla="*/ 69 h 69"/>
                <a:gd name="T14" fmla="*/ 10 w 23"/>
                <a:gd name="T15" fmla="*/ 67 h 69"/>
                <a:gd name="T16" fmla="*/ 23 w 23"/>
                <a:gd name="T17" fmla="*/ 35 h 69"/>
                <a:gd name="T18" fmla="*/ 10 w 23"/>
                <a:gd name="T19" fmla="*/ 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9">
                  <a:moveTo>
                    <a:pt x="10" y="2"/>
                  </a:moveTo>
                  <a:cubicBezTo>
                    <a:pt x="7" y="0"/>
                    <a:pt x="4" y="0"/>
                    <a:pt x="2" y="2"/>
                  </a:cubicBezTo>
                  <a:cubicBezTo>
                    <a:pt x="0" y="4"/>
                    <a:pt x="0" y="8"/>
                    <a:pt x="2" y="10"/>
                  </a:cubicBezTo>
                  <a:cubicBezTo>
                    <a:pt x="9" y="17"/>
                    <a:pt x="12" y="26"/>
                    <a:pt x="12" y="35"/>
                  </a:cubicBezTo>
                  <a:cubicBezTo>
                    <a:pt x="12" y="44"/>
                    <a:pt x="9" y="53"/>
                    <a:pt x="2" y="60"/>
                  </a:cubicBezTo>
                  <a:cubicBezTo>
                    <a:pt x="0" y="62"/>
                    <a:pt x="0" y="65"/>
                    <a:pt x="2" y="67"/>
                  </a:cubicBezTo>
                  <a:cubicBezTo>
                    <a:pt x="3" y="68"/>
                    <a:pt x="4" y="69"/>
                    <a:pt x="6" y="69"/>
                  </a:cubicBezTo>
                  <a:cubicBezTo>
                    <a:pt x="7" y="69"/>
                    <a:pt x="9" y="68"/>
                    <a:pt x="10" y="67"/>
                  </a:cubicBezTo>
                  <a:cubicBezTo>
                    <a:pt x="19" y="58"/>
                    <a:pt x="23" y="47"/>
                    <a:pt x="23" y="35"/>
                  </a:cubicBezTo>
                  <a:cubicBezTo>
                    <a:pt x="23" y="23"/>
                    <a:pt x="19" y="11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4" name="Freeform 87"/>
            <p:cNvSpPr>
              <a:spLocks/>
            </p:cNvSpPr>
            <p:nvPr/>
          </p:nvSpPr>
          <p:spPr bwMode="auto">
            <a:xfrm>
              <a:off x="6376980" y="4239521"/>
              <a:ext cx="102328" cy="341923"/>
            </a:xfrm>
            <a:custGeom>
              <a:avLst/>
              <a:gdLst>
                <a:gd name="T0" fmla="*/ 10 w 31"/>
                <a:gd name="T1" fmla="*/ 2 h 103"/>
                <a:gd name="T2" fmla="*/ 3 w 31"/>
                <a:gd name="T3" fmla="*/ 2 h 103"/>
                <a:gd name="T4" fmla="*/ 3 w 31"/>
                <a:gd name="T5" fmla="*/ 10 h 103"/>
                <a:gd name="T6" fmla="*/ 20 w 31"/>
                <a:gd name="T7" fmla="*/ 52 h 103"/>
                <a:gd name="T8" fmla="*/ 3 w 31"/>
                <a:gd name="T9" fmla="*/ 94 h 103"/>
                <a:gd name="T10" fmla="*/ 3 w 31"/>
                <a:gd name="T11" fmla="*/ 102 h 103"/>
                <a:gd name="T12" fmla="*/ 6 w 31"/>
                <a:gd name="T13" fmla="*/ 103 h 103"/>
                <a:gd name="T14" fmla="*/ 10 w 31"/>
                <a:gd name="T15" fmla="*/ 102 h 103"/>
                <a:gd name="T16" fmla="*/ 31 w 31"/>
                <a:gd name="T17" fmla="*/ 52 h 103"/>
                <a:gd name="T18" fmla="*/ 10 w 31"/>
                <a:gd name="T1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03">
                  <a:moveTo>
                    <a:pt x="10" y="2"/>
                  </a:moveTo>
                  <a:cubicBezTo>
                    <a:pt x="8" y="0"/>
                    <a:pt x="5" y="0"/>
                    <a:pt x="3" y="2"/>
                  </a:cubicBezTo>
                  <a:cubicBezTo>
                    <a:pt x="0" y="4"/>
                    <a:pt x="0" y="8"/>
                    <a:pt x="3" y="10"/>
                  </a:cubicBezTo>
                  <a:cubicBezTo>
                    <a:pt x="14" y="21"/>
                    <a:pt x="20" y="37"/>
                    <a:pt x="20" y="52"/>
                  </a:cubicBezTo>
                  <a:cubicBezTo>
                    <a:pt x="20" y="67"/>
                    <a:pt x="14" y="82"/>
                    <a:pt x="3" y="94"/>
                  </a:cubicBezTo>
                  <a:cubicBezTo>
                    <a:pt x="0" y="96"/>
                    <a:pt x="0" y="100"/>
                    <a:pt x="3" y="102"/>
                  </a:cubicBezTo>
                  <a:cubicBezTo>
                    <a:pt x="4" y="103"/>
                    <a:pt x="5" y="103"/>
                    <a:pt x="6" y="103"/>
                  </a:cubicBezTo>
                  <a:cubicBezTo>
                    <a:pt x="8" y="103"/>
                    <a:pt x="9" y="103"/>
                    <a:pt x="10" y="102"/>
                  </a:cubicBezTo>
                  <a:cubicBezTo>
                    <a:pt x="24" y="88"/>
                    <a:pt x="31" y="70"/>
                    <a:pt x="31" y="52"/>
                  </a:cubicBezTo>
                  <a:cubicBezTo>
                    <a:pt x="31" y="34"/>
                    <a:pt x="24" y="16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55" name="Freeform 88"/>
            <p:cNvSpPr>
              <a:spLocks/>
            </p:cNvSpPr>
            <p:nvPr/>
          </p:nvSpPr>
          <p:spPr bwMode="auto">
            <a:xfrm>
              <a:off x="6436879" y="4182118"/>
              <a:ext cx="124789" cy="459224"/>
            </a:xfrm>
            <a:custGeom>
              <a:avLst/>
              <a:gdLst>
                <a:gd name="T0" fmla="*/ 10 w 38"/>
                <a:gd name="T1" fmla="*/ 2 h 138"/>
                <a:gd name="T2" fmla="*/ 2 w 38"/>
                <a:gd name="T3" fmla="*/ 2 h 138"/>
                <a:gd name="T4" fmla="*/ 2 w 38"/>
                <a:gd name="T5" fmla="*/ 9 h 138"/>
                <a:gd name="T6" fmla="*/ 27 w 38"/>
                <a:gd name="T7" fmla="*/ 69 h 138"/>
                <a:gd name="T8" fmla="*/ 2 w 38"/>
                <a:gd name="T9" fmla="*/ 128 h 138"/>
                <a:gd name="T10" fmla="*/ 2 w 38"/>
                <a:gd name="T11" fmla="*/ 136 h 138"/>
                <a:gd name="T12" fmla="*/ 6 w 38"/>
                <a:gd name="T13" fmla="*/ 138 h 138"/>
                <a:gd name="T14" fmla="*/ 10 w 38"/>
                <a:gd name="T15" fmla="*/ 136 h 138"/>
                <a:gd name="T16" fmla="*/ 38 w 38"/>
                <a:gd name="T17" fmla="*/ 69 h 138"/>
                <a:gd name="T18" fmla="*/ 10 w 38"/>
                <a:gd name="T19" fmla="*/ 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38">
                  <a:moveTo>
                    <a:pt x="10" y="2"/>
                  </a:moveTo>
                  <a:cubicBezTo>
                    <a:pt x="8" y="0"/>
                    <a:pt x="5" y="0"/>
                    <a:pt x="2" y="2"/>
                  </a:cubicBezTo>
                  <a:cubicBezTo>
                    <a:pt x="0" y="4"/>
                    <a:pt x="0" y="7"/>
                    <a:pt x="2" y="9"/>
                  </a:cubicBezTo>
                  <a:cubicBezTo>
                    <a:pt x="19" y="26"/>
                    <a:pt x="27" y="47"/>
                    <a:pt x="27" y="69"/>
                  </a:cubicBezTo>
                  <a:cubicBezTo>
                    <a:pt x="27" y="90"/>
                    <a:pt x="19" y="112"/>
                    <a:pt x="2" y="128"/>
                  </a:cubicBezTo>
                  <a:cubicBezTo>
                    <a:pt x="0" y="130"/>
                    <a:pt x="0" y="134"/>
                    <a:pt x="2" y="136"/>
                  </a:cubicBezTo>
                  <a:cubicBezTo>
                    <a:pt x="4" y="137"/>
                    <a:pt x="5" y="138"/>
                    <a:pt x="6" y="138"/>
                  </a:cubicBezTo>
                  <a:cubicBezTo>
                    <a:pt x="8" y="138"/>
                    <a:pt x="9" y="137"/>
                    <a:pt x="10" y="136"/>
                  </a:cubicBezTo>
                  <a:cubicBezTo>
                    <a:pt x="29" y="117"/>
                    <a:pt x="38" y="93"/>
                    <a:pt x="38" y="69"/>
                  </a:cubicBezTo>
                  <a:cubicBezTo>
                    <a:pt x="38" y="45"/>
                    <a:pt x="29" y="20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3748" tIns="41874" rIns="83748" bIns="41874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600" dirty="0"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56" name="Freeform 21"/>
          <p:cNvSpPr>
            <a:spLocks noChangeAspect="1" noEditPoints="1"/>
          </p:cNvSpPr>
          <p:nvPr/>
        </p:nvSpPr>
        <p:spPr bwMode="auto">
          <a:xfrm>
            <a:off x="3000733" y="2316674"/>
            <a:ext cx="184372" cy="164134"/>
          </a:xfrm>
          <a:custGeom>
            <a:avLst/>
            <a:gdLst>
              <a:gd name="T0" fmla="*/ 62 w 401"/>
              <a:gd name="T1" fmla="*/ 116 h 357"/>
              <a:gd name="T2" fmla="*/ 117 w 401"/>
              <a:gd name="T3" fmla="*/ 135 h 357"/>
              <a:gd name="T4" fmla="*/ 124 w 401"/>
              <a:gd name="T5" fmla="*/ 133 h 357"/>
              <a:gd name="T6" fmla="*/ 155 w 401"/>
              <a:gd name="T7" fmla="*/ 106 h 357"/>
              <a:gd name="T8" fmla="*/ 156 w 401"/>
              <a:gd name="T9" fmla="*/ 100 h 357"/>
              <a:gd name="T10" fmla="*/ 141 w 401"/>
              <a:gd name="T11" fmla="*/ 81 h 357"/>
              <a:gd name="T12" fmla="*/ 219 w 401"/>
              <a:gd name="T13" fmla="*/ 1 h 357"/>
              <a:gd name="T14" fmla="*/ 160 w 401"/>
              <a:gd name="T15" fmla="*/ 1 h 357"/>
              <a:gd name="T16" fmla="*/ 86 w 401"/>
              <a:gd name="T17" fmla="*/ 39 h 357"/>
              <a:gd name="T18" fmla="*/ 55 w 401"/>
              <a:gd name="T19" fmla="*/ 63 h 357"/>
              <a:gd name="T20" fmla="*/ 43 w 401"/>
              <a:gd name="T21" fmla="*/ 90 h 357"/>
              <a:gd name="T22" fmla="*/ 18 w 401"/>
              <a:gd name="T23" fmla="*/ 98 h 357"/>
              <a:gd name="T24" fmla="*/ 3 w 401"/>
              <a:gd name="T25" fmla="*/ 110 h 357"/>
              <a:gd name="T26" fmla="*/ 2 w 401"/>
              <a:gd name="T27" fmla="*/ 120 h 357"/>
              <a:gd name="T28" fmla="*/ 30 w 401"/>
              <a:gd name="T29" fmla="*/ 150 h 357"/>
              <a:gd name="T30" fmla="*/ 41 w 401"/>
              <a:gd name="T31" fmla="*/ 152 h 357"/>
              <a:gd name="T32" fmla="*/ 55 w 401"/>
              <a:gd name="T33" fmla="*/ 139 h 357"/>
              <a:gd name="T34" fmla="*/ 62 w 401"/>
              <a:gd name="T35" fmla="*/ 116 h 357"/>
              <a:gd name="T36" fmla="*/ 177 w 401"/>
              <a:gd name="T37" fmla="*/ 126 h 357"/>
              <a:gd name="T38" fmla="*/ 169 w 401"/>
              <a:gd name="T39" fmla="*/ 125 h 357"/>
              <a:gd name="T40" fmla="*/ 140 w 401"/>
              <a:gd name="T41" fmla="*/ 150 h 357"/>
              <a:gd name="T42" fmla="*/ 139 w 401"/>
              <a:gd name="T43" fmla="*/ 158 h 357"/>
              <a:gd name="T44" fmla="*/ 305 w 401"/>
              <a:gd name="T45" fmla="*/ 347 h 357"/>
              <a:gd name="T46" fmla="*/ 320 w 401"/>
              <a:gd name="T47" fmla="*/ 348 h 357"/>
              <a:gd name="T48" fmla="*/ 340 w 401"/>
              <a:gd name="T49" fmla="*/ 332 h 357"/>
              <a:gd name="T50" fmla="*/ 341 w 401"/>
              <a:gd name="T51" fmla="*/ 317 h 357"/>
              <a:gd name="T52" fmla="*/ 177 w 401"/>
              <a:gd name="T53" fmla="*/ 126 h 357"/>
              <a:gd name="T54" fmla="*/ 398 w 401"/>
              <a:gd name="T55" fmla="*/ 46 h 357"/>
              <a:gd name="T56" fmla="*/ 389 w 401"/>
              <a:gd name="T57" fmla="*/ 42 h 357"/>
              <a:gd name="T58" fmla="*/ 369 w 401"/>
              <a:gd name="T59" fmla="*/ 72 h 357"/>
              <a:gd name="T60" fmla="*/ 331 w 401"/>
              <a:gd name="T61" fmla="*/ 80 h 357"/>
              <a:gd name="T62" fmla="*/ 320 w 401"/>
              <a:gd name="T63" fmla="*/ 45 h 357"/>
              <a:gd name="T64" fmla="*/ 338 w 401"/>
              <a:gd name="T65" fmla="*/ 13 h 357"/>
              <a:gd name="T66" fmla="*/ 330 w 401"/>
              <a:gd name="T67" fmla="*/ 6 h 357"/>
              <a:gd name="T68" fmla="*/ 274 w 401"/>
              <a:gd name="T69" fmla="*/ 51 h 357"/>
              <a:gd name="T70" fmla="*/ 257 w 401"/>
              <a:gd name="T71" fmla="*/ 121 h 357"/>
              <a:gd name="T72" fmla="*/ 230 w 401"/>
              <a:gd name="T73" fmla="*/ 149 h 357"/>
              <a:gd name="T74" fmla="*/ 257 w 401"/>
              <a:gd name="T75" fmla="*/ 181 h 357"/>
              <a:gd name="T76" fmla="*/ 290 w 401"/>
              <a:gd name="T77" fmla="*/ 149 h 357"/>
              <a:gd name="T78" fmla="*/ 330 w 401"/>
              <a:gd name="T79" fmla="*/ 137 h 357"/>
              <a:gd name="T80" fmla="*/ 391 w 401"/>
              <a:gd name="T81" fmla="*/ 112 h 357"/>
              <a:gd name="T82" fmla="*/ 398 w 401"/>
              <a:gd name="T83" fmla="*/ 46 h 357"/>
              <a:gd name="T84" fmla="*/ 55 w 401"/>
              <a:gd name="T85" fmla="*/ 319 h 357"/>
              <a:gd name="T86" fmla="*/ 55 w 401"/>
              <a:gd name="T87" fmla="*/ 334 h 357"/>
              <a:gd name="T88" fmla="*/ 74 w 401"/>
              <a:gd name="T89" fmla="*/ 353 h 357"/>
              <a:gd name="T90" fmla="*/ 89 w 401"/>
              <a:gd name="T91" fmla="*/ 351 h 357"/>
              <a:gd name="T92" fmla="*/ 187 w 401"/>
              <a:gd name="T93" fmla="*/ 254 h 357"/>
              <a:gd name="T94" fmla="*/ 157 w 401"/>
              <a:gd name="T95" fmla="*/ 220 h 357"/>
              <a:gd name="T96" fmla="*/ 55 w 401"/>
              <a:gd name="T97" fmla="*/ 319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01" h="357">
                <a:moveTo>
                  <a:pt x="62" y="116"/>
                </a:moveTo>
                <a:cubicBezTo>
                  <a:pt x="81" y="101"/>
                  <a:pt x="97" y="111"/>
                  <a:pt x="117" y="135"/>
                </a:cubicBezTo>
                <a:cubicBezTo>
                  <a:pt x="120" y="138"/>
                  <a:pt x="123" y="135"/>
                  <a:pt x="124" y="133"/>
                </a:cubicBezTo>
                <a:cubicBezTo>
                  <a:pt x="126" y="132"/>
                  <a:pt x="154" y="107"/>
                  <a:pt x="155" y="106"/>
                </a:cubicBezTo>
                <a:cubicBezTo>
                  <a:pt x="156" y="105"/>
                  <a:pt x="158" y="102"/>
                  <a:pt x="156" y="100"/>
                </a:cubicBezTo>
                <a:cubicBezTo>
                  <a:pt x="154" y="98"/>
                  <a:pt x="146" y="88"/>
                  <a:pt x="141" y="81"/>
                </a:cubicBezTo>
                <a:cubicBezTo>
                  <a:pt x="105" y="34"/>
                  <a:pt x="240" y="2"/>
                  <a:pt x="219" y="1"/>
                </a:cubicBezTo>
                <a:cubicBezTo>
                  <a:pt x="208" y="1"/>
                  <a:pt x="166" y="0"/>
                  <a:pt x="160" y="1"/>
                </a:cubicBezTo>
                <a:cubicBezTo>
                  <a:pt x="134" y="4"/>
                  <a:pt x="102" y="28"/>
                  <a:pt x="86" y="39"/>
                </a:cubicBezTo>
                <a:cubicBezTo>
                  <a:pt x="64" y="53"/>
                  <a:pt x="57" y="62"/>
                  <a:pt x="55" y="63"/>
                </a:cubicBezTo>
                <a:cubicBezTo>
                  <a:pt x="49" y="68"/>
                  <a:pt x="54" y="80"/>
                  <a:pt x="43" y="90"/>
                </a:cubicBezTo>
                <a:cubicBezTo>
                  <a:pt x="32" y="100"/>
                  <a:pt x="25" y="92"/>
                  <a:pt x="18" y="98"/>
                </a:cubicBezTo>
                <a:cubicBezTo>
                  <a:pt x="15" y="101"/>
                  <a:pt x="5" y="108"/>
                  <a:pt x="3" y="110"/>
                </a:cubicBezTo>
                <a:cubicBezTo>
                  <a:pt x="0" y="113"/>
                  <a:pt x="0" y="117"/>
                  <a:pt x="2" y="120"/>
                </a:cubicBezTo>
                <a:cubicBezTo>
                  <a:pt x="2" y="120"/>
                  <a:pt x="28" y="148"/>
                  <a:pt x="30" y="150"/>
                </a:cubicBezTo>
                <a:cubicBezTo>
                  <a:pt x="32" y="153"/>
                  <a:pt x="38" y="155"/>
                  <a:pt x="41" y="152"/>
                </a:cubicBezTo>
                <a:cubicBezTo>
                  <a:pt x="45" y="149"/>
                  <a:pt x="54" y="141"/>
                  <a:pt x="55" y="139"/>
                </a:cubicBezTo>
                <a:cubicBezTo>
                  <a:pt x="57" y="138"/>
                  <a:pt x="54" y="122"/>
                  <a:pt x="62" y="116"/>
                </a:cubicBezTo>
                <a:close/>
                <a:moveTo>
                  <a:pt x="177" y="126"/>
                </a:moveTo>
                <a:cubicBezTo>
                  <a:pt x="174" y="123"/>
                  <a:pt x="171" y="123"/>
                  <a:pt x="169" y="125"/>
                </a:cubicBezTo>
                <a:cubicBezTo>
                  <a:pt x="140" y="150"/>
                  <a:pt x="140" y="150"/>
                  <a:pt x="140" y="150"/>
                </a:cubicBezTo>
                <a:cubicBezTo>
                  <a:pt x="138" y="152"/>
                  <a:pt x="137" y="156"/>
                  <a:pt x="139" y="158"/>
                </a:cubicBezTo>
                <a:cubicBezTo>
                  <a:pt x="305" y="347"/>
                  <a:pt x="305" y="347"/>
                  <a:pt x="305" y="347"/>
                </a:cubicBezTo>
                <a:cubicBezTo>
                  <a:pt x="309" y="352"/>
                  <a:pt x="316" y="352"/>
                  <a:pt x="320" y="348"/>
                </a:cubicBezTo>
                <a:cubicBezTo>
                  <a:pt x="340" y="332"/>
                  <a:pt x="340" y="332"/>
                  <a:pt x="340" y="332"/>
                </a:cubicBezTo>
                <a:cubicBezTo>
                  <a:pt x="344" y="328"/>
                  <a:pt x="345" y="321"/>
                  <a:pt x="341" y="317"/>
                </a:cubicBezTo>
                <a:lnTo>
                  <a:pt x="177" y="126"/>
                </a:lnTo>
                <a:close/>
                <a:moveTo>
                  <a:pt x="398" y="46"/>
                </a:moveTo>
                <a:cubicBezTo>
                  <a:pt x="396" y="36"/>
                  <a:pt x="391" y="38"/>
                  <a:pt x="389" y="42"/>
                </a:cubicBezTo>
                <a:cubicBezTo>
                  <a:pt x="386" y="46"/>
                  <a:pt x="374" y="64"/>
                  <a:pt x="369" y="72"/>
                </a:cubicBezTo>
                <a:cubicBezTo>
                  <a:pt x="364" y="80"/>
                  <a:pt x="353" y="96"/>
                  <a:pt x="331" y="80"/>
                </a:cubicBezTo>
                <a:cubicBezTo>
                  <a:pt x="308" y="64"/>
                  <a:pt x="316" y="53"/>
                  <a:pt x="320" y="45"/>
                </a:cubicBezTo>
                <a:cubicBezTo>
                  <a:pt x="324" y="38"/>
                  <a:pt x="336" y="16"/>
                  <a:pt x="338" y="13"/>
                </a:cubicBezTo>
                <a:cubicBezTo>
                  <a:pt x="340" y="11"/>
                  <a:pt x="338" y="3"/>
                  <a:pt x="330" y="6"/>
                </a:cubicBezTo>
                <a:cubicBezTo>
                  <a:pt x="323" y="9"/>
                  <a:pt x="280" y="27"/>
                  <a:pt x="274" y="51"/>
                </a:cubicBezTo>
                <a:cubicBezTo>
                  <a:pt x="268" y="76"/>
                  <a:pt x="279" y="99"/>
                  <a:pt x="257" y="121"/>
                </a:cubicBezTo>
                <a:cubicBezTo>
                  <a:pt x="230" y="149"/>
                  <a:pt x="230" y="149"/>
                  <a:pt x="230" y="149"/>
                </a:cubicBezTo>
                <a:cubicBezTo>
                  <a:pt x="257" y="181"/>
                  <a:pt x="257" y="181"/>
                  <a:pt x="257" y="181"/>
                </a:cubicBezTo>
                <a:cubicBezTo>
                  <a:pt x="290" y="149"/>
                  <a:pt x="290" y="149"/>
                  <a:pt x="290" y="149"/>
                </a:cubicBezTo>
                <a:cubicBezTo>
                  <a:pt x="298" y="141"/>
                  <a:pt x="315" y="134"/>
                  <a:pt x="330" y="137"/>
                </a:cubicBezTo>
                <a:cubicBezTo>
                  <a:pt x="363" y="144"/>
                  <a:pt x="381" y="132"/>
                  <a:pt x="391" y="112"/>
                </a:cubicBezTo>
                <a:cubicBezTo>
                  <a:pt x="401" y="94"/>
                  <a:pt x="399" y="56"/>
                  <a:pt x="398" y="46"/>
                </a:cubicBezTo>
                <a:close/>
                <a:moveTo>
                  <a:pt x="55" y="319"/>
                </a:moveTo>
                <a:cubicBezTo>
                  <a:pt x="50" y="323"/>
                  <a:pt x="50" y="330"/>
                  <a:pt x="55" y="334"/>
                </a:cubicBezTo>
                <a:cubicBezTo>
                  <a:pt x="74" y="353"/>
                  <a:pt x="74" y="353"/>
                  <a:pt x="74" y="353"/>
                </a:cubicBezTo>
                <a:cubicBezTo>
                  <a:pt x="78" y="357"/>
                  <a:pt x="84" y="355"/>
                  <a:pt x="89" y="351"/>
                </a:cubicBezTo>
                <a:cubicBezTo>
                  <a:pt x="187" y="254"/>
                  <a:pt x="187" y="254"/>
                  <a:pt x="187" y="254"/>
                </a:cubicBezTo>
                <a:cubicBezTo>
                  <a:pt x="157" y="220"/>
                  <a:pt x="157" y="220"/>
                  <a:pt x="157" y="220"/>
                </a:cubicBezTo>
                <a:lnTo>
                  <a:pt x="5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59553" tIns="29777" rIns="59553" bIns="29777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7" name="Freeform 49"/>
          <p:cNvSpPr>
            <a:spLocks noChangeAspect="1" noEditPoints="1"/>
          </p:cNvSpPr>
          <p:nvPr/>
        </p:nvSpPr>
        <p:spPr bwMode="auto">
          <a:xfrm>
            <a:off x="4407952" y="3201037"/>
            <a:ext cx="192703" cy="164134"/>
          </a:xfrm>
          <a:custGeom>
            <a:avLst/>
            <a:gdLst>
              <a:gd name="T0" fmla="*/ 182 w 400"/>
              <a:gd name="T1" fmla="*/ 180 h 340"/>
              <a:gd name="T2" fmla="*/ 218 w 400"/>
              <a:gd name="T3" fmla="*/ 180 h 340"/>
              <a:gd name="T4" fmla="*/ 218 w 400"/>
              <a:gd name="T5" fmla="*/ 220 h 340"/>
              <a:gd name="T6" fmla="*/ 400 w 400"/>
              <a:gd name="T7" fmla="*/ 220 h 340"/>
              <a:gd name="T8" fmla="*/ 396 w 400"/>
              <a:gd name="T9" fmla="*/ 103 h 340"/>
              <a:gd name="T10" fmla="*/ 356 w 400"/>
              <a:gd name="T11" fmla="*/ 60 h 340"/>
              <a:gd name="T12" fmla="*/ 292 w 400"/>
              <a:gd name="T13" fmla="*/ 60 h 340"/>
              <a:gd name="T14" fmla="*/ 268 w 400"/>
              <a:gd name="T15" fmla="*/ 15 h 340"/>
              <a:gd name="T16" fmla="*/ 244 w 400"/>
              <a:gd name="T17" fmla="*/ 0 h 340"/>
              <a:gd name="T18" fmla="*/ 155 w 400"/>
              <a:gd name="T19" fmla="*/ 0 h 340"/>
              <a:gd name="T20" fmla="*/ 132 w 400"/>
              <a:gd name="T21" fmla="*/ 15 h 340"/>
              <a:gd name="T22" fmla="*/ 108 w 400"/>
              <a:gd name="T23" fmla="*/ 60 h 340"/>
              <a:gd name="T24" fmla="*/ 44 w 400"/>
              <a:gd name="T25" fmla="*/ 60 h 340"/>
              <a:gd name="T26" fmla="*/ 4 w 400"/>
              <a:gd name="T27" fmla="*/ 103 h 340"/>
              <a:gd name="T28" fmla="*/ 0 w 400"/>
              <a:gd name="T29" fmla="*/ 220 h 340"/>
              <a:gd name="T30" fmla="*/ 182 w 400"/>
              <a:gd name="T31" fmla="*/ 220 h 340"/>
              <a:gd name="T32" fmla="*/ 182 w 400"/>
              <a:gd name="T33" fmla="*/ 180 h 340"/>
              <a:gd name="T34" fmla="*/ 153 w 400"/>
              <a:gd name="T35" fmla="*/ 38 h 340"/>
              <a:gd name="T36" fmla="*/ 169 w 400"/>
              <a:gd name="T37" fmla="*/ 28 h 340"/>
              <a:gd name="T38" fmla="*/ 230 w 400"/>
              <a:gd name="T39" fmla="*/ 28 h 340"/>
              <a:gd name="T40" fmla="*/ 247 w 400"/>
              <a:gd name="T41" fmla="*/ 38 h 340"/>
              <a:gd name="T42" fmla="*/ 258 w 400"/>
              <a:gd name="T43" fmla="*/ 60 h 340"/>
              <a:gd name="T44" fmla="*/ 141 w 400"/>
              <a:gd name="T45" fmla="*/ 60 h 340"/>
              <a:gd name="T46" fmla="*/ 153 w 400"/>
              <a:gd name="T47" fmla="*/ 38 h 340"/>
              <a:gd name="T48" fmla="*/ 218 w 400"/>
              <a:gd name="T49" fmla="*/ 280 h 340"/>
              <a:gd name="T50" fmla="*/ 182 w 400"/>
              <a:gd name="T51" fmla="*/ 280 h 340"/>
              <a:gd name="T52" fmla="*/ 182 w 400"/>
              <a:gd name="T53" fmla="*/ 240 h 340"/>
              <a:gd name="T54" fmla="*/ 10 w 400"/>
              <a:gd name="T55" fmla="*/ 240 h 340"/>
              <a:gd name="T56" fmla="*/ 14 w 400"/>
              <a:gd name="T57" fmla="*/ 306 h 340"/>
              <a:gd name="T58" fmla="*/ 50 w 400"/>
              <a:gd name="T59" fmla="*/ 340 h 340"/>
              <a:gd name="T60" fmla="*/ 350 w 400"/>
              <a:gd name="T61" fmla="*/ 340 h 340"/>
              <a:gd name="T62" fmla="*/ 386 w 400"/>
              <a:gd name="T63" fmla="*/ 306 h 340"/>
              <a:gd name="T64" fmla="*/ 390 w 400"/>
              <a:gd name="T65" fmla="*/ 240 h 340"/>
              <a:gd name="T66" fmla="*/ 218 w 400"/>
              <a:gd name="T67" fmla="*/ 240 h 340"/>
              <a:gd name="T68" fmla="*/ 218 w 400"/>
              <a:gd name="T69" fmla="*/ 28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00" h="340">
                <a:moveTo>
                  <a:pt x="182" y="180"/>
                </a:moveTo>
                <a:cubicBezTo>
                  <a:pt x="218" y="180"/>
                  <a:pt x="218" y="180"/>
                  <a:pt x="218" y="180"/>
                </a:cubicBezTo>
                <a:cubicBezTo>
                  <a:pt x="218" y="220"/>
                  <a:pt x="218" y="220"/>
                  <a:pt x="218" y="220"/>
                </a:cubicBezTo>
                <a:cubicBezTo>
                  <a:pt x="400" y="220"/>
                  <a:pt x="400" y="220"/>
                  <a:pt x="400" y="220"/>
                </a:cubicBezTo>
                <a:cubicBezTo>
                  <a:pt x="400" y="220"/>
                  <a:pt x="397" y="131"/>
                  <a:pt x="396" y="103"/>
                </a:cubicBezTo>
                <a:cubicBezTo>
                  <a:pt x="395" y="76"/>
                  <a:pt x="385" y="60"/>
                  <a:pt x="356" y="60"/>
                </a:cubicBezTo>
                <a:cubicBezTo>
                  <a:pt x="292" y="60"/>
                  <a:pt x="292" y="60"/>
                  <a:pt x="292" y="60"/>
                </a:cubicBezTo>
                <a:cubicBezTo>
                  <a:pt x="282" y="41"/>
                  <a:pt x="271" y="21"/>
                  <a:pt x="268" y="15"/>
                </a:cubicBezTo>
                <a:cubicBezTo>
                  <a:pt x="261" y="2"/>
                  <a:pt x="259" y="0"/>
                  <a:pt x="244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41" y="0"/>
                  <a:pt x="138" y="2"/>
                  <a:pt x="132" y="15"/>
                </a:cubicBezTo>
                <a:cubicBezTo>
                  <a:pt x="129" y="21"/>
                  <a:pt x="118" y="41"/>
                  <a:pt x="108" y="60"/>
                </a:cubicBezTo>
                <a:cubicBezTo>
                  <a:pt x="44" y="60"/>
                  <a:pt x="44" y="60"/>
                  <a:pt x="44" y="60"/>
                </a:cubicBezTo>
                <a:cubicBezTo>
                  <a:pt x="14" y="60"/>
                  <a:pt x="5" y="76"/>
                  <a:pt x="4" y="103"/>
                </a:cubicBezTo>
                <a:cubicBezTo>
                  <a:pt x="3" y="129"/>
                  <a:pt x="0" y="220"/>
                  <a:pt x="0" y="220"/>
                </a:cubicBezTo>
                <a:cubicBezTo>
                  <a:pt x="182" y="220"/>
                  <a:pt x="182" y="220"/>
                  <a:pt x="182" y="220"/>
                </a:cubicBezTo>
                <a:lnTo>
                  <a:pt x="182" y="180"/>
                </a:lnTo>
                <a:close/>
                <a:moveTo>
                  <a:pt x="153" y="38"/>
                </a:moveTo>
                <a:cubicBezTo>
                  <a:pt x="157" y="30"/>
                  <a:pt x="159" y="28"/>
                  <a:pt x="169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41" y="28"/>
                  <a:pt x="242" y="30"/>
                  <a:pt x="247" y="38"/>
                </a:cubicBezTo>
                <a:cubicBezTo>
                  <a:pt x="248" y="41"/>
                  <a:pt x="253" y="50"/>
                  <a:pt x="258" y="60"/>
                </a:cubicBezTo>
                <a:cubicBezTo>
                  <a:pt x="141" y="60"/>
                  <a:pt x="141" y="60"/>
                  <a:pt x="141" y="60"/>
                </a:cubicBezTo>
                <a:cubicBezTo>
                  <a:pt x="146" y="50"/>
                  <a:pt x="151" y="41"/>
                  <a:pt x="153" y="38"/>
                </a:cubicBezTo>
                <a:close/>
                <a:moveTo>
                  <a:pt x="218" y="280"/>
                </a:moveTo>
                <a:cubicBezTo>
                  <a:pt x="182" y="280"/>
                  <a:pt x="182" y="280"/>
                  <a:pt x="182" y="280"/>
                </a:cubicBezTo>
                <a:cubicBezTo>
                  <a:pt x="182" y="240"/>
                  <a:pt x="182" y="240"/>
                  <a:pt x="182" y="240"/>
                </a:cubicBezTo>
                <a:cubicBezTo>
                  <a:pt x="10" y="240"/>
                  <a:pt x="10" y="240"/>
                  <a:pt x="10" y="240"/>
                </a:cubicBezTo>
                <a:cubicBezTo>
                  <a:pt x="10" y="240"/>
                  <a:pt x="12" y="276"/>
                  <a:pt x="14" y="306"/>
                </a:cubicBezTo>
                <a:cubicBezTo>
                  <a:pt x="14" y="319"/>
                  <a:pt x="18" y="340"/>
                  <a:pt x="50" y="340"/>
                </a:cubicBezTo>
                <a:cubicBezTo>
                  <a:pt x="350" y="340"/>
                  <a:pt x="350" y="340"/>
                  <a:pt x="350" y="340"/>
                </a:cubicBezTo>
                <a:cubicBezTo>
                  <a:pt x="381" y="340"/>
                  <a:pt x="385" y="319"/>
                  <a:pt x="386" y="306"/>
                </a:cubicBezTo>
                <a:cubicBezTo>
                  <a:pt x="388" y="275"/>
                  <a:pt x="390" y="240"/>
                  <a:pt x="390" y="240"/>
                </a:cubicBezTo>
                <a:cubicBezTo>
                  <a:pt x="218" y="240"/>
                  <a:pt x="218" y="240"/>
                  <a:pt x="218" y="240"/>
                </a:cubicBezTo>
                <a:lnTo>
                  <a:pt x="218" y="28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59553" tIns="29777" rIns="59553" bIns="29777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8" name="Freeform 16"/>
          <p:cNvSpPr>
            <a:spLocks noChangeAspect="1" noEditPoints="1"/>
          </p:cNvSpPr>
          <p:nvPr/>
        </p:nvSpPr>
        <p:spPr bwMode="auto">
          <a:xfrm>
            <a:off x="4152763" y="2065801"/>
            <a:ext cx="163740" cy="164134"/>
          </a:xfrm>
          <a:custGeom>
            <a:avLst/>
            <a:gdLst>
              <a:gd name="T0" fmla="*/ 136 w 360"/>
              <a:gd name="T1" fmla="*/ 226 h 361"/>
              <a:gd name="T2" fmla="*/ 56 w 360"/>
              <a:gd name="T3" fmla="*/ 194 h 361"/>
              <a:gd name="T4" fmla="*/ 56 w 360"/>
              <a:gd name="T5" fmla="*/ 221 h 361"/>
              <a:gd name="T6" fmla="*/ 136 w 360"/>
              <a:gd name="T7" fmla="*/ 253 h 361"/>
              <a:gd name="T8" fmla="*/ 136 w 360"/>
              <a:gd name="T9" fmla="*/ 226 h 361"/>
              <a:gd name="T10" fmla="*/ 136 w 360"/>
              <a:gd name="T11" fmla="*/ 143 h 361"/>
              <a:gd name="T12" fmla="*/ 56 w 360"/>
              <a:gd name="T13" fmla="*/ 111 h 361"/>
              <a:gd name="T14" fmla="*/ 56 w 360"/>
              <a:gd name="T15" fmla="*/ 138 h 361"/>
              <a:gd name="T16" fmla="*/ 136 w 360"/>
              <a:gd name="T17" fmla="*/ 170 h 361"/>
              <a:gd name="T18" fmla="*/ 136 w 360"/>
              <a:gd name="T19" fmla="*/ 143 h 361"/>
              <a:gd name="T20" fmla="*/ 351 w 360"/>
              <a:gd name="T21" fmla="*/ 4 h 361"/>
              <a:gd name="T22" fmla="*/ 332 w 360"/>
              <a:gd name="T23" fmla="*/ 2 h 361"/>
              <a:gd name="T24" fmla="*/ 180 w 360"/>
              <a:gd name="T25" fmla="*/ 63 h 361"/>
              <a:gd name="T26" fmla="*/ 27 w 360"/>
              <a:gd name="T27" fmla="*/ 2 h 361"/>
              <a:gd name="T28" fmla="*/ 8 w 360"/>
              <a:gd name="T29" fmla="*/ 4 h 361"/>
              <a:gd name="T30" fmla="*/ 0 w 360"/>
              <a:gd name="T31" fmla="*/ 21 h 361"/>
              <a:gd name="T32" fmla="*/ 0 w 360"/>
              <a:gd name="T33" fmla="*/ 277 h 361"/>
              <a:gd name="T34" fmla="*/ 12 w 360"/>
              <a:gd name="T35" fmla="*/ 295 h 361"/>
              <a:gd name="T36" fmla="*/ 172 w 360"/>
              <a:gd name="T37" fmla="*/ 359 h 361"/>
              <a:gd name="T38" fmla="*/ 176 w 360"/>
              <a:gd name="T39" fmla="*/ 361 h 361"/>
              <a:gd name="T40" fmla="*/ 180 w 360"/>
              <a:gd name="T41" fmla="*/ 361 h 361"/>
              <a:gd name="T42" fmla="*/ 184 w 360"/>
              <a:gd name="T43" fmla="*/ 361 h 361"/>
              <a:gd name="T44" fmla="*/ 187 w 360"/>
              <a:gd name="T45" fmla="*/ 359 h 361"/>
              <a:gd name="T46" fmla="*/ 347 w 360"/>
              <a:gd name="T47" fmla="*/ 295 h 361"/>
              <a:gd name="T48" fmla="*/ 360 w 360"/>
              <a:gd name="T49" fmla="*/ 277 h 361"/>
              <a:gd name="T50" fmla="*/ 360 w 360"/>
              <a:gd name="T51" fmla="*/ 21 h 361"/>
              <a:gd name="T52" fmla="*/ 351 w 360"/>
              <a:gd name="T53" fmla="*/ 4 h 361"/>
              <a:gd name="T54" fmla="*/ 160 w 360"/>
              <a:gd name="T55" fmla="*/ 320 h 361"/>
              <a:gd name="T56" fmla="*/ 32 w 360"/>
              <a:gd name="T57" fmla="*/ 269 h 361"/>
              <a:gd name="T58" fmla="*/ 32 w 360"/>
              <a:gd name="T59" fmla="*/ 45 h 361"/>
              <a:gd name="T60" fmla="*/ 160 w 360"/>
              <a:gd name="T61" fmla="*/ 96 h 361"/>
              <a:gd name="T62" fmla="*/ 160 w 360"/>
              <a:gd name="T63" fmla="*/ 320 h 361"/>
              <a:gd name="T64" fmla="*/ 328 w 360"/>
              <a:gd name="T65" fmla="*/ 269 h 361"/>
              <a:gd name="T66" fmla="*/ 200 w 360"/>
              <a:gd name="T67" fmla="*/ 320 h 361"/>
              <a:gd name="T68" fmla="*/ 200 w 360"/>
              <a:gd name="T69" fmla="*/ 96 h 361"/>
              <a:gd name="T70" fmla="*/ 328 w 360"/>
              <a:gd name="T71" fmla="*/ 45 h 361"/>
              <a:gd name="T72" fmla="*/ 328 w 360"/>
              <a:gd name="T73" fmla="*/ 269 h 361"/>
              <a:gd name="T74" fmla="*/ 304 w 360"/>
              <a:gd name="T75" fmla="*/ 194 h 361"/>
              <a:gd name="T76" fmla="*/ 224 w 360"/>
              <a:gd name="T77" fmla="*/ 226 h 361"/>
              <a:gd name="T78" fmla="*/ 224 w 360"/>
              <a:gd name="T79" fmla="*/ 253 h 361"/>
              <a:gd name="T80" fmla="*/ 304 w 360"/>
              <a:gd name="T81" fmla="*/ 221 h 361"/>
              <a:gd name="T82" fmla="*/ 304 w 360"/>
              <a:gd name="T83" fmla="*/ 194 h 361"/>
              <a:gd name="T84" fmla="*/ 304 w 360"/>
              <a:gd name="T85" fmla="*/ 111 h 361"/>
              <a:gd name="T86" fmla="*/ 224 w 360"/>
              <a:gd name="T87" fmla="*/ 143 h 361"/>
              <a:gd name="T88" fmla="*/ 224 w 360"/>
              <a:gd name="T89" fmla="*/ 170 h 361"/>
              <a:gd name="T90" fmla="*/ 304 w 360"/>
              <a:gd name="T91" fmla="*/ 138 h 361"/>
              <a:gd name="T92" fmla="*/ 304 w 360"/>
              <a:gd name="T93" fmla="*/ 11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0" h="361">
                <a:moveTo>
                  <a:pt x="136" y="226"/>
                </a:moveTo>
                <a:cubicBezTo>
                  <a:pt x="56" y="194"/>
                  <a:pt x="56" y="194"/>
                  <a:pt x="56" y="194"/>
                </a:cubicBezTo>
                <a:cubicBezTo>
                  <a:pt x="56" y="221"/>
                  <a:pt x="56" y="221"/>
                  <a:pt x="56" y="221"/>
                </a:cubicBezTo>
                <a:cubicBezTo>
                  <a:pt x="136" y="253"/>
                  <a:pt x="136" y="253"/>
                  <a:pt x="136" y="253"/>
                </a:cubicBezTo>
                <a:lnTo>
                  <a:pt x="136" y="226"/>
                </a:lnTo>
                <a:close/>
                <a:moveTo>
                  <a:pt x="136" y="143"/>
                </a:moveTo>
                <a:cubicBezTo>
                  <a:pt x="56" y="111"/>
                  <a:pt x="56" y="111"/>
                  <a:pt x="56" y="111"/>
                </a:cubicBezTo>
                <a:cubicBezTo>
                  <a:pt x="56" y="138"/>
                  <a:pt x="56" y="138"/>
                  <a:pt x="56" y="138"/>
                </a:cubicBezTo>
                <a:cubicBezTo>
                  <a:pt x="136" y="170"/>
                  <a:pt x="136" y="170"/>
                  <a:pt x="136" y="170"/>
                </a:cubicBezTo>
                <a:lnTo>
                  <a:pt x="136" y="143"/>
                </a:lnTo>
                <a:close/>
                <a:moveTo>
                  <a:pt x="351" y="4"/>
                </a:moveTo>
                <a:cubicBezTo>
                  <a:pt x="345" y="1"/>
                  <a:pt x="338" y="0"/>
                  <a:pt x="332" y="2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27" y="2"/>
                  <a:pt x="27" y="2"/>
                  <a:pt x="27" y="2"/>
                </a:cubicBezTo>
                <a:cubicBezTo>
                  <a:pt x="21" y="0"/>
                  <a:pt x="14" y="1"/>
                  <a:pt x="8" y="4"/>
                </a:cubicBezTo>
                <a:cubicBezTo>
                  <a:pt x="3" y="8"/>
                  <a:pt x="0" y="14"/>
                  <a:pt x="0" y="21"/>
                </a:cubicBezTo>
                <a:cubicBezTo>
                  <a:pt x="0" y="277"/>
                  <a:pt x="0" y="277"/>
                  <a:pt x="0" y="277"/>
                </a:cubicBezTo>
                <a:cubicBezTo>
                  <a:pt x="0" y="285"/>
                  <a:pt x="5" y="292"/>
                  <a:pt x="12" y="295"/>
                </a:cubicBezTo>
                <a:cubicBezTo>
                  <a:pt x="172" y="359"/>
                  <a:pt x="172" y="359"/>
                  <a:pt x="172" y="359"/>
                </a:cubicBezTo>
                <a:cubicBezTo>
                  <a:pt x="172" y="359"/>
                  <a:pt x="175" y="360"/>
                  <a:pt x="176" y="361"/>
                </a:cubicBezTo>
                <a:cubicBezTo>
                  <a:pt x="177" y="361"/>
                  <a:pt x="178" y="361"/>
                  <a:pt x="180" y="361"/>
                </a:cubicBezTo>
                <a:cubicBezTo>
                  <a:pt x="181" y="361"/>
                  <a:pt x="182" y="361"/>
                  <a:pt x="184" y="361"/>
                </a:cubicBezTo>
                <a:cubicBezTo>
                  <a:pt x="184" y="360"/>
                  <a:pt x="187" y="359"/>
                  <a:pt x="187" y="359"/>
                </a:cubicBezTo>
                <a:cubicBezTo>
                  <a:pt x="347" y="295"/>
                  <a:pt x="347" y="295"/>
                  <a:pt x="347" y="295"/>
                </a:cubicBezTo>
                <a:cubicBezTo>
                  <a:pt x="355" y="292"/>
                  <a:pt x="360" y="285"/>
                  <a:pt x="360" y="277"/>
                </a:cubicBezTo>
                <a:cubicBezTo>
                  <a:pt x="360" y="21"/>
                  <a:pt x="360" y="21"/>
                  <a:pt x="360" y="21"/>
                </a:cubicBezTo>
                <a:cubicBezTo>
                  <a:pt x="360" y="14"/>
                  <a:pt x="356" y="8"/>
                  <a:pt x="351" y="4"/>
                </a:cubicBezTo>
                <a:close/>
                <a:moveTo>
                  <a:pt x="160" y="320"/>
                </a:moveTo>
                <a:cubicBezTo>
                  <a:pt x="32" y="269"/>
                  <a:pt x="32" y="269"/>
                  <a:pt x="32" y="269"/>
                </a:cubicBezTo>
                <a:cubicBezTo>
                  <a:pt x="32" y="45"/>
                  <a:pt x="32" y="45"/>
                  <a:pt x="32" y="45"/>
                </a:cubicBezTo>
                <a:cubicBezTo>
                  <a:pt x="160" y="96"/>
                  <a:pt x="160" y="96"/>
                  <a:pt x="160" y="96"/>
                </a:cubicBezTo>
                <a:lnTo>
                  <a:pt x="160" y="320"/>
                </a:lnTo>
                <a:close/>
                <a:moveTo>
                  <a:pt x="328" y="269"/>
                </a:moveTo>
                <a:cubicBezTo>
                  <a:pt x="200" y="320"/>
                  <a:pt x="200" y="320"/>
                  <a:pt x="200" y="320"/>
                </a:cubicBezTo>
                <a:cubicBezTo>
                  <a:pt x="200" y="96"/>
                  <a:pt x="200" y="96"/>
                  <a:pt x="200" y="96"/>
                </a:cubicBezTo>
                <a:cubicBezTo>
                  <a:pt x="328" y="45"/>
                  <a:pt x="328" y="45"/>
                  <a:pt x="328" y="45"/>
                </a:cubicBezTo>
                <a:lnTo>
                  <a:pt x="328" y="269"/>
                </a:lnTo>
                <a:close/>
                <a:moveTo>
                  <a:pt x="304" y="194"/>
                </a:moveTo>
                <a:cubicBezTo>
                  <a:pt x="224" y="226"/>
                  <a:pt x="224" y="226"/>
                  <a:pt x="224" y="226"/>
                </a:cubicBezTo>
                <a:cubicBezTo>
                  <a:pt x="224" y="253"/>
                  <a:pt x="224" y="253"/>
                  <a:pt x="224" y="253"/>
                </a:cubicBezTo>
                <a:cubicBezTo>
                  <a:pt x="304" y="221"/>
                  <a:pt x="304" y="221"/>
                  <a:pt x="304" y="221"/>
                </a:cubicBezTo>
                <a:lnTo>
                  <a:pt x="304" y="194"/>
                </a:lnTo>
                <a:close/>
                <a:moveTo>
                  <a:pt x="304" y="111"/>
                </a:moveTo>
                <a:cubicBezTo>
                  <a:pt x="224" y="143"/>
                  <a:pt x="224" y="143"/>
                  <a:pt x="224" y="143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304" y="138"/>
                  <a:pt x="304" y="138"/>
                  <a:pt x="304" y="138"/>
                </a:cubicBezTo>
                <a:lnTo>
                  <a:pt x="304" y="11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59553" tIns="29777" rIns="59553" bIns="29777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20000"/>
              </a:lnSpc>
            </a:pPr>
            <a:endParaRPr lang="en-US" sz="6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576500" y="2054339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1372686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1" name="Content Placeholder 2"/>
          <p:cNvSpPr txBox="1">
            <a:spLocks/>
          </p:cNvSpPr>
          <p:nvPr/>
        </p:nvSpPr>
        <p:spPr>
          <a:xfrm>
            <a:off x="2945709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>
          <a:xfrm>
            <a:off x="2737603" y="2057990"/>
            <a:ext cx="756758" cy="258532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3" name="Content Placeholder 2"/>
          <p:cNvSpPr txBox="1">
            <a:spLocks/>
          </p:cNvSpPr>
          <p:nvPr/>
        </p:nvSpPr>
        <p:spPr>
          <a:xfrm>
            <a:off x="4348086" y="2055946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4189088" y="3467333"/>
            <a:ext cx="630430" cy="51706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n-US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5361054" y="1586934"/>
            <a:ext cx="1133365" cy="184666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sz="10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7" name="Content Placeholder 2"/>
          <p:cNvSpPr txBox="1">
            <a:spLocks/>
          </p:cNvSpPr>
          <p:nvPr/>
        </p:nvSpPr>
        <p:spPr>
          <a:xfrm>
            <a:off x="5361055" y="1775709"/>
            <a:ext cx="2546099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。</a:t>
            </a:r>
            <a:endParaRPr lang="en-US" altLang="zh-CN" sz="6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61053" y="2346254"/>
            <a:ext cx="2546100" cy="1808530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zh-CN" altLang="en-US"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4679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5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7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75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25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08520" y="0"/>
            <a:ext cx="3707904" cy="5143500"/>
          </a:xfrm>
          <a:prstGeom prst="rect">
            <a:avLst/>
          </a:prstGeom>
          <a:noFill/>
        </p:spPr>
      </p:pic>
      <p:sp>
        <p:nvSpPr>
          <p:cNvPr id="17" name="圆角矩形 16"/>
          <p:cNvSpPr/>
          <p:nvPr/>
        </p:nvSpPr>
        <p:spPr>
          <a:xfrm>
            <a:off x="4515452" y="1669965"/>
            <a:ext cx="776951" cy="45141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96" name="圆角矩形 95"/>
          <p:cNvSpPr/>
          <p:nvPr/>
        </p:nvSpPr>
        <p:spPr>
          <a:xfrm>
            <a:off x="4515452" y="2284147"/>
            <a:ext cx="776951" cy="4514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100" b="1" dirty="0"/>
          </a:p>
        </p:txBody>
      </p:sp>
      <p:sp>
        <p:nvSpPr>
          <p:cNvPr id="101" name="圆角矩形 100"/>
          <p:cNvSpPr/>
          <p:nvPr/>
        </p:nvSpPr>
        <p:spPr>
          <a:xfrm>
            <a:off x="4515452" y="2898328"/>
            <a:ext cx="776951" cy="45141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02" name="圆角矩形 101"/>
          <p:cNvSpPr/>
          <p:nvPr/>
        </p:nvSpPr>
        <p:spPr>
          <a:xfrm>
            <a:off x="4515452" y="3512510"/>
            <a:ext cx="776951" cy="451412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6" name="椭圆 80"/>
          <p:cNvSpPr/>
          <p:nvPr/>
        </p:nvSpPr>
        <p:spPr bwMode="auto">
          <a:xfrm>
            <a:off x="4499992" y="163228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01</a:t>
            </a:r>
            <a:endParaRPr lang="zh-CN" altLang="en-US" sz="21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7" name="椭圆 80"/>
          <p:cNvSpPr/>
          <p:nvPr/>
        </p:nvSpPr>
        <p:spPr bwMode="auto">
          <a:xfrm>
            <a:off x="4499992" y="224984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02</a:t>
            </a:r>
            <a:endParaRPr lang="zh-CN" altLang="en-US" sz="21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8" name="椭圆 80"/>
          <p:cNvSpPr/>
          <p:nvPr/>
        </p:nvSpPr>
        <p:spPr bwMode="auto">
          <a:xfrm>
            <a:off x="4499992" y="2864026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03</a:t>
            </a:r>
            <a:endParaRPr lang="zh-CN" altLang="en-US" sz="21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9" name="椭圆 80"/>
          <p:cNvSpPr/>
          <p:nvPr/>
        </p:nvSpPr>
        <p:spPr bwMode="auto">
          <a:xfrm>
            <a:off x="4499992" y="3491894"/>
            <a:ext cx="709935" cy="520016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lIns="51435" tIns="25718" rIns="51435" bIns="25718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kern="0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04</a:t>
            </a:r>
            <a:endParaRPr lang="zh-CN" altLang="en-US" sz="2100" b="1" kern="0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1" name="矩形 39"/>
          <p:cNvSpPr>
            <a:spLocks noChangeArrowheads="1"/>
          </p:cNvSpPr>
          <p:nvPr/>
        </p:nvSpPr>
        <p:spPr bwMode="auto">
          <a:xfrm>
            <a:off x="5649764" y="1640344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加入标题描述 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sp>
        <p:nvSpPr>
          <p:cNvPr id="122" name="矩形 39"/>
          <p:cNvSpPr>
            <a:spLocks noChangeArrowheads="1"/>
          </p:cNvSpPr>
          <p:nvPr/>
        </p:nvSpPr>
        <p:spPr bwMode="auto">
          <a:xfrm>
            <a:off x="5649764" y="2263502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sp>
        <p:nvSpPr>
          <p:cNvPr id="123" name="矩形 39"/>
          <p:cNvSpPr>
            <a:spLocks noChangeArrowheads="1"/>
          </p:cNvSpPr>
          <p:nvPr/>
        </p:nvSpPr>
        <p:spPr bwMode="auto">
          <a:xfrm>
            <a:off x="5649764" y="2878480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sp>
        <p:nvSpPr>
          <p:cNvPr id="124" name="矩形 39"/>
          <p:cNvSpPr>
            <a:spLocks noChangeArrowheads="1"/>
          </p:cNvSpPr>
          <p:nvPr/>
        </p:nvSpPr>
        <p:spPr bwMode="auto">
          <a:xfrm>
            <a:off x="5649764" y="3498543"/>
            <a:ext cx="2594644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加入标题描述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sp>
        <p:nvSpPr>
          <p:cNvPr id="29" name="MH_Others_1"/>
          <p:cNvSpPr txBox="1"/>
          <p:nvPr>
            <p:custDataLst>
              <p:tags r:id="rId1"/>
            </p:custDataLst>
          </p:nvPr>
        </p:nvSpPr>
        <p:spPr>
          <a:xfrm>
            <a:off x="2627784" y="2211710"/>
            <a:ext cx="1141603" cy="6154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3999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30" name="MH_Others_2"/>
          <p:cNvSpPr txBox="1"/>
          <p:nvPr>
            <p:custDataLst>
              <p:tags r:id="rId2"/>
            </p:custDataLst>
          </p:nvPr>
        </p:nvSpPr>
        <p:spPr>
          <a:xfrm>
            <a:off x="2195736" y="2840037"/>
            <a:ext cx="1872208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8824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6" grpId="0" animBg="1"/>
      <p:bldP spid="101" grpId="0" animBg="1"/>
      <p:bldP spid="102" grpId="0" animBg="1"/>
      <p:bldP spid="116" grpId="0"/>
      <p:bldP spid="117" grpId="0"/>
      <p:bldP spid="118" grpId="0"/>
      <p:bldP spid="119" grpId="0"/>
      <p:bldP spid="121" grpId="0"/>
      <p:bldP spid="122" grpId="0"/>
      <p:bldP spid="123" grpId="0"/>
      <p:bldP spid="124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90"/>
          <p:cNvGrpSpPr/>
          <p:nvPr/>
        </p:nvGrpSpPr>
        <p:grpSpPr>
          <a:xfrm>
            <a:off x="0" y="972689"/>
            <a:ext cx="4542262" cy="3751254"/>
            <a:chOff x="-1646303" y="0"/>
            <a:chExt cx="12113363" cy="10003343"/>
          </a:xfrm>
        </p:grpSpPr>
        <p:sp>
          <p:nvSpPr>
            <p:cNvPr id="3271" name="Shape 3271"/>
            <p:cNvSpPr/>
            <p:nvPr/>
          </p:nvSpPr>
          <p:spPr>
            <a:xfrm>
              <a:off x="-1636724" y="1991671"/>
              <a:ext cx="3756471" cy="120572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2" name="Shape 3272"/>
            <p:cNvSpPr/>
            <p:nvPr/>
          </p:nvSpPr>
          <p:spPr>
            <a:xfrm>
              <a:off x="-1646303" y="3188891"/>
              <a:ext cx="3778204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3" name="Shape 3273"/>
            <p:cNvSpPr/>
            <p:nvPr/>
          </p:nvSpPr>
          <p:spPr>
            <a:xfrm>
              <a:off x="-1646303" y="4386111"/>
              <a:ext cx="3778204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4" name="Shape 3274"/>
            <p:cNvSpPr/>
            <p:nvPr/>
          </p:nvSpPr>
          <p:spPr>
            <a:xfrm>
              <a:off x="-1646303" y="5555779"/>
              <a:ext cx="3778204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5" name="Shape 3275"/>
            <p:cNvSpPr/>
            <p:nvPr/>
          </p:nvSpPr>
          <p:spPr>
            <a:xfrm>
              <a:off x="-1636724" y="6764597"/>
              <a:ext cx="3756471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59" name="Shape 3259"/>
            <p:cNvSpPr/>
            <p:nvPr/>
          </p:nvSpPr>
          <p:spPr>
            <a:xfrm>
              <a:off x="6065230" y="6821586"/>
              <a:ext cx="4381730" cy="114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0" name="Shape 3260"/>
            <p:cNvSpPr/>
            <p:nvPr/>
          </p:nvSpPr>
          <p:spPr>
            <a:xfrm>
              <a:off x="6085331" y="5620846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1" name="Shape 3261"/>
            <p:cNvSpPr/>
            <p:nvPr/>
          </p:nvSpPr>
          <p:spPr>
            <a:xfrm>
              <a:off x="6085325" y="4401350"/>
              <a:ext cx="4381729" cy="1209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2" name="Shape 3262"/>
            <p:cNvSpPr/>
            <p:nvPr/>
          </p:nvSpPr>
          <p:spPr>
            <a:xfrm>
              <a:off x="6067213" y="4386181"/>
              <a:ext cx="3478230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3" name="Shape 3263"/>
            <p:cNvSpPr/>
            <p:nvPr/>
          </p:nvSpPr>
          <p:spPr>
            <a:xfrm>
              <a:off x="6085325" y="3173320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4" name="Shape 3264"/>
            <p:cNvSpPr/>
            <p:nvPr/>
          </p:nvSpPr>
          <p:spPr>
            <a:xfrm>
              <a:off x="6082670" y="1951919"/>
              <a:ext cx="4381729" cy="1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8" y="0"/>
                  </a:moveTo>
                  <a:lnTo>
                    <a:pt x="17063" y="0"/>
                  </a:lnTo>
                  <a:lnTo>
                    <a:pt x="21600" y="10796"/>
                  </a:lnTo>
                  <a:lnTo>
                    <a:pt x="17174" y="21600"/>
                  </a:lnTo>
                  <a:lnTo>
                    <a:pt x="0" y="2160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AE7E"/>
            </a:solidFill>
            <a:ln w="25400" cap="flat">
              <a:noFill/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pic>
          <p:nvPicPr>
            <p:cNvPr id="3265" name="image2.png"/>
            <p:cNvPicPr/>
            <p:nvPr/>
          </p:nvPicPr>
          <p:blipFill>
            <a:blip r:embed="rId3" cstate="print">
              <a:extLst/>
            </a:blip>
            <a:stretch>
              <a:fillRect/>
            </a:stretch>
          </p:blipFill>
          <p:spPr>
            <a:xfrm>
              <a:off x="0" y="0"/>
              <a:ext cx="7991742" cy="100033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66" name="Shape 3266"/>
            <p:cNvSpPr/>
            <p:nvPr/>
          </p:nvSpPr>
          <p:spPr>
            <a:xfrm>
              <a:off x="2387685" y="1991672"/>
              <a:ext cx="3377551" cy="1205719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7" name="Shape 3267"/>
            <p:cNvSpPr/>
            <p:nvPr/>
          </p:nvSpPr>
          <p:spPr>
            <a:xfrm>
              <a:off x="2382945" y="3187673"/>
              <a:ext cx="3389692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8" name="Shape 3268"/>
            <p:cNvSpPr/>
            <p:nvPr/>
          </p:nvSpPr>
          <p:spPr>
            <a:xfrm>
              <a:off x="2370245" y="4386112"/>
              <a:ext cx="3412431" cy="1205720"/>
            </a:xfrm>
            <a:prstGeom prst="rect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69" name="Shape 3269"/>
            <p:cNvSpPr/>
            <p:nvPr/>
          </p:nvSpPr>
          <p:spPr>
            <a:xfrm>
              <a:off x="2374985" y="5555778"/>
              <a:ext cx="3402951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0" name="Shape 3270"/>
            <p:cNvSpPr/>
            <p:nvPr/>
          </p:nvSpPr>
          <p:spPr>
            <a:xfrm>
              <a:off x="2374985" y="6759738"/>
              <a:ext cx="3397652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6" name="Shape 3276"/>
            <p:cNvSpPr/>
            <p:nvPr/>
          </p:nvSpPr>
          <p:spPr>
            <a:xfrm>
              <a:off x="6064558" y="1940941"/>
              <a:ext cx="3478231" cy="120572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7" name="Shape 3277"/>
            <p:cNvSpPr/>
            <p:nvPr/>
          </p:nvSpPr>
          <p:spPr>
            <a:xfrm>
              <a:off x="6067213" y="3162342"/>
              <a:ext cx="3478230" cy="1205720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8" name="Shape 3278"/>
            <p:cNvSpPr/>
            <p:nvPr/>
          </p:nvSpPr>
          <p:spPr>
            <a:xfrm>
              <a:off x="6067219" y="5609868"/>
              <a:ext cx="3478230" cy="1205720"/>
            </a:xfrm>
            <a:prstGeom prst="rect">
              <a:avLst/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79" name="Shape 3279"/>
            <p:cNvSpPr/>
            <p:nvPr/>
          </p:nvSpPr>
          <p:spPr>
            <a:xfrm>
              <a:off x="6072518" y="6810608"/>
              <a:ext cx="3478229" cy="120572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0" name="Shape 3280"/>
            <p:cNvSpPr/>
            <p:nvPr/>
          </p:nvSpPr>
          <p:spPr>
            <a:xfrm>
              <a:off x="10181681" y="2385692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1" name="Shape 3281"/>
            <p:cNvSpPr/>
            <p:nvPr/>
          </p:nvSpPr>
          <p:spPr>
            <a:xfrm>
              <a:off x="10194381" y="3608243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2" name="Shape 3282"/>
            <p:cNvSpPr/>
            <p:nvPr/>
          </p:nvSpPr>
          <p:spPr>
            <a:xfrm>
              <a:off x="10181681" y="4833156"/>
              <a:ext cx="256817" cy="34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3" name="Shape 3283"/>
            <p:cNvSpPr/>
            <p:nvPr/>
          </p:nvSpPr>
          <p:spPr>
            <a:xfrm>
              <a:off x="10181681" y="6049166"/>
              <a:ext cx="256817" cy="341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4" name="Shape 3284"/>
            <p:cNvSpPr/>
            <p:nvPr/>
          </p:nvSpPr>
          <p:spPr>
            <a:xfrm>
              <a:off x="10168982" y="7199887"/>
              <a:ext cx="256816" cy="341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1118"/>
                  </a:lnTo>
                  <a:lnTo>
                    <a:pt x="56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 sz="13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5" name="Shape 3285"/>
            <p:cNvSpPr/>
            <p:nvPr/>
          </p:nvSpPr>
          <p:spPr>
            <a:xfrm>
              <a:off x="2891591" y="2357072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6" name="Shape 3286"/>
            <p:cNvSpPr/>
            <p:nvPr/>
          </p:nvSpPr>
          <p:spPr>
            <a:xfrm>
              <a:off x="2891591" y="4755450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7" name="Shape 3287"/>
            <p:cNvSpPr/>
            <p:nvPr/>
          </p:nvSpPr>
          <p:spPr>
            <a:xfrm>
              <a:off x="2921273" y="3510677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8" name="Shape 3288"/>
            <p:cNvSpPr/>
            <p:nvPr/>
          </p:nvSpPr>
          <p:spPr>
            <a:xfrm>
              <a:off x="2890060" y="7174221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89" name="Shape 3289"/>
            <p:cNvSpPr/>
            <p:nvPr/>
          </p:nvSpPr>
          <p:spPr>
            <a:xfrm>
              <a:off x="2838487" y="6000223"/>
              <a:ext cx="2393950" cy="492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3295"/>
          <p:cNvGrpSpPr/>
          <p:nvPr/>
        </p:nvGrpSpPr>
        <p:grpSpPr>
          <a:xfrm>
            <a:off x="5284860" y="1581101"/>
            <a:ext cx="2369808" cy="755731"/>
            <a:chOff x="0" y="0"/>
            <a:chExt cx="6319834" cy="2015277"/>
          </a:xfrm>
        </p:grpSpPr>
        <p:sp>
          <p:nvSpPr>
            <p:cNvPr id="3291" name="Shape 3291"/>
            <p:cNvSpPr/>
            <p:nvPr/>
          </p:nvSpPr>
          <p:spPr>
            <a:xfrm>
              <a:off x="0" y="242490"/>
              <a:ext cx="864618" cy="1772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2" name="Shape 3292"/>
            <p:cNvSpPr/>
            <p:nvPr/>
          </p:nvSpPr>
          <p:spPr>
            <a:xfrm>
              <a:off x="211870" y="348548"/>
              <a:ext cx="760935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3" name="Shape 3293"/>
            <p:cNvSpPr/>
            <p:nvPr/>
          </p:nvSpPr>
          <p:spPr>
            <a:xfrm>
              <a:off x="1231281" y="0"/>
              <a:ext cx="2393950" cy="49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4A5E6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4" name="Shape 3294"/>
            <p:cNvSpPr/>
            <p:nvPr/>
          </p:nvSpPr>
          <p:spPr>
            <a:xfrm>
              <a:off x="1269381" y="539889"/>
              <a:ext cx="5050453" cy="8863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lvl="0"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3300"/>
          <p:cNvGrpSpPr/>
          <p:nvPr/>
        </p:nvGrpSpPr>
        <p:grpSpPr>
          <a:xfrm>
            <a:off x="5284859" y="2091971"/>
            <a:ext cx="2376951" cy="753812"/>
            <a:chOff x="0" y="0"/>
            <a:chExt cx="6338884" cy="2010163"/>
          </a:xfrm>
        </p:grpSpPr>
        <p:sp>
          <p:nvSpPr>
            <p:cNvPr id="3296" name="Shape 3296"/>
            <p:cNvSpPr/>
            <p:nvPr/>
          </p:nvSpPr>
          <p:spPr>
            <a:xfrm>
              <a:off x="0" y="237373"/>
              <a:ext cx="864618" cy="17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7" name="Shape 3297"/>
            <p:cNvSpPr/>
            <p:nvPr/>
          </p:nvSpPr>
          <p:spPr>
            <a:xfrm>
              <a:off x="211873" y="310448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8" name="Shape 3298"/>
            <p:cNvSpPr/>
            <p:nvPr/>
          </p:nvSpPr>
          <p:spPr>
            <a:xfrm>
              <a:off x="1250330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CD321B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9" name="Shape 3299"/>
            <p:cNvSpPr/>
            <p:nvPr/>
          </p:nvSpPr>
          <p:spPr>
            <a:xfrm>
              <a:off x="1288431" y="539890"/>
              <a:ext cx="5050453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3305"/>
          <p:cNvGrpSpPr/>
          <p:nvPr/>
        </p:nvGrpSpPr>
        <p:grpSpPr>
          <a:xfrm>
            <a:off x="5284859" y="2593315"/>
            <a:ext cx="2376951" cy="764012"/>
            <a:chOff x="0" y="0"/>
            <a:chExt cx="6338884" cy="2037361"/>
          </a:xfrm>
        </p:grpSpPr>
        <p:sp>
          <p:nvSpPr>
            <p:cNvPr id="3301" name="Shape 3301"/>
            <p:cNvSpPr/>
            <p:nvPr/>
          </p:nvSpPr>
          <p:spPr>
            <a:xfrm>
              <a:off x="0" y="264573"/>
              <a:ext cx="864618" cy="1772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2" name="Shape 3302"/>
            <p:cNvSpPr/>
            <p:nvPr/>
          </p:nvSpPr>
          <p:spPr>
            <a:xfrm>
              <a:off x="211873" y="297749"/>
              <a:ext cx="760935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3" name="Shape 3303"/>
            <p:cNvSpPr/>
            <p:nvPr/>
          </p:nvSpPr>
          <p:spPr>
            <a:xfrm>
              <a:off x="1250330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FBBE48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4" name="Shape 3304"/>
            <p:cNvSpPr/>
            <p:nvPr/>
          </p:nvSpPr>
          <p:spPr>
            <a:xfrm>
              <a:off x="1288431" y="539892"/>
              <a:ext cx="5050453" cy="8863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3310"/>
          <p:cNvGrpSpPr/>
          <p:nvPr/>
        </p:nvGrpSpPr>
        <p:grpSpPr>
          <a:xfrm>
            <a:off x="5284859" y="3105558"/>
            <a:ext cx="2359876" cy="755087"/>
            <a:chOff x="0" y="0"/>
            <a:chExt cx="6293347" cy="2013563"/>
          </a:xfrm>
        </p:grpSpPr>
        <p:sp>
          <p:nvSpPr>
            <p:cNvPr id="3306" name="Shape 3306"/>
            <p:cNvSpPr/>
            <p:nvPr/>
          </p:nvSpPr>
          <p:spPr>
            <a:xfrm>
              <a:off x="0" y="240773"/>
              <a:ext cx="864618" cy="1772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7" name="Shape 3307"/>
            <p:cNvSpPr/>
            <p:nvPr/>
          </p:nvSpPr>
          <p:spPr>
            <a:xfrm>
              <a:off x="211870" y="310904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8" name="Shape 3308"/>
            <p:cNvSpPr/>
            <p:nvPr/>
          </p:nvSpPr>
          <p:spPr>
            <a:xfrm>
              <a:off x="1204794" y="0"/>
              <a:ext cx="2393950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809D2C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09" name="Shape 3309"/>
            <p:cNvSpPr/>
            <p:nvPr/>
          </p:nvSpPr>
          <p:spPr>
            <a:xfrm>
              <a:off x="1242895" y="539890"/>
              <a:ext cx="5050452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3315"/>
          <p:cNvGrpSpPr/>
          <p:nvPr/>
        </p:nvGrpSpPr>
        <p:grpSpPr>
          <a:xfrm>
            <a:off x="5284859" y="3617798"/>
            <a:ext cx="2369808" cy="740409"/>
            <a:chOff x="0" y="0"/>
            <a:chExt cx="6319833" cy="1974421"/>
          </a:xfrm>
        </p:grpSpPr>
        <p:sp>
          <p:nvSpPr>
            <p:cNvPr id="3311" name="Shape 3311"/>
            <p:cNvSpPr/>
            <p:nvPr/>
          </p:nvSpPr>
          <p:spPr>
            <a:xfrm>
              <a:off x="0" y="201632"/>
              <a:ext cx="864618" cy="177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 anchorCtr="0">
              <a:spAutoFit/>
            </a:bodyPr>
            <a:lstStyle/>
            <a:p>
              <a:pPr lvl="0">
                <a:lnSpc>
                  <a:spcPct val="120000"/>
                </a:lnSpc>
                <a:defRPr sz="3600">
                  <a:solidFill>
                    <a:srgbClr val="FFFFFF"/>
                  </a:solidFill>
                </a:defRPr>
              </a:pPr>
              <a:endParaRPr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12" name="Shape 3312"/>
            <p:cNvSpPr/>
            <p:nvPr/>
          </p:nvSpPr>
          <p:spPr>
            <a:xfrm>
              <a:off x="211873" y="256957"/>
              <a:ext cx="760935" cy="984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>
                <a:defRPr sz="3000">
                  <a:solidFill>
                    <a:srgbClr val="828589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05</a:t>
              </a:r>
              <a:endParaRPr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13" name="Shape 3313"/>
            <p:cNvSpPr/>
            <p:nvPr/>
          </p:nvSpPr>
          <p:spPr>
            <a:xfrm>
              <a:off x="1231278" y="0"/>
              <a:ext cx="2393949" cy="492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 anchorCtr="0">
              <a:spAutoFit/>
            </a:bodyPr>
            <a:lstStyle>
              <a:lvl1pPr algn="l">
                <a:defRPr sz="2800">
                  <a:solidFill>
                    <a:srgbClr val="3A9A87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</a:p>
          </p:txBody>
        </p:sp>
        <p:sp>
          <p:nvSpPr>
            <p:cNvPr id="3314" name="Shape 3314"/>
            <p:cNvSpPr/>
            <p:nvPr/>
          </p:nvSpPr>
          <p:spPr>
            <a:xfrm>
              <a:off x="1269381" y="539893"/>
              <a:ext cx="5050452" cy="8863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 anchorCtr="0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>
                <a:lnSpc>
                  <a:spcPct val="120000"/>
                </a:lnSpc>
                <a:defRPr>
                  <a:solidFill>
                    <a:srgbClr val="000000"/>
                  </a:solidFill>
                </a:defRPr>
              </a:pPr>
              <a:r>
                <a:rPr lang="en-US" altLang="zh-CN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421414"/>
      </p:ext>
    </p:extLst>
  </p:cSld>
  <p:clrMapOvr>
    <a:masterClrMapping/>
  </p:clrMapOvr>
  <p:transition spd="med">
    <p:random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3" grpId="0" advAuto="0"/>
      <p:bldP spid="4" grpId="0" advAuto="0"/>
      <p:bldP spid="5" grpId="0" advAuto="0"/>
      <p:bldP spid="6" grpId="0" advAuto="0"/>
      <p:bldP spid="7" grpId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2609216" y="1574887"/>
            <a:ext cx="2981157" cy="4108378"/>
            <a:chOff x="1079500" y="969962"/>
            <a:chExt cx="8877301" cy="12233276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079500" y="4344988"/>
              <a:ext cx="5178425" cy="7847013"/>
            </a:xfrm>
            <a:custGeom>
              <a:avLst/>
              <a:gdLst>
                <a:gd name="T0" fmla="*/ 245 w 245"/>
                <a:gd name="T1" fmla="*/ 0 h 372"/>
                <a:gd name="T2" fmla="*/ 5 w 245"/>
                <a:gd name="T3" fmla="*/ 353 h 372"/>
                <a:gd name="T4" fmla="*/ 14 w 245"/>
                <a:gd name="T5" fmla="*/ 371 h 372"/>
                <a:gd name="T6" fmla="*/ 15 w 245"/>
                <a:gd name="T7" fmla="*/ 372 h 372"/>
                <a:gd name="T8" fmla="*/ 245 w 245"/>
                <a:gd name="T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372">
                  <a:moveTo>
                    <a:pt x="245" y="0"/>
                  </a:moveTo>
                  <a:cubicBezTo>
                    <a:pt x="97" y="179"/>
                    <a:pt x="1" y="321"/>
                    <a:pt x="5" y="353"/>
                  </a:cubicBezTo>
                  <a:cubicBezTo>
                    <a:pt x="7" y="358"/>
                    <a:pt x="11" y="366"/>
                    <a:pt x="14" y="371"/>
                  </a:cubicBezTo>
                  <a:cubicBezTo>
                    <a:pt x="15" y="372"/>
                    <a:pt x="15" y="372"/>
                    <a:pt x="15" y="372"/>
                  </a:cubicBezTo>
                  <a:cubicBezTo>
                    <a:pt x="0" y="335"/>
                    <a:pt x="129" y="148"/>
                    <a:pt x="245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565275" y="5335588"/>
              <a:ext cx="5178425" cy="7867650"/>
            </a:xfrm>
            <a:custGeom>
              <a:avLst/>
              <a:gdLst>
                <a:gd name="T0" fmla="*/ 245 w 245"/>
                <a:gd name="T1" fmla="*/ 0 h 373"/>
                <a:gd name="T2" fmla="*/ 5 w 245"/>
                <a:gd name="T3" fmla="*/ 353 h 373"/>
                <a:gd name="T4" fmla="*/ 14 w 245"/>
                <a:gd name="T5" fmla="*/ 372 h 373"/>
                <a:gd name="T6" fmla="*/ 15 w 245"/>
                <a:gd name="T7" fmla="*/ 373 h 373"/>
                <a:gd name="T8" fmla="*/ 245 w 245"/>
                <a:gd name="T9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373">
                  <a:moveTo>
                    <a:pt x="245" y="0"/>
                  </a:moveTo>
                  <a:cubicBezTo>
                    <a:pt x="97" y="180"/>
                    <a:pt x="1" y="322"/>
                    <a:pt x="5" y="353"/>
                  </a:cubicBezTo>
                  <a:cubicBezTo>
                    <a:pt x="7" y="359"/>
                    <a:pt x="11" y="367"/>
                    <a:pt x="14" y="372"/>
                  </a:cubicBezTo>
                  <a:cubicBezTo>
                    <a:pt x="15" y="373"/>
                    <a:pt x="15" y="373"/>
                    <a:pt x="15" y="373"/>
                  </a:cubicBezTo>
                  <a:cubicBezTo>
                    <a:pt x="0" y="335"/>
                    <a:pt x="130" y="149"/>
                    <a:pt x="245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954463" y="1011237"/>
              <a:ext cx="5283199" cy="6391276"/>
            </a:xfrm>
            <a:custGeom>
              <a:avLst/>
              <a:gdLst>
                <a:gd name="T0" fmla="*/ 84 w 250"/>
                <a:gd name="T1" fmla="*/ 232 h 303"/>
                <a:gd name="T2" fmla="*/ 79 w 250"/>
                <a:gd name="T3" fmla="*/ 226 h 303"/>
                <a:gd name="T4" fmla="*/ 66 w 250"/>
                <a:gd name="T5" fmla="*/ 218 h 303"/>
                <a:gd name="T6" fmla="*/ 66 w 250"/>
                <a:gd name="T7" fmla="*/ 218 h 303"/>
                <a:gd name="T8" fmla="*/ 132 w 250"/>
                <a:gd name="T9" fmla="*/ 225 h 303"/>
                <a:gd name="T10" fmla="*/ 177 w 250"/>
                <a:gd name="T11" fmla="*/ 217 h 303"/>
                <a:gd name="T12" fmla="*/ 65 w 250"/>
                <a:gd name="T13" fmla="*/ 192 h 303"/>
                <a:gd name="T14" fmla="*/ 65 w 250"/>
                <a:gd name="T15" fmla="*/ 192 h 303"/>
                <a:gd name="T16" fmla="*/ 65 w 250"/>
                <a:gd name="T17" fmla="*/ 190 h 303"/>
                <a:gd name="T18" fmla="*/ 65 w 250"/>
                <a:gd name="T19" fmla="*/ 191 h 303"/>
                <a:gd name="T20" fmla="*/ 67 w 250"/>
                <a:gd name="T21" fmla="*/ 186 h 303"/>
                <a:gd name="T22" fmla="*/ 66 w 250"/>
                <a:gd name="T23" fmla="*/ 187 h 303"/>
                <a:gd name="T24" fmla="*/ 68 w 250"/>
                <a:gd name="T25" fmla="*/ 185 h 303"/>
                <a:gd name="T26" fmla="*/ 68 w 250"/>
                <a:gd name="T27" fmla="*/ 185 h 303"/>
                <a:gd name="T28" fmla="*/ 68 w 250"/>
                <a:gd name="T29" fmla="*/ 184 h 303"/>
                <a:gd name="T30" fmla="*/ 68 w 250"/>
                <a:gd name="T31" fmla="*/ 184 h 303"/>
                <a:gd name="T32" fmla="*/ 69 w 250"/>
                <a:gd name="T33" fmla="*/ 182 h 303"/>
                <a:gd name="T34" fmla="*/ 70 w 250"/>
                <a:gd name="T35" fmla="*/ 180 h 303"/>
                <a:gd name="T36" fmla="*/ 69 w 250"/>
                <a:gd name="T37" fmla="*/ 182 h 303"/>
                <a:gd name="T38" fmla="*/ 70 w 250"/>
                <a:gd name="T39" fmla="*/ 179 h 303"/>
                <a:gd name="T40" fmla="*/ 72 w 250"/>
                <a:gd name="T41" fmla="*/ 177 h 303"/>
                <a:gd name="T42" fmla="*/ 73 w 250"/>
                <a:gd name="T43" fmla="*/ 174 h 303"/>
                <a:gd name="T44" fmla="*/ 73 w 250"/>
                <a:gd name="T45" fmla="*/ 173 h 303"/>
                <a:gd name="T46" fmla="*/ 73 w 250"/>
                <a:gd name="T47" fmla="*/ 173 h 303"/>
                <a:gd name="T48" fmla="*/ 47 w 250"/>
                <a:gd name="T49" fmla="*/ 146 h 303"/>
                <a:gd name="T50" fmla="*/ 47 w 250"/>
                <a:gd name="T51" fmla="*/ 146 h 303"/>
                <a:gd name="T52" fmla="*/ 62 w 250"/>
                <a:gd name="T53" fmla="*/ 133 h 303"/>
                <a:gd name="T54" fmla="*/ 80 w 250"/>
                <a:gd name="T55" fmla="*/ 126 h 303"/>
                <a:gd name="T56" fmla="*/ 80 w 250"/>
                <a:gd name="T57" fmla="*/ 126 h 303"/>
                <a:gd name="T58" fmla="*/ 97 w 250"/>
                <a:gd name="T59" fmla="*/ 128 h 303"/>
                <a:gd name="T60" fmla="*/ 103 w 250"/>
                <a:gd name="T61" fmla="*/ 119 h 303"/>
                <a:gd name="T62" fmla="*/ 103 w 250"/>
                <a:gd name="T63" fmla="*/ 119 h 303"/>
                <a:gd name="T64" fmla="*/ 108 w 250"/>
                <a:gd name="T65" fmla="*/ 110 h 303"/>
                <a:gd name="T66" fmla="*/ 103 w 250"/>
                <a:gd name="T67" fmla="*/ 118 h 303"/>
                <a:gd name="T68" fmla="*/ 128 w 250"/>
                <a:gd name="T69" fmla="*/ 79 h 303"/>
                <a:gd name="T70" fmla="*/ 123 w 250"/>
                <a:gd name="T71" fmla="*/ 87 h 303"/>
                <a:gd name="T72" fmla="*/ 113 w 250"/>
                <a:gd name="T73" fmla="*/ 102 h 303"/>
                <a:gd name="T74" fmla="*/ 133 w 250"/>
                <a:gd name="T75" fmla="*/ 72 h 303"/>
                <a:gd name="T76" fmla="*/ 140 w 250"/>
                <a:gd name="T77" fmla="*/ 62 h 303"/>
                <a:gd name="T78" fmla="*/ 140 w 250"/>
                <a:gd name="T79" fmla="*/ 62 h 303"/>
                <a:gd name="T80" fmla="*/ 161 w 250"/>
                <a:gd name="T81" fmla="*/ 37 h 303"/>
                <a:gd name="T82" fmla="*/ 178 w 250"/>
                <a:gd name="T83" fmla="*/ 22 h 303"/>
                <a:gd name="T84" fmla="*/ 178 w 250"/>
                <a:gd name="T85" fmla="*/ 22 h 303"/>
                <a:gd name="T86" fmla="*/ 181 w 250"/>
                <a:gd name="T87" fmla="*/ 19 h 303"/>
                <a:gd name="T88" fmla="*/ 183 w 250"/>
                <a:gd name="T89" fmla="*/ 18 h 303"/>
                <a:gd name="T90" fmla="*/ 189 w 250"/>
                <a:gd name="T91" fmla="*/ 15 h 303"/>
                <a:gd name="T92" fmla="*/ 207 w 250"/>
                <a:gd name="T93" fmla="*/ 8 h 303"/>
                <a:gd name="T94" fmla="*/ 229 w 250"/>
                <a:gd name="T95" fmla="*/ 3 h 303"/>
                <a:gd name="T96" fmla="*/ 219 w 250"/>
                <a:gd name="T97" fmla="*/ 5 h 303"/>
                <a:gd name="T98" fmla="*/ 228 w 250"/>
                <a:gd name="T99" fmla="*/ 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0" h="303">
                  <a:moveTo>
                    <a:pt x="79" y="226"/>
                  </a:moveTo>
                  <a:cubicBezTo>
                    <a:pt x="77" y="227"/>
                    <a:pt x="77" y="227"/>
                    <a:pt x="77" y="227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92" y="239"/>
                    <a:pt x="92" y="239"/>
                    <a:pt x="92" y="239"/>
                  </a:cubicBezTo>
                  <a:cubicBezTo>
                    <a:pt x="94" y="239"/>
                    <a:pt x="94" y="239"/>
                    <a:pt x="94" y="239"/>
                  </a:cubicBezTo>
                  <a:cubicBezTo>
                    <a:pt x="79" y="226"/>
                    <a:pt x="79" y="226"/>
                    <a:pt x="79" y="226"/>
                  </a:cubicBezTo>
                  <a:moveTo>
                    <a:pt x="66" y="214"/>
                  </a:moveTo>
                  <a:cubicBezTo>
                    <a:pt x="66" y="214"/>
                    <a:pt x="66" y="214"/>
                    <a:pt x="66" y="214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7" y="218"/>
                    <a:pt x="67" y="218"/>
                    <a:pt x="67" y="218"/>
                  </a:cubicBezTo>
                  <a:cubicBezTo>
                    <a:pt x="67" y="218"/>
                    <a:pt x="67" y="218"/>
                    <a:pt x="67" y="218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6" y="214"/>
                    <a:pt x="66" y="214"/>
                    <a:pt x="66" y="214"/>
                  </a:cubicBezTo>
                  <a:moveTo>
                    <a:pt x="171" y="194"/>
                  </a:moveTo>
                  <a:cubicBezTo>
                    <a:pt x="156" y="207"/>
                    <a:pt x="142" y="217"/>
                    <a:pt x="132" y="225"/>
                  </a:cubicBezTo>
                  <a:cubicBezTo>
                    <a:pt x="133" y="238"/>
                    <a:pt x="98" y="287"/>
                    <a:pt x="98" y="287"/>
                  </a:cubicBezTo>
                  <a:cubicBezTo>
                    <a:pt x="98" y="303"/>
                    <a:pt x="98" y="303"/>
                    <a:pt x="98" y="303"/>
                  </a:cubicBezTo>
                  <a:cubicBezTo>
                    <a:pt x="129" y="271"/>
                    <a:pt x="171" y="249"/>
                    <a:pt x="177" y="217"/>
                  </a:cubicBezTo>
                  <a:cubicBezTo>
                    <a:pt x="179" y="205"/>
                    <a:pt x="176" y="198"/>
                    <a:pt x="171" y="194"/>
                  </a:cubicBezTo>
                  <a:moveTo>
                    <a:pt x="65" y="192"/>
                  </a:moveTo>
                  <a:cubicBezTo>
                    <a:pt x="65" y="192"/>
                    <a:pt x="65" y="192"/>
                    <a:pt x="65" y="192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6" y="211"/>
                    <a:pt x="66" y="211"/>
                    <a:pt x="66" y="211"/>
                  </a:cubicBezTo>
                  <a:cubicBezTo>
                    <a:pt x="65" y="192"/>
                    <a:pt x="65" y="192"/>
                    <a:pt x="65" y="192"/>
                  </a:cubicBezTo>
                  <a:moveTo>
                    <a:pt x="66" y="188"/>
                  </a:moveTo>
                  <a:cubicBezTo>
                    <a:pt x="66" y="188"/>
                    <a:pt x="66" y="188"/>
                    <a:pt x="66" y="188"/>
                  </a:cubicBezTo>
                  <a:cubicBezTo>
                    <a:pt x="66" y="189"/>
                    <a:pt x="65" y="190"/>
                    <a:pt x="65" y="190"/>
                  </a:cubicBezTo>
                  <a:cubicBezTo>
                    <a:pt x="65" y="190"/>
                    <a:pt x="65" y="190"/>
                    <a:pt x="65" y="190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1"/>
                    <a:pt x="65" y="191"/>
                    <a:pt x="65" y="191"/>
                  </a:cubicBezTo>
                  <a:cubicBezTo>
                    <a:pt x="65" y="190"/>
                    <a:pt x="65" y="189"/>
                    <a:pt x="66" y="188"/>
                  </a:cubicBezTo>
                  <a:moveTo>
                    <a:pt x="67" y="186"/>
                  </a:moveTo>
                  <a:cubicBezTo>
                    <a:pt x="67" y="186"/>
                    <a:pt x="67" y="186"/>
                    <a:pt x="67" y="186"/>
                  </a:cubicBezTo>
                  <a:cubicBezTo>
                    <a:pt x="67" y="187"/>
                    <a:pt x="67" y="187"/>
                    <a:pt x="67" y="187"/>
                  </a:cubicBezTo>
                  <a:cubicBezTo>
                    <a:pt x="67" y="187"/>
                    <a:pt x="66" y="187"/>
                    <a:pt x="66" y="187"/>
                  </a:cubicBezTo>
                  <a:cubicBezTo>
                    <a:pt x="67" y="187"/>
                    <a:pt x="67" y="186"/>
                    <a:pt x="67" y="186"/>
                  </a:cubicBezTo>
                  <a:moveTo>
                    <a:pt x="68" y="185"/>
                  </a:moveTo>
                  <a:cubicBezTo>
                    <a:pt x="68" y="185"/>
                    <a:pt x="68" y="185"/>
                    <a:pt x="68" y="185"/>
                  </a:cubicBezTo>
                  <a:cubicBezTo>
                    <a:pt x="68" y="185"/>
                    <a:pt x="68" y="185"/>
                    <a:pt x="68" y="185"/>
                  </a:cubicBezTo>
                  <a:cubicBezTo>
                    <a:pt x="67" y="185"/>
                    <a:pt x="67" y="185"/>
                    <a:pt x="67" y="185"/>
                  </a:cubicBezTo>
                  <a:cubicBezTo>
                    <a:pt x="67" y="185"/>
                    <a:pt x="67" y="185"/>
                    <a:pt x="68" y="185"/>
                  </a:cubicBezTo>
                  <a:cubicBezTo>
                    <a:pt x="68" y="185"/>
                    <a:pt x="68" y="185"/>
                    <a:pt x="68" y="185"/>
                  </a:cubicBezTo>
                  <a:moveTo>
                    <a:pt x="68" y="184"/>
                  </a:moveTo>
                  <a:cubicBezTo>
                    <a:pt x="68" y="184"/>
                    <a:pt x="68" y="184"/>
                    <a:pt x="68" y="184"/>
                  </a:cubicBezTo>
                  <a:cubicBezTo>
                    <a:pt x="68" y="184"/>
                    <a:pt x="68" y="184"/>
                    <a:pt x="68" y="184"/>
                  </a:cubicBezTo>
                  <a:cubicBezTo>
                    <a:pt x="68" y="185"/>
                    <a:pt x="68" y="185"/>
                    <a:pt x="68" y="185"/>
                  </a:cubicBezTo>
                  <a:cubicBezTo>
                    <a:pt x="68" y="184"/>
                    <a:pt x="68" y="184"/>
                    <a:pt x="68" y="184"/>
                  </a:cubicBezTo>
                  <a:cubicBezTo>
                    <a:pt x="68" y="184"/>
                    <a:pt x="68" y="184"/>
                    <a:pt x="68" y="184"/>
                  </a:cubicBezTo>
                  <a:moveTo>
                    <a:pt x="69" y="182"/>
                  </a:moveTo>
                  <a:cubicBezTo>
                    <a:pt x="69" y="182"/>
                    <a:pt x="69" y="182"/>
                    <a:pt x="69" y="182"/>
                  </a:cubicBezTo>
                  <a:cubicBezTo>
                    <a:pt x="69" y="182"/>
                    <a:pt x="69" y="182"/>
                    <a:pt x="69" y="182"/>
                  </a:cubicBezTo>
                  <a:cubicBezTo>
                    <a:pt x="69" y="182"/>
                    <a:pt x="69" y="182"/>
                    <a:pt x="69" y="182"/>
                  </a:cubicBezTo>
                  <a:moveTo>
                    <a:pt x="70" y="180"/>
                  </a:moveTo>
                  <a:cubicBezTo>
                    <a:pt x="70" y="180"/>
                    <a:pt x="70" y="180"/>
                    <a:pt x="70" y="180"/>
                  </a:cubicBezTo>
                  <a:cubicBezTo>
                    <a:pt x="70" y="180"/>
                    <a:pt x="70" y="181"/>
                    <a:pt x="69" y="181"/>
                  </a:cubicBezTo>
                  <a:cubicBezTo>
                    <a:pt x="69" y="182"/>
                    <a:pt x="69" y="182"/>
                    <a:pt x="69" y="182"/>
                  </a:cubicBezTo>
                  <a:cubicBezTo>
                    <a:pt x="70" y="181"/>
                    <a:pt x="70" y="180"/>
                    <a:pt x="70" y="180"/>
                  </a:cubicBezTo>
                  <a:moveTo>
                    <a:pt x="71" y="179"/>
                  </a:moveTo>
                  <a:cubicBezTo>
                    <a:pt x="70" y="179"/>
                    <a:pt x="70" y="179"/>
                    <a:pt x="70" y="179"/>
                  </a:cubicBezTo>
                  <a:cubicBezTo>
                    <a:pt x="70" y="180"/>
                    <a:pt x="70" y="180"/>
                    <a:pt x="70" y="180"/>
                  </a:cubicBezTo>
                  <a:cubicBezTo>
                    <a:pt x="71" y="179"/>
                    <a:pt x="71" y="179"/>
                    <a:pt x="71" y="179"/>
                  </a:cubicBezTo>
                  <a:moveTo>
                    <a:pt x="72" y="177"/>
                  </a:moveTo>
                  <a:cubicBezTo>
                    <a:pt x="71" y="177"/>
                    <a:pt x="71" y="178"/>
                    <a:pt x="71" y="178"/>
                  </a:cubicBezTo>
                  <a:cubicBezTo>
                    <a:pt x="71" y="178"/>
                    <a:pt x="71" y="177"/>
                    <a:pt x="72" y="177"/>
                  </a:cubicBezTo>
                  <a:moveTo>
                    <a:pt x="73" y="174"/>
                  </a:moveTo>
                  <a:cubicBezTo>
                    <a:pt x="73" y="174"/>
                    <a:pt x="73" y="175"/>
                    <a:pt x="72" y="175"/>
                  </a:cubicBezTo>
                  <a:cubicBezTo>
                    <a:pt x="73" y="175"/>
                    <a:pt x="73" y="174"/>
                    <a:pt x="73" y="174"/>
                  </a:cubicBezTo>
                  <a:moveTo>
                    <a:pt x="73" y="173"/>
                  </a:move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3" y="173"/>
                    <a:pt x="73" y="173"/>
                    <a:pt x="73" y="173"/>
                  </a:cubicBezTo>
                  <a:moveTo>
                    <a:pt x="47" y="146"/>
                  </a:moveTo>
                  <a:cubicBezTo>
                    <a:pt x="31" y="166"/>
                    <a:pt x="18" y="195"/>
                    <a:pt x="0" y="220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18" y="195"/>
                    <a:pt x="31" y="166"/>
                    <a:pt x="47" y="146"/>
                  </a:cubicBezTo>
                  <a:moveTo>
                    <a:pt x="73" y="128"/>
                  </a:moveTo>
                  <a:cubicBezTo>
                    <a:pt x="72" y="128"/>
                    <a:pt x="72" y="128"/>
                    <a:pt x="72" y="128"/>
                  </a:cubicBezTo>
                  <a:cubicBezTo>
                    <a:pt x="68" y="129"/>
                    <a:pt x="65" y="131"/>
                    <a:pt x="62" y="133"/>
                  </a:cubicBezTo>
                  <a:cubicBezTo>
                    <a:pt x="65" y="131"/>
                    <a:pt x="68" y="129"/>
                    <a:pt x="72" y="128"/>
                  </a:cubicBezTo>
                  <a:cubicBezTo>
                    <a:pt x="72" y="128"/>
                    <a:pt x="72" y="128"/>
                    <a:pt x="73" y="128"/>
                  </a:cubicBezTo>
                  <a:moveTo>
                    <a:pt x="80" y="126"/>
                  </a:moveTo>
                  <a:cubicBezTo>
                    <a:pt x="80" y="126"/>
                    <a:pt x="80" y="126"/>
                    <a:pt x="80" y="126"/>
                  </a:cubicBezTo>
                  <a:cubicBezTo>
                    <a:pt x="80" y="126"/>
                    <a:pt x="79" y="126"/>
                    <a:pt x="79" y="126"/>
                  </a:cubicBezTo>
                  <a:cubicBezTo>
                    <a:pt x="79" y="126"/>
                    <a:pt x="80" y="126"/>
                    <a:pt x="80" y="126"/>
                  </a:cubicBezTo>
                  <a:moveTo>
                    <a:pt x="100" y="123"/>
                  </a:moveTo>
                  <a:cubicBezTo>
                    <a:pt x="100" y="124"/>
                    <a:pt x="100" y="124"/>
                    <a:pt x="100" y="124"/>
                  </a:cubicBezTo>
                  <a:cubicBezTo>
                    <a:pt x="99" y="126"/>
                    <a:pt x="98" y="127"/>
                    <a:pt x="97" y="128"/>
                  </a:cubicBezTo>
                  <a:cubicBezTo>
                    <a:pt x="98" y="127"/>
                    <a:pt x="99" y="126"/>
                    <a:pt x="100" y="124"/>
                  </a:cubicBezTo>
                  <a:cubicBezTo>
                    <a:pt x="100" y="124"/>
                    <a:pt x="100" y="124"/>
                    <a:pt x="100" y="123"/>
                  </a:cubicBezTo>
                  <a:moveTo>
                    <a:pt x="103" y="119"/>
                  </a:moveTo>
                  <a:cubicBezTo>
                    <a:pt x="102" y="120"/>
                    <a:pt x="101" y="122"/>
                    <a:pt x="101" y="123"/>
                  </a:cubicBezTo>
                  <a:cubicBezTo>
                    <a:pt x="101" y="123"/>
                    <a:pt x="101" y="123"/>
                    <a:pt x="101" y="123"/>
                  </a:cubicBezTo>
                  <a:cubicBezTo>
                    <a:pt x="101" y="122"/>
                    <a:pt x="102" y="121"/>
                    <a:pt x="103" y="119"/>
                  </a:cubicBezTo>
                  <a:moveTo>
                    <a:pt x="111" y="106"/>
                  </a:moveTo>
                  <a:cubicBezTo>
                    <a:pt x="110" y="107"/>
                    <a:pt x="109" y="108"/>
                    <a:pt x="108" y="110"/>
                  </a:cubicBezTo>
                  <a:cubicBezTo>
                    <a:pt x="108" y="110"/>
                    <a:pt x="108" y="110"/>
                    <a:pt x="108" y="110"/>
                  </a:cubicBezTo>
                  <a:cubicBezTo>
                    <a:pt x="107" y="113"/>
                    <a:pt x="105" y="115"/>
                    <a:pt x="104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3" y="118"/>
                    <a:pt x="103" y="118"/>
                    <a:pt x="103" y="118"/>
                  </a:cubicBezTo>
                  <a:cubicBezTo>
                    <a:pt x="106" y="114"/>
                    <a:pt x="108" y="110"/>
                    <a:pt x="111" y="106"/>
                  </a:cubicBezTo>
                  <a:moveTo>
                    <a:pt x="128" y="79"/>
                  </a:moveTo>
                  <a:cubicBezTo>
                    <a:pt x="128" y="79"/>
                    <a:pt x="128" y="79"/>
                    <a:pt x="128" y="79"/>
                  </a:cubicBezTo>
                  <a:cubicBezTo>
                    <a:pt x="127" y="81"/>
                    <a:pt x="125" y="83"/>
                    <a:pt x="123" y="86"/>
                  </a:cubicBezTo>
                  <a:cubicBezTo>
                    <a:pt x="123" y="87"/>
                    <a:pt x="123" y="87"/>
                    <a:pt x="123" y="87"/>
                  </a:cubicBezTo>
                  <a:cubicBezTo>
                    <a:pt x="121" y="89"/>
                    <a:pt x="120" y="91"/>
                    <a:pt x="118" y="94"/>
                  </a:cubicBezTo>
                  <a:cubicBezTo>
                    <a:pt x="118" y="94"/>
                    <a:pt x="118" y="94"/>
                    <a:pt x="118" y="94"/>
                  </a:cubicBezTo>
                  <a:cubicBezTo>
                    <a:pt x="116" y="97"/>
                    <a:pt x="115" y="99"/>
                    <a:pt x="113" y="102"/>
                  </a:cubicBezTo>
                  <a:cubicBezTo>
                    <a:pt x="113" y="102"/>
                    <a:pt x="113" y="102"/>
                    <a:pt x="113" y="102"/>
                  </a:cubicBezTo>
                  <a:cubicBezTo>
                    <a:pt x="118" y="94"/>
                    <a:pt x="123" y="86"/>
                    <a:pt x="128" y="79"/>
                  </a:cubicBezTo>
                  <a:moveTo>
                    <a:pt x="133" y="72"/>
                  </a:moveTo>
                  <a:cubicBezTo>
                    <a:pt x="132" y="73"/>
                    <a:pt x="132" y="74"/>
                    <a:pt x="131" y="75"/>
                  </a:cubicBezTo>
                  <a:cubicBezTo>
                    <a:pt x="132" y="74"/>
                    <a:pt x="132" y="73"/>
                    <a:pt x="133" y="72"/>
                  </a:cubicBezTo>
                  <a:moveTo>
                    <a:pt x="140" y="62"/>
                  </a:moveTo>
                  <a:cubicBezTo>
                    <a:pt x="140" y="62"/>
                    <a:pt x="140" y="63"/>
                    <a:pt x="139" y="63"/>
                  </a:cubicBezTo>
                  <a:cubicBezTo>
                    <a:pt x="139" y="63"/>
                    <a:pt x="139" y="63"/>
                    <a:pt x="139" y="63"/>
                  </a:cubicBezTo>
                  <a:cubicBezTo>
                    <a:pt x="139" y="63"/>
                    <a:pt x="140" y="63"/>
                    <a:pt x="140" y="62"/>
                  </a:cubicBezTo>
                  <a:moveTo>
                    <a:pt x="161" y="37"/>
                  </a:moveTo>
                  <a:cubicBezTo>
                    <a:pt x="161" y="37"/>
                    <a:pt x="161" y="37"/>
                    <a:pt x="161" y="37"/>
                  </a:cubicBezTo>
                  <a:cubicBezTo>
                    <a:pt x="161" y="37"/>
                    <a:pt x="161" y="37"/>
                    <a:pt x="161" y="37"/>
                  </a:cubicBezTo>
                  <a:cubicBezTo>
                    <a:pt x="161" y="37"/>
                    <a:pt x="161" y="37"/>
                    <a:pt x="161" y="37"/>
                  </a:cubicBezTo>
                  <a:moveTo>
                    <a:pt x="178" y="22"/>
                  </a:moveTo>
                  <a:cubicBezTo>
                    <a:pt x="178" y="22"/>
                    <a:pt x="178" y="22"/>
                    <a:pt x="178" y="22"/>
                  </a:cubicBezTo>
                  <a:cubicBezTo>
                    <a:pt x="176" y="23"/>
                    <a:pt x="174" y="25"/>
                    <a:pt x="172" y="26"/>
                  </a:cubicBezTo>
                  <a:cubicBezTo>
                    <a:pt x="172" y="26"/>
                    <a:pt x="172" y="26"/>
                    <a:pt x="172" y="26"/>
                  </a:cubicBezTo>
                  <a:cubicBezTo>
                    <a:pt x="174" y="25"/>
                    <a:pt x="176" y="23"/>
                    <a:pt x="178" y="22"/>
                  </a:cubicBezTo>
                  <a:moveTo>
                    <a:pt x="181" y="19"/>
                  </a:moveTo>
                  <a:cubicBezTo>
                    <a:pt x="180" y="20"/>
                    <a:pt x="179" y="21"/>
                    <a:pt x="178" y="22"/>
                  </a:cubicBezTo>
                  <a:cubicBezTo>
                    <a:pt x="179" y="21"/>
                    <a:pt x="180" y="20"/>
                    <a:pt x="181" y="19"/>
                  </a:cubicBezTo>
                  <a:moveTo>
                    <a:pt x="189" y="15"/>
                  </a:moveTo>
                  <a:cubicBezTo>
                    <a:pt x="189" y="15"/>
                    <a:pt x="189" y="15"/>
                    <a:pt x="189" y="15"/>
                  </a:cubicBezTo>
                  <a:cubicBezTo>
                    <a:pt x="187" y="16"/>
                    <a:pt x="185" y="17"/>
                    <a:pt x="183" y="18"/>
                  </a:cubicBezTo>
                  <a:cubicBezTo>
                    <a:pt x="183" y="18"/>
                    <a:pt x="183" y="18"/>
                    <a:pt x="183" y="18"/>
                  </a:cubicBezTo>
                  <a:cubicBezTo>
                    <a:pt x="185" y="17"/>
                    <a:pt x="187" y="16"/>
                    <a:pt x="189" y="15"/>
                  </a:cubicBezTo>
                  <a:cubicBezTo>
                    <a:pt x="189" y="15"/>
                    <a:pt x="189" y="15"/>
                    <a:pt x="189" y="15"/>
                  </a:cubicBezTo>
                  <a:moveTo>
                    <a:pt x="208" y="8"/>
                  </a:moveTo>
                  <a:cubicBezTo>
                    <a:pt x="208" y="8"/>
                    <a:pt x="208" y="8"/>
                    <a:pt x="208" y="8"/>
                  </a:cubicBezTo>
                  <a:cubicBezTo>
                    <a:pt x="208" y="8"/>
                    <a:pt x="208" y="8"/>
                    <a:pt x="207" y="8"/>
                  </a:cubicBezTo>
                  <a:cubicBezTo>
                    <a:pt x="208" y="8"/>
                    <a:pt x="208" y="8"/>
                    <a:pt x="208" y="8"/>
                  </a:cubicBezTo>
                  <a:moveTo>
                    <a:pt x="229" y="3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227" y="3"/>
                    <a:pt x="226" y="4"/>
                    <a:pt x="224" y="4"/>
                  </a:cubicBezTo>
                  <a:cubicBezTo>
                    <a:pt x="223" y="4"/>
                    <a:pt x="223" y="4"/>
                    <a:pt x="223" y="4"/>
                  </a:cubicBezTo>
                  <a:cubicBezTo>
                    <a:pt x="222" y="4"/>
                    <a:pt x="221" y="4"/>
                    <a:pt x="219" y="5"/>
                  </a:cubicBezTo>
                  <a:cubicBezTo>
                    <a:pt x="222" y="4"/>
                    <a:pt x="226" y="3"/>
                    <a:pt x="229" y="3"/>
                  </a:cubicBezTo>
                  <a:moveTo>
                    <a:pt x="250" y="0"/>
                  </a:moveTo>
                  <a:cubicBezTo>
                    <a:pt x="244" y="0"/>
                    <a:pt x="236" y="1"/>
                    <a:pt x="228" y="2"/>
                  </a:cubicBezTo>
                  <a:cubicBezTo>
                    <a:pt x="236" y="1"/>
                    <a:pt x="243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348288" y="5462588"/>
              <a:ext cx="0" cy="63500"/>
            </a:xfrm>
            <a:custGeom>
              <a:avLst/>
              <a:gdLst>
                <a:gd name="T0" fmla="*/ 0 h 3"/>
                <a:gd name="T1" fmla="*/ 0 h 3"/>
                <a:gd name="T2" fmla="*/ 3 h 3"/>
                <a:gd name="T3" fmla="*/ 3 h 3"/>
                <a:gd name="T4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D5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481513" y="5630863"/>
              <a:ext cx="866775" cy="1455738"/>
            </a:xfrm>
            <a:custGeom>
              <a:avLst/>
              <a:gdLst>
                <a:gd name="T0" fmla="*/ 39 w 41"/>
                <a:gd name="T1" fmla="*/ 0 h 69"/>
                <a:gd name="T2" fmla="*/ 31 w 41"/>
                <a:gd name="T3" fmla="*/ 8 h 69"/>
                <a:gd name="T4" fmla="*/ 13 w 41"/>
                <a:gd name="T5" fmla="*/ 33 h 69"/>
                <a:gd name="T6" fmla="*/ 3 w 41"/>
                <a:gd name="T7" fmla="*/ 69 h 69"/>
                <a:gd name="T8" fmla="*/ 5 w 41"/>
                <a:gd name="T9" fmla="*/ 69 h 69"/>
                <a:gd name="T10" fmla="*/ 41 w 41"/>
                <a:gd name="T11" fmla="*/ 1 h 69"/>
                <a:gd name="T12" fmla="*/ 39 w 41"/>
                <a:gd name="T1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9">
                  <a:moveTo>
                    <a:pt x="39" y="0"/>
                  </a:moveTo>
                  <a:cubicBezTo>
                    <a:pt x="36" y="2"/>
                    <a:pt x="34" y="5"/>
                    <a:pt x="31" y="8"/>
                  </a:cubicBezTo>
                  <a:cubicBezTo>
                    <a:pt x="25" y="16"/>
                    <a:pt x="19" y="24"/>
                    <a:pt x="13" y="33"/>
                  </a:cubicBezTo>
                  <a:cubicBezTo>
                    <a:pt x="0" y="55"/>
                    <a:pt x="3" y="69"/>
                    <a:pt x="3" y="69"/>
                  </a:cubicBezTo>
                  <a:cubicBezTo>
                    <a:pt x="3" y="69"/>
                    <a:pt x="3" y="69"/>
                    <a:pt x="5" y="69"/>
                  </a:cubicBezTo>
                  <a:cubicBezTo>
                    <a:pt x="5" y="66"/>
                    <a:pt x="3" y="37"/>
                    <a:pt x="41" y="1"/>
                  </a:cubicBezTo>
                  <a:cubicBezTo>
                    <a:pt x="39" y="0"/>
                    <a:pt x="39" y="0"/>
                    <a:pt x="39" y="0"/>
                  </a:cubicBezTo>
                </a:path>
              </a:pathLst>
            </a:custGeom>
            <a:solidFill>
              <a:srgbClr val="A7A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756150" y="5800725"/>
              <a:ext cx="381000" cy="527050"/>
            </a:xfrm>
            <a:custGeom>
              <a:avLst/>
              <a:gdLst>
                <a:gd name="T0" fmla="*/ 18 w 18"/>
                <a:gd name="T1" fmla="*/ 0 h 25"/>
                <a:gd name="T2" fmla="*/ 0 w 18"/>
                <a:gd name="T3" fmla="*/ 25 h 25"/>
                <a:gd name="T4" fmla="*/ 18 w 18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5">
                  <a:moveTo>
                    <a:pt x="18" y="0"/>
                  </a:moveTo>
                  <a:cubicBezTo>
                    <a:pt x="10" y="9"/>
                    <a:pt x="4" y="17"/>
                    <a:pt x="0" y="25"/>
                  </a:cubicBezTo>
                  <a:cubicBezTo>
                    <a:pt x="6" y="16"/>
                    <a:pt x="12" y="8"/>
                    <a:pt x="18" y="0"/>
                  </a:cubicBezTo>
                </a:path>
              </a:pathLst>
            </a:custGeom>
            <a:solidFill>
              <a:srgbClr val="6D5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370514" y="5060950"/>
              <a:ext cx="1098550" cy="992188"/>
            </a:xfrm>
            <a:custGeom>
              <a:avLst/>
              <a:gdLst>
                <a:gd name="T0" fmla="*/ 692 w 692"/>
                <a:gd name="T1" fmla="*/ 585 h 625"/>
                <a:gd name="T2" fmla="*/ 0 w 692"/>
                <a:gd name="T3" fmla="*/ 0 h 625"/>
                <a:gd name="T4" fmla="*/ 26 w 692"/>
                <a:gd name="T5" fmla="*/ 333 h 625"/>
                <a:gd name="T6" fmla="*/ 359 w 692"/>
                <a:gd name="T7" fmla="*/ 625 h 625"/>
                <a:gd name="T8" fmla="*/ 692 w 692"/>
                <a:gd name="T9" fmla="*/ 58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2" h="625">
                  <a:moveTo>
                    <a:pt x="692" y="585"/>
                  </a:moveTo>
                  <a:lnTo>
                    <a:pt x="0" y="0"/>
                  </a:lnTo>
                  <a:lnTo>
                    <a:pt x="26" y="333"/>
                  </a:lnTo>
                  <a:lnTo>
                    <a:pt x="359" y="625"/>
                  </a:lnTo>
                  <a:lnTo>
                    <a:pt x="692" y="58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5370513" y="5060950"/>
              <a:ext cx="1098550" cy="992188"/>
            </a:xfrm>
            <a:custGeom>
              <a:avLst/>
              <a:gdLst>
                <a:gd name="T0" fmla="*/ 692 w 692"/>
                <a:gd name="T1" fmla="*/ 585 h 625"/>
                <a:gd name="T2" fmla="*/ 0 w 692"/>
                <a:gd name="T3" fmla="*/ 0 h 625"/>
                <a:gd name="T4" fmla="*/ 26 w 692"/>
                <a:gd name="T5" fmla="*/ 333 h 625"/>
                <a:gd name="T6" fmla="*/ 359 w 692"/>
                <a:gd name="T7" fmla="*/ 625 h 625"/>
                <a:gd name="T8" fmla="*/ 692 w 692"/>
                <a:gd name="T9" fmla="*/ 58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2" h="625">
                  <a:moveTo>
                    <a:pt x="692" y="585"/>
                  </a:moveTo>
                  <a:lnTo>
                    <a:pt x="0" y="0"/>
                  </a:lnTo>
                  <a:lnTo>
                    <a:pt x="26" y="333"/>
                  </a:lnTo>
                  <a:lnTo>
                    <a:pt x="359" y="625"/>
                  </a:lnTo>
                  <a:lnTo>
                    <a:pt x="692" y="5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5370513" y="969962"/>
              <a:ext cx="4586288" cy="4999038"/>
            </a:xfrm>
            <a:custGeom>
              <a:avLst/>
              <a:gdLst>
                <a:gd name="T0" fmla="*/ 51 w 217"/>
                <a:gd name="T1" fmla="*/ 237 h 237"/>
                <a:gd name="T2" fmla="*/ 0 w 217"/>
                <a:gd name="T3" fmla="*/ 194 h 237"/>
                <a:gd name="T4" fmla="*/ 124 w 217"/>
                <a:gd name="T5" fmla="*/ 17 h 237"/>
                <a:gd name="T6" fmla="*/ 207 w 217"/>
                <a:gd name="T7" fmla="*/ 1 h 237"/>
                <a:gd name="T8" fmla="*/ 206 w 217"/>
                <a:gd name="T9" fmla="*/ 86 h 237"/>
                <a:gd name="T10" fmla="*/ 51 w 217"/>
                <a:gd name="T11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" h="237">
                  <a:moveTo>
                    <a:pt x="51" y="237"/>
                  </a:move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69" y="45"/>
                    <a:pt x="124" y="17"/>
                  </a:cubicBezTo>
                  <a:cubicBezTo>
                    <a:pt x="156" y="0"/>
                    <a:pt x="207" y="1"/>
                    <a:pt x="207" y="1"/>
                  </a:cubicBezTo>
                  <a:cubicBezTo>
                    <a:pt x="207" y="1"/>
                    <a:pt x="217" y="53"/>
                    <a:pt x="206" y="86"/>
                  </a:cubicBezTo>
                  <a:cubicBezTo>
                    <a:pt x="187" y="138"/>
                    <a:pt x="51" y="237"/>
                    <a:pt x="51" y="23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7483475" y="1960563"/>
              <a:ext cx="1543050" cy="1519238"/>
            </a:xfrm>
            <a:custGeom>
              <a:avLst/>
              <a:gdLst>
                <a:gd name="T0" fmla="*/ 61 w 73"/>
                <a:gd name="T1" fmla="*/ 57 h 72"/>
                <a:gd name="T2" fmla="*/ 16 w 73"/>
                <a:gd name="T3" fmla="*/ 61 h 72"/>
                <a:gd name="T4" fmla="*/ 12 w 73"/>
                <a:gd name="T5" fmla="*/ 16 h 72"/>
                <a:gd name="T6" fmla="*/ 57 w 73"/>
                <a:gd name="T7" fmla="*/ 12 h 72"/>
                <a:gd name="T8" fmla="*/ 61 w 73"/>
                <a:gd name="T9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2">
                  <a:moveTo>
                    <a:pt x="61" y="57"/>
                  </a:moveTo>
                  <a:cubicBezTo>
                    <a:pt x="50" y="71"/>
                    <a:pt x="29" y="72"/>
                    <a:pt x="16" y="61"/>
                  </a:cubicBezTo>
                  <a:cubicBezTo>
                    <a:pt x="2" y="49"/>
                    <a:pt x="0" y="29"/>
                    <a:pt x="12" y="16"/>
                  </a:cubicBezTo>
                  <a:cubicBezTo>
                    <a:pt x="23" y="2"/>
                    <a:pt x="44" y="0"/>
                    <a:pt x="57" y="12"/>
                  </a:cubicBezTo>
                  <a:cubicBezTo>
                    <a:pt x="71" y="23"/>
                    <a:pt x="73" y="44"/>
                    <a:pt x="61" y="57"/>
                  </a:cubicBezTo>
                </a:path>
              </a:pathLst>
            </a:custGeom>
            <a:solidFill>
              <a:srgbClr val="113A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631113" y="2108200"/>
              <a:ext cx="1247775" cy="1244600"/>
            </a:xfrm>
            <a:custGeom>
              <a:avLst/>
              <a:gdLst>
                <a:gd name="T0" fmla="*/ 49 w 59"/>
                <a:gd name="T1" fmla="*/ 46 h 59"/>
                <a:gd name="T2" fmla="*/ 13 w 59"/>
                <a:gd name="T3" fmla="*/ 49 h 59"/>
                <a:gd name="T4" fmla="*/ 10 w 59"/>
                <a:gd name="T5" fmla="*/ 13 h 59"/>
                <a:gd name="T6" fmla="*/ 46 w 59"/>
                <a:gd name="T7" fmla="*/ 10 h 59"/>
                <a:gd name="T8" fmla="*/ 49 w 59"/>
                <a:gd name="T9" fmla="*/ 4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59">
                  <a:moveTo>
                    <a:pt x="49" y="46"/>
                  </a:moveTo>
                  <a:cubicBezTo>
                    <a:pt x="40" y="57"/>
                    <a:pt x="24" y="59"/>
                    <a:pt x="13" y="49"/>
                  </a:cubicBezTo>
                  <a:cubicBezTo>
                    <a:pt x="2" y="40"/>
                    <a:pt x="0" y="24"/>
                    <a:pt x="10" y="13"/>
                  </a:cubicBezTo>
                  <a:cubicBezTo>
                    <a:pt x="19" y="2"/>
                    <a:pt x="35" y="0"/>
                    <a:pt x="46" y="10"/>
                  </a:cubicBezTo>
                  <a:cubicBezTo>
                    <a:pt x="57" y="19"/>
                    <a:pt x="59" y="35"/>
                    <a:pt x="49" y="46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8836025" y="969962"/>
              <a:ext cx="973138" cy="927100"/>
            </a:xfrm>
            <a:custGeom>
              <a:avLst/>
              <a:gdLst>
                <a:gd name="T0" fmla="*/ 46 w 46"/>
                <a:gd name="T1" fmla="*/ 44 h 44"/>
                <a:gd name="T2" fmla="*/ 42 w 46"/>
                <a:gd name="T3" fmla="*/ 1 h 44"/>
                <a:gd name="T4" fmla="*/ 0 w 46"/>
                <a:gd name="T5" fmla="*/ 4 h 44"/>
                <a:gd name="T6" fmla="*/ 46 w 46"/>
                <a:gd name="T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4">
                  <a:moveTo>
                    <a:pt x="46" y="44"/>
                  </a:moveTo>
                  <a:cubicBezTo>
                    <a:pt x="46" y="21"/>
                    <a:pt x="42" y="1"/>
                    <a:pt x="42" y="1"/>
                  </a:cubicBezTo>
                  <a:cubicBezTo>
                    <a:pt x="42" y="1"/>
                    <a:pt x="22" y="0"/>
                    <a:pt x="0" y="4"/>
                  </a:cubicBezTo>
                  <a:cubicBezTo>
                    <a:pt x="46" y="44"/>
                    <a:pt x="46" y="44"/>
                    <a:pt x="46" y="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5411788" y="3500438"/>
              <a:ext cx="2430463" cy="2405063"/>
            </a:xfrm>
            <a:custGeom>
              <a:avLst/>
              <a:gdLst>
                <a:gd name="T0" fmla="*/ 0 w 115"/>
                <a:gd name="T1" fmla="*/ 69 h 114"/>
                <a:gd name="T2" fmla="*/ 54 w 115"/>
                <a:gd name="T3" fmla="*/ 114 h 114"/>
                <a:gd name="T4" fmla="*/ 115 w 115"/>
                <a:gd name="T5" fmla="*/ 65 h 114"/>
                <a:gd name="T6" fmla="*/ 37 w 115"/>
                <a:gd name="T7" fmla="*/ 0 h 114"/>
                <a:gd name="T8" fmla="*/ 0 w 115"/>
                <a:gd name="T9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14">
                  <a:moveTo>
                    <a:pt x="0" y="69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63" y="107"/>
                    <a:pt x="88" y="88"/>
                    <a:pt x="115" y="65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9" y="30"/>
                    <a:pt x="6" y="58"/>
                    <a:pt x="0" y="6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4016375" y="3479800"/>
              <a:ext cx="2198688" cy="2171700"/>
            </a:xfrm>
            <a:custGeom>
              <a:avLst/>
              <a:gdLst>
                <a:gd name="T0" fmla="*/ 72 w 104"/>
                <a:gd name="T1" fmla="*/ 71 h 103"/>
                <a:gd name="T2" fmla="*/ 16 w 104"/>
                <a:gd name="T3" fmla="*/ 100 h 103"/>
                <a:gd name="T4" fmla="*/ 0 w 104"/>
                <a:gd name="T5" fmla="*/ 103 h 103"/>
                <a:gd name="T6" fmla="*/ 71 w 104"/>
                <a:gd name="T7" fmla="*/ 11 h 103"/>
                <a:gd name="T8" fmla="*/ 104 w 104"/>
                <a:gd name="T9" fmla="*/ 33 h 103"/>
                <a:gd name="T10" fmla="*/ 72 w 104"/>
                <a:gd name="T11" fmla="*/ 7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103">
                  <a:moveTo>
                    <a:pt x="72" y="71"/>
                  </a:moveTo>
                  <a:cubicBezTo>
                    <a:pt x="92" y="25"/>
                    <a:pt x="16" y="100"/>
                    <a:pt x="16" y="100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26" y="67"/>
                    <a:pt x="41" y="22"/>
                    <a:pt x="71" y="11"/>
                  </a:cubicBezTo>
                  <a:cubicBezTo>
                    <a:pt x="103" y="0"/>
                    <a:pt x="104" y="33"/>
                    <a:pt x="104" y="33"/>
                  </a:cubicBezTo>
                  <a:cubicBezTo>
                    <a:pt x="72" y="71"/>
                    <a:pt x="72" y="71"/>
                    <a:pt x="72" y="7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067425" y="4913313"/>
              <a:ext cx="1797050" cy="2489200"/>
            </a:xfrm>
            <a:custGeom>
              <a:avLst/>
              <a:gdLst>
                <a:gd name="T0" fmla="*/ 20 w 85"/>
                <a:gd name="T1" fmla="*/ 42 h 118"/>
                <a:gd name="T2" fmla="*/ 1 w 85"/>
                <a:gd name="T3" fmla="*/ 101 h 118"/>
                <a:gd name="T4" fmla="*/ 0 w 85"/>
                <a:gd name="T5" fmla="*/ 118 h 118"/>
                <a:gd name="T6" fmla="*/ 80 w 85"/>
                <a:gd name="T7" fmla="*/ 32 h 118"/>
                <a:gd name="T8" fmla="*/ 52 w 85"/>
                <a:gd name="T9" fmla="*/ 4 h 118"/>
                <a:gd name="T10" fmla="*/ 20 w 85"/>
                <a:gd name="T11" fmla="*/ 42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18">
                  <a:moveTo>
                    <a:pt x="20" y="42"/>
                  </a:moveTo>
                  <a:cubicBezTo>
                    <a:pt x="63" y="14"/>
                    <a:pt x="1" y="101"/>
                    <a:pt x="1" y="10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32" y="86"/>
                    <a:pt x="74" y="64"/>
                    <a:pt x="80" y="32"/>
                  </a:cubicBezTo>
                  <a:cubicBezTo>
                    <a:pt x="85" y="0"/>
                    <a:pt x="52" y="4"/>
                    <a:pt x="52" y="4"/>
                  </a:cubicBezTo>
                  <a:lnTo>
                    <a:pt x="20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4503738" y="5610225"/>
              <a:ext cx="1416050" cy="1476375"/>
            </a:xfrm>
            <a:custGeom>
              <a:avLst/>
              <a:gdLst>
                <a:gd name="T0" fmla="*/ 41 w 67"/>
                <a:gd name="T1" fmla="*/ 0 h 70"/>
                <a:gd name="T2" fmla="*/ 67 w 67"/>
                <a:gd name="T3" fmla="*/ 22 h 70"/>
                <a:gd name="T4" fmla="*/ 4 w 67"/>
                <a:gd name="T5" fmla="*/ 70 h 70"/>
                <a:gd name="T6" fmla="*/ 41 w 67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70">
                  <a:moveTo>
                    <a:pt x="41" y="0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33" y="67"/>
                    <a:pt x="4" y="70"/>
                    <a:pt x="4" y="70"/>
                  </a:cubicBezTo>
                  <a:cubicBezTo>
                    <a:pt x="4" y="70"/>
                    <a:pt x="0" y="40"/>
                    <a:pt x="41" y="0"/>
                  </a:cubicBezTo>
                </a:path>
              </a:pathLst>
            </a:custGeom>
            <a:solidFill>
              <a:srgbClr val="FFD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4926013" y="5651500"/>
              <a:ext cx="950913" cy="1055688"/>
            </a:xfrm>
            <a:custGeom>
              <a:avLst/>
              <a:gdLst>
                <a:gd name="T0" fmla="*/ 23 w 45"/>
                <a:gd name="T1" fmla="*/ 0 h 50"/>
                <a:gd name="T2" fmla="*/ 45 w 45"/>
                <a:gd name="T3" fmla="*/ 19 h 50"/>
                <a:gd name="T4" fmla="*/ 0 w 45"/>
                <a:gd name="T5" fmla="*/ 50 h 50"/>
                <a:gd name="T6" fmla="*/ 23 w 45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50">
                  <a:moveTo>
                    <a:pt x="23" y="0"/>
                  </a:moveTo>
                  <a:cubicBezTo>
                    <a:pt x="45" y="19"/>
                    <a:pt x="45" y="19"/>
                    <a:pt x="45" y="19"/>
                  </a:cubicBezTo>
                  <a:cubicBezTo>
                    <a:pt x="29" y="38"/>
                    <a:pt x="0" y="50"/>
                    <a:pt x="0" y="50"/>
                  </a:cubicBezTo>
                  <a:cubicBezTo>
                    <a:pt x="0" y="50"/>
                    <a:pt x="7" y="16"/>
                    <a:pt x="23" y="0"/>
                  </a:cubicBezTo>
                </a:path>
              </a:pathLst>
            </a:custGeom>
            <a:solidFill>
              <a:srgbClr val="FFAC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5116513" y="5694363"/>
              <a:ext cx="719138" cy="781050"/>
            </a:xfrm>
            <a:custGeom>
              <a:avLst/>
              <a:gdLst>
                <a:gd name="T0" fmla="*/ 16 w 34"/>
                <a:gd name="T1" fmla="*/ 0 h 37"/>
                <a:gd name="T2" fmla="*/ 34 w 34"/>
                <a:gd name="T3" fmla="*/ 15 h 37"/>
                <a:gd name="T4" fmla="*/ 0 w 34"/>
                <a:gd name="T5" fmla="*/ 37 h 37"/>
                <a:gd name="T6" fmla="*/ 16 w 34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37">
                  <a:moveTo>
                    <a:pt x="16" y="0"/>
                  </a:moveTo>
                  <a:cubicBezTo>
                    <a:pt x="34" y="15"/>
                    <a:pt x="34" y="15"/>
                    <a:pt x="34" y="15"/>
                  </a:cubicBezTo>
                  <a:cubicBezTo>
                    <a:pt x="18" y="34"/>
                    <a:pt x="0" y="37"/>
                    <a:pt x="0" y="37"/>
                  </a:cubicBezTo>
                  <a:cubicBezTo>
                    <a:pt x="0" y="37"/>
                    <a:pt x="1" y="16"/>
                    <a:pt x="16" y="0"/>
                  </a:cubicBezTo>
                </a:path>
              </a:pathLst>
            </a:custGeom>
            <a:solidFill>
              <a:srgbClr val="E06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5307013" y="1117600"/>
              <a:ext cx="3275013" cy="3943350"/>
            </a:xfrm>
            <a:custGeom>
              <a:avLst/>
              <a:gdLst>
                <a:gd name="T0" fmla="*/ 0 w 155"/>
                <a:gd name="T1" fmla="*/ 187 h 187"/>
                <a:gd name="T2" fmla="*/ 0 w 155"/>
                <a:gd name="T3" fmla="*/ 187 h 187"/>
                <a:gd name="T4" fmla="*/ 1 w 155"/>
                <a:gd name="T5" fmla="*/ 186 h 187"/>
                <a:gd name="T6" fmla="*/ 2 w 155"/>
                <a:gd name="T7" fmla="*/ 183 h 187"/>
                <a:gd name="T8" fmla="*/ 2 w 155"/>
                <a:gd name="T9" fmla="*/ 182 h 187"/>
                <a:gd name="T10" fmla="*/ 3 w 155"/>
                <a:gd name="T11" fmla="*/ 181 h 187"/>
                <a:gd name="T12" fmla="*/ 3 w 155"/>
                <a:gd name="T13" fmla="*/ 180 h 187"/>
                <a:gd name="T14" fmla="*/ 4 w 155"/>
                <a:gd name="T15" fmla="*/ 180 h 187"/>
                <a:gd name="T16" fmla="*/ 4 w 155"/>
                <a:gd name="T17" fmla="*/ 180 h 187"/>
                <a:gd name="T18" fmla="*/ 5 w 155"/>
                <a:gd name="T19" fmla="*/ 177 h 187"/>
                <a:gd name="T20" fmla="*/ 5 w 155"/>
                <a:gd name="T21" fmla="*/ 177 h 187"/>
                <a:gd name="T22" fmla="*/ 5 w 155"/>
                <a:gd name="T23" fmla="*/ 177 h 187"/>
                <a:gd name="T24" fmla="*/ 5 w 155"/>
                <a:gd name="T25" fmla="*/ 177 h 187"/>
                <a:gd name="T26" fmla="*/ 5 w 155"/>
                <a:gd name="T27" fmla="*/ 177 h 187"/>
                <a:gd name="T28" fmla="*/ 7 w 155"/>
                <a:gd name="T29" fmla="*/ 174 h 187"/>
                <a:gd name="T30" fmla="*/ 7 w 155"/>
                <a:gd name="T31" fmla="*/ 173 h 187"/>
                <a:gd name="T32" fmla="*/ 8 w 155"/>
                <a:gd name="T33" fmla="*/ 170 h 187"/>
                <a:gd name="T34" fmla="*/ 8 w 155"/>
                <a:gd name="T35" fmla="*/ 172 h 187"/>
                <a:gd name="T36" fmla="*/ 8 w 155"/>
                <a:gd name="T37" fmla="*/ 171 h 187"/>
                <a:gd name="T38" fmla="*/ 8 w 155"/>
                <a:gd name="T39" fmla="*/ 170 h 187"/>
                <a:gd name="T40" fmla="*/ 9 w 155"/>
                <a:gd name="T41" fmla="*/ 169 h 187"/>
                <a:gd name="T42" fmla="*/ 9 w 155"/>
                <a:gd name="T43" fmla="*/ 169 h 187"/>
                <a:gd name="T44" fmla="*/ 33 w 155"/>
                <a:gd name="T45" fmla="*/ 123 h 187"/>
                <a:gd name="T46" fmla="*/ 33 w 155"/>
                <a:gd name="T47" fmla="*/ 124 h 187"/>
                <a:gd name="T48" fmla="*/ 33 w 155"/>
                <a:gd name="T49" fmla="*/ 123 h 187"/>
                <a:gd name="T50" fmla="*/ 37 w 155"/>
                <a:gd name="T51" fmla="*/ 118 h 187"/>
                <a:gd name="T52" fmla="*/ 36 w 155"/>
                <a:gd name="T53" fmla="*/ 118 h 187"/>
                <a:gd name="T54" fmla="*/ 37 w 155"/>
                <a:gd name="T55" fmla="*/ 118 h 187"/>
                <a:gd name="T56" fmla="*/ 39 w 155"/>
                <a:gd name="T57" fmla="*/ 113 h 187"/>
                <a:gd name="T58" fmla="*/ 39 w 155"/>
                <a:gd name="T59" fmla="*/ 114 h 187"/>
                <a:gd name="T60" fmla="*/ 39 w 155"/>
                <a:gd name="T61" fmla="*/ 113 h 187"/>
                <a:gd name="T62" fmla="*/ 47 w 155"/>
                <a:gd name="T63" fmla="*/ 101 h 187"/>
                <a:gd name="T64" fmla="*/ 49 w 155"/>
                <a:gd name="T65" fmla="*/ 97 h 187"/>
                <a:gd name="T66" fmla="*/ 64 w 155"/>
                <a:gd name="T67" fmla="*/ 74 h 187"/>
                <a:gd name="T68" fmla="*/ 67 w 155"/>
                <a:gd name="T69" fmla="*/ 70 h 187"/>
                <a:gd name="T70" fmla="*/ 69 w 155"/>
                <a:gd name="T71" fmla="*/ 67 h 187"/>
                <a:gd name="T72" fmla="*/ 70 w 155"/>
                <a:gd name="T73" fmla="*/ 65 h 187"/>
                <a:gd name="T74" fmla="*/ 75 w 155"/>
                <a:gd name="T75" fmla="*/ 58 h 187"/>
                <a:gd name="T76" fmla="*/ 76 w 155"/>
                <a:gd name="T77" fmla="*/ 57 h 187"/>
                <a:gd name="T78" fmla="*/ 81 w 155"/>
                <a:gd name="T79" fmla="*/ 51 h 187"/>
                <a:gd name="T80" fmla="*/ 86 w 155"/>
                <a:gd name="T81" fmla="*/ 44 h 187"/>
                <a:gd name="T82" fmla="*/ 92 w 155"/>
                <a:gd name="T83" fmla="*/ 38 h 187"/>
                <a:gd name="T84" fmla="*/ 108 w 155"/>
                <a:gd name="T85" fmla="*/ 21 h 187"/>
                <a:gd name="T86" fmla="*/ 97 w 155"/>
                <a:gd name="T87" fmla="*/ 32 h 187"/>
                <a:gd name="T88" fmla="*/ 103 w 155"/>
                <a:gd name="T89" fmla="*/ 26 h 187"/>
                <a:gd name="T90" fmla="*/ 108 w 155"/>
                <a:gd name="T91" fmla="*/ 21 h 187"/>
                <a:gd name="T92" fmla="*/ 114 w 155"/>
                <a:gd name="T93" fmla="*/ 17 h 187"/>
                <a:gd name="T94" fmla="*/ 114 w 155"/>
                <a:gd name="T95" fmla="*/ 17 h 187"/>
                <a:gd name="T96" fmla="*/ 117 w 155"/>
                <a:gd name="T97" fmla="*/ 14 h 187"/>
                <a:gd name="T98" fmla="*/ 119 w 155"/>
                <a:gd name="T99" fmla="*/ 13 h 187"/>
                <a:gd name="T100" fmla="*/ 125 w 155"/>
                <a:gd name="T101" fmla="*/ 10 h 187"/>
                <a:gd name="T102" fmla="*/ 130 w 155"/>
                <a:gd name="T103" fmla="*/ 8 h 187"/>
                <a:gd name="T104" fmla="*/ 134 w 155"/>
                <a:gd name="T105" fmla="*/ 6 h 187"/>
                <a:gd name="T106" fmla="*/ 139 w 155"/>
                <a:gd name="T107" fmla="*/ 4 h 187"/>
                <a:gd name="T108" fmla="*/ 155 w 155"/>
                <a:gd name="T109" fmla="*/ 0 h 187"/>
                <a:gd name="T110" fmla="*/ 144 w 155"/>
                <a:gd name="T111" fmla="*/ 3 h 187"/>
                <a:gd name="T112" fmla="*/ 150 w 155"/>
                <a:gd name="T113" fmla="*/ 1 h 187"/>
                <a:gd name="T114" fmla="*/ 154 w 155"/>
                <a:gd name="T115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5" h="187">
                  <a:moveTo>
                    <a:pt x="1" y="186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1" y="187"/>
                    <a:pt x="1" y="187"/>
                    <a:pt x="1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1" y="186"/>
                    <a:pt x="1" y="186"/>
                    <a:pt x="1" y="186"/>
                  </a:cubicBezTo>
                  <a:moveTo>
                    <a:pt x="2" y="182"/>
                  </a:moveTo>
                  <a:cubicBezTo>
                    <a:pt x="2" y="183"/>
                    <a:pt x="2" y="183"/>
                    <a:pt x="2" y="183"/>
                  </a:cubicBezTo>
                  <a:cubicBezTo>
                    <a:pt x="2" y="183"/>
                    <a:pt x="2" y="183"/>
                    <a:pt x="2" y="183"/>
                  </a:cubicBezTo>
                  <a:cubicBezTo>
                    <a:pt x="2" y="183"/>
                    <a:pt x="2" y="183"/>
                    <a:pt x="2" y="182"/>
                  </a:cubicBezTo>
                  <a:moveTo>
                    <a:pt x="3" y="180"/>
                  </a:moveTo>
                  <a:cubicBezTo>
                    <a:pt x="3" y="180"/>
                    <a:pt x="3" y="181"/>
                    <a:pt x="3" y="181"/>
                  </a:cubicBezTo>
                  <a:cubicBezTo>
                    <a:pt x="3" y="180"/>
                    <a:pt x="3" y="180"/>
                    <a:pt x="3" y="180"/>
                  </a:cubicBezTo>
                  <a:cubicBezTo>
                    <a:pt x="3" y="180"/>
                    <a:pt x="3" y="180"/>
                    <a:pt x="3" y="180"/>
                  </a:cubicBezTo>
                  <a:moveTo>
                    <a:pt x="4" y="180"/>
                  </a:moveTo>
                  <a:cubicBezTo>
                    <a:pt x="4" y="180"/>
                    <a:pt x="4" y="180"/>
                    <a:pt x="4" y="180"/>
                  </a:cubicBezTo>
                  <a:cubicBezTo>
                    <a:pt x="4" y="180"/>
                    <a:pt x="4" y="180"/>
                    <a:pt x="4" y="180"/>
                  </a:cubicBezTo>
                  <a:cubicBezTo>
                    <a:pt x="4" y="180"/>
                    <a:pt x="4" y="180"/>
                    <a:pt x="4" y="180"/>
                  </a:cubicBezTo>
                  <a:moveTo>
                    <a:pt x="5" y="177"/>
                  </a:moveTo>
                  <a:cubicBezTo>
                    <a:pt x="5" y="177"/>
                    <a:pt x="5" y="177"/>
                    <a:pt x="5" y="177"/>
                  </a:cubicBezTo>
                  <a:cubicBezTo>
                    <a:pt x="5" y="178"/>
                    <a:pt x="4" y="178"/>
                    <a:pt x="4" y="179"/>
                  </a:cubicBezTo>
                  <a:cubicBezTo>
                    <a:pt x="4" y="178"/>
                    <a:pt x="5" y="178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moveTo>
                    <a:pt x="5" y="177"/>
                  </a:move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cubicBezTo>
                    <a:pt x="5" y="177"/>
                    <a:pt x="5" y="177"/>
                    <a:pt x="5" y="177"/>
                  </a:cubicBezTo>
                  <a:moveTo>
                    <a:pt x="7" y="173"/>
                  </a:moveTo>
                  <a:cubicBezTo>
                    <a:pt x="7" y="173"/>
                    <a:pt x="7" y="174"/>
                    <a:pt x="7" y="174"/>
                  </a:cubicBezTo>
                  <a:cubicBezTo>
                    <a:pt x="7" y="174"/>
                    <a:pt x="7" y="174"/>
                    <a:pt x="7" y="174"/>
                  </a:cubicBezTo>
                  <a:cubicBezTo>
                    <a:pt x="7" y="174"/>
                    <a:pt x="7" y="173"/>
                    <a:pt x="7" y="173"/>
                  </a:cubicBezTo>
                  <a:moveTo>
                    <a:pt x="8" y="170"/>
                  </a:moveTo>
                  <a:cubicBezTo>
                    <a:pt x="8" y="170"/>
                    <a:pt x="8" y="170"/>
                    <a:pt x="8" y="170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8" y="171"/>
                    <a:pt x="8" y="172"/>
                    <a:pt x="8" y="172"/>
                  </a:cubicBezTo>
                  <a:cubicBezTo>
                    <a:pt x="8" y="172"/>
                    <a:pt x="8" y="172"/>
                    <a:pt x="8" y="171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8" y="170"/>
                    <a:pt x="8" y="170"/>
                    <a:pt x="8" y="170"/>
                  </a:cubicBezTo>
                  <a:cubicBezTo>
                    <a:pt x="8" y="170"/>
                    <a:pt x="8" y="170"/>
                    <a:pt x="8" y="170"/>
                  </a:cubicBezTo>
                  <a:moveTo>
                    <a:pt x="9" y="168"/>
                  </a:moveTo>
                  <a:cubicBezTo>
                    <a:pt x="9" y="169"/>
                    <a:pt x="9" y="169"/>
                    <a:pt x="9" y="169"/>
                  </a:cubicBezTo>
                  <a:cubicBezTo>
                    <a:pt x="9" y="169"/>
                    <a:pt x="9" y="169"/>
                    <a:pt x="9" y="169"/>
                  </a:cubicBezTo>
                  <a:cubicBezTo>
                    <a:pt x="9" y="169"/>
                    <a:pt x="9" y="169"/>
                    <a:pt x="9" y="169"/>
                  </a:cubicBezTo>
                  <a:cubicBezTo>
                    <a:pt x="9" y="168"/>
                    <a:pt x="9" y="168"/>
                    <a:pt x="9" y="168"/>
                  </a:cubicBezTo>
                  <a:moveTo>
                    <a:pt x="33" y="123"/>
                  </a:moveTo>
                  <a:cubicBezTo>
                    <a:pt x="33" y="123"/>
                    <a:pt x="33" y="123"/>
                    <a:pt x="33" y="123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23"/>
                    <a:pt x="33" y="123"/>
                    <a:pt x="33" y="123"/>
                  </a:cubicBezTo>
                  <a:moveTo>
                    <a:pt x="37" y="118"/>
                  </a:moveTo>
                  <a:cubicBezTo>
                    <a:pt x="37" y="118"/>
                    <a:pt x="37" y="118"/>
                    <a:pt x="37" y="118"/>
                  </a:cubicBezTo>
                  <a:cubicBezTo>
                    <a:pt x="37" y="118"/>
                    <a:pt x="36" y="118"/>
                    <a:pt x="36" y="118"/>
                  </a:cubicBezTo>
                  <a:cubicBezTo>
                    <a:pt x="36" y="118"/>
                    <a:pt x="36" y="118"/>
                    <a:pt x="37" y="118"/>
                  </a:cubicBezTo>
                  <a:cubicBezTo>
                    <a:pt x="37" y="118"/>
                    <a:pt x="37" y="118"/>
                    <a:pt x="37" y="118"/>
                  </a:cubicBezTo>
                  <a:cubicBezTo>
                    <a:pt x="37" y="118"/>
                    <a:pt x="37" y="118"/>
                    <a:pt x="37" y="118"/>
                  </a:cubicBezTo>
                  <a:moveTo>
                    <a:pt x="39" y="113"/>
                  </a:moveTo>
                  <a:cubicBezTo>
                    <a:pt x="39" y="113"/>
                    <a:pt x="39" y="113"/>
                    <a:pt x="39" y="113"/>
                  </a:cubicBezTo>
                  <a:cubicBezTo>
                    <a:pt x="39" y="113"/>
                    <a:pt x="39" y="114"/>
                    <a:pt x="39" y="114"/>
                  </a:cubicBezTo>
                  <a:cubicBezTo>
                    <a:pt x="39" y="114"/>
                    <a:pt x="39" y="114"/>
                    <a:pt x="39" y="113"/>
                  </a:cubicBezTo>
                  <a:cubicBezTo>
                    <a:pt x="39" y="113"/>
                    <a:pt x="39" y="113"/>
                    <a:pt x="39" y="113"/>
                  </a:cubicBezTo>
                  <a:moveTo>
                    <a:pt x="49" y="97"/>
                  </a:moveTo>
                  <a:cubicBezTo>
                    <a:pt x="48" y="98"/>
                    <a:pt x="47" y="100"/>
                    <a:pt x="47" y="101"/>
                  </a:cubicBezTo>
                  <a:cubicBezTo>
                    <a:pt x="47" y="100"/>
                    <a:pt x="48" y="99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moveTo>
                    <a:pt x="67" y="70"/>
                  </a:moveTo>
                  <a:cubicBezTo>
                    <a:pt x="66" y="71"/>
                    <a:pt x="65" y="72"/>
                    <a:pt x="64" y="74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5" y="72"/>
                    <a:pt x="66" y="71"/>
                    <a:pt x="67" y="70"/>
                  </a:cubicBezTo>
                  <a:moveTo>
                    <a:pt x="75" y="58"/>
                  </a:moveTo>
                  <a:cubicBezTo>
                    <a:pt x="73" y="61"/>
                    <a:pt x="71" y="64"/>
                    <a:pt x="69" y="67"/>
                  </a:cubicBezTo>
                  <a:cubicBezTo>
                    <a:pt x="69" y="67"/>
                    <a:pt x="69" y="67"/>
                    <a:pt x="69" y="66"/>
                  </a:cubicBezTo>
                  <a:cubicBezTo>
                    <a:pt x="70" y="65"/>
                    <a:pt x="70" y="65"/>
                    <a:pt x="70" y="65"/>
                  </a:cubicBezTo>
                  <a:cubicBezTo>
                    <a:pt x="72" y="63"/>
                    <a:pt x="73" y="61"/>
                    <a:pt x="75" y="59"/>
                  </a:cubicBezTo>
                  <a:cubicBezTo>
                    <a:pt x="75" y="58"/>
                    <a:pt x="75" y="58"/>
                    <a:pt x="75" y="58"/>
                  </a:cubicBezTo>
                  <a:moveTo>
                    <a:pt x="97" y="32"/>
                  </a:moveTo>
                  <a:cubicBezTo>
                    <a:pt x="90" y="40"/>
                    <a:pt x="83" y="48"/>
                    <a:pt x="76" y="57"/>
                  </a:cubicBezTo>
                  <a:cubicBezTo>
                    <a:pt x="77" y="55"/>
                    <a:pt x="79" y="54"/>
                    <a:pt x="80" y="52"/>
                  </a:cubicBezTo>
                  <a:cubicBezTo>
                    <a:pt x="81" y="51"/>
                    <a:pt x="81" y="51"/>
                    <a:pt x="81" y="51"/>
                  </a:cubicBezTo>
                  <a:cubicBezTo>
                    <a:pt x="82" y="49"/>
                    <a:pt x="84" y="47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8" y="42"/>
                    <a:pt x="90" y="40"/>
                    <a:pt x="91" y="38"/>
                  </a:cubicBezTo>
                  <a:cubicBezTo>
                    <a:pt x="92" y="38"/>
                    <a:pt x="92" y="38"/>
                    <a:pt x="92" y="38"/>
                  </a:cubicBezTo>
                  <a:cubicBezTo>
                    <a:pt x="93" y="36"/>
                    <a:pt x="95" y="34"/>
                    <a:pt x="97" y="32"/>
                  </a:cubicBezTo>
                  <a:moveTo>
                    <a:pt x="108" y="21"/>
                  </a:moveTo>
                  <a:cubicBezTo>
                    <a:pt x="104" y="25"/>
                    <a:pt x="101" y="28"/>
                    <a:pt x="97" y="32"/>
                  </a:cubicBezTo>
                  <a:cubicBezTo>
                    <a:pt x="97" y="32"/>
                    <a:pt x="97" y="32"/>
                    <a:pt x="97" y="32"/>
                  </a:cubicBezTo>
                  <a:cubicBezTo>
                    <a:pt x="99" y="30"/>
                    <a:pt x="101" y="28"/>
                    <a:pt x="102" y="27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5" y="25"/>
                    <a:pt x="106" y="23"/>
                    <a:pt x="108" y="22"/>
                  </a:cubicBezTo>
                  <a:cubicBezTo>
                    <a:pt x="108" y="21"/>
                    <a:pt x="108" y="21"/>
                    <a:pt x="108" y="21"/>
                  </a:cubicBezTo>
                  <a:moveTo>
                    <a:pt x="114" y="17"/>
                  </a:moveTo>
                  <a:cubicBezTo>
                    <a:pt x="114" y="17"/>
                    <a:pt x="114" y="17"/>
                    <a:pt x="114" y="17"/>
                  </a:cubicBezTo>
                  <a:cubicBezTo>
                    <a:pt x="114" y="17"/>
                    <a:pt x="114" y="17"/>
                    <a:pt x="114" y="17"/>
                  </a:cubicBezTo>
                  <a:cubicBezTo>
                    <a:pt x="114" y="17"/>
                    <a:pt x="114" y="17"/>
                    <a:pt x="114" y="17"/>
                  </a:cubicBezTo>
                  <a:moveTo>
                    <a:pt x="119" y="13"/>
                  </a:moveTo>
                  <a:cubicBezTo>
                    <a:pt x="119" y="14"/>
                    <a:pt x="118" y="14"/>
                    <a:pt x="117" y="14"/>
                  </a:cubicBezTo>
                  <a:cubicBezTo>
                    <a:pt x="118" y="14"/>
                    <a:pt x="119" y="14"/>
                    <a:pt x="119" y="13"/>
                  </a:cubicBezTo>
                  <a:cubicBezTo>
                    <a:pt x="119" y="13"/>
                    <a:pt x="119" y="13"/>
                    <a:pt x="119" y="13"/>
                  </a:cubicBezTo>
                  <a:moveTo>
                    <a:pt x="143" y="3"/>
                  </a:moveTo>
                  <a:cubicBezTo>
                    <a:pt x="137" y="5"/>
                    <a:pt x="131" y="7"/>
                    <a:pt x="125" y="10"/>
                  </a:cubicBezTo>
                  <a:cubicBezTo>
                    <a:pt x="126" y="9"/>
                    <a:pt x="128" y="9"/>
                    <a:pt x="129" y="8"/>
                  </a:cubicBezTo>
                  <a:cubicBezTo>
                    <a:pt x="129" y="8"/>
                    <a:pt x="129" y="8"/>
                    <a:pt x="130" y="8"/>
                  </a:cubicBezTo>
                  <a:cubicBezTo>
                    <a:pt x="131" y="7"/>
                    <a:pt x="132" y="6"/>
                    <a:pt x="134" y="6"/>
                  </a:cubicBezTo>
                  <a:cubicBezTo>
                    <a:pt x="134" y="6"/>
                    <a:pt x="134" y="6"/>
                    <a:pt x="134" y="6"/>
                  </a:cubicBezTo>
                  <a:cubicBezTo>
                    <a:pt x="135" y="5"/>
                    <a:pt x="137" y="5"/>
                    <a:pt x="138" y="4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41" y="3"/>
                    <a:pt x="142" y="3"/>
                    <a:pt x="143" y="3"/>
                  </a:cubicBezTo>
                  <a:moveTo>
                    <a:pt x="155" y="0"/>
                  </a:moveTo>
                  <a:cubicBezTo>
                    <a:pt x="152" y="1"/>
                    <a:pt x="148" y="1"/>
                    <a:pt x="144" y="3"/>
                  </a:cubicBezTo>
                  <a:cubicBezTo>
                    <a:pt x="144" y="3"/>
                    <a:pt x="144" y="3"/>
                    <a:pt x="144" y="3"/>
                  </a:cubicBezTo>
                  <a:cubicBezTo>
                    <a:pt x="145" y="2"/>
                    <a:pt x="147" y="2"/>
                    <a:pt x="149" y="1"/>
                  </a:cubicBezTo>
                  <a:cubicBezTo>
                    <a:pt x="149" y="1"/>
                    <a:pt x="149" y="1"/>
                    <a:pt x="150" y="1"/>
                  </a:cubicBezTo>
                  <a:cubicBezTo>
                    <a:pt x="151" y="1"/>
                    <a:pt x="153" y="0"/>
                    <a:pt x="154" y="0"/>
                  </a:cubicBezTo>
                  <a:cubicBezTo>
                    <a:pt x="154" y="0"/>
                    <a:pt x="154" y="0"/>
                    <a:pt x="154" y="0"/>
                  </a:cubicBezTo>
                  <a:cubicBezTo>
                    <a:pt x="155" y="0"/>
                    <a:pt x="155" y="0"/>
                    <a:pt x="155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5307013" y="1011238"/>
              <a:ext cx="3930650" cy="4789488"/>
            </a:xfrm>
            <a:custGeom>
              <a:avLst/>
              <a:gdLst>
                <a:gd name="T0" fmla="*/ 2 w 186"/>
                <a:gd name="T1" fmla="*/ 218 h 227"/>
                <a:gd name="T2" fmla="*/ 7 w 186"/>
                <a:gd name="T3" fmla="*/ 222 h 227"/>
                <a:gd name="T4" fmla="*/ 15 w 186"/>
                <a:gd name="T5" fmla="*/ 226 h 227"/>
                <a:gd name="T6" fmla="*/ 12 w 186"/>
                <a:gd name="T7" fmla="*/ 200 h 227"/>
                <a:gd name="T8" fmla="*/ 12 w 186"/>
                <a:gd name="T9" fmla="*/ 200 h 227"/>
                <a:gd name="T10" fmla="*/ 9 w 186"/>
                <a:gd name="T11" fmla="*/ 173 h 227"/>
                <a:gd name="T12" fmla="*/ 9 w 186"/>
                <a:gd name="T13" fmla="*/ 174 h 227"/>
                <a:gd name="T14" fmla="*/ 8 w 186"/>
                <a:gd name="T15" fmla="*/ 175 h 227"/>
                <a:gd name="T16" fmla="*/ 8 w 186"/>
                <a:gd name="T17" fmla="*/ 177 h 227"/>
                <a:gd name="T18" fmla="*/ 7 w 186"/>
                <a:gd name="T19" fmla="*/ 179 h 227"/>
                <a:gd name="T20" fmla="*/ 5 w 186"/>
                <a:gd name="T21" fmla="*/ 182 h 227"/>
                <a:gd name="T22" fmla="*/ 5 w 186"/>
                <a:gd name="T23" fmla="*/ 182 h 227"/>
                <a:gd name="T24" fmla="*/ 4 w 186"/>
                <a:gd name="T25" fmla="*/ 185 h 227"/>
                <a:gd name="T26" fmla="*/ 4 w 186"/>
                <a:gd name="T27" fmla="*/ 185 h 227"/>
                <a:gd name="T28" fmla="*/ 3 w 186"/>
                <a:gd name="T29" fmla="*/ 186 h 227"/>
                <a:gd name="T30" fmla="*/ 2 w 186"/>
                <a:gd name="T31" fmla="*/ 188 h 227"/>
                <a:gd name="T32" fmla="*/ 0 w 186"/>
                <a:gd name="T33" fmla="*/ 192 h 227"/>
                <a:gd name="T34" fmla="*/ 4 w 186"/>
                <a:gd name="T35" fmla="*/ 208 h 227"/>
                <a:gd name="T36" fmla="*/ 11 w 186"/>
                <a:gd name="T37" fmla="*/ 199 h 227"/>
                <a:gd name="T38" fmla="*/ 11 w 186"/>
                <a:gd name="T39" fmla="*/ 173 h 227"/>
                <a:gd name="T40" fmla="*/ 164 w 186"/>
                <a:gd name="T41" fmla="*/ 2 h 227"/>
                <a:gd name="T42" fmla="*/ 155 w 186"/>
                <a:gd name="T43" fmla="*/ 5 h 227"/>
                <a:gd name="T44" fmla="*/ 150 w 186"/>
                <a:gd name="T45" fmla="*/ 6 h 227"/>
                <a:gd name="T46" fmla="*/ 144 w 186"/>
                <a:gd name="T47" fmla="*/ 8 h 227"/>
                <a:gd name="T48" fmla="*/ 138 w 186"/>
                <a:gd name="T49" fmla="*/ 9 h 227"/>
                <a:gd name="T50" fmla="*/ 130 w 186"/>
                <a:gd name="T51" fmla="*/ 13 h 227"/>
                <a:gd name="T52" fmla="*/ 125 w 186"/>
                <a:gd name="T53" fmla="*/ 15 h 227"/>
                <a:gd name="T54" fmla="*/ 117 w 186"/>
                <a:gd name="T55" fmla="*/ 19 h 227"/>
                <a:gd name="T56" fmla="*/ 114 w 186"/>
                <a:gd name="T57" fmla="*/ 22 h 227"/>
                <a:gd name="T58" fmla="*/ 103 w 186"/>
                <a:gd name="T59" fmla="*/ 31 h 227"/>
                <a:gd name="T60" fmla="*/ 97 w 186"/>
                <a:gd name="T61" fmla="*/ 37 h 227"/>
                <a:gd name="T62" fmla="*/ 91 w 186"/>
                <a:gd name="T63" fmla="*/ 43 h 227"/>
                <a:gd name="T64" fmla="*/ 81 w 186"/>
                <a:gd name="T65" fmla="*/ 56 h 227"/>
                <a:gd name="T66" fmla="*/ 75 w 186"/>
                <a:gd name="T67" fmla="*/ 63 h 227"/>
                <a:gd name="T68" fmla="*/ 69 w 186"/>
                <a:gd name="T69" fmla="*/ 71 h 227"/>
                <a:gd name="T70" fmla="*/ 65 w 186"/>
                <a:gd name="T71" fmla="*/ 78 h 227"/>
                <a:gd name="T72" fmla="*/ 49 w 186"/>
                <a:gd name="T73" fmla="*/ 102 h 227"/>
                <a:gd name="T74" fmla="*/ 39 w 186"/>
                <a:gd name="T75" fmla="*/ 118 h 227"/>
                <a:gd name="T76" fmla="*/ 37 w 186"/>
                <a:gd name="T77" fmla="*/ 123 h 227"/>
                <a:gd name="T78" fmla="*/ 36 w 186"/>
                <a:gd name="T79" fmla="*/ 123 h 227"/>
                <a:gd name="T80" fmla="*/ 33 w 186"/>
                <a:gd name="T81" fmla="*/ 128 h 227"/>
                <a:gd name="T82" fmla="*/ 127 w 186"/>
                <a:gd name="T83" fmla="*/ 15 h 227"/>
                <a:gd name="T84" fmla="*/ 186 w 186"/>
                <a:gd name="T85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6" h="227">
                  <a:moveTo>
                    <a:pt x="4" y="211"/>
                  </a:moveTo>
                  <a:cubicBezTo>
                    <a:pt x="3" y="212"/>
                    <a:pt x="3" y="213"/>
                    <a:pt x="2" y="214"/>
                  </a:cubicBezTo>
                  <a:cubicBezTo>
                    <a:pt x="2" y="218"/>
                    <a:pt x="2" y="218"/>
                    <a:pt x="2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3" y="218"/>
                    <a:pt x="3" y="218"/>
                    <a:pt x="3" y="218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7" y="222"/>
                    <a:pt x="7" y="222"/>
                    <a:pt x="7" y="222"/>
                  </a:cubicBezTo>
                  <a:cubicBezTo>
                    <a:pt x="13" y="227"/>
                    <a:pt x="13" y="227"/>
                    <a:pt x="13" y="227"/>
                  </a:cubicBezTo>
                  <a:cubicBezTo>
                    <a:pt x="15" y="226"/>
                    <a:pt x="15" y="226"/>
                    <a:pt x="15" y="226"/>
                  </a:cubicBezTo>
                  <a:cubicBezTo>
                    <a:pt x="5" y="217"/>
                    <a:pt x="5" y="217"/>
                    <a:pt x="5" y="217"/>
                  </a:cubicBezTo>
                  <a:cubicBezTo>
                    <a:pt x="4" y="211"/>
                    <a:pt x="4" y="211"/>
                    <a:pt x="4" y="211"/>
                  </a:cubicBezTo>
                  <a:moveTo>
                    <a:pt x="12" y="200"/>
                  </a:moveTo>
                  <a:cubicBezTo>
                    <a:pt x="12" y="200"/>
                    <a:pt x="12" y="200"/>
                    <a:pt x="12" y="200"/>
                  </a:cubicBezTo>
                  <a:cubicBezTo>
                    <a:pt x="26" y="211"/>
                    <a:pt x="26" y="211"/>
                    <a:pt x="26" y="211"/>
                  </a:cubicBezTo>
                  <a:cubicBezTo>
                    <a:pt x="12" y="200"/>
                    <a:pt x="12" y="200"/>
                    <a:pt x="12" y="200"/>
                  </a:cubicBezTo>
                  <a:moveTo>
                    <a:pt x="11" y="173"/>
                  </a:moveTo>
                  <a:cubicBezTo>
                    <a:pt x="11" y="173"/>
                    <a:pt x="10" y="173"/>
                    <a:pt x="9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9" y="173"/>
                    <a:pt x="9" y="173"/>
                    <a:pt x="9" y="173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4"/>
                    <a:pt x="9" y="174"/>
                  </a:cubicBezTo>
                  <a:cubicBezTo>
                    <a:pt x="9" y="174"/>
                    <a:pt x="9" y="175"/>
                    <a:pt x="8" y="175"/>
                  </a:cubicBezTo>
                  <a:cubicBezTo>
                    <a:pt x="8" y="175"/>
                    <a:pt x="8" y="175"/>
                    <a:pt x="8" y="175"/>
                  </a:cubicBezTo>
                  <a:cubicBezTo>
                    <a:pt x="8" y="176"/>
                    <a:pt x="8" y="176"/>
                    <a:pt x="8" y="176"/>
                  </a:cubicBezTo>
                  <a:cubicBezTo>
                    <a:pt x="8" y="176"/>
                    <a:pt x="8" y="176"/>
                    <a:pt x="8" y="176"/>
                  </a:cubicBezTo>
                  <a:cubicBezTo>
                    <a:pt x="8" y="177"/>
                    <a:pt x="8" y="177"/>
                    <a:pt x="8" y="177"/>
                  </a:cubicBezTo>
                  <a:cubicBezTo>
                    <a:pt x="7" y="177"/>
                    <a:pt x="7" y="178"/>
                    <a:pt x="7" y="178"/>
                  </a:cubicBezTo>
                  <a:cubicBezTo>
                    <a:pt x="7" y="178"/>
                    <a:pt x="7" y="179"/>
                    <a:pt x="7" y="179"/>
                  </a:cubicBezTo>
                  <a:cubicBezTo>
                    <a:pt x="7" y="179"/>
                    <a:pt x="7" y="179"/>
                    <a:pt x="7" y="179"/>
                  </a:cubicBezTo>
                  <a:cubicBezTo>
                    <a:pt x="6" y="180"/>
                    <a:pt x="6" y="180"/>
                    <a:pt x="6" y="180"/>
                  </a:cubicBezTo>
                  <a:cubicBezTo>
                    <a:pt x="6" y="180"/>
                    <a:pt x="6" y="181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5" y="183"/>
                    <a:pt x="4" y="183"/>
                    <a:pt x="4" y="184"/>
                  </a:cubicBezTo>
                  <a:cubicBezTo>
                    <a:pt x="4" y="184"/>
                    <a:pt x="4" y="184"/>
                    <a:pt x="4" y="184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3" y="185"/>
                    <a:pt x="3" y="185"/>
                    <a:pt x="3" y="185"/>
                  </a:cubicBezTo>
                  <a:cubicBezTo>
                    <a:pt x="3" y="185"/>
                    <a:pt x="3" y="185"/>
                    <a:pt x="3" y="185"/>
                  </a:cubicBezTo>
                  <a:cubicBezTo>
                    <a:pt x="3" y="186"/>
                    <a:pt x="3" y="186"/>
                    <a:pt x="3" y="186"/>
                  </a:cubicBezTo>
                  <a:cubicBezTo>
                    <a:pt x="3" y="186"/>
                    <a:pt x="3" y="187"/>
                    <a:pt x="2" y="187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1" y="189"/>
                    <a:pt x="1" y="190"/>
                    <a:pt x="1" y="191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" y="192"/>
                    <a:pt x="1" y="192"/>
                    <a:pt x="1" y="192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10"/>
                    <a:pt x="3" y="209"/>
                    <a:pt x="4" y="208"/>
                  </a:cubicBezTo>
                  <a:cubicBezTo>
                    <a:pt x="3" y="192"/>
                    <a:pt x="3" y="192"/>
                    <a:pt x="3" y="192"/>
                  </a:cubicBezTo>
                  <a:cubicBezTo>
                    <a:pt x="11" y="199"/>
                    <a:pt x="11" y="199"/>
                    <a:pt x="11" y="199"/>
                  </a:cubicBezTo>
                  <a:cubicBezTo>
                    <a:pt x="11" y="199"/>
                    <a:pt x="11" y="199"/>
                    <a:pt x="11" y="199"/>
                  </a:cubicBezTo>
                  <a:cubicBezTo>
                    <a:pt x="3" y="192"/>
                    <a:pt x="3" y="192"/>
                    <a:pt x="3" y="192"/>
                  </a:cubicBezTo>
                  <a:cubicBezTo>
                    <a:pt x="3" y="192"/>
                    <a:pt x="6" y="185"/>
                    <a:pt x="12" y="173"/>
                  </a:cubicBezTo>
                  <a:cubicBezTo>
                    <a:pt x="12" y="173"/>
                    <a:pt x="12" y="173"/>
                    <a:pt x="11" y="173"/>
                  </a:cubicBezTo>
                  <a:moveTo>
                    <a:pt x="186" y="0"/>
                  </a:moveTo>
                  <a:cubicBezTo>
                    <a:pt x="179" y="0"/>
                    <a:pt x="172" y="1"/>
                    <a:pt x="164" y="2"/>
                  </a:cubicBezTo>
                  <a:cubicBezTo>
                    <a:pt x="164" y="2"/>
                    <a:pt x="164" y="2"/>
                    <a:pt x="164" y="2"/>
                  </a:cubicBezTo>
                  <a:cubicBezTo>
                    <a:pt x="165" y="3"/>
                    <a:pt x="165" y="3"/>
                    <a:pt x="165" y="3"/>
                  </a:cubicBezTo>
                  <a:cubicBezTo>
                    <a:pt x="165" y="3"/>
                    <a:pt x="165" y="3"/>
                    <a:pt x="165" y="3"/>
                  </a:cubicBezTo>
                  <a:cubicBezTo>
                    <a:pt x="162" y="3"/>
                    <a:pt x="158" y="4"/>
                    <a:pt x="155" y="5"/>
                  </a:cubicBezTo>
                  <a:cubicBezTo>
                    <a:pt x="155" y="5"/>
                    <a:pt x="155" y="5"/>
                    <a:pt x="154" y="5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3" y="5"/>
                    <a:pt x="151" y="6"/>
                    <a:pt x="150" y="6"/>
                  </a:cubicBezTo>
                  <a:cubicBezTo>
                    <a:pt x="149" y="6"/>
                    <a:pt x="149" y="6"/>
                    <a:pt x="149" y="6"/>
                  </a:cubicBezTo>
                  <a:cubicBezTo>
                    <a:pt x="147" y="7"/>
                    <a:pt x="145" y="7"/>
                    <a:pt x="144" y="8"/>
                  </a:cubicBezTo>
                  <a:cubicBezTo>
                    <a:pt x="144" y="8"/>
                    <a:pt x="144" y="8"/>
                    <a:pt x="144" y="8"/>
                  </a:cubicBezTo>
                  <a:cubicBezTo>
                    <a:pt x="144" y="8"/>
                    <a:pt x="144" y="8"/>
                    <a:pt x="143" y="8"/>
                  </a:cubicBezTo>
                  <a:cubicBezTo>
                    <a:pt x="142" y="8"/>
                    <a:pt x="141" y="8"/>
                    <a:pt x="139" y="9"/>
                  </a:cubicBezTo>
                  <a:cubicBezTo>
                    <a:pt x="139" y="9"/>
                    <a:pt x="139" y="9"/>
                    <a:pt x="138" y="9"/>
                  </a:cubicBezTo>
                  <a:cubicBezTo>
                    <a:pt x="137" y="10"/>
                    <a:pt x="135" y="10"/>
                    <a:pt x="134" y="11"/>
                  </a:cubicBezTo>
                  <a:cubicBezTo>
                    <a:pt x="134" y="11"/>
                    <a:pt x="134" y="11"/>
                    <a:pt x="134" y="11"/>
                  </a:cubicBezTo>
                  <a:cubicBezTo>
                    <a:pt x="132" y="11"/>
                    <a:pt x="131" y="12"/>
                    <a:pt x="130" y="13"/>
                  </a:cubicBezTo>
                  <a:cubicBezTo>
                    <a:pt x="129" y="13"/>
                    <a:pt x="129" y="13"/>
                    <a:pt x="129" y="13"/>
                  </a:cubicBezTo>
                  <a:cubicBezTo>
                    <a:pt x="128" y="14"/>
                    <a:pt x="126" y="14"/>
                    <a:pt x="125" y="15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3" y="16"/>
                    <a:pt x="121" y="17"/>
                    <a:pt x="119" y="18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9" y="19"/>
                    <a:pt x="118" y="19"/>
                    <a:pt x="117" y="19"/>
                  </a:cubicBezTo>
                  <a:cubicBezTo>
                    <a:pt x="116" y="20"/>
                    <a:pt x="115" y="21"/>
                    <a:pt x="114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2" y="23"/>
                    <a:pt x="110" y="25"/>
                    <a:pt x="108" y="26"/>
                  </a:cubicBezTo>
                  <a:cubicBezTo>
                    <a:pt x="108" y="27"/>
                    <a:pt x="108" y="27"/>
                    <a:pt x="108" y="27"/>
                  </a:cubicBezTo>
                  <a:cubicBezTo>
                    <a:pt x="106" y="28"/>
                    <a:pt x="105" y="30"/>
                    <a:pt x="103" y="31"/>
                  </a:cubicBezTo>
                  <a:cubicBezTo>
                    <a:pt x="102" y="32"/>
                    <a:pt x="102" y="32"/>
                    <a:pt x="102" y="32"/>
                  </a:cubicBezTo>
                  <a:cubicBezTo>
                    <a:pt x="101" y="33"/>
                    <a:pt x="99" y="35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95" y="39"/>
                    <a:pt x="93" y="41"/>
                    <a:pt x="92" y="43"/>
                  </a:cubicBezTo>
                  <a:cubicBezTo>
                    <a:pt x="91" y="43"/>
                    <a:pt x="91" y="43"/>
                    <a:pt x="91" y="43"/>
                  </a:cubicBezTo>
                  <a:cubicBezTo>
                    <a:pt x="90" y="45"/>
                    <a:pt x="88" y="47"/>
                    <a:pt x="86" y="49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84" y="52"/>
                    <a:pt x="82" y="54"/>
                    <a:pt x="81" y="56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79" y="59"/>
                    <a:pt x="77" y="60"/>
                    <a:pt x="76" y="62"/>
                  </a:cubicBezTo>
                  <a:cubicBezTo>
                    <a:pt x="76" y="63"/>
                    <a:pt x="75" y="63"/>
                    <a:pt x="75" y="63"/>
                  </a:cubicBezTo>
                  <a:cubicBezTo>
                    <a:pt x="75" y="64"/>
                    <a:pt x="75" y="64"/>
                    <a:pt x="75" y="64"/>
                  </a:cubicBezTo>
                  <a:cubicBezTo>
                    <a:pt x="73" y="66"/>
                    <a:pt x="72" y="68"/>
                    <a:pt x="70" y="70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2"/>
                    <a:pt x="69" y="72"/>
                    <a:pt x="69" y="72"/>
                  </a:cubicBezTo>
                  <a:cubicBezTo>
                    <a:pt x="68" y="73"/>
                    <a:pt x="68" y="74"/>
                    <a:pt x="67" y="75"/>
                  </a:cubicBezTo>
                  <a:cubicBezTo>
                    <a:pt x="66" y="76"/>
                    <a:pt x="65" y="77"/>
                    <a:pt x="65" y="78"/>
                  </a:cubicBezTo>
                  <a:cubicBezTo>
                    <a:pt x="64" y="79"/>
                    <a:pt x="64" y="79"/>
                    <a:pt x="64" y="79"/>
                  </a:cubicBezTo>
                  <a:cubicBezTo>
                    <a:pt x="59" y="86"/>
                    <a:pt x="54" y="94"/>
                    <a:pt x="49" y="102"/>
                  </a:cubicBezTo>
                  <a:cubicBezTo>
                    <a:pt x="49" y="102"/>
                    <a:pt x="49" y="102"/>
                    <a:pt x="49" y="102"/>
                  </a:cubicBezTo>
                  <a:cubicBezTo>
                    <a:pt x="48" y="104"/>
                    <a:pt x="47" y="105"/>
                    <a:pt x="47" y="106"/>
                  </a:cubicBezTo>
                  <a:cubicBezTo>
                    <a:pt x="44" y="110"/>
                    <a:pt x="42" y="114"/>
                    <a:pt x="39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39" y="119"/>
                    <a:pt x="39" y="119"/>
                    <a:pt x="39" y="119"/>
                  </a:cubicBezTo>
                  <a:cubicBezTo>
                    <a:pt x="38" y="121"/>
                    <a:pt x="37" y="122"/>
                    <a:pt x="37" y="123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6" y="123"/>
                    <a:pt x="36" y="123"/>
                    <a:pt x="36" y="123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6"/>
                    <a:pt x="34" y="127"/>
                    <a:pt x="33" y="128"/>
                  </a:cubicBezTo>
                  <a:cubicBezTo>
                    <a:pt x="33" y="128"/>
                    <a:pt x="33" y="128"/>
                    <a:pt x="33" y="128"/>
                  </a:cubicBezTo>
                  <a:cubicBezTo>
                    <a:pt x="33" y="129"/>
                    <a:pt x="33" y="129"/>
                    <a:pt x="33" y="129"/>
                  </a:cubicBezTo>
                  <a:cubicBezTo>
                    <a:pt x="34" y="130"/>
                    <a:pt x="34" y="130"/>
                    <a:pt x="35" y="131"/>
                  </a:cubicBezTo>
                  <a:cubicBezTo>
                    <a:pt x="60" y="86"/>
                    <a:pt x="96" y="31"/>
                    <a:pt x="127" y="15"/>
                  </a:cubicBezTo>
                  <a:cubicBezTo>
                    <a:pt x="139" y="9"/>
                    <a:pt x="154" y="5"/>
                    <a:pt x="167" y="3"/>
                  </a:cubicBezTo>
                  <a:cubicBezTo>
                    <a:pt x="167" y="2"/>
                    <a:pt x="167" y="2"/>
                    <a:pt x="167" y="2"/>
                  </a:cubicBezTo>
                  <a:cubicBezTo>
                    <a:pt x="173" y="1"/>
                    <a:pt x="180" y="0"/>
                    <a:pt x="186" y="0"/>
                  </a:cubicBezTo>
                </a:path>
              </a:pathLst>
            </a:custGeom>
            <a:solidFill>
              <a:srgbClr val="898C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5348288" y="5208588"/>
              <a:ext cx="211138" cy="317500"/>
            </a:xfrm>
            <a:custGeom>
              <a:avLst/>
              <a:gdLst>
                <a:gd name="T0" fmla="*/ 2 w 10"/>
                <a:gd name="T1" fmla="*/ 9 h 15"/>
                <a:gd name="T2" fmla="*/ 0 w 10"/>
                <a:gd name="T3" fmla="*/ 12 h 15"/>
                <a:gd name="T4" fmla="*/ 0 w 10"/>
                <a:gd name="T5" fmla="*/ 15 h 15"/>
                <a:gd name="T6" fmla="*/ 2 w 10"/>
                <a:gd name="T7" fmla="*/ 12 h 15"/>
                <a:gd name="T8" fmla="*/ 2 w 10"/>
                <a:gd name="T9" fmla="*/ 9 h 15"/>
                <a:gd name="T10" fmla="*/ 9 w 10"/>
                <a:gd name="T11" fmla="*/ 0 h 15"/>
                <a:gd name="T12" fmla="*/ 9 w 10"/>
                <a:gd name="T13" fmla="*/ 0 h 15"/>
                <a:gd name="T14" fmla="*/ 10 w 10"/>
                <a:gd name="T15" fmla="*/ 1 h 15"/>
                <a:gd name="T16" fmla="*/ 10 w 10"/>
                <a:gd name="T17" fmla="*/ 1 h 15"/>
                <a:gd name="T18" fmla="*/ 9 w 10"/>
                <a:gd name="T1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5">
                  <a:moveTo>
                    <a:pt x="2" y="9"/>
                  </a:moveTo>
                  <a:cubicBezTo>
                    <a:pt x="1" y="10"/>
                    <a:pt x="0" y="11"/>
                    <a:pt x="0" y="1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4"/>
                    <a:pt x="1" y="13"/>
                    <a:pt x="2" y="12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9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5944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5370513" y="5060950"/>
              <a:ext cx="485775" cy="717550"/>
            </a:xfrm>
            <a:custGeom>
              <a:avLst/>
              <a:gdLst>
                <a:gd name="T0" fmla="*/ 0 w 306"/>
                <a:gd name="T1" fmla="*/ 0 h 452"/>
                <a:gd name="T2" fmla="*/ 13 w 306"/>
                <a:gd name="T3" fmla="*/ 213 h 452"/>
                <a:gd name="T4" fmla="*/ 13 w 306"/>
                <a:gd name="T5" fmla="*/ 253 h 452"/>
                <a:gd name="T6" fmla="*/ 26 w 306"/>
                <a:gd name="T7" fmla="*/ 333 h 452"/>
                <a:gd name="T8" fmla="*/ 159 w 306"/>
                <a:gd name="T9" fmla="*/ 452 h 452"/>
                <a:gd name="T10" fmla="*/ 306 w 306"/>
                <a:gd name="T11" fmla="*/ 266 h 452"/>
                <a:gd name="T12" fmla="*/ 306 w 306"/>
                <a:gd name="T13" fmla="*/ 253 h 452"/>
                <a:gd name="T14" fmla="*/ 119 w 306"/>
                <a:gd name="T15" fmla="*/ 107 h 452"/>
                <a:gd name="T16" fmla="*/ 106 w 306"/>
                <a:gd name="T17" fmla="*/ 93 h 452"/>
                <a:gd name="T18" fmla="*/ 0 w 306"/>
                <a:gd name="T1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452">
                  <a:moveTo>
                    <a:pt x="0" y="0"/>
                  </a:moveTo>
                  <a:lnTo>
                    <a:pt x="13" y="213"/>
                  </a:lnTo>
                  <a:lnTo>
                    <a:pt x="13" y="253"/>
                  </a:lnTo>
                  <a:lnTo>
                    <a:pt x="26" y="333"/>
                  </a:lnTo>
                  <a:lnTo>
                    <a:pt x="159" y="452"/>
                  </a:lnTo>
                  <a:lnTo>
                    <a:pt x="306" y="266"/>
                  </a:lnTo>
                  <a:lnTo>
                    <a:pt x="306" y="253"/>
                  </a:lnTo>
                  <a:lnTo>
                    <a:pt x="119" y="107"/>
                  </a:lnTo>
                  <a:lnTo>
                    <a:pt x="106" y="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370513" y="5060950"/>
              <a:ext cx="485775" cy="717550"/>
            </a:xfrm>
            <a:custGeom>
              <a:avLst/>
              <a:gdLst>
                <a:gd name="T0" fmla="*/ 0 w 306"/>
                <a:gd name="T1" fmla="*/ 0 h 452"/>
                <a:gd name="T2" fmla="*/ 13 w 306"/>
                <a:gd name="T3" fmla="*/ 213 h 452"/>
                <a:gd name="T4" fmla="*/ 13 w 306"/>
                <a:gd name="T5" fmla="*/ 253 h 452"/>
                <a:gd name="T6" fmla="*/ 26 w 306"/>
                <a:gd name="T7" fmla="*/ 333 h 452"/>
                <a:gd name="T8" fmla="*/ 159 w 306"/>
                <a:gd name="T9" fmla="*/ 452 h 452"/>
                <a:gd name="T10" fmla="*/ 306 w 306"/>
                <a:gd name="T11" fmla="*/ 266 h 452"/>
                <a:gd name="T12" fmla="*/ 306 w 306"/>
                <a:gd name="T13" fmla="*/ 253 h 452"/>
                <a:gd name="T14" fmla="*/ 119 w 306"/>
                <a:gd name="T15" fmla="*/ 107 h 452"/>
                <a:gd name="T16" fmla="*/ 106 w 306"/>
                <a:gd name="T17" fmla="*/ 93 h 452"/>
                <a:gd name="T18" fmla="*/ 0 w 306"/>
                <a:gd name="T1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6" h="452">
                  <a:moveTo>
                    <a:pt x="0" y="0"/>
                  </a:moveTo>
                  <a:lnTo>
                    <a:pt x="13" y="213"/>
                  </a:lnTo>
                  <a:lnTo>
                    <a:pt x="13" y="253"/>
                  </a:lnTo>
                  <a:lnTo>
                    <a:pt x="26" y="333"/>
                  </a:lnTo>
                  <a:lnTo>
                    <a:pt x="159" y="452"/>
                  </a:lnTo>
                  <a:lnTo>
                    <a:pt x="306" y="266"/>
                  </a:lnTo>
                  <a:lnTo>
                    <a:pt x="306" y="253"/>
                  </a:lnTo>
                  <a:lnTo>
                    <a:pt x="119" y="107"/>
                  </a:lnTo>
                  <a:lnTo>
                    <a:pt x="106" y="9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5370513" y="1074738"/>
              <a:ext cx="3910013" cy="4408489"/>
            </a:xfrm>
            <a:custGeom>
              <a:avLst/>
              <a:gdLst>
                <a:gd name="T0" fmla="*/ 9 w 185"/>
                <a:gd name="T1" fmla="*/ 170 h 209"/>
                <a:gd name="T2" fmla="*/ 0 w 185"/>
                <a:gd name="T3" fmla="*/ 189 h 209"/>
                <a:gd name="T4" fmla="*/ 8 w 185"/>
                <a:gd name="T5" fmla="*/ 196 h 209"/>
                <a:gd name="T6" fmla="*/ 9 w 185"/>
                <a:gd name="T7" fmla="*/ 197 h 209"/>
                <a:gd name="T8" fmla="*/ 23 w 185"/>
                <a:gd name="T9" fmla="*/ 208 h 209"/>
                <a:gd name="T10" fmla="*/ 23 w 185"/>
                <a:gd name="T11" fmla="*/ 209 h 209"/>
                <a:gd name="T12" fmla="*/ 27 w 185"/>
                <a:gd name="T13" fmla="*/ 205 h 209"/>
                <a:gd name="T14" fmla="*/ 2 w 185"/>
                <a:gd name="T15" fmla="*/ 184 h 209"/>
                <a:gd name="T16" fmla="*/ 9 w 185"/>
                <a:gd name="T17" fmla="*/ 170 h 209"/>
                <a:gd name="T18" fmla="*/ 9 w 185"/>
                <a:gd name="T19" fmla="*/ 170 h 209"/>
                <a:gd name="T20" fmla="*/ 164 w 185"/>
                <a:gd name="T21" fmla="*/ 0 h 209"/>
                <a:gd name="T22" fmla="*/ 124 w 185"/>
                <a:gd name="T23" fmla="*/ 12 h 209"/>
                <a:gd name="T24" fmla="*/ 32 w 185"/>
                <a:gd name="T25" fmla="*/ 128 h 209"/>
                <a:gd name="T26" fmla="*/ 32 w 185"/>
                <a:gd name="T27" fmla="*/ 128 h 209"/>
                <a:gd name="T28" fmla="*/ 39 w 185"/>
                <a:gd name="T29" fmla="*/ 115 h 209"/>
                <a:gd name="T30" fmla="*/ 76 w 185"/>
                <a:gd name="T31" fmla="*/ 146 h 209"/>
                <a:gd name="T32" fmla="*/ 114 w 185"/>
                <a:gd name="T33" fmla="*/ 102 h 209"/>
                <a:gd name="T34" fmla="*/ 112 w 185"/>
                <a:gd name="T35" fmla="*/ 58 h 209"/>
                <a:gd name="T36" fmla="*/ 137 w 185"/>
                <a:gd name="T37" fmla="*/ 46 h 209"/>
                <a:gd name="T38" fmla="*/ 156 w 185"/>
                <a:gd name="T39" fmla="*/ 53 h 209"/>
                <a:gd name="T40" fmla="*/ 185 w 185"/>
                <a:gd name="T41" fmla="*/ 18 h 209"/>
                <a:gd name="T42" fmla="*/ 164 w 185"/>
                <a:gd name="T4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5" h="209">
                  <a:moveTo>
                    <a:pt x="9" y="170"/>
                  </a:moveTo>
                  <a:cubicBezTo>
                    <a:pt x="3" y="182"/>
                    <a:pt x="0" y="189"/>
                    <a:pt x="0" y="189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9" y="197"/>
                    <a:pt x="9" y="197"/>
                    <a:pt x="9" y="197"/>
                  </a:cubicBezTo>
                  <a:cubicBezTo>
                    <a:pt x="23" y="208"/>
                    <a:pt x="23" y="208"/>
                    <a:pt x="23" y="208"/>
                  </a:cubicBezTo>
                  <a:cubicBezTo>
                    <a:pt x="23" y="209"/>
                    <a:pt x="23" y="209"/>
                    <a:pt x="23" y="209"/>
                  </a:cubicBezTo>
                  <a:cubicBezTo>
                    <a:pt x="27" y="205"/>
                    <a:pt x="27" y="205"/>
                    <a:pt x="27" y="205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4" y="181"/>
                    <a:pt x="6" y="176"/>
                    <a:pt x="9" y="170"/>
                  </a:cubicBezTo>
                  <a:cubicBezTo>
                    <a:pt x="9" y="170"/>
                    <a:pt x="9" y="170"/>
                    <a:pt x="9" y="170"/>
                  </a:cubicBezTo>
                  <a:moveTo>
                    <a:pt x="164" y="0"/>
                  </a:moveTo>
                  <a:cubicBezTo>
                    <a:pt x="151" y="2"/>
                    <a:pt x="136" y="6"/>
                    <a:pt x="124" y="12"/>
                  </a:cubicBezTo>
                  <a:cubicBezTo>
                    <a:pt x="93" y="28"/>
                    <a:pt x="57" y="83"/>
                    <a:pt x="32" y="128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4" y="123"/>
                    <a:pt x="37" y="119"/>
                    <a:pt x="39" y="115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114" y="102"/>
                    <a:pt x="114" y="102"/>
                    <a:pt x="114" y="102"/>
                  </a:cubicBezTo>
                  <a:cubicBezTo>
                    <a:pt x="102" y="90"/>
                    <a:pt x="101" y="71"/>
                    <a:pt x="112" y="58"/>
                  </a:cubicBezTo>
                  <a:cubicBezTo>
                    <a:pt x="118" y="50"/>
                    <a:pt x="127" y="46"/>
                    <a:pt x="137" y="46"/>
                  </a:cubicBezTo>
                  <a:cubicBezTo>
                    <a:pt x="143" y="46"/>
                    <a:pt x="150" y="48"/>
                    <a:pt x="156" y="53"/>
                  </a:cubicBezTo>
                  <a:cubicBezTo>
                    <a:pt x="185" y="18"/>
                    <a:pt x="185" y="18"/>
                    <a:pt x="185" y="18"/>
                  </a:cubicBezTo>
                  <a:cubicBezTo>
                    <a:pt x="164" y="0"/>
                    <a:pt x="164" y="0"/>
                    <a:pt x="164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7504113" y="2044700"/>
              <a:ext cx="1163638" cy="1181100"/>
            </a:xfrm>
            <a:custGeom>
              <a:avLst/>
              <a:gdLst>
                <a:gd name="T0" fmla="*/ 36 w 55"/>
                <a:gd name="T1" fmla="*/ 0 h 56"/>
                <a:gd name="T2" fmla="*/ 11 w 55"/>
                <a:gd name="T3" fmla="*/ 12 h 56"/>
                <a:gd name="T4" fmla="*/ 13 w 55"/>
                <a:gd name="T5" fmla="*/ 56 h 56"/>
                <a:gd name="T6" fmla="*/ 17 w 55"/>
                <a:gd name="T7" fmla="*/ 51 h 56"/>
                <a:gd name="T8" fmla="*/ 16 w 55"/>
                <a:gd name="T9" fmla="*/ 16 h 56"/>
                <a:gd name="T10" fmla="*/ 36 w 55"/>
                <a:gd name="T11" fmla="*/ 7 h 56"/>
                <a:gd name="T12" fmla="*/ 51 w 55"/>
                <a:gd name="T13" fmla="*/ 11 h 56"/>
                <a:gd name="T14" fmla="*/ 55 w 55"/>
                <a:gd name="T15" fmla="*/ 7 h 56"/>
                <a:gd name="T16" fmla="*/ 36 w 55"/>
                <a:gd name="T1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56">
                  <a:moveTo>
                    <a:pt x="36" y="0"/>
                  </a:moveTo>
                  <a:cubicBezTo>
                    <a:pt x="26" y="0"/>
                    <a:pt x="17" y="4"/>
                    <a:pt x="11" y="12"/>
                  </a:cubicBezTo>
                  <a:cubicBezTo>
                    <a:pt x="0" y="25"/>
                    <a:pt x="1" y="44"/>
                    <a:pt x="13" y="56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8" y="41"/>
                    <a:pt x="7" y="26"/>
                    <a:pt x="16" y="16"/>
                  </a:cubicBezTo>
                  <a:cubicBezTo>
                    <a:pt x="21" y="10"/>
                    <a:pt x="28" y="7"/>
                    <a:pt x="36" y="7"/>
                  </a:cubicBezTo>
                  <a:cubicBezTo>
                    <a:pt x="41" y="7"/>
                    <a:pt x="46" y="8"/>
                    <a:pt x="51" y="11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49" y="2"/>
                    <a:pt x="42" y="0"/>
                    <a:pt x="36" y="0"/>
                  </a:cubicBezTo>
                </a:path>
              </a:pathLst>
            </a:custGeom>
            <a:solidFill>
              <a:srgbClr val="0E3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7653338" y="2192338"/>
              <a:ext cx="928688" cy="928688"/>
            </a:xfrm>
            <a:custGeom>
              <a:avLst/>
              <a:gdLst>
                <a:gd name="T0" fmla="*/ 29 w 44"/>
                <a:gd name="T1" fmla="*/ 0 h 44"/>
                <a:gd name="T2" fmla="*/ 9 w 44"/>
                <a:gd name="T3" fmla="*/ 9 h 44"/>
                <a:gd name="T4" fmla="*/ 10 w 44"/>
                <a:gd name="T5" fmla="*/ 44 h 44"/>
                <a:gd name="T6" fmla="*/ 44 w 44"/>
                <a:gd name="T7" fmla="*/ 4 h 44"/>
                <a:gd name="T8" fmla="*/ 29 w 4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29" y="0"/>
                  </a:moveTo>
                  <a:cubicBezTo>
                    <a:pt x="21" y="0"/>
                    <a:pt x="14" y="3"/>
                    <a:pt x="9" y="9"/>
                  </a:cubicBezTo>
                  <a:cubicBezTo>
                    <a:pt x="0" y="19"/>
                    <a:pt x="1" y="34"/>
                    <a:pt x="10" y="44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39" y="1"/>
                    <a:pt x="34" y="0"/>
                    <a:pt x="29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8836025" y="990600"/>
              <a:ext cx="846138" cy="463550"/>
            </a:xfrm>
            <a:custGeom>
              <a:avLst/>
              <a:gdLst>
                <a:gd name="T0" fmla="*/ 38 w 40"/>
                <a:gd name="T1" fmla="*/ 0 h 22"/>
                <a:gd name="T2" fmla="*/ 19 w 40"/>
                <a:gd name="T3" fmla="*/ 1 h 22"/>
                <a:gd name="T4" fmla="*/ 0 w 40"/>
                <a:gd name="T5" fmla="*/ 3 h 22"/>
                <a:gd name="T6" fmla="*/ 0 w 40"/>
                <a:gd name="T7" fmla="*/ 4 h 22"/>
                <a:gd name="T8" fmla="*/ 21 w 40"/>
                <a:gd name="T9" fmla="*/ 22 h 22"/>
                <a:gd name="T10" fmla="*/ 40 w 40"/>
                <a:gd name="T11" fmla="*/ 0 h 22"/>
                <a:gd name="T12" fmla="*/ 40 w 40"/>
                <a:gd name="T13" fmla="*/ 0 h 22"/>
                <a:gd name="T14" fmla="*/ 38 w 40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22">
                  <a:moveTo>
                    <a:pt x="38" y="0"/>
                  </a:moveTo>
                  <a:cubicBezTo>
                    <a:pt x="35" y="0"/>
                    <a:pt x="28" y="0"/>
                    <a:pt x="19" y="1"/>
                  </a:cubicBezTo>
                  <a:cubicBezTo>
                    <a:pt x="13" y="1"/>
                    <a:pt x="6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39" y="0"/>
                    <a:pt x="38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411788" y="3500438"/>
              <a:ext cx="1565275" cy="1898650"/>
            </a:xfrm>
            <a:custGeom>
              <a:avLst/>
              <a:gdLst>
                <a:gd name="T0" fmla="*/ 37 w 74"/>
                <a:gd name="T1" fmla="*/ 0 h 90"/>
                <a:gd name="T2" fmla="*/ 30 w 74"/>
                <a:gd name="T3" fmla="*/ 13 h 90"/>
                <a:gd name="T4" fmla="*/ 38 w 74"/>
                <a:gd name="T5" fmla="*/ 32 h 90"/>
                <a:gd name="T6" fmla="*/ 6 w 74"/>
                <a:gd name="T7" fmla="*/ 70 h 90"/>
                <a:gd name="T8" fmla="*/ 7 w 74"/>
                <a:gd name="T9" fmla="*/ 55 h 90"/>
                <a:gd name="T10" fmla="*/ 0 w 74"/>
                <a:gd name="T11" fmla="*/ 69 h 90"/>
                <a:gd name="T12" fmla="*/ 25 w 74"/>
                <a:gd name="T13" fmla="*/ 90 h 90"/>
                <a:gd name="T14" fmla="*/ 74 w 74"/>
                <a:gd name="T15" fmla="*/ 31 h 90"/>
                <a:gd name="T16" fmla="*/ 37 w 74"/>
                <a:gd name="T1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90">
                  <a:moveTo>
                    <a:pt x="37" y="0"/>
                  </a:moveTo>
                  <a:cubicBezTo>
                    <a:pt x="35" y="4"/>
                    <a:pt x="32" y="8"/>
                    <a:pt x="30" y="13"/>
                  </a:cubicBezTo>
                  <a:cubicBezTo>
                    <a:pt x="37" y="20"/>
                    <a:pt x="38" y="32"/>
                    <a:pt x="38" y="32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10" y="60"/>
                    <a:pt x="10" y="56"/>
                    <a:pt x="7" y="55"/>
                  </a:cubicBezTo>
                  <a:cubicBezTo>
                    <a:pt x="4" y="61"/>
                    <a:pt x="2" y="66"/>
                    <a:pt x="0" y="69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74" y="31"/>
                    <a:pt x="74" y="31"/>
                    <a:pt x="74" y="31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3954463" y="3668713"/>
              <a:ext cx="1731963" cy="1982788"/>
            </a:xfrm>
            <a:custGeom>
              <a:avLst/>
              <a:gdLst>
                <a:gd name="T0" fmla="*/ 3 w 82"/>
                <a:gd name="T1" fmla="*/ 94 h 94"/>
                <a:gd name="T2" fmla="*/ 0 w 82"/>
                <a:gd name="T3" fmla="*/ 94 h 94"/>
                <a:gd name="T4" fmla="*/ 0 w 82"/>
                <a:gd name="T5" fmla="*/ 94 h 94"/>
                <a:gd name="T6" fmla="*/ 3 w 82"/>
                <a:gd name="T7" fmla="*/ 94 h 94"/>
                <a:gd name="T8" fmla="*/ 3 w 82"/>
                <a:gd name="T9" fmla="*/ 94 h 94"/>
                <a:gd name="T10" fmla="*/ 62 w 82"/>
                <a:gd name="T11" fmla="*/ 7 h 94"/>
                <a:gd name="T12" fmla="*/ 47 w 82"/>
                <a:gd name="T13" fmla="*/ 20 h 94"/>
                <a:gd name="T14" fmla="*/ 62 w 82"/>
                <a:gd name="T15" fmla="*/ 7 h 94"/>
                <a:gd name="T16" fmla="*/ 79 w 82"/>
                <a:gd name="T17" fmla="*/ 0 h 94"/>
                <a:gd name="T18" fmla="*/ 73 w 82"/>
                <a:gd name="T19" fmla="*/ 2 h 94"/>
                <a:gd name="T20" fmla="*/ 76 w 82"/>
                <a:gd name="T21" fmla="*/ 1 h 94"/>
                <a:gd name="T22" fmla="*/ 76 w 82"/>
                <a:gd name="T23" fmla="*/ 1 h 94"/>
                <a:gd name="T24" fmla="*/ 79 w 82"/>
                <a:gd name="T25" fmla="*/ 0 h 94"/>
                <a:gd name="T26" fmla="*/ 82 w 82"/>
                <a:gd name="T27" fmla="*/ 0 h 94"/>
                <a:gd name="T28" fmla="*/ 80 w 82"/>
                <a:gd name="T29" fmla="*/ 0 h 94"/>
                <a:gd name="T30" fmla="*/ 80 w 82"/>
                <a:gd name="T31" fmla="*/ 0 h 94"/>
                <a:gd name="T32" fmla="*/ 82 w 82"/>
                <a:gd name="T33" fmla="*/ 0 h 94"/>
                <a:gd name="T34" fmla="*/ 82 w 82"/>
                <a:gd name="T3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94">
                  <a:moveTo>
                    <a:pt x="3" y="94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3" y="94"/>
                    <a:pt x="3" y="94"/>
                    <a:pt x="3" y="94"/>
                  </a:cubicBezTo>
                  <a:moveTo>
                    <a:pt x="62" y="7"/>
                  </a:moveTo>
                  <a:cubicBezTo>
                    <a:pt x="57" y="10"/>
                    <a:pt x="52" y="15"/>
                    <a:pt x="47" y="20"/>
                  </a:cubicBezTo>
                  <a:cubicBezTo>
                    <a:pt x="52" y="15"/>
                    <a:pt x="57" y="10"/>
                    <a:pt x="62" y="7"/>
                  </a:cubicBezTo>
                  <a:moveTo>
                    <a:pt x="79" y="0"/>
                  </a:moveTo>
                  <a:cubicBezTo>
                    <a:pt x="77" y="1"/>
                    <a:pt x="75" y="1"/>
                    <a:pt x="73" y="2"/>
                  </a:cubicBezTo>
                  <a:cubicBezTo>
                    <a:pt x="74" y="1"/>
                    <a:pt x="75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7" y="1"/>
                    <a:pt x="78" y="0"/>
                    <a:pt x="79" y="0"/>
                  </a:cubicBezTo>
                  <a:moveTo>
                    <a:pt x="82" y="0"/>
                  </a:moveTo>
                  <a:cubicBezTo>
                    <a:pt x="82" y="0"/>
                    <a:pt x="81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1" y="0"/>
                    <a:pt x="82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3954463" y="3668713"/>
              <a:ext cx="1731963" cy="1982788"/>
            </a:xfrm>
            <a:custGeom>
              <a:avLst/>
              <a:gdLst>
                <a:gd name="T0" fmla="*/ 82 w 82"/>
                <a:gd name="T1" fmla="*/ 0 h 94"/>
                <a:gd name="T2" fmla="*/ 80 w 82"/>
                <a:gd name="T3" fmla="*/ 0 h 94"/>
                <a:gd name="T4" fmla="*/ 80 w 82"/>
                <a:gd name="T5" fmla="*/ 0 h 94"/>
                <a:gd name="T6" fmla="*/ 79 w 82"/>
                <a:gd name="T7" fmla="*/ 0 h 94"/>
                <a:gd name="T8" fmla="*/ 76 w 82"/>
                <a:gd name="T9" fmla="*/ 1 h 94"/>
                <a:gd name="T10" fmla="*/ 76 w 82"/>
                <a:gd name="T11" fmla="*/ 1 h 94"/>
                <a:gd name="T12" fmla="*/ 73 w 82"/>
                <a:gd name="T13" fmla="*/ 2 h 94"/>
                <a:gd name="T14" fmla="*/ 72 w 82"/>
                <a:gd name="T15" fmla="*/ 2 h 94"/>
                <a:gd name="T16" fmla="*/ 62 w 82"/>
                <a:gd name="T17" fmla="*/ 7 h 94"/>
                <a:gd name="T18" fmla="*/ 47 w 82"/>
                <a:gd name="T19" fmla="*/ 20 h 94"/>
                <a:gd name="T20" fmla="*/ 0 w 82"/>
                <a:gd name="T21" fmla="*/ 94 h 94"/>
                <a:gd name="T22" fmla="*/ 3 w 82"/>
                <a:gd name="T23" fmla="*/ 94 h 94"/>
                <a:gd name="T24" fmla="*/ 74 w 82"/>
                <a:gd name="T25" fmla="*/ 2 h 94"/>
                <a:gd name="T26" fmla="*/ 82 w 82"/>
                <a:gd name="T2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" h="94">
                  <a:moveTo>
                    <a:pt x="82" y="0"/>
                  </a:moveTo>
                  <a:cubicBezTo>
                    <a:pt x="82" y="0"/>
                    <a:pt x="81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79" y="0"/>
                    <a:pt x="79" y="0"/>
                  </a:cubicBezTo>
                  <a:cubicBezTo>
                    <a:pt x="78" y="0"/>
                    <a:pt x="77" y="1"/>
                    <a:pt x="76" y="1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5" y="1"/>
                    <a:pt x="74" y="1"/>
                    <a:pt x="73" y="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8" y="3"/>
                    <a:pt x="65" y="5"/>
                    <a:pt x="62" y="7"/>
                  </a:cubicBezTo>
                  <a:cubicBezTo>
                    <a:pt x="57" y="10"/>
                    <a:pt x="52" y="15"/>
                    <a:pt x="47" y="20"/>
                  </a:cubicBezTo>
                  <a:cubicBezTo>
                    <a:pt x="31" y="40"/>
                    <a:pt x="18" y="69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29" y="57"/>
                    <a:pt x="44" y="12"/>
                    <a:pt x="74" y="2"/>
                  </a:cubicBezTo>
                  <a:cubicBezTo>
                    <a:pt x="77" y="1"/>
                    <a:pt x="80" y="0"/>
                    <a:pt x="82" y="0"/>
                  </a:cubicBezTo>
                </a:path>
              </a:pathLst>
            </a:custGeom>
            <a:solidFill>
              <a:srgbClr val="898C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4016375" y="3668713"/>
              <a:ext cx="2198688" cy="1982788"/>
            </a:xfrm>
            <a:custGeom>
              <a:avLst/>
              <a:gdLst>
                <a:gd name="T0" fmla="*/ 80 w 104"/>
                <a:gd name="T1" fmla="*/ 0 h 94"/>
                <a:gd name="T2" fmla="*/ 79 w 104"/>
                <a:gd name="T3" fmla="*/ 0 h 94"/>
                <a:gd name="T4" fmla="*/ 79 w 104"/>
                <a:gd name="T5" fmla="*/ 0 h 94"/>
                <a:gd name="T6" fmla="*/ 71 w 104"/>
                <a:gd name="T7" fmla="*/ 2 h 94"/>
                <a:gd name="T8" fmla="*/ 0 w 104"/>
                <a:gd name="T9" fmla="*/ 94 h 94"/>
                <a:gd name="T10" fmla="*/ 0 w 104"/>
                <a:gd name="T11" fmla="*/ 94 h 94"/>
                <a:gd name="T12" fmla="*/ 13 w 104"/>
                <a:gd name="T13" fmla="*/ 91 h 94"/>
                <a:gd name="T14" fmla="*/ 70 w 104"/>
                <a:gd name="T15" fmla="*/ 47 h 94"/>
                <a:gd name="T16" fmla="*/ 70 w 104"/>
                <a:gd name="T17" fmla="*/ 47 h 94"/>
                <a:gd name="T18" fmla="*/ 72 w 104"/>
                <a:gd name="T19" fmla="*/ 47 h 94"/>
                <a:gd name="T20" fmla="*/ 73 w 104"/>
                <a:gd name="T21" fmla="*/ 47 h 94"/>
                <a:gd name="T22" fmla="*/ 73 w 104"/>
                <a:gd name="T23" fmla="*/ 47 h 94"/>
                <a:gd name="T24" fmla="*/ 72 w 104"/>
                <a:gd name="T25" fmla="*/ 62 h 94"/>
                <a:gd name="T26" fmla="*/ 104 w 104"/>
                <a:gd name="T27" fmla="*/ 24 h 94"/>
                <a:gd name="T28" fmla="*/ 96 w 104"/>
                <a:gd name="T29" fmla="*/ 5 h 94"/>
                <a:gd name="T30" fmla="*/ 96 w 104"/>
                <a:gd name="T31" fmla="*/ 5 h 94"/>
                <a:gd name="T32" fmla="*/ 94 w 104"/>
                <a:gd name="T33" fmla="*/ 3 h 94"/>
                <a:gd name="T34" fmla="*/ 94 w 104"/>
                <a:gd name="T35" fmla="*/ 3 h 94"/>
                <a:gd name="T36" fmla="*/ 94 w 104"/>
                <a:gd name="T37" fmla="*/ 3 h 94"/>
                <a:gd name="T38" fmla="*/ 93 w 104"/>
                <a:gd name="T39" fmla="*/ 5 h 94"/>
                <a:gd name="T40" fmla="*/ 80 w 104"/>
                <a:gd name="T4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94">
                  <a:moveTo>
                    <a:pt x="80" y="0"/>
                  </a:moveTo>
                  <a:cubicBezTo>
                    <a:pt x="80" y="0"/>
                    <a:pt x="80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7" y="0"/>
                    <a:pt x="74" y="1"/>
                    <a:pt x="71" y="2"/>
                  </a:cubicBezTo>
                  <a:cubicBezTo>
                    <a:pt x="41" y="12"/>
                    <a:pt x="26" y="57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3" y="91"/>
                    <a:pt x="13" y="91"/>
                    <a:pt x="13" y="91"/>
                  </a:cubicBezTo>
                  <a:cubicBezTo>
                    <a:pt x="13" y="91"/>
                    <a:pt x="58" y="47"/>
                    <a:pt x="70" y="47"/>
                  </a:cubicBezTo>
                  <a:cubicBezTo>
                    <a:pt x="70" y="47"/>
                    <a:pt x="70" y="47"/>
                    <a:pt x="70" y="47"/>
                  </a:cubicBezTo>
                  <a:cubicBezTo>
                    <a:pt x="71" y="47"/>
                    <a:pt x="72" y="47"/>
                    <a:pt x="72" y="47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3" y="47"/>
                    <a:pt x="73" y="47"/>
                    <a:pt x="73" y="47"/>
                  </a:cubicBezTo>
                  <a:cubicBezTo>
                    <a:pt x="76" y="48"/>
                    <a:pt x="76" y="52"/>
                    <a:pt x="72" y="6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24"/>
                    <a:pt x="103" y="12"/>
                    <a:pt x="96" y="5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5" y="4"/>
                    <a:pt x="95" y="4"/>
                    <a:pt x="94" y="3"/>
                  </a:cubicBezTo>
                  <a:cubicBezTo>
                    <a:pt x="94" y="3"/>
                    <a:pt x="94" y="3"/>
                    <a:pt x="94" y="3"/>
                  </a:cubicBezTo>
                  <a:cubicBezTo>
                    <a:pt x="94" y="3"/>
                    <a:pt x="94" y="3"/>
                    <a:pt x="94" y="3"/>
                  </a:cubicBezTo>
                  <a:cubicBezTo>
                    <a:pt x="94" y="4"/>
                    <a:pt x="93" y="4"/>
                    <a:pt x="93" y="5"/>
                  </a:cubicBezTo>
                  <a:cubicBezTo>
                    <a:pt x="90" y="2"/>
                    <a:pt x="86" y="0"/>
                    <a:pt x="80" y="0"/>
                  </a:cubicBezTo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5370513" y="5610225"/>
              <a:ext cx="84138" cy="84138"/>
            </a:xfrm>
            <a:custGeom>
              <a:avLst/>
              <a:gdLst>
                <a:gd name="T0" fmla="*/ 0 w 4"/>
                <a:gd name="T1" fmla="*/ 0 h 4"/>
                <a:gd name="T2" fmla="*/ 0 w 4"/>
                <a:gd name="T3" fmla="*/ 0 h 4"/>
                <a:gd name="T4" fmla="*/ 2 w 4"/>
                <a:gd name="T5" fmla="*/ 2 h 4"/>
                <a:gd name="T6" fmla="*/ 2 w 4"/>
                <a:gd name="T7" fmla="*/ 2 h 4"/>
                <a:gd name="T8" fmla="*/ 4 w 4"/>
                <a:gd name="T9" fmla="*/ 4 h 4"/>
                <a:gd name="T10" fmla="*/ 4 w 4"/>
                <a:gd name="T11" fmla="*/ 4 h 4"/>
                <a:gd name="T12" fmla="*/ 0 w 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A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5411788" y="5651500"/>
              <a:ext cx="42863" cy="42863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2 w 2"/>
                <a:gd name="T5" fmla="*/ 2 h 2"/>
                <a:gd name="T6" fmla="*/ 2 w 2"/>
                <a:gd name="T7" fmla="*/ 2 h 2"/>
                <a:gd name="T8" fmla="*/ 0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8E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5454650" y="5694363"/>
              <a:ext cx="127000" cy="106363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0 h 5"/>
                <a:gd name="T4" fmla="*/ 0 w 6"/>
                <a:gd name="T5" fmla="*/ 0 h 5"/>
                <a:gd name="T6" fmla="*/ 0 w 6"/>
                <a:gd name="T7" fmla="*/ 0 h 5"/>
                <a:gd name="T8" fmla="*/ 6 w 6"/>
                <a:gd name="T9" fmla="*/ 5 h 5"/>
                <a:gd name="T10" fmla="*/ 6 w 6"/>
                <a:gd name="T11" fmla="*/ 5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85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6435" tIns="48218" rIns="96435" bIns="4821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1348143" y="3833118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44620" y="3644985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56295" y="3721208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2009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28584" y="3032246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25060" y="2844113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36735" y="2920336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2010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316259" y="2222644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312736" y="2034511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24411" y="2110734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2012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21062" y="3833118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817539" y="3644985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229214" y="3721208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2014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01502" y="3032246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97979" y="2844113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709654" y="2920336"/>
            <a:ext cx="512961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2016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789178" y="2222644"/>
            <a:ext cx="1327935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85655" y="2034511"/>
            <a:ext cx="89768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197330" y="2110734"/>
            <a:ext cx="551433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201N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6436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7" grpId="0"/>
      <p:bldP spid="68" grpId="0"/>
      <p:bldP spid="69" grpId="0"/>
      <p:bldP spid="70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Chart 6"/>
          <p:cNvGraphicFramePr/>
          <p:nvPr>
            <p:extLst/>
          </p:nvPr>
        </p:nvGraphicFramePr>
        <p:xfrm>
          <a:off x="831941" y="624018"/>
          <a:ext cx="7587246" cy="217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6" name="Rektangel 76"/>
          <p:cNvSpPr>
            <a:spLocks noChangeArrowheads="1"/>
          </p:cNvSpPr>
          <p:nvPr/>
        </p:nvSpPr>
        <p:spPr bwMode="auto">
          <a:xfrm>
            <a:off x="3753165" y="2796004"/>
            <a:ext cx="971263" cy="27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00" b="1" dirty="0">
                <a:solidFill>
                  <a:schemeClr val="accent1"/>
                </a:solidFill>
                <a:latin typeface="Impact MT Std" pitchFamily="34" charset="0"/>
                <a:ea typeface="微软雅黑" pitchFamily="34" charset="-122"/>
              </a:rPr>
              <a:t>输入标题</a:t>
            </a:r>
            <a:endParaRPr lang="en-US" altLang="zh-CN" sz="33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7" name="Oval 175"/>
          <p:cNvSpPr>
            <a:spLocks noChangeArrowheads="1"/>
          </p:cNvSpPr>
          <p:nvPr/>
        </p:nvSpPr>
        <p:spPr bwMode="auto">
          <a:xfrm>
            <a:off x="3600145" y="2841053"/>
            <a:ext cx="153020" cy="153028"/>
          </a:xfrm>
          <a:prstGeom prst="ellipse">
            <a:avLst/>
          </a:prstGeom>
          <a:solidFill>
            <a:srgbClr val="2F5EB0"/>
          </a:solidFill>
          <a:ln w="9525">
            <a:solidFill>
              <a:srgbClr val="FFFFFF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5023" tIns="32511" rIns="65023" bIns="32511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602" eaLnBrk="1" hangingPunct="1"/>
            <a:endParaRPr lang="nb-NO" altLang="id-ID" sz="1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48" name="Rektangel 76"/>
          <p:cNvSpPr>
            <a:spLocks noChangeArrowheads="1"/>
          </p:cNvSpPr>
          <p:nvPr/>
        </p:nvSpPr>
        <p:spPr bwMode="auto">
          <a:xfrm>
            <a:off x="4749115" y="2796004"/>
            <a:ext cx="971263" cy="27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23" tIns="32511" rIns="65023" bIns="325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300" b="1" dirty="0">
                <a:solidFill>
                  <a:schemeClr val="accent1"/>
                </a:solidFill>
                <a:latin typeface="Impact MT Std" pitchFamily="34" charset="0"/>
                <a:ea typeface="微软雅黑" pitchFamily="34" charset="-122"/>
              </a:rPr>
              <a:t>输入标题</a:t>
            </a:r>
            <a:endParaRPr lang="en-US" altLang="zh-CN" sz="33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9" name="Oval 175"/>
          <p:cNvSpPr>
            <a:spLocks noChangeArrowheads="1"/>
          </p:cNvSpPr>
          <p:nvPr/>
        </p:nvSpPr>
        <p:spPr bwMode="auto">
          <a:xfrm>
            <a:off x="4616456" y="2841054"/>
            <a:ext cx="147401" cy="147409"/>
          </a:xfrm>
          <a:prstGeom prst="ellipse">
            <a:avLst/>
          </a:prstGeom>
          <a:solidFill>
            <a:schemeClr val="bg1">
              <a:lumMod val="65000"/>
              <a:alpha val="67059"/>
            </a:schemeClr>
          </a:solidFill>
          <a:ln w="9525">
            <a:solidFill>
              <a:srgbClr val="FFFFFF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5023" tIns="32511" rIns="65023" bIns="32511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602" eaLnBrk="1" hangingPunct="1"/>
            <a:endParaRPr lang="nb-NO" altLang="id-ID" sz="1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494459" y="3761814"/>
            <a:ext cx="612808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Impact MT Std" pitchFamily="34" charset="0"/>
                <a:ea typeface="微软雅黑" panose="020B0503020204020204" pitchFamily="34" charset="-122"/>
              </a:rPr>
              <a:t>点击输入简要文字解说，解说文字尽量概括精炼，不用多余的文字修饰，简洁精准的 解说所提炼的核心概念。点击输入简要文字解说，解说文字尽量概括精炼，不用多余的文字修饰，简洁精准的 解说所提炼的核心概念。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810778" y="3435669"/>
            <a:ext cx="1544105" cy="2308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500" b="1" dirty="0">
                <a:solidFill>
                  <a:schemeClr val="accent1"/>
                </a:solidFill>
                <a:latin typeface="Impact MT Std" pitchFamily="34" charset="0"/>
                <a:ea typeface="微软雅黑" pitchFamily="34" charset="-122"/>
              </a:rPr>
              <a:t>点击输入标题文本</a:t>
            </a:r>
          </a:p>
        </p:txBody>
      </p:sp>
    </p:spTree>
    <p:extLst>
      <p:ext uri="{BB962C8B-B14F-4D97-AF65-F5344CB8AC3E}">
        <p14:creationId xmlns:p14="http://schemas.microsoft.com/office/powerpoint/2010/main" val="317999407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5" grpId="0">
        <p:bldAsOne/>
      </p:bldGraphic>
      <p:bldP spid="146" grpId="0"/>
      <p:bldP spid="147" grpId="0" animBg="1"/>
      <p:bldP spid="148" grpId="0"/>
      <p:bldP spid="149" grpId="0" animBg="1"/>
      <p:bldP spid="167" grpId="0"/>
      <p:bldP spid="16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新建文件夹 (3)\1357d39a269cfd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0"/>
            <a:ext cx="3707904" cy="5143500"/>
          </a:xfrm>
          <a:prstGeom prst="rect">
            <a:avLst/>
          </a:prstGeom>
          <a:noFill/>
        </p:spPr>
      </p:pic>
      <p:sp>
        <p:nvSpPr>
          <p:cNvPr id="12" name="矩形 259"/>
          <p:cNvSpPr>
            <a:spLocks noChangeArrowheads="1"/>
          </p:cNvSpPr>
          <p:nvPr/>
        </p:nvSpPr>
        <p:spPr bwMode="auto">
          <a:xfrm>
            <a:off x="753670" y="3770625"/>
            <a:ext cx="336742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汇报人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：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优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品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PPT  Report 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Person: 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ypppt.com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矩形 259"/>
          <p:cNvSpPr>
            <a:spLocks noChangeArrowheads="1"/>
          </p:cNvSpPr>
          <p:nvPr/>
        </p:nvSpPr>
        <p:spPr bwMode="auto">
          <a:xfrm>
            <a:off x="753669" y="2965119"/>
            <a:ext cx="43524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FINANCING PPT</a:t>
            </a:r>
          </a:p>
          <a:p>
            <a:pPr>
              <a:buNone/>
            </a:pP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工作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计划 工作报告 销售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培训 年终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总结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753668" y="2269195"/>
            <a:ext cx="51864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演讲完毕，谢谢观看！</a:t>
            </a:r>
            <a:endParaRPr lang="en-US" altLang="zh-CN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59"/>
          <p:cNvSpPr>
            <a:spLocks noChangeArrowheads="1"/>
          </p:cNvSpPr>
          <p:nvPr/>
        </p:nvSpPr>
        <p:spPr bwMode="auto">
          <a:xfrm>
            <a:off x="755576" y="1059582"/>
            <a:ext cx="266429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8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2030</a:t>
            </a:r>
            <a:endParaRPr lang="en-US" altLang="zh-CN" sz="80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1020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1888" y="2209694"/>
            <a:ext cx="447675" cy="492593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" fmla="*/ 0 w 576263"/>
              <a:gd name="connsiteY0" fmla="*/ 0 h 547688"/>
              <a:gd name="connsiteX1" fmla="*/ 566738 w 576263"/>
              <a:gd name="connsiteY1" fmla="*/ 547688 h 547688"/>
              <a:gd name="connsiteX2" fmla="*/ 576263 w 576263"/>
              <a:gd name="connsiteY2" fmla="*/ 0 h 547688"/>
              <a:gd name="connsiteX3" fmla="*/ 0 w 576263"/>
              <a:gd name="connsiteY3" fmla="*/ 0 h 547688"/>
              <a:gd name="connsiteX0" fmla="*/ 0 w 576263"/>
              <a:gd name="connsiteY0" fmla="*/ 0 h 571500"/>
              <a:gd name="connsiteX1" fmla="*/ 566738 w 576263"/>
              <a:gd name="connsiteY1" fmla="*/ 571500 h 571500"/>
              <a:gd name="connsiteX2" fmla="*/ 576263 w 576263"/>
              <a:gd name="connsiteY2" fmla="*/ 0 h 571500"/>
              <a:gd name="connsiteX3" fmla="*/ 0 w 576263"/>
              <a:gd name="connsiteY3" fmla="*/ 0 h 571500"/>
              <a:gd name="connsiteX0" fmla="*/ 0 w 576263"/>
              <a:gd name="connsiteY0" fmla="*/ 0 h 576263"/>
              <a:gd name="connsiteX1" fmla="*/ 571335 w 576263"/>
              <a:gd name="connsiteY1" fmla="*/ 576263 h 576263"/>
              <a:gd name="connsiteX2" fmla="*/ 576263 w 576263"/>
              <a:gd name="connsiteY2" fmla="*/ 0 h 576263"/>
              <a:gd name="connsiteX3" fmla="*/ 0 w 576263"/>
              <a:gd name="connsiteY3" fmla="*/ 0 h 576263"/>
              <a:gd name="connsiteX0" fmla="*/ 0 w 576448"/>
              <a:gd name="connsiteY0" fmla="*/ 0 h 576263"/>
              <a:gd name="connsiteX1" fmla="*/ 575933 w 576448"/>
              <a:gd name="connsiteY1" fmla="*/ 576263 h 576263"/>
              <a:gd name="connsiteX2" fmla="*/ 576263 w 576448"/>
              <a:gd name="connsiteY2" fmla="*/ 0 h 576263"/>
              <a:gd name="connsiteX3" fmla="*/ 0 w 576448"/>
              <a:gd name="connsiteY3" fmla="*/ 0 h 576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212399"/>
            <a:ext cx="7019925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defTabSz="685800">
              <a:defRPr/>
            </a:pPr>
            <a:r>
              <a:rPr lang="en-US" altLang="zh-CN" sz="2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6984207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685800">
              <a:defRPr/>
            </a:pPr>
            <a:r>
              <a:rPr lang="zh-CN" altLang="en-US" sz="2400" spc="150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4207" y="1633539"/>
            <a:ext cx="640276" cy="584488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http://www.ypppt.com/ziti/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http://www.ypppt.com/gushi/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43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05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461960" y="1637035"/>
            <a:ext cx="2199151" cy="2197203"/>
            <a:chOff x="0" y="0"/>
            <a:chExt cx="6753151" cy="6746917"/>
          </a:xfrm>
          <a:effectLst/>
        </p:grpSpPr>
        <p:sp>
          <p:nvSpPr>
            <p:cNvPr id="33794" name="AutoShape 2"/>
            <p:cNvSpPr>
              <a:spLocks/>
            </p:cNvSpPr>
            <p:nvPr/>
          </p:nvSpPr>
          <p:spPr bwMode="auto">
            <a:xfrm>
              <a:off x="0" y="0"/>
              <a:ext cx="6753151" cy="6746917"/>
            </a:xfrm>
            <a:custGeom>
              <a:avLst/>
              <a:gdLst>
                <a:gd name="T0" fmla="*/ 3376405 w 19777"/>
                <a:gd name="T1" fmla="*/ 3680572 h 19739"/>
                <a:gd name="T2" fmla="*/ 3376405 w 19777"/>
                <a:gd name="T3" fmla="*/ 3680572 h 19739"/>
                <a:gd name="T4" fmla="*/ 3376405 w 19777"/>
                <a:gd name="T5" fmla="*/ 3680572 h 19739"/>
                <a:gd name="T6" fmla="*/ 3376405 w 19777"/>
                <a:gd name="T7" fmla="*/ 3680572 h 197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777" h="19739">
                  <a:moveTo>
                    <a:pt x="17933" y="-1"/>
                  </a:moveTo>
                  <a:lnTo>
                    <a:pt x="15856" y="2079"/>
                  </a:lnTo>
                  <a:cubicBezTo>
                    <a:pt x="11992" y="-899"/>
                    <a:pt x="6427" y="-621"/>
                    <a:pt x="2885" y="2921"/>
                  </a:cubicBezTo>
                  <a:cubicBezTo>
                    <a:pt x="-962" y="6768"/>
                    <a:pt x="-962" y="13006"/>
                    <a:pt x="2885" y="16853"/>
                  </a:cubicBezTo>
                  <a:cubicBezTo>
                    <a:pt x="6733" y="20700"/>
                    <a:pt x="12971" y="20701"/>
                    <a:pt x="16819" y="16853"/>
                  </a:cubicBezTo>
                  <a:cubicBezTo>
                    <a:pt x="20348" y="13324"/>
                    <a:pt x="20637" y="7786"/>
                    <a:pt x="17693" y="3924"/>
                  </a:cubicBezTo>
                  <a:lnTo>
                    <a:pt x="19777" y="1836"/>
                  </a:lnTo>
                  <a:lnTo>
                    <a:pt x="19694" y="76"/>
                  </a:lnTo>
                  <a:lnTo>
                    <a:pt x="17933" y="-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5" name="AutoShape 3"/>
            <p:cNvSpPr>
              <a:spLocks/>
            </p:cNvSpPr>
            <p:nvPr/>
          </p:nvSpPr>
          <p:spPr bwMode="auto">
            <a:xfrm>
              <a:off x="244472" y="255591"/>
              <a:ext cx="6251505" cy="6251614"/>
            </a:xfrm>
            <a:custGeom>
              <a:avLst/>
              <a:gdLst>
                <a:gd name="T0" fmla="*/ 3125594 w 19679"/>
                <a:gd name="T1" fmla="*/ 3430938 h 19679"/>
                <a:gd name="T2" fmla="*/ 3125594 w 19679"/>
                <a:gd name="T3" fmla="*/ 3430938 h 19679"/>
                <a:gd name="T4" fmla="*/ 3125594 w 19679"/>
                <a:gd name="T5" fmla="*/ 3430938 h 19679"/>
                <a:gd name="T6" fmla="*/ 3125594 w 19679"/>
                <a:gd name="T7" fmla="*/ 3430938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 flipH="1">
              <a:off x="5526027" y="346077"/>
              <a:ext cx="871527" cy="871543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1523" y="1811260"/>
            <a:ext cx="2477276" cy="1853405"/>
            <a:chOff x="-1" y="0"/>
            <a:chExt cx="7608239" cy="5691704"/>
          </a:xfrm>
          <a:effectLst/>
        </p:grpSpPr>
        <p:sp>
          <p:nvSpPr>
            <p:cNvPr id="33798" name="AutoShape 6"/>
            <p:cNvSpPr>
              <a:spLocks/>
            </p:cNvSpPr>
            <p:nvPr/>
          </p:nvSpPr>
          <p:spPr bwMode="auto">
            <a:xfrm>
              <a:off x="-1" y="0"/>
              <a:ext cx="7608239" cy="5691704"/>
            </a:xfrm>
            <a:custGeom>
              <a:avLst/>
              <a:gdLst>
                <a:gd name="T0" fmla="*/ 3804119 w 20840"/>
                <a:gd name="T1" fmla="*/ 2845714 h 20595"/>
                <a:gd name="T2" fmla="*/ 3804119 w 20840"/>
                <a:gd name="T3" fmla="*/ 2845714 h 20595"/>
                <a:gd name="T4" fmla="*/ 3804119 w 20840"/>
                <a:gd name="T5" fmla="*/ 2845714 h 20595"/>
                <a:gd name="T6" fmla="*/ 3804119 w 20840"/>
                <a:gd name="T7" fmla="*/ 2845714 h 205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40" h="20595">
                  <a:moveTo>
                    <a:pt x="7788" y="0"/>
                  </a:moveTo>
                  <a:cubicBezTo>
                    <a:pt x="5795" y="0"/>
                    <a:pt x="3802" y="1004"/>
                    <a:pt x="2281" y="3015"/>
                  </a:cubicBezTo>
                  <a:cubicBezTo>
                    <a:pt x="-760" y="7037"/>
                    <a:pt x="-760" y="13557"/>
                    <a:pt x="2281" y="17578"/>
                  </a:cubicBezTo>
                  <a:cubicBezTo>
                    <a:pt x="5322" y="21600"/>
                    <a:pt x="10254" y="21599"/>
                    <a:pt x="13295" y="17578"/>
                  </a:cubicBezTo>
                  <a:cubicBezTo>
                    <a:pt x="14526" y="15951"/>
                    <a:pt x="15257" y="13915"/>
                    <a:pt x="15492" y="11801"/>
                  </a:cubicBezTo>
                  <a:lnTo>
                    <a:pt x="19726" y="11801"/>
                  </a:lnTo>
                  <a:lnTo>
                    <a:pt x="20839" y="10192"/>
                  </a:lnTo>
                  <a:lnTo>
                    <a:pt x="19726" y="8584"/>
                  </a:lnTo>
                  <a:lnTo>
                    <a:pt x="15466" y="8584"/>
                  </a:lnTo>
                  <a:cubicBezTo>
                    <a:pt x="15207" y="6545"/>
                    <a:pt x="14485" y="4589"/>
                    <a:pt x="13295" y="3015"/>
                  </a:cubicBezTo>
                  <a:cubicBezTo>
                    <a:pt x="11774" y="1004"/>
                    <a:pt x="9781" y="0"/>
                    <a:pt x="7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799" name="AutoShape 7"/>
            <p:cNvSpPr>
              <a:spLocks/>
            </p:cNvSpPr>
            <p:nvPr/>
          </p:nvSpPr>
          <p:spPr bwMode="auto">
            <a:xfrm>
              <a:off x="201637" y="222270"/>
              <a:ext cx="5258449" cy="5258278"/>
            </a:xfrm>
            <a:custGeom>
              <a:avLst/>
              <a:gdLst>
                <a:gd name="T0" fmla="*/ 2629091 w 19679"/>
                <a:gd name="T1" fmla="*/ 2885787 h 19679"/>
                <a:gd name="T2" fmla="*/ 2629091 w 19679"/>
                <a:gd name="T3" fmla="*/ 2885787 h 19679"/>
                <a:gd name="T4" fmla="*/ 2629091 w 19679"/>
                <a:gd name="T5" fmla="*/ 2885787 h 19679"/>
                <a:gd name="T6" fmla="*/ 2629091 w 19679"/>
                <a:gd name="T7" fmla="*/ 2885787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flipH="1" flipV="1">
              <a:off x="5418806" y="2806955"/>
              <a:ext cx="1595634" cy="0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780926" y="1960670"/>
            <a:ext cx="1876567" cy="1955770"/>
            <a:chOff x="0" y="0"/>
            <a:chExt cx="5763342" cy="6005116"/>
          </a:xfrm>
          <a:effectLst/>
        </p:grpSpPr>
        <p:sp>
          <p:nvSpPr>
            <p:cNvPr id="33802" name="AutoShape 10"/>
            <p:cNvSpPr>
              <a:spLocks/>
            </p:cNvSpPr>
            <p:nvPr/>
          </p:nvSpPr>
          <p:spPr bwMode="auto">
            <a:xfrm>
              <a:off x="0" y="0"/>
              <a:ext cx="5763342" cy="6005116"/>
            </a:xfrm>
            <a:custGeom>
              <a:avLst/>
              <a:gdLst>
                <a:gd name="T0" fmla="*/ 2881532 w 20761"/>
                <a:gd name="T1" fmla="*/ 3002558 h 21600"/>
                <a:gd name="T2" fmla="*/ 2881532 w 20761"/>
                <a:gd name="T3" fmla="*/ 3002558 h 21600"/>
                <a:gd name="T4" fmla="*/ 2881532 w 20761"/>
                <a:gd name="T5" fmla="*/ 3002558 h 21600"/>
                <a:gd name="T6" fmla="*/ 2881532 w 20761"/>
                <a:gd name="T7" fmla="*/ 3002558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61" h="21600">
                  <a:moveTo>
                    <a:pt x="8590" y="0"/>
                  </a:moveTo>
                  <a:cubicBezTo>
                    <a:pt x="6391" y="0"/>
                    <a:pt x="4192" y="837"/>
                    <a:pt x="2515" y="2513"/>
                  </a:cubicBezTo>
                  <a:cubicBezTo>
                    <a:pt x="-839" y="5866"/>
                    <a:pt x="-839" y="11302"/>
                    <a:pt x="2515" y="14655"/>
                  </a:cubicBezTo>
                  <a:cubicBezTo>
                    <a:pt x="5245" y="17383"/>
                    <a:pt x="9356" y="17890"/>
                    <a:pt x="12600" y="16178"/>
                  </a:cubicBezTo>
                  <a:lnTo>
                    <a:pt x="18602" y="21600"/>
                  </a:lnTo>
                  <a:lnTo>
                    <a:pt x="20761" y="21395"/>
                  </a:lnTo>
                  <a:lnTo>
                    <a:pt x="20750" y="19230"/>
                  </a:lnTo>
                  <a:lnTo>
                    <a:pt x="15123" y="14145"/>
                  </a:lnTo>
                  <a:cubicBezTo>
                    <a:pt x="18003" y="10772"/>
                    <a:pt x="17854" y="5703"/>
                    <a:pt x="14663" y="2513"/>
                  </a:cubicBezTo>
                  <a:cubicBezTo>
                    <a:pt x="12986" y="837"/>
                    <a:pt x="10788" y="0"/>
                    <a:pt x="85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3" name="AutoShape 11"/>
            <p:cNvSpPr>
              <a:spLocks/>
            </p:cNvSpPr>
            <p:nvPr/>
          </p:nvSpPr>
          <p:spPr bwMode="auto">
            <a:xfrm>
              <a:off x="180998" y="225410"/>
              <a:ext cx="4382045" cy="4382798"/>
            </a:xfrm>
            <a:custGeom>
              <a:avLst/>
              <a:gdLst>
                <a:gd name="T0" fmla="*/ 2190911 w 19679"/>
                <a:gd name="T1" fmla="*/ 2405316 h 19679"/>
                <a:gd name="T2" fmla="*/ 2190911 w 19679"/>
                <a:gd name="T3" fmla="*/ 2405316 h 19679"/>
                <a:gd name="T4" fmla="*/ 2190911 w 19679"/>
                <a:gd name="T5" fmla="*/ 2405316 h 19679"/>
                <a:gd name="T6" fmla="*/ 2190911 w 19679"/>
                <a:gd name="T7" fmla="*/ 2405316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 flipH="1" flipV="1">
              <a:off x="3735852" y="4101829"/>
              <a:ext cx="1579760" cy="1406432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472817" y="2110079"/>
            <a:ext cx="1745776" cy="1805326"/>
            <a:chOff x="0" y="0"/>
            <a:chExt cx="5362063" cy="5542360"/>
          </a:xfrm>
          <a:effectLst/>
        </p:grpSpPr>
        <p:sp>
          <p:nvSpPr>
            <p:cNvPr id="33806" name="AutoShape 14"/>
            <p:cNvSpPr>
              <a:spLocks/>
            </p:cNvSpPr>
            <p:nvPr/>
          </p:nvSpPr>
          <p:spPr bwMode="auto">
            <a:xfrm>
              <a:off x="0" y="0"/>
              <a:ext cx="5362063" cy="5542360"/>
            </a:xfrm>
            <a:custGeom>
              <a:avLst/>
              <a:gdLst>
                <a:gd name="T0" fmla="*/ 2680903 w 20853"/>
                <a:gd name="T1" fmla="*/ 2771180 h 21600"/>
                <a:gd name="T2" fmla="*/ 2680903 w 20853"/>
                <a:gd name="T3" fmla="*/ 2771180 h 21600"/>
                <a:gd name="T4" fmla="*/ 2680903 w 20853"/>
                <a:gd name="T5" fmla="*/ 2771180 h 21600"/>
                <a:gd name="T6" fmla="*/ 2680903 w 20853"/>
                <a:gd name="T7" fmla="*/ 277118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853" h="21600">
                  <a:moveTo>
                    <a:pt x="13197" y="0"/>
                  </a:moveTo>
                  <a:cubicBezTo>
                    <a:pt x="11238" y="0"/>
                    <a:pt x="9279" y="749"/>
                    <a:pt x="7784" y="2248"/>
                  </a:cubicBezTo>
                  <a:cubicBezTo>
                    <a:pt x="5095" y="4946"/>
                    <a:pt x="4835" y="9149"/>
                    <a:pt x="6985" y="12149"/>
                  </a:cubicBezTo>
                  <a:lnTo>
                    <a:pt x="0" y="19149"/>
                  </a:lnTo>
                  <a:lnTo>
                    <a:pt x="104" y="21493"/>
                  </a:lnTo>
                  <a:lnTo>
                    <a:pt x="2444" y="21600"/>
                  </a:lnTo>
                  <a:lnTo>
                    <a:pt x="9583" y="14446"/>
                  </a:lnTo>
                  <a:cubicBezTo>
                    <a:pt x="12480" y="16005"/>
                    <a:pt x="16165" y="15560"/>
                    <a:pt x="18610" y="13108"/>
                  </a:cubicBezTo>
                  <a:cubicBezTo>
                    <a:pt x="21599" y="10109"/>
                    <a:pt x="21599" y="5247"/>
                    <a:pt x="18610" y="2248"/>
                  </a:cubicBezTo>
                  <a:cubicBezTo>
                    <a:pt x="17115" y="749"/>
                    <a:pt x="15156" y="0"/>
                    <a:pt x="131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7" name="AutoShape 15"/>
            <p:cNvSpPr>
              <a:spLocks/>
            </p:cNvSpPr>
            <p:nvPr/>
          </p:nvSpPr>
          <p:spPr bwMode="auto">
            <a:xfrm>
              <a:off x="1611636" y="193632"/>
              <a:ext cx="3536074" cy="3536191"/>
            </a:xfrm>
            <a:custGeom>
              <a:avLst/>
              <a:gdLst>
                <a:gd name="T0" fmla="*/ 1767947 w 19679"/>
                <a:gd name="T1" fmla="*/ 1940691 h 19679"/>
                <a:gd name="T2" fmla="*/ 1767947 w 19679"/>
                <a:gd name="T3" fmla="*/ 1940691 h 19679"/>
                <a:gd name="T4" fmla="*/ 1767947 w 19679"/>
                <a:gd name="T5" fmla="*/ 1940691 h 19679"/>
                <a:gd name="T6" fmla="*/ 1767947 w 19679"/>
                <a:gd name="T7" fmla="*/ 1940691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 flipV="1">
              <a:off x="369961" y="3271135"/>
              <a:ext cx="1906971" cy="1906179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3016858" y="2263109"/>
            <a:ext cx="2049232" cy="977626"/>
            <a:chOff x="0" y="-1"/>
            <a:chExt cx="6292395" cy="3002312"/>
          </a:xfrm>
        </p:grpSpPr>
        <p:sp>
          <p:nvSpPr>
            <p:cNvPr id="33810" name="AutoShape 18"/>
            <p:cNvSpPr>
              <a:spLocks/>
            </p:cNvSpPr>
            <p:nvPr/>
          </p:nvSpPr>
          <p:spPr bwMode="auto">
            <a:xfrm>
              <a:off x="0" y="-1"/>
              <a:ext cx="6292395" cy="3002312"/>
            </a:xfrm>
            <a:custGeom>
              <a:avLst/>
              <a:gdLst>
                <a:gd name="T0" fmla="*/ 3146048 w 21109"/>
                <a:gd name="T1" fmla="*/ 1501083 h 20595"/>
                <a:gd name="T2" fmla="*/ 3146048 w 21109"/>
                <a:gd name="T3" fmla="*/ 1501083 h 20595"/>
                <a:gd name="T4" fmla="*/ 3146048 w 21109"/>
                <a:gd name="T5" fmla="*/ 1501083 h 20595"/>
                <a:gd name="T6" fmla="*/ 3146048 w 21109"/>
                <a:gd name="T7" fmla="*/ 1501083 h 205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09" h="20595">
                  <a:moveTo>
                    <a:pt x="16077" y="0"/>
                  </a:moveTo>
                  <a:cubicBezTo>
                    <a:pt x="14790" y="0"/>
                    <a:pt x="13502" y="1005"/>
                    <a:pt x="12520" y="3016"/>
                  </a:cubicBezTo>
                  <a:cubicBezTo>
                    <a:pt x="11895" y="4295"/>
                    <a:pt x="11470" y="5826"/>
                    <a:pt x="11243" y="7451"/>
                  </a:cubicBezTo>
                  <a:lnTo>
                    <a:pt x="1363" y="7451"/>
                  </a:lnTo>
                  <a:lnTo>
                    <a:pt x="0" y="10500"/>
                  </a:lnTo>
                  <a:lnTo>
                    <a:pt x="1363" y="13549"/>
                  </a:lnTo>
                  <a:lnTo>
                    <a:pt x="11308" y="13549"/>
                  </a:lnTo>
                  <a:cubicBezTo>
                    <a:pt x="11547" y="15021"/>
                    <a:pt x="11947" y="16407"/>
                    <a:pt x="12520" y="17578"/>
                  </a:cubicBezTo>
                  <a:cubicBezTo>
                    <a:pt x="14485" y="21599"/>
                    <a:pt x="17670" y="21599"/>
                    <a:pt x="19635" y="17578"/>
                  </a:cubicBezTo>
                  <a:cubicBezTo>
                    <a:pt x="21599" y="13557"/>
                    <a:pt x="21600" y="7037"/>
                    <a:pt x="19635" y="3016"/>
                  </a:cubicBezTo>
                  <a:cubicBezTo>
                    <a:pt x="18652" y="1005"/>
                    <a:pt x="17365" y="0"/>
                    <a:pt x="160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1" name="AutoShape 19"/>
            <p:cNvSpPr>
              <a:spLocks/>
            </p:cNvSpPr>
            <p:nvPr/>
          </p:nvSpPr>
          <p:spPr bwMode="auto">
            <a:xfrm>
              <a:off x="3562093" y="263555"/>
              <a:ext cx="2481082" cy="2481551"/>
            </a:xfrm>
            <a:custGeom>
              <a:avLst/>
              <a:gdLst>
                <a:gd name="T0" fmla="*/ 1240478 w 19679"/>
                <a:gd name="T1" fmla="*/ 1361896 h 19679"/>
                <a:gd name="T2" fmla="*/ 1240478 w 19679"/>
                <a:gd name="T3" fmla="*/ 1361896 h 19679"/>
                <a:gd name="T4" fmla="*/ 1240478 w 19679"/>
                <a:gd name="T5" fmla="*/ 1361896 h 19679"/>
                <a:gd name="T6" fmla="*/ 1240478 w 19679"/>
                <a:gd name="T7" fmla="*/ 1361896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541298" y="1522588"/>
              <a:ext cx="3131912" cy="0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472300" y="1634449"/>
            <a:ext cx="1443871" cy="1455841"/>
            <a:chOff x="0" y="0"/>
            <a:chExt cx="4433297" cy="4470884"/>
          </a:xfrm>
          <a:effectLst/>
        </p:grpSpPr>
        <p:sp>
          <p:nvSpPr>
            <p:cNvPr id="33814" name="AutoShape 22"/>
            <p:cNvSpPr>
              <a:spLocks/>
            </p:cNvSpPr>
            <p:nvPr/>
          </p:nvSpPr>
          <p:spPr bwMode="auto">
            <a:xfrm>
              <a:off x="0" y="0"/>
              <a:ext cx="4433297" cy="4470884"/>
            </a:xfrm>
            <a:custGeom>
              <a:avLst/>
              <a:gdLst>
                <a:gd name="T0" fmla="*/ 2216544 w 21117"/>
                <a:gd name="T1" fmla="*/ 2235336 h 21121"/>
                <a:gd name="T2" fmla="*/ 2216544 w 21117"/>
                <a:gd name="T3" fmla="*/ 2235336 h 21121"/>
                <a:gd name="T4" fmla="*/ 2216544 w 21117"/>
                <a:gd name="T5" fmla="*/ 2235336 h 21121"/>
                <a:gd name="T6" fmla="*/ 2216544 w 21117"/>
                <a:gd name="T7" fmla="*/ 2235336 h 21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17" h="21121">
                  <a:moveTo>
                    <a:pt x="2994" y="0"/>
                  </a:moveTo>
                  <a:lnTo>
                    <a:pt x="128" y="127"/>
                  </a:lnTo>
                  <a:lnTo>
                    <a:pt x="0" y="2969"/>
                  </a:lnTo>
                  <a:lnTo>
                    <a:pt x="11559" y="14434"/>
                  </a:lnTo>
                  <a:cubicBezTo>
                    <a:pt x="10874" y="16192"/>
                    <a:pt x="11241" y="18263"/>
                    <a:pt x="12671" y="19682"/>
                  </a:cubicBezTo>
                  <a:cubicBezTo>
                    <a:pt x="14603" y="21600"/>
                    <a:pt x="17735" y="21599"/>
                    <a:pt x="19667" y="19682"/>
                  </a:cubicBezTo>
                  <a:cubicBezTo>
                    <a:pt x="21600" y="17764"/>
                    <a:pt x="21599" y="14653"/>
                    <a:pt x="19667" y="12735"/>
                  </a:cubicBezTo>
                  <a:cubicBezTo>
                    <a:pt x="18305" y="11383"/>
                    <a:pt x="16347" y="10989"/>
                    <a:pt x="14633" y="11543"/>
                  </a:cubicBezTo>
                  <a:lnTo>
                    <a:pt x="29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20936" tIns="20936" rIns="20936" bIns="20936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5" name="AutoShape 23"/>
            <p:cNvSpPr>
              <a:spLocks/>
            </p:cNvSpPr>
            <p:nvPr/>
          </p:nvSpPr>
          <p:spPr bwMode="auto">
            <a:xfrm>
              <a:off x="2771406" y="2835582"/>
              <a:ext cx="1196815" cy="1197105"/>
            </a:xfrm>
            <a:custGeom>
              <a:avLst/>
              <a:gdLst>
                <a:gd name="T0" fmla="*/ 598377 w 19679"/>
                <a:gd name="T1" fmla="*/ 656981 h 19679"/>
                <a:gd name="T2" fmla="*/ 598377 w 19679"/>
                <a:gd name="T3" fmla="*/ 656981 h 19679"/>
                <a:gd name="T4" fmla="*/ 598377 w 19679"/>
                <a:gd name="T5" fmla="*/ 656981 h 19679"/>
                <a:gd name="T6" fmla="*/ 598377 w 19679"/>
                <a:gd name="T7" fmla="*/ 656981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>
                <a:lnSpc>
                  <a:spcPct val="120000"/>
                </a:lnSpc>
              </a:pPr>
              <a:endParaRPr lang="zh-CN" altLang="en-US" sz="11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 flipH="1" flipV="1">
              <a:off x="430156" y="446134"/>
              <a:ext cx="2963466" cy="2962597"/>
            </a:xfrm>
            <a:prstGeom prst="line">
              <a:avLst/>
            </a:prstGeom>
            <a:noFill/>
            <a:ln w="63500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defTabSz="148882">
                <a:defRPr/>
              </a:pPr>
              <a:endParaRPr lang="es-ES" sz="40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821" name="AutoShape 29"/>
          <p:cNvSpPr>
            <a:spLocks/>
          </p:cNvSpPr>
          <p:nvPr/>
        </p:nvSpPr>
        <p:spPr bwMode="auto">
          <a:xfrm>
            <a:off x="6010060" y="1817463"/>
            <a:ext cx="101948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2" name="AutoShape 30"/>
          <p:cNvSpPr>
            <a:spLocks/>
          </p:cNvSpPr>
          <p:nvPr/>
        </p:nvSpPr>
        <p:spPr bwMode="auto">
          <a:xfrm>
            <a:off x="6005924" y="1632898"/>
            <a:ext cx="845745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3" name="AutoShape 31"/>
          <p:cNvSpPr>
            <a:spLocks/>
          </p:cNvSpPr>
          <p:nvPr/>
        </p:nvSpPr>
        <p:spPr bwMode="auto">
          <a:xfrm>
            <a:off x="5829123" y="1658748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24" name="AutoShape 32"/>
          <p:cNvSpPr>
            <a:spLocks/>
          </p:cNvSpPr>
          <p:nvPr/>
        </p:nvSpPr>
        <p:spPr bwMode="auto">
          <a:xfrm>
            <a:off x="6361593" y="2818354"/>
            <a:ext cx="101906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5" name="AutoShape 33"/>
          <p:cNvSpPr>
            <a:spLocks/>
          </p:cNvSpPr>
          <p:nvPr/>
        </p:nvSpPr>
        <p:spPr bwMode="auto">
          <a:xfrm>
            <a:off x="6356939" y="2633789"/>
            <a:ext cx="845746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6" name="AutoShape 34"/>
          <p:cNvSpPr>
            <a:spLocks/>
          </p:cNvSpPr>
          <p:nvPr/>
        </p:nvSpPr>
        <p:spPr bwMode="auto">
          <a:xfrm>
            <a:off x="6180139" y="2659639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27" name="AutoShape 35"/>
          <p:cNvSpPr>
            <a:spLocks/>
          </p:cNvSpPr>
          <p:nvPr/>
        </p:nvSpPr>
        <p:spPr bwMode="auto">
          <a:xfrm>
            <a:off x="5902532" y="3841993"/>
            <a:ext cx="1019484" cy="31174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5897879" y="3657427"/>
            <a:ext cx="846298" cy="1664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l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9" name="AutoShape 37"/>
          <p:cNvSpPr>
            <a:spLocks/>
          </p:cNvSpPr>
          <p:nvPr/>
        </p:nvSpPr>
        <p:spPr bwMode="auto">
          <a:xfrm>
            <a:off x="5721079" y="3683277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1300" dirty="0">
              <a:solidFill>
                <a:srgbClr val="F1F2F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0" name="AutoShape 38"/>
          <p:cNvSpPr>
            <a:spLocks/>
          </p:cNvSpPr>
          <p:nvPr/>
        </p:nvSpPr>
        <p:spPr bwMode="auto">
          <a:xfrm>
            <a:off x="2093639" y="3882317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1" name="AutoShape 39"/>
          <p:cNvSpPr>
            <a:spLocks/>
          </p:cNvSpPr>
          <p:nvPr/>
        </p:nvSpPr>
        <p:spPr bwMode="auto">
          <a:xfrm>
            <a:off x="2269331" y="3697236"/>
            <a:ext cx="874699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2" name="AutoShape 40"/>
          <p:cNvSpPr>
            <a:spLocks/>
          </p:cNvSpPr>
          <p:nvPr/>
        </p:nvSpPr>
        <p:spPr bwMode="auto">
          <a:xfrm>
            <a:off x="3203998" y="3723602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3" name="AutoShape 41"/>
          <p:cNvSpPr>
            <a:spLocks/>
          </p:cNvSpPr>
          <p:nvPr/>
        </p:nvSpPr>
        <p:spPr bwMode="auto">
          <a:xfrm>
            <a:off x="1699199" y="2853509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4" name="AutoShape 42"/>
          <p:cNvSpPr>
            <a:spLocks/>
          </p:cNvSpPr>
          <p:nvPr/>
        </p:nvSpPr>
        <p:spPr bwMode="auto">
          <a:xfrm>
            <a:off x="1874891" y="2668428"/>
            <a:ext cx="874698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5" name="AutoShape 43"/>
          <p:cNvSpPr>
            <a:spLocks/>
          </p:cNvSpPr>
          <p:nvPr/>
        </p:nvSpPr>
        <p:spPr bwMode="auto">
          <a:xfrm>
            <a:off x="2793014" y="2694794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  <p:sp>
        <p:nvSpPr>
          <p:cNvPr id="33836" name="AutoShape 44"/>
          <p:cNvSpPr>
            <a:spLocks/>
          </p:cNvSpPr>
          <p:nvPr/>
        </p:nvSpPr>
        <p:spPr bwMode="auto">
          <a:xfrm>
            <a:off x="2096740" y="1821599"/>
            <a:ext cx="1055044" cy="2714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defTabSz="6477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  <a:spcBef>
                <a:spcPts val="554"/>
              </a:spcBef>
            </a:pPr>
            <a:r>
              <a:rPr lang="en-US" altLang="zh-CN" sz="500" b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directly.</a:t>
            </a:r>
            <a:endParaRPr lang="es-ES" altLang="zh-CN" sz="6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7" name="AutoShape 45"/>
          <p:cNvSpPr>
            <a:spLocks/>
          </p:cNvSpPr>
          <p:nvPr/>
        </p:nvSpPr>
        <p:spPr bwMode="auto">
          <a:xfrm>
            <a:off x="2273794" y="1637034"/>
            <a:ext cx="879023" cy="14475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2407" tIns="12407" rIns="12407" bIns="12407" anchor="ctr"/>
          <a:lstStyle>
            <a:lvl1pPr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1pPr>
            <a:lvl2pPr marL="742950" indent="-28575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2pPr>
            <a:lvl3pPr marL="11430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3pPr>
            <a:lvl4pPr marL="16002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4pPr>
            <a:lvl5pPr marL="2057400" indent="-228600" eaLnBrk="0"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5pPr>
            <a:lvl6pPr marL="25146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6pPr>
            <a:lvl7pPr marL="29718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7pPr>
            <a:lvl8pPr marL="34290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8pPr>
            <a:lvl9pPr marL="3886200" indent="-228600" algn="ctr" defTabSz="8255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FFFFFF"/>
                </a:solidFill>
                <a:latin typeface="Lato" charset="0"/>
                <a:ea typeface="MS PGothic" panose="020B0600070205080204" pitchFamily="34" charset="-128"/>
                <a:sym typeface="Lato" charset="0"/>
              </a:defRPr>
            </a:lvl9pPr>
          </a:lstStyle>
          <a:p>
            <a:pPr algn="r" eaLnBrk="1">
              <a:lnSpc>
                <a:spcPct val="120000"/>
              </a:lnSpc>
            </a:pPr>
            <a:r>
              <a:rPr lang="zh-CN" altLang="en-US" sz="900" b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es-ES" altLang="zh-CN" sz="9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38" name="AutoShape 46"/>
          <p:cNvSpPr>
            <a:spLocks/>
          </p:cNvSpPr>
          <p:nvPr/>
        </p:nvSpPr>
        <p:spPr bwMode="auto">
          <a:xfrm>
            <a:off x="3207099" y="1662884"/>
            <a:ext cx="140613" cy="140621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defTabSz="190238">
              <a:lnSpc>
                <a:spcPct val="120000"/>
              </a:lnSpc>
              <a:defRPr/>
            </a:pPr>
            <a:endParaRPr lang="es-ES" sz="9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9717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63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1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1" grpId="0" autoUpdateAnimBg="0"/>
      <p:bldP spid="33822" grpId="0" autoUpdateAnimBg="0"/>
      <p:bldP spid="33824" grpId="0" autoUpdateAnimBg="0"/>
      <p:bldP spid="33825" grpId="0" autoUpdateAnimBg="0"/>
      <p:bldP spid="33827" grpId="0" autoUpdateAnimBg="0"/>
      <p:bldP spid="33828" grpId="0" autoUpdateAnimBg="0"/>
      <p:bldP spid="33830" grpId="0" autoUpdateAnimBg="0"/>
      <p:bldP spid="33831" grpId="0" autoUpdateAnimBg="0"/>
      <p:bldP spid="33833" grpId="0" autoUpdateAnimBg="0"/>
      <p:bldP spid="33834" grpId="0" autoUpdateAnimBg="0"/>
      <p:bldP spid="33836" grpId="0" autoUpdateAnimBg="0"/>
      <p:bldP spid="338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1260657" y="3287010"/>
            <a:ext cx="3969793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dash"/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algn="ctr"/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798" name="AutoShape 6"/>
          <p:cNvSpPr>
            <a:spLocks/>
          </p:cNvSpPr>
          <p:nvPr/>
        </p:nvSpPr>
        <p:spPr bwMode="auto">
          <a:xfrm>
            <a:off x="2095788" y="130465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80%</a:t>
            </a:r>
          </a:p>
        </p:txBody>
      </p:sp>
      <p:sp>
        <p:nvSpPr>
          <p:cNvPr id="33799" name="AutoShape 7"/>
          <p:cNvSpPr>
            <a:spLocks/>
          </p:cNvSpPr>
          <p:nvPr/>
        </p:nvSpPr>
        <p:spPr bwMode="auto">
          <a:xfrm>
            <a:off x="1568923" y="1837388"/>
            <a:ext cx="317818" cy="230285"/>
          </a:xfrm>
          <a:custGeom>
            <a:avLst/>
            <a:gdLst>
              <a:gd name="T0" fmla="*/ 475457 w 21600"/>
              <a:gd name="T1" fmla="*/ 344488 h 21600"/>
              <a:gd name="T2" fmla="*/ 475457 w 21600"/>
              <a:gd name="T3" fmla="*/ 344488 h 21600"/>
              <a:gd name="T4" fmla="*/ 475457 w 21600"/>
              <a:gd name="T5" fmla="*/ 344488 h 21600"/>
              <a:gd name="T6" fmla="*/ 475457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45%</a:t>
            </a:r>
          </a:p>
        </p:txBody>
      </p:sp>
      <p:sp>
        <p:nvSpPr>
          <p:cNvPr id="33800" name="AutoShape 8"/>
          <p:cNvSpPr>
            <a:spLocks/>
          </p:cNvSpPr>
          <p:nvPr/>
        </p:nvSpPr>
        <p:spPr bwMode="auto">
          <a:xfrm>
            <a:off x="2623185" y="2163713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25%</a:t>
            </a:r>
          </a:p>
        </p:txBody>
      </p:sp>
      <p:sp>
        <p:nvSpPr>
          <p:cNvPr id="33801" name="AutoShape 9"/>
          <p:cNvSpPr>
            <a:spLocks/>
          </p:cNvSpPr>
          <p:nvPr/>
        </p:nvSpPr>
        <p:spPr bwMode="auto">
          <a:xfrm>
            <a:off x="3190373" y="1552453"/>
            <a:ext cx="318347" cy="230814"/>
          </a:xfrm>
          <a:custGeom>
            <a:avLst/>
            <a:gdLst>
              <a:gd name="T0" fmla="*/ 476250 w 21600"/>
              <a:gd name="T1" fmla="*/ 345281 h 21600"/>
              <a:gd name="T2" fmla="*/ 476250 w 21600"/>
              <a:gd name="T3" fmla="*/ 345281 h 21600"/>
              <a:gd name="T4" fmla="*/ 476250 w 21600"/>
              <a:gd name="T5" fmla="*/ 345281 h 21600"/>
              <a:gd name="T6" fmla="*/ 476250 w 21600"/>
              <a:gd name="T7" fmla="*/ 34528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70%</a:t>
            </a:r>
          </a:p>
        </p:txBody>
      </p:sp>
      <p:sp>
        <p:nvSpPr>
          <p:cNvPr id="33802" name="AutoShape 10"/>
          <p:cNvSpPr>
            <a:spLocks/>
          </p:cNvSpPr>
          <p:nvPr/>
        </p:nvSpPr>
        <p:spPr bwMode="auto">
          <a:xfrm>
            <a:off x="3677444" y="187983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35%</a:t>
            </a:r>
          </a:p>
        </p:txBody>
      </p:sp>
      <p:sp>
        <p:nvSpPr>
          <p:cNvPr id="33803" name="AutoShape 11"/>
          <p:cNvSpPr>
            <a:spLocks/>
          </p:cNvSpPr>
          <p:nvPr/>
        </p:nvSpPr>
        <p:spPr bwMode="auto">
          <a:xfrm>
            <a:off x="1951786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4" name="AutoShape 12"/>
          <p:cNvSpPr>
            <a:spLocks/>
          </p:cNvSpPr>
          <p:nvPr/>
        </p:nvSpPr>
        <p:spPr bwMode="auto">
          <a:xfrm>
            <a:off x="1432879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5" name="AutoShape 13"/>
          <p:cNvSpPr>
            <a:spLocks/>
          </p:cNvSpPr>
          <p:nvPr/>
        </p:nvSpPr>
        <p:spPr bwMode="auto">
          <a:xfrm>
            <a:off x="2478651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6" name="AutoShape 14"/>
          <p:cNvSpPr>
            <a:spLocks/>
          </p:cNvSpPr>
          <p:nvPr/>
        </p:nvSpPr>
        <p:spPr bwMode="auto">
          <a:xfrm>
            <a:off x="3003393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7" name="AutoShape 15"/>
          <p:cNvSpPr>
            <a:spLocks/>
          </p:cNvSpPr>
          <p:nvPr/>
        </p:nvSpPr>
        <p:spPr bwMode="auto">
          <a:xfrm>
            <a:off x="3533442" y="3489132"/>
            <a:ext cx="596803" cy="127959"/>
          </a:xfrm>
          <a:custGeom>
            <a:avLst/>
            <a:gdLst>
              <a:gd name="T0" fmla="*/ 669925 w 21600"/>
              <a:gd name="T1" fmla="*/ 245269 h 21600"/>
              <a:gd name="T2" fmla="*/ 669925 w 21600"/>
              <a:gd name="T3" fmla="*/ 245269 h 21600"/>
              <a:gd name="T4" fmla="*/ 669925 w 21600"/>
              <a:gd name="T5" fmla="*/ 245269 h 21600"/>
              <a:gd name="T6" fmla="*/ 669925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08" name="AutoShape 16"/>
          <p:cNvSpPr>
            <a:spLocks/>
          </p:cNvSpPr>
          <p:nvPr/>
        </p:nvSpPr>
        <p:spPr bwMode="auto">
          <a:xfrm>
            <a:off x="4177250" y="1550330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70%</a:t>
            </a:r>
          </a:p>
        </p:txBody>
      </p:sp>
      <p:sp>
        <p:nvSpPr>
          <p:cNvPr id="33809" name="AutoShape 17"/>
          <p:cNvSpPr>
            <a:spLocks/>
          </p:cNvSpPr>
          <p:nvPr/>
        </p:nvSpPr>
        <p:spPr bwMode="auto">
          <a:xfrm>
            <a:off x="4049254" y="3486479"/>
            <a:ext cx="596095" cy="127959"/>
          </a:xfrm>
          <a:custGeom>
            <a:avLst/>
            <a:gdLst>
              <a:gd name="T0" fmla="*/ 669131 w 21600"/>
              <a:gd name="T1" fmla="*/ 245269 h 21600"/>
              <a:gd name="T2" fmla="*/ 669131 w 21600"/>
              <a:gd name="T3" fmla="*/ 245269 h 21600"/>
              <a:gd name="T4" fmla="*/ 669131 w 21600"/>
              <a:gd name="T5" fmla="*/ 245269 h 21600"/>
              <a:gd name="T6" fmla="*/ 669131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0" name="AutoShape 18"/>
          <p:cNvSpPr>
            <a:spLocks/>
          </p:cNvSpPr>
          <p:nvPr/>
        </p:nvSpPr>
        <p:spPr bwMode="auto">
          <a:xfrm>
            <a:off x="1589086" y="2137183"/>
            <a:ext cx="275371" cy="12495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1" name="AutoShape 19"/>
          <p:cNvSpPr>
            <a:spLocks/>
          </p:cNvSpPr>
          <p:nvPr/>
        </p:nvSpPr>
        <p:spPr bwMode="auto">
          <a:xfrm>
            <a:off x="2116481" y="1531759"/>
            <a:ext cx="275371" cy="18550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2" name="AutoShape 20"/>
          <p:cNvSpPr>
            <a:spLocks/>
          </p:cNvSpPr>
          <p:nvPr/>
        </p:nvSpPr>
        <p:spPr bwMode="auto">
          <a:xfrm>
            <a:off x="2643877" y="2462977"/>
            <a:ext cx="275371" cy="92378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3" name="AutoShape 21"/>
          <p:cNvSpPr>
            <a:spLocks/>
          </p:cNvSpPr>
          <p:nvPr/>
        </p:nvSpPr>
        <p:spPr bwMode="auto">
          <a:xfrm>
            <a:off x="3171272" y="1834206"/>
            <a:ext cx="275371" cy="155256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4" name="AutoShape 22"/>
          <p:cNvSpPr>
            <a:spLocks/>
          </p:cNvSpPr>
          <p:nvPr/>
        </p:nvSpPr>
        <p:spPr bwMode="auto">
          <a:xfrm>
            <a:off x="3699199" y="2137183"/>
            <a:ext cx="274840" cy="1249582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5" name="AutoShape 23"/>
          <p:cNvSpPr>
            <a:spLocks/>
          </p:cNvSpPr>
          <p:nvPr/>
        </p:nvSpPr>
        <p:spPr bwMode="auto">
          <a:xfrm>
            <a:off x="4200066" y="1826247"/>
            <a:ext cx="274840" cy="155256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6" name="AutoShape 24"/>
          <p:cNvSpPr>
            <a:spLocks/>
          </p:cNvSpPr>
          <p:nvPr/>
        </p:nvSpPr>
        <p:spPr bwMode="auto">
          <a:xfrm>
            <a:off x="4777866" y="2137183"/>
            <a:ext cx="274840" cy="124958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>
            <a:ext uri="{AF507438-7753-43e0-B8FC-AC1667EBCBE1}"/>
          </a:extLst>
        </p:spPr>
        <p:txBody>
          <a:bodyPr lIns="0" tIns="0" rIns="0" bIns="0" anchor="ctr"/>
          <a:lstStyle/>
          <a:p>
            <a:pPr algn="ctr" defTabSz="195244">
              <a:lnSpc>
                <a:spcPct val="120000"/>
              </a:lnSpc>
              <a:defRPr/>
            </a:pPr>
            <a:endParaRPr lang="es-ES" sz="6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7" name="AutoShape 25"/>
          <p:cNvSpPr>
            <a:spLocks/>
          </p:cNvSpPr>
          <p:nvPr/>
        </p:nvSpPr>
        <p:spPr bwMode="auto">
          <a:xfrm>
            <a:off x="4755581" y="1879837"/>
            <a:ext cx="318347" cy="230285"/>
          </a:xfrm>
          <a:custGeom>
            <a:avLst/>
            <a:gdLst>
              <a:gd name="T0" fmla="*/ 476250 w 21600"/>
              <a:gd name="T1" fmla="*/ 344488 h 21600"/>
              <a:gd name="T2" fmla="*/ 476250 w 21600"/>
              <a:gd name="T3" fmla="*/ 344488 h 21600"/>
              <a:gd name="T4" fmla="*/ 476250 w 21600"/>
              <a:gd name="T5" fmla="*/ 344488 h 21600"/>
              <a:gd name="T6" fmla="*/ 476250 w 21600"/>
              <a:gd name="T7" fmla="*/ 344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es-ES" altLang="zh-CN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35%</a:t>
            </a:r>
          </a:p>
        </p:txBody>
      </p:sp>
      <p:sp>
        <p:nvSpPr>
          <p:cNvPr id="33818" name="AutoShape 26"/>
          <p:cNvSpPr>
            <a:spLocks/>
          </p:cNvSpPr>
          <p:nvPr/>
        </p:nvSpPr>
        <p:spPr bwMode="auto">
          <a:xfrm>
            <a:off x="4626524" y="3486479"/>
            <a:ext cx="596095" cy="127959"/>
          </a:xfrm>
          <a:custGeom>
            <a:avLst/>
            <a:gdLst>
              <a:gd name="T0" fmla="*/ 669131 w 21600"/>
              <a:gd name="T1" fmla="*/ 245269 h 21600"/>
              <a:gd name="T2" fmla="*/ 669131 w 21600"/>
              <a:gd name="T3" fmla="*/ 245269 h 21600"/>
              <a:gd name="T4" fmla="*/ 669131 w 21600"/>
              <a:gd name="T5" fmla="*/ 245269 h 21600"/>
              <a:gd name="T6" fmla="*/ 669131 w 21600"/>
              <a:gd name="T7" fmla="*/ 2452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120000"/>
              </a:lnSpc>
            </a:pPr>
            <a:r>
              <a:rPr lang="zh-CN" altLang="en-US" sz="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文字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内容</a:t>
            </a:r>
            <a:endParaRPr lang="es-ES" altLang="zh-CN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19" name="AutoShape 27"/>
          <p:cNvSpPr>
            <a:spLocks/>
          </p:cNvSpPr>
          <p:nvPr/>
        </p:nvSpPr>
        <p:spPr bwMode="auto">
          <a:xfrm>
            <a:off x="5675605" y="1788574"/>
            <a:ext cx="2219943" cy="664797"/>
          </a:xfrm>
          <a:custGeom>
            <a:avLst/>
            <a:gdLst>
              <a:gd name="T0" fmla="*/ 3321050 w 21600"/>
              <a:gd name="T1" fmla="*/ 2540000 h 21600"/>
              <a:gd name="T2" fmla="*/ 3321050 w 21600"/>
              <a:gd name="T3" fmla="*/ 2540000 h 21600"/>
              <a:gd name="T4" fmla="*/ 3321050 w 21600"/>
              <a:gd name="T5" fmla="*/ 2540000 h 21600"/>
              <a:gd name="T6" fmla="*/ 3321050 w 21600"/>
              <a:gd name="T7" fmla="*/ 25400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ctr">
              <a:defRPr sz="46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cs typeface="Gill Sans" charset="0"/>
                <a:sym typeface="Gill Sans" charset="0"/>
              </a:defRPr>
            </a:lvl1pPr>
            <a:lvl2pPr marL="742950" indent="-28575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8255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0" name="AutoShape 28"/>
          <p:cNvSpPr>
            <a:spLocks/>
          </p:cNvSpPr>
          <p:nvPr/>
        </p:nvSpPr>
        <p:spPr bwMode="auto">
          <a:xfrm>
            <a:off x="5675605" y="1608165"/>
            <a:ext cx="1041483" cy="184666"/>
          </a:xfrm>
          <a:custGeom>
            <a:avLst/>
            <a:gdLst>
              <a:gd name="T0" fmla="*/ 2813050 w 21600"/>
              <a:gd name="T1" fmla="*/ 177800 h 21600"/>
              <a:gd name="T2" fmla="*/ 2813050 w 21600"/>
              <a:gd name="T3" fmla="*/ 177800 h 21600"/>
              <a:gd name="T4" fmla="*/ 2813050 w 21600"/>
              <a:gd name="T5" fmla="*/ 177800 h 21600"/>
              <a:gd name="T6" fmla="*/ 2813050 w 21600"/>
              <a:gd name="T7" fmla="*/ 1778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1pPr>
            <a:lvl2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2pPr>
            <a:lvl3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3pPr>
            <a:lvl4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4pPr>
            <a:lvl5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5pPr>
            <a:lvl6pPr marL="18288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6pPr>
            <a:lvl7pPr marL="22860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7pPr>
            <a:lvl8pPr marL="27432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8pPr>
            <a:lvl9pPr marL="32004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3821" name="AutoShape 29"/>
          <p:cNvSpPr>
            <a:spLocks/>
          </p:cNvSpPr>
          <p:nvPr/>
        </p:nvSpPr>
        <p:spPr bwMode="auto">
          <a:xfrm>
            <a:off x="1244209" y="4020840"/>
            <a:ext cx="6655584" cy="415997"/>
          </a:xfrm>
          <a:custGeom>
            <a:avLst/>
            <a:gdLst>
              <a:gd name="T0" fmla="*/ 9956800 w 21600"/>
              <a:gd name="T1" fmla="*/ 476250 h 21600"/>
              <a:gd name="T2" fmla="*/ 9956800 w 21600"/>
              <a:gd name="T3" fmla="*/ 476250 h 21600"/>
              <a:gd name="T4" fmla="*/ 9956800 w 21600"/>
              <a:gd name="T5" fmla="*/ 476250 h 21600"/>
              <a:gd name="T6" fmla="*/ 9956800 w 21600"/>
              <a:gd name="T7" fmla="*/ 4762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defTabSz="647700">
              <a:defRPr sz="46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cs typeface="Gill Sans" charset="0"/>
                <a:sym typeface="Gill Sans" charset="0"/>
              </a:defRPr>
            </a:lvl1pPr>
            <a:lvl2pPr marL="742950" indent="-28575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 defTabSz="647700"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Please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</a:t>
            </a:r>
            <a:r>
              <a:rPr lang="en-US" altLang="zh-CN" sz="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directly.Please</a:t>
            </a:r>
            <a:r>
              <a:rPr lang="en-US" altLang="zh-CN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replace text, click add relevant headline, modify the text content, also can copy your content to this directly.</a:t>
            </a:r>
            <a:endParaRPr lang="en-US" altLang="zh-CN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822" name="AutoShape 30"/>
          <p:cNvSpPr>
            <a:spLocks/>
          </p:cNvSpPr>
          <p:nvPr/>
        </p:nvSpPr>
        <p:spPr bwMode="auto">
          <a:xfrm>
            <a:off x="3576698" y="3715020"/>
            <a:ext cx="1313648" cy="184666"/>
          </a:xfrm>
          <a:custGeom>
            <a:avLst/>
            <a:gdLst>
              <a:gd name="T0" fmla="*/ 2813050 w 21600"/>
              <a:gd name="T1" fmla="*/ 177800 h 21600"/>
              <a:gd name="T2" fmla="*/ 2813050 w 21600"/>
              <a:gd name="T3" fmla="*/ 177800 h 21600"/>
              <a:gd name="T4" fmla="*/ 2813050 w 21600"/>
              <a:gd name="T5" fmla="*/ 177800 h 21600"/>
              <a:gd name="T6" fmla="*/ 2813050 w 21600"/>
              <a:gd name="T7" fmla="*/ 17780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1pPr>
            <a:lvl2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2pPr>
            <a:lvl3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3pPr>
            <a:lvl4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4pPr>
            <a:lvl5pPr algn="ctr" defTabSz="647700"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5pPr>
            <a:lvl6pPr marL="18288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6pPr>
            <a:lvl7pPr marL="22860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7pPr>
            <a:lvl8pPr marL="27432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8pPr>
            <a:lvl9pPr marL="3200400" indent="457200" algn="ctr" defTabSz="647700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charset="0"/>
                <a:ea typeface="MS PGothic" panose="020B0600070205080204" pitchFamily="34" charset="-128"/>
                <a:sym typeface="Gill Sans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点击添加相关标题文字</a:t>
            </a:r>
            <a:endParaRPr lang="es-ES" altLang="zh-CN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192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utoUpdateAnimBg="0"/>
      <p:bldP spid="33799" grpId="0" autoUpdateAnimBg="0"/>
      <p:bldP spid="33800" grpId="0" autoUpdateAnimBg="0"/>
      <p:bldP spid="33801" grpId="0" autoUpdateAnimBg="0"/>
      <p:bldP spid="33802" grpId="0" autoUpdateAnimBg="0"/>
      <p:bldP spid="33803" grpId="0" autoUpdateAnimBg="0"/>
      <p:bldP spid="33804" grpId="0" autoUpdateAnimBg="0"/>
      <p:bldP spid="33805" grpId="0" autoUpdateAnimBg="0"/>
      <p:bldP spid="33806" grpId="0" autoUpdateAnimBg="0"/>
      <p:bldP spid="33807" grpId="0" autoUpdateAnimBg="0"/>
      <p:bldP spid="33808" grpId="0" autoUpdateAnimBg="0"/>
      <p:bldP spid="33809" grpId="0" autoUpdateAnimBg="0"/>
      <p:bldP spid="33810" grpId="0" animBg="1" autoUpdateAnimBg="0"/>
      <p:bldP spid="33811" grpId="0" animBg="1" autoUpdateAnimBg="0"/>
      <p:bldP spid="33812" grpId="0" animBg="1" autoUpdateAnimBg="0"/>
      <p:bldP spid="33813" grpId="0" animBg="1" autoUpdateAnimBg="0"/>
      <p:bldP spid="33814" grpId="0" animBg="1" autoUpdateAnimBg="0"/>
      <p:bldP spid="33815" grpId="0" animBg="1" autoUpdateAnimBg="0"/>
      <p:bldP spid="33816" grpId="0" animBg="1" autoUpdateAnimBg="0"/>
      <p:bldP spid="33817" grpId="0" autoUpdateAnimBg="0"/>
      <p:bldP spid="33818" grpId="0" autoUpdateAnimBg="0"/>
      <p:bldP spid="33819" grpId="0" autoUpdateAnimBg="0"/>
      <p:bldP spid="33820" grpId="0" autoUpdateAnimBg="0"/>
      <p:bldP spid="33821" grpId="0" autoUpdateAnimBg="0"/>
      <p:bldP spid="338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U-Turn Arrow 64"/>
          <p:cNvSpPr/>
          <p:nvPr/>
        </p:nvSpPr>
        <p:spPr>
          <a:xfrm rot="10800000">
            <a:off x="1581322" y="3652461"/>
            <a:ext cx="1402787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3" name="U-Turn Arrow 92"/>
          <p:cNvSpPr/>
          <p:nvPr/>
        </p:nvSpPr>
        <p:spPr>
          <a:xfrm rot="10800000">
            <a:off x="3139444" y="3652461"/>
            <a:ext cx="1373013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5" name="U-Turn Arrow 94"/>
          <p:cNvSpPr/>
          <p:nvPr/>
        </p:nvSpPr>
        <p:spPr>
          <a:xfrm rot="10800000">
            <a:off x="4606521" y="3652461"/>
            <a:ext cx="1301960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6" name="U-Turn Arrow 95"/>
          <p:cNvSpPr/>
          <p:nvPr/>
        </p:nvSpPr>
        <p:spPr>
          <a:xfrm rot="10800000">
            <a:off x="5977810" y="3652461"/>
            <a:ext cx="1497067" cy="396997"/>
          </a:xfrm>
          <a:prstGeom prst="uturnArrow">
            <a:avLst>
              <a:gd name="adj1" fmla="val 9670"/>
              <a:gd name="adj2" fmla="val 25000"/>
              <a:gd name="adj3" fmla="val 0"/>
              <a:gd name="adj4" fmla="val 0"/>
              <a:gd name="adj5" fmla="val 100000"/>
            </a:avLst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Group 47"/>
          <p:cNvGrpSpPr/>
          <p:nvPr/>
        </p:nvGrpSpPr>
        <p:grpSpPr>
          <a:xfrm>
            <a:off x="1093937" y="2452847"/>
            <a:ext cx="1420448" cy="1190987"/>
            <a:chOff x="836612" y="1047750"/>
            <a:chExt cx="1635947" cy="1371600"/>
          </a:xfrm>
        </p:grpSpPr>
        <p:sp>
          <p:nvSpPr>
            <p:cNvPr id="44" name="Rounded Rectangle 43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5" name="Text Placeholder 3"/>
            <p:cNvSpPr txBox="1">
              <a:spLocks/>
            </p:cNvSpPr>
            <p:nvPr/>
          </p:nvSpPr>
          <p:spPr>
            <a:xfrm>
              <a:off x="1010063" y="1310076"/>
              <a:ext cx="1024697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93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48"/>
          <p:cNvGrpSpPr/>
          <p:nvPr/>
        </p:nvGrpSpPr>
        <p:grpSpPr>
          <a:xfrm>
            <a:off x="2534345" y="2452847"/>
            <a:ext cx="1420448" cy="1190987"/>
            <a:chOff x="836612" y="1047750"/>
            <a:chExt cx="1635947" cy="1371600"/>
          </a:xfrm>
        </p:grpSpPr>
        <p:sp>
          <p:nvSpPr>
            <p:cNvPr id="52" name="Isosceles Triangle 51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Text Placeholder 3"/>
            <p:cNvSpPr txBox="1">
              <a:spLocks/>
            </p:cNvSpPr>
            <p:nvPr/>
          </p:nvSpPr>
          <p:spPr>
            <a:xfrm>
              <a:off x="986322" y="1310075"/>
              <a:ext cx="1072178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93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52"/>
          <p:cNvGrpSpPr/>
          <p:nvPr/>
        </p:nvGrpSpPr>
        <p:grpSpPr>
          <a:xfrm>
            <a:off x="3979604" y="2452847"/>
            <a:ext cx="1420448" cy="1190987"/>
            <a:chOff x="836612" y="1047750"/>
            <a:chExt cx="1635947" cy="1371600"/>
          </a:xfrm>
        </p:grpSpPr>
        <p:sp>
          <p:nvSpPr>
            <p:cNvPr id="54" name="Isosceles Triangle 53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Text Placeholder 3"/>
            <p:cNvSpPr txBox="1">
              <a:spLocks/>
            </p:cNvSpPr>
            <p:nvPr/>
          </p:nvSpPr>
          <p:spPr>
            <a:xfrm>
              <a:off x="999136" y="1337156"/>
              <a:ext cx="1046551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93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56"/>
          <p:cNvGrpSpPr/>
          <p:nvPr/>
        </p:nvGrpSpPr>
        <p:grpSpPr>
          <a:xfrm>
            <a:off x="5417614" y="2452847"/>
            <a:ext cx="1420448" cy="1190987"/>
            <a:chOff x="836612" y="1047750"/>
            <a:chExt cx="1635947" cy="1371600"/>
          </a:xfrm>
        </p:grpSpPr>
        <p:sp>
          <p:nvSpPr>
            <p:cNvPr id="58" name="Isosceles Triangle 57"/>
            <p:cNvSpPr/>
            <p:nvPr/>
          </p:nvSpPr>
          <p:spPr>
            <a:xfrm rot="5400000">
              <a:off x="2188780" y="1602171"/>
              <a:ext cx="304800" cy="262759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Text Placeholder 3"/>
            <p:cNvSpPr txBox="1">
              <a:spLocks/>
            </p:cNvSpPr>
            <p:nvPr/>
          </p:nvSpPr>
          <p:spPr>
            <a:xfrm>
              <a:off x="993277" y="1337156"/>
              <a:ext cx="1058269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93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60"/>
          <p:cNvGrpSpPr/>
          <p:nvPr/>
        </p:nvGrpSpPr>
        <p:grpSpPr>
          <a:xfrm>
            <a:off x="6838062" y="2452847"/>
            <a:ext cx="1190923" cy="1190987"/>
            <a:chOff x="836612" y="1047750"/>
            <a:chExt cx="1371600" cy="1371600"/>
          </a:xfrm>
        </p:grpSpPr>
        <p:sp>
          <p:nvSpPr>
            <p:cNvPr id="63" name="Rounded Rectangle 62"/>
            <p:cNvSpPr/>
            <p:nvPr/>
          </p:nvSpPr>
          <p:spPr>
            <a:xfrm>
              <a:off x="836612" y="1047750"/>
              <a:ext cx="1371600" cy="1371600"/>
            </a:xfrm>
            <a:prstGeom prst="roundRect">
              <a:avLst>
                <a:gd name="adj" fmla="val 694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700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4" name="Text Placeholder 3"/>
            <p:cNvSpPr txBox="1">
              <a:spLocks/>
            </p:cNvSpPr>
            <p:nvPr/>
          </p:nvSpPr>
          <p:spPr>
            <a:xfrm>
              <a:off x="998167" y="1337156"/>
              <a:ext cx="1048492" cy="638012"/>
            </a:xfrm>
            <a:prstGeom prst="rect">
              <a:avLst/>
            </a:prstGeom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6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793935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en-US" altLang="zh-CN" sz="6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Please replace text, click add relevant headline, modify the text content, also can copy your content to this directly.</a:t>
              </a:r>
              <a:endParaRPr lang="en-US" altLang="zh-CN" sz="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279"/>
          <p:cNvGrpSpPr/>
          <p:nvPr/>
        </p:nvGrpSpPr>
        <p:grpSpPr>
          <a:xfrm>
            <a:off x="1373184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69" name="Teardrop 68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90%</a:t>
              </a:r>
            </a:p>
          </p:txBody>
        </p:sp>
      </p:grpSp>
      <p:grpSp>
        <p:nvGrpSpPr>
          <p:cNvPr id="8" name="Group 279"/>
          <p:cNvGrpSpPr/>
          <p:nvPr/>
        </p:nvGrpSpPr>
        <p:grpSpPr>
          <a:xfrm>
            <a:off x="2801432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74" name="Teardrop 73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80%</a:t>
              </a:r>
            </a:p>
          </p:txBody>
        </p:sp>
      </p:grpSp>
      <p:grpSp>
        <p:nvGrpSpPr>
          <p:cNvPr id="9" name="Group 279"/>
          <p:cNvGrpSpPr/>
          <p:nvPr/>
        </p:nvGrpSpPr>
        <p:grpSpPr>
          <a:xfrm>
            <a:off x="4229678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81" name="Teardrop 8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4" name="Oval 83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70%</a:t>
              </a:r>
            </a:p>
          </p:txBody>
        </p:sp>
      </p:grpSp>
      <p:grpSp>
        <p:nvGrpSpPr>
          <p:cNvPr id="10" name="Group 279"/>
          <p:cNvGrpSpPr/>
          <p:nvPr/>
        </p:nvGrpSpPr>
        <p:grpSpPr>
          <a:xfrm>
            <a:off x="5657925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88" name="Teardrop 87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95%</a:t>
              </a:r>
            </a:p>
          </p:txBody>
        </p:sp>
      </p:grpSp>
      <p:grpSp>
        <p:nvGrpSpPr>
          <p:cNvPr id="11" name="Group 279"/>
          <p:cNvGrpSpPr/>
          <p:nvPr/>
        </p:nvGrpSpPr>
        <p:grpSpPr>
          <a:xfrm>
            <a:off x="7086175" y="1606697"/>
            <a:ext cx="673130" cy="673163"/>
            <a:chOff x="846989" y="1401020"/>
            <a:chExt cx="877416" cy="877416"/>
          </a:xfrm>
          <a:effectLst/>
        </p:grpSpPr>
        <p:sp>
          <p:nvSpPr>
            <p:cNvPr id="91" name="Teardrop 90"/>
            <p:cNvSpPr/>
            <p:nvPr/>
          </p:nvSpPr>
          <p:spPr>
            <a:xfrm rot="8100000">
              <a:off x="846989" y="1401020"/>
              <a:ext cx="877416" cy="877416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981458" y="1537516"/>
              <a:ext cx="608478" cy="6084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70%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173125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" presetClass="entr" presetSubtype="1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93" grpId="0" animBg="1"/>
      <p:bldP spid="95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74577" y="2111539"/>
            <a:ext cx="754718" cy="754759"/>
            <a:chOff x="362669" y="3620029"/>
            <a:chExt cx="1061322" cy="1061322"/>
          </a:xfrm>
        </p:grpSpPr>
        <p:sp>
          <p:nvSpPr>
            <p:cNvPr id="14" name="椭圆 13"/>
            <p:cNvSpPr/>
            <p:nvPr/>
          </p:nvSpPr>
          <p:spPr>
            <a:xfrm>
              <a:off x="362669" y="3620029"/>
              <a:ext cx="1061322" cy="1061322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" name="组合 15"/>
            <p:cNvGrpSpPr/>
            <p:nvPr/>
          </p:nvGrpSpPr>
          <p:grpSpPr>
            <a:xfrm>
              <a:off x="483718" y="3741563"/>
              <a:ext cx="819223" cy="818254"/>
              <a:chOff x="4602162" y="361950"/>
              <a:chExt cx="1343026" cy="1341438"/>
            </a:xfrm>
          </p:grpSpPr>
          <p:sp>
            <p:nvSpPr>
              <p:cNvPr id="17" name="Freeform 23"/>
              <p:cNvSpPr>
                <a:spLocks noEditPoints="1"/>
              </p:cNvSpPr>
              <p:nvPr/>
            </p:nvSpPr>
            <p:spPr bwMode="auto">
              <a:xfrm>
                <a:off x="4602162" y="361950"/>
                <a:ext cx="1343026" cy="1341438"/>
              </a:xfrm>
              <a:custGeom>
                <a:avLst/>
                <a:gdLst>
                  <a:gd name="T0" fmla="*/ 0 w 355"/>
                  <a:gd name="T1" fmla="*/ 178 h 355"/>
                  <a:gd name="T2" fmla="*/ 355 w 355"/>
                  <a:gd name="T3" fmla="*/ 178 h 355"/>
                  <a:gd name="T4" fmla="*/ 177 w 355"/>
                  <a:gd name="T5" fmla="*/ 331 h 355"/>
                  <a:gd name="T6" fmla="*/ 24 w 355"/>
                  <a:gd name="T7" fmla="*/ 175 h 355"/>
                  <a:gd name="T8" fmla="*/ 58 w 355"/>
                  <a:gd name="T9" fmla="*/ 192 h 355"/>
                  <a:gd name="T10" fmla="*/ 71 w 355"/>
                  <a:gd name="T11" fmla="*/ 232 h 355"/>
                  <a:gd name="T12" fmla="*/ 95 w 355"/>
                  <a:gd name="T13" fmla="*/ 243 h 355"/>
                  <a:gd name="T14" fmla="*/ 112 w 355"/>
                  <a:gd name="T15" fmla="*/ 315 h 355"/>
                  <a:gd name="T16" fmla="*/ 118 w 355"/>
                  <a:gd name="T17" fmla="*/ 305 h 355"/>
                  <a:gd name="T18" fmla="*/ 146 w 355"/>
                  <a:gd name="T19" fmla="*/ 265 h 355"/>
                  <a:gd name="T20" fmla="*/ 162 w 355"/>
                  <a:gd name="T21" fmla="*/ 222 h 355"/>
                  <a:gd name="T22" fmla="*/ 112 w 355"/>
                  <a:gd name="T23" fmla="*/ 189 h 355"/>
                  <a:gd name="T24" fmla="*/ 66 w 355"/>
                  <a:gd name="T25" fmla="*/ 165 h 355"/>
                  <a:gd name="T26" fmla="*/ 102 w 355"/>
                  <a:gd name="T27" fmla="*/ 154 h 355"/>
                  <a:gd name="T28" fmla="*/ 138 w 355"/>
                  <a:gd name="T29" fmla="*/ 140 h 355"/>
                  <a:gd name="T30" fmla="*/ 119 w 355"/>
                  <a:gd name="T31" fmla="*/ 97 h 355"/>
                  <a:gd name="T32" fmla="*/ 95 w 355"/>
                  <a:gd name="T33" fmla="*/ 109 h 355"/>
                  <a:gd name="T34" fmla="*/ 70 w 355"/>
                  <a:gd name="T35" fmla="*/ 93 h 355"/>
                  <a:gd name="T36" fmla="*/ 85 w 355"/>
                  <a:gd name="T37" fmla="*/ 68 h 355"/>
                  <a:gd name="T38" fmla="*/ 177 w 355"/>
                  <a:gd name="T39" fmla="*/ 25 h 355"/>
                  <a:gd name="T40" fmla="*/ 244 w 355"/>
                  <a:gd name="T41" fmla="*/ 63 h 355"/>
                  <a:gd name="T42" fmla="*/ 236 w 355"/>
                  <a:gd name="T43" fmla="*/ 104 h 355"/>
                  <a:gd name="T44" fmla="*/ 220 w 355"/>
                  <a:gd name="T45" fmla="*/ 110 h 355"/>
                  <a:gd name="T46" fmla="*/ 223 w 355"/>
                  <a:gd name="T47" fmla="*/ 104 h 355"/>
                  <a:gd name="T48" fmla="*/ 215 w 355"/>
                  <a:gd name="T49" fmla="*/ 96 h 355"/>
                  <a:gd name="T50" fmla="*/ 213 w 355"/>
                  <a:gd name="T51" fmla="*/ 94 h 355"/>
                  <a:gd name="T52" fmla="*/ 215 w 355"/>
                  <a:gd name="T53" fmla="*/ 126 h 355"/>
                  <a:gd name="T54" fmla="*/ 192 w 355"/>
                  <a:gd name="T55" fmla="*/ 155 h 355"/>
                  <a:gd name="T56" fmla="*/ 219 w 355"/>
                  <a:gd name="T57" fmla="*/ 138 h 355"/>
                  <a:gd name="T58" fmla="*/ 239 w 355"/>
                  <a:gd name="T59" fmla="*/ 150 h 355"/>
                  <a:gd name="T60" fmla="*/ 261 w 355"/>
                  <a:gd name="T61" fmla="*/ 160 h 355"/>
                  <a:gd name="T62" fmla="*/ 262 w 355"/>
                  <a:gd name="T63" fmla="*/ 159 h 355"/>
                  <a:gd name="T64" fmla="*/ 320 w 355"/>
                  <a:gd name="T65" fmla="*/ 175 h 355"/>
                  <a:gd name="T66" fmla="*/ 330 w 355"/>
                  <a:gd name="T67" fmla="*/ 178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5" h="355">
                    <a:moveTo>
                      <a:pt x="177" y="0"/>
                    </a:moveTo>
                    <a:cubicBezTo>
                      <a:pt x="79" y="0"/>
                      <a:pt x="0" y="80"/>
                      <a:pt x="0" y="178"/>
                    </a:cubicBezTo>
                    <a:cubicBezTo>
                      <a:pt x="0" y="275"/>
                      <a:pt x="79" y="355"/>
                      <a:pt x="177" y="355"/>
                    </a:cubicBezTo>
                    <a:cubicBezTo>
                      <a:pt x="275" y="355"/>
                      <a:pt x="355" y="275"/>
                      <a:pt x="355" y="178"/>
                    </a:cubicBezTo>
                    <a:cubicBezTo>
                      <a:pt x="355" y="80"/>
                      <a:pt x="275" y="0"/>
                      <a:pt x="177" y="0"/>
                    </a:cubicBezTo>
                    <a:close/>
                    <a:moveTo>
                      <a:pt x="177" y="331"/>
                    </a:moveTo>
                    <a:cubicBezTo>
                      <a:pt x="93" y="331"/>
                      <a:pt x="24" y="262"/>
                      <a:pt x="24" y="178"/>
                    </a:cubicBezTo>
                    <a:cubicBezTo>
                      <a:pt x="24" y="177"/>
                      <a:pt x="24" y="176"/>
                      <a:pt x="24" y="175"/>
                    </a:cubicBezTo>
                    <a:cubicBezTo>
                      <a:pt x="46" y="192"/>
                      <a:pt x="46" y="192"/>
                      <a:pt x="46" y="192"/>
                    </a:cubicBezTo>
                    <a:cubicBezTo>
                      <a:pt x="58" y="192"/>
                      <a:pt x="58" y="192"/>
                      <a:pt x="58" y="192"/>
                    </a:cubicBezTo>
                    <a:cubicBezTo>
                      <a:pt x="71" y="205"/>
                      <a:pt x="71" y="205"/>
                      <a:pt x="71" y="205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82" y="243"/>
                      <a:pt x="82" y="243"/>
                      <a:pt x="82" y="243"/>
                    </a:cubicBezTo>
                    <a:cubicBezTo>
                      <a:pt x="95" y="243"/>
                      <a:pt x="95" y="243"/>
                      <a:pt x="95" y="243"/>
                    </a:cubicBezTo>
                    <a:cubicBezTo>
                      <a:pt x="95" y="298"/>
                      <a:pt x="95" y="298"/>
                      <a:pt x="95" y="298"/>
                    </a:cubicBezTo>
                    <a:cubicBezTo>
                      <a:pt x="112" y="315"/>
                      <a:pt x="112" y="315"/>
                      <a:pt x="112" y="315"/>
                    </a:cubicBezTo>
                    <a:cubicBezTo>
                      <a:pt x="118" y="315"/>
                      <a:pt x="118" y="315"/>
                      <a:pt x="118" y="315"/>
                    </a:cubicBezTo>
                    <a:cubicBezTo>
                      <a:pt x="118" y="305"/>
                      <a:pt x="118" y="305"/>
                      <a:pt x="118" y="305"/>
                    </a:cubicBezTo>
                    <a:cubicBezTo>
                      <a:pt x="146" y="276"/>
                      <a:pt x="146" y="276"/>
                      <a:pt x="146" y="276"/>
                    </a:cubicBezTo>
                    <a:cubicBezTo>
                      <a:pt x="146" y="265"/>
                      <a:pt x="146" y="265"/>
                      <a:pt x="146" y="265"/>
                    </a:cubicBezTo>
                    <a:cubicBezTo>
                      <a:pt x="162" y="249"/>
                      <a:pt x="162" y="249"/>
                      <a:pt x="162" y="249"/>
                    </a:cubicBezTo>
                    <a:cubicBezTo>
                      <a:pt x="162" y="222"/>
                      <a:pt x="162" y="222"/>
                      <a:pt x="162" y="222"/>
                    </a:cubicBezTo>
                    <a:cubicBezTo>
                      <a:pt x="145" y="222"/>
                      <a:pt x="145" y="222"/>
                      <a:pt x="145" y="222"/>
                    </a:cubicBezTo>
                    <a:cubicBezTo>
                      <a:pt x="112" y="189"/>
                      <a:pt x="112" y="189"/>
                      <a:pt x="112" y="189"/>
                    </a:cubicBezTo>
                    <a:cubicBezTo>
                      <a:pt x="66" y="189"/>
                      <a:pt x="66" y="189"/>
                      <a:pt x="66" y="189"/>
                    </a:cubicBezTo>
                    <a:cubicBezTo>
                      <a:pt x="66" y="165"/>
                      <a:pt x="66" y="165"/>
                      <a:pt x="66" y="165"/>
                    </a:cubicBezTo>
                    <a:cubicBezTo>
                      <a:pt x="102" y="165"/>
                      <a:pt x="102" y="165"/>
                      <a:pt x="102" y="16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24" y="154"/>
                      <a:pt x="124" y="154"/>
                      <a:pt x="124" y="154"/>
                    </a:cubicBezTo>
                    <a:cubicBezTo>
                      <a:pt x="138" y="140"/>
                      <a:pt x="138" y="140"/>
                      <a:pt x="138" y="140"/>
                    </a:cubicBezTo>
                    <a:cubicBezTo>
                      <a:pt x="138" y="116"/>
                      <a:pt x="138" y="116"/>
                      <a:pt x="138" y="116"/>
                    </a:cubicBezTo>
                    <a:cubicBezTo>
                      <a:pt x="119" y="97"/>
                      <a:pt x="119" y="97"/>
                      <a:pt x="119" y="97"/>
                    </a:cubicBezTo>
                    <a:cubicBezTo>
                      <a:pt x="95" y="97"/>
                      <a:pt x="95" y="97"/>
                      <a:pt x="95" y="97"/>
                    </a:cubicBezTo>
                    <a:cubicBezTo>
                      <a:pt x="95" y="109"/>
                      <a:pt x="95" y="109"/>
                      <a:pt x="95" y="109"/>
                    </a:cubicBezTo>
                    <a:cubicBezTo>
                      <a:pt x="70" y="109"/>
                      <a:pt x="70" y="109"/>
                      <a:pt x="70" y="109"/>
                    </a:cubicBezTo>
                    <a:cubicBezTo>
                      <a:pt x="70" y="93"/>
                      <a:pt x="70" y="93"/>
                      <a:pt x="70" y="93"/>
                    </a:cubicBezTo>
                    <a:cubicBezTo>
                      <a:pt x="85" y="78"/>
                      <a:pt x="85" y="78"/>
                      <a:pt x="85" y="78"/>
                    </a:cubicBezTo>
                    <a:cubicBezTo>
                      <a:pt x="85" y="68"/>
                      <a:pt x="85" y="68"/>
                      <a:pt x="85" y="68"/>
                    </a:cubicBezTo>
                    <a:cubicBezTo>
                      <a:pt x="71" y="68"/>
                      <a:pt x="71" y="68"/>
                      <a:pt x="71" y="68"/>
                    </a:cubicBezTo>
                    <a:cubicBezTo>
                      <a:pt x="98" y="41"/>
                      <a:pt x="136" y="25"/>
                      <a:pt x="177" y="25"/>
                    </a:cubicBezTo>
                    <a:cubicBezTo>
                      <a:pt x="216" y="25"/>
                      <a:pt x="251" y="39"/>
                      <a:pt x="278" y="63"/>
                    </a:cubicBezTo>
                    <a:cubicBezTo>
                      <a:pt x="244" y="63"/>
                      <a:pt x="244" y="63"/>
                      <a:pt x="244" y="63"/>
                    </a:cubicBezTo>
                    <a:cubicBezTo>
                      <a:pt x="219" y="87"/>
                      <a:pt x="219" y="87"/>
                      <a:pt x="219" y="87"/>
                    </a:cubicBezTo>
                    <a:cubicBezTo>
                      <a:pt x="236" y="104"/>
                      <a:pt x="236" y="104"/>
                      <a:pt x="236" y="104"/>
                    </a:cubicBezTo>
                    <a:cubicBezTo>
                      <a:pt x="225" y="115"/>
                      <a:pt x="225" y="115"/>
                      <a:pt x="225" y="115"/>
                    </a:cubicBezTo>
                    <a:cubicBezTo>
                      <a:pt x="220" y="110"/>
                      <a:pt x="220" y="110"/>
                      <a:pt x="220" y="110"/>
                    </a:cubicBezTo>
                    <a:cubicBezTo>
                      <a:pt x="225" y="106"/>
                      <a:pt x="225" y="106"/>
                      <a:pt x="225" y="106"/>
                    </a:cubicBezTo>
                    <a:cubicBezTo>
                      <a:pt x="223" y="104"/>
                      <a:pt x="223" y="104"/>
                      <a:pt x="223" y="104"/>
                    </a:cubicBezTo>
                    <a:cubicBezTo>
                      <a:pt x="223" y="104"/>
                      <a:pt x="223" y="104"/>
                      <a:pt x="223" y="104"/>
                    </a:cubicBezTo>
                    <a:cubicBezTo>
                      <a:pt x="215" y="96"/>
                      <a:pt x="215" y="96"/>
                      <a:pt x="215" y="96"/>
                    </a:cubicBezTo>
                    <a:cubicBezTo>
                      <a:pt x="215" y="96"/>
                      <a:pt x="215" y="96"/>
                      <a:pt x="215" y="96"/>
                    </a:cubicBezTo>
                    <a:cubicBezTo>
                      <a:pt x="213" y="94"/>
                      <a:pt x="213" y="94"/>
                      <a:pt x="213" y="94"/>
                    </a:cubicBezTo>
                    <a:cubicBezTo>
                      <a:pt x="198" y="109"/>
                      <a:pt x="198" y="109"/>
                      <a:pt x="198" y="109"/>
                    </a:cubicBezTo>
                    <a:cubicBezTo>
                      <a:pt x="215" y="126"/>
                      <a:pt x="215" y="126"/>
                      <a:pt x="215" y="126"/>
                    </a:cubicBezTo>
                    <a:cubicBezTo>
                      <a:pt x="192" y="126"/>
                      <a:pt x="192" y="126"/>
                      <a:pt x="192" y="126"/>
                    </a:cubicBezTo>
                    <a:cubicBezTo>
                      <a:pt x="192" y="155"/>
                      <a:pt x="192" y="155"/>
                      <a:pt x="192" y="155"/>
                    </a:cubicBezTo>
                    <a:cubicBezTo>
                      <a:pt x="219" y="155"/>
                      <a:pt x="219" y="155"/>
                      <a:pt x="219" y="155"/>
                    </a:cubicBezTo>
                    <a:cubicBezTo>
                      <a:pt x="219" y="138"/>
                      <a:pt x="219" y="138"/>
                      <a:pt x="219" y="138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39" y="150"/>
                      <a:pt x="239" y="150"/>
                      <a:pt x="239" y="150"/>
                    </a:cubicBezTo>
                    <a:cubicBezTo>
                      <a:pt x="239" y="160"/>
                      <a:pt x="239" y="160"/>
                      <a:pt x="239" y="160"/>
                    </a:cubicBezTo>
                    <a:cubicBezTo>
                      <a:pt x="261" y="160"/>
                      <a:pt x="261" y="160"/>
                      <a:pt x="261" y="160"/>
                    </a:cubicBezTo>
                    <a:cubicBezTo>
                      <a:pt x="262" y="159"/>
                      <a:pt x="262" y="159"/>
                      <a:pt x="262" y="159"/>
                    </a:cubicBezTo>
                    <a:cubicBezTo>
                      <a:pt x="262" y="159"/>
                      <a:pt x="262" y="159"/>
                      <a:pt x="262" y="159"/>
                    </a:cubicBezTo>
                    <a:cubicBezTo>
                      <a:pt x="298" y="196"/>
                      <a:pt x="298" y="196"/>
                      <a:pt x="298" y="196"/>
                    </a:cubicBezTo>
                    <a:cubicBezTo>
                      <a:pt x="320" y="175"/>
                      <a:pt x="320" y="175"/>
                      <a:pt x="320" y="175"/>
                    </a:cubicBezTo>
                    <a:cubicBezTo>
                      <a:pt x="330" y="175"/>
                      <a:pt x="330" y="175"/>
                      <a:pt x="330" y="175"/>
                    </a:cubicBezTo>
                    <a:cubicBezTo>
                      <a:pt x="330" y="176"/>
                      <a:pt x="330" y="177"/>
                      <a:pt x="330" y="178"/>
                    </a:cubicBezTo>
                    <a:cubicBezTo>
                      <a:pt x="330" y="262"/>
                      <a:pt x="262" y="331"/>
                      <a:pt x="177" y="3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8" name="Freeform 24"/>
              <p:cNvSpPr/>
              <p:nvPr/>
            </p:nvSpPr>
            <p:spPr bwMode="auto">
              <a:xfrm>
                <a:off x="5056188" y="512763"/>
                <a:ext cx="234950" cy="257175"/>
              </a:xfrm>
              <a:custGeom>
                <a:avLst/>
                <a:gdLst>
                  <a:gd name="T0" fmla="*/ 148 w 148"/>
                  <a:gd name="T1" fmla="*/ 0 h 162"/>
                  <a:gd name="T2" fmla="*/ 0 w 148"/>
                  <a:gd name="T3" fmla="*/ 0 h 162"/>
                  <a:gd name="T4" fmla="*/ 0 w 148"/>
                  <a:gd name="T5" fmla="*/ 100 h 162"/>
                  <a:gd name="T6" fmla="*/ 62 w 148"/>
                  <a:gd name="T7" fmla="*/ 162 h 162"/>
                  <a:gd name="T8" fmla="*/ 88 w 148"/>
                  <a:gd name="T9" fmla="*/ 162 h 162"/>
                  <a:gd name="T10" fmla="*/ 88 w 148"/>
                  <a:gd name="T11" fmla="*/ 119 h 162"/>
                  <a:gd name="T12" fmla="*/ 148 w 148"/>
                  <a:gd name="T13" fmla="*/ 59 h 162"/>
                  <a:gd name="T14" fmla="*/ 148 w 148"/>
                  <a:gd name="T15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8" h="162">
                    <a:moveTo>
                      <a:pt x="148" y="0"/>
                    </a:moveTo>
                    <a:lnTo>
                      <a:pt x="0" y="0"/>
                    </a:lnTo>
                    <a:lnTo>
                      <a:pt x="0" y="100"/>
                    </a:lnTo>
                    <a:lnTo>
                      <a:pt x="62" y="162"/>
                    </a:lnTo>
                    <a:lnTo>
                      <a:pt x="88" y="162"/>
                    </a:lnTo>
                    <a:lnTo>
                      <a:pt x="88" y="119"/>
                    </a:lnTo>
                    <a:lnTo>
                      <a:pt x="148" y="59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" name="Freeform 25"/>
              <p:cNvSpPr/>
              <p:nvPr/>
            </p:nvSpPr>
            <p:spPr bwMode="auto">
              <a:xfrm>
                <a:off x="5272088" y="985838"/>
                <a:ext cx="457200" cy="476250"/>
              </a:xfrm>
              <a:custGeom>
                <a:avLst/>
                <a:gdLst>
                  <a:gd name="T0" fmla="*/ 245 w 288"/>
                  <a:gd name="T1" fmla="*/ 97 h 300"/>
                  <a:gd name="T2" fmla="*/ 145 w 288"/>
                  <a:gd name="T3" fmla="*/ 0 h 300"/>
                  <a:gd name="T4" fmla="*/ 145 w 288"/>
                  <a:gd name="T5" fmla="*/ 0 h 300"/>
                  <a:gd name="T6" fmla="*/ 33 w 288"/>
                  <a:gd name="T7" fmla="*/ 0 h 300"/>
                  <a:gd name="T8" fmla="*/ 0 w 288"/>
                  <a:gd name="T9" fmla="*/ 33 h 300"/>
                  <a:gd name="T10" fmla="*/ 0 w 288"/>
                  <a:gd name="T11" fmla="*/ 104 h 300"/>
                  <a:gd name="T12" fmla="*/ 48 w 288"/>
                  <a:gd name="T13" fmla="*/ 152 h 300"/>
                  <a:gd name="T14" fmla="*/ 133 w 288"/>
                  <a:gd name="T15" fmla="*/ 152 h 300"/>
                  <a:gd name="T16" fmla="*/ 133 w 288"/>
                  <a:gd name="T17" fmla="*/ 235 h 300"/>
                  <a:gd name="T18" fmla="*/ 200 w 288"/>
                  <a:gd name="T19" fmla="*/ 300 h 300"/>
                  <a:gd name="T20" fmla="*/ 214 w 288"/>
                  <a:gd name="T21" fmla="*/ 300 h 300"/>
                  <a:gd name="T22" fmla="*/ 214 w 288"/>
                  <a:gd name="T23" fmla="*/ 219 h 300"/>
                  <a:gd name="T24" fmla="*/ 248 w 288"/>
                  <a:gd name="T25" fmla="*/ 188 h 300"/>
                  <a:gd name="T26" fmla="*/ 248 w 288"/>
                  <a:gd name="T27" fmla="*/ 131 h 300"/>
                  <a:gd name="T28" fmla="*/ 264 w 288"/>
                  <a:gd name="T29" fmla="*/ 131 h 300"/>
                  <a:gd name="T30" fmla="*/ 288 w 288"/>
                  <a:gd name="T31" fmla="*/ 107 h 300"/>
                  <a:gd name="T32" fmla="*/ 279 w 288"/>
                  <a:gd name="T33" fmla="*/ 97 h 300"/>
                  <a:gd name="T34" fmla="*/ 245 w 288"/>
                  <a:gd name="T35" fmla="*/ 97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88" h="300">
                    <a:moveTo>
                      <a:pt x="245" y="97"/>
                    </a:moveTo>
                    <a:lnTo>
                      <a:pt x="145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33"/>
                    </a:lnTo>
                    <a:lnTo>
                      <a:pt x="0" y="104"/>
                    </a:lnTo>
                    <a:lnTo>
                      <a:pt x="48" y="152"/>
                    </a:lnTo>
                    <a:lnTo>
                      <a:pt x="133" y="152"/>
                    </a:lnTo>
                    <a:lnTo>
                      <a:pt x="133" y="235"/>
                    </a:lnTo>
                    <a:lnTo>
                      <a:pt x="200" y="300"/>
                    </a:lnTo>
                    <a:lnTo>
                      <a:pt x="214" y="300"/>
                    </a:lnTo>
                    <a:lnTo>
                      <a:pt x="214" y="219"/>
                    </a:lnTo>
                    <a:lnTo>
                      <a:pt x="248" y="188"/>
                    </a:lnTo>
                    <a:lnTo>
                      <a:pt x="248" y="131"/>
                    </a:lnTo>
                    <a:lnTo>
                      <a:pt x="264" y="131"/>
                    </a:lnTo>
                    <a:lnTo>
                      <a:pt x="288" y="107"/>
                    </a:lnTo>
                    <a:lnTo>
                      <a:pt x="279" y="97"/>
                    </a:lnTo>
                    <a:lnTo>
                      <a:pt x="245" y="9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0" name="Freeform 26"/>
              <p:cNvSpPr/>
              <p:nvPr/>
            </p:nvSpPr>
            <p:spPr bwMode="auto">
              <a:xfrm>
                <a:off x="5646738" y="1341438"/>
                <a:ext cx="44450" cy="101600"/>
              </a:xfrm>
              <a:custGeom>
                <a:avLst/>
                <a:gdLst>
                  <a:gd name="T0" fmla="*/ 0 w 28"/>
                  <a:gd name="T1" fmla="*/ 64 h 64"/>
                  <a:gd name="T2" fmla="*/ 28 w 28"/>
                  <a:gd name="T3" fmla="*/ 40 h 64"/>
                  <a:gd name="T4" fmla="*/ 28 w 28"/>
                  <a:gd name="T5" fmla="*/ 0 h 64"/>
                  <a:gd name="T6" fmla="*/ 0 w 28"/>
                  <a:gd name="T7" fmla="*/ 0 h 64"/>
                  <a:gd name="T8" fmla="*/ 0 w 28"/>
                  <a:gd name="T9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64">
                    <a:moveTo>
                      <a:pt x="0" y="64"/>
                    </a:moveTo>
                    <a:lnTo>
                      <a:pt x="28" y="40"/>
                    </a:lnTo>
                    <a:lnTo>
                      <a:pt x="28" y="0"/>
                    </a:lnTo>
                    <a:lnTo>
                      <a:pt x="0" y="0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" name="组合 4"/>
          <p:cNvGrpSpPr/>
          <p:nvPr/>
        </p:nvGrpSpPr>
        <p:grpSpPr>
          <a:xfrm>
            <a:off x="1053533" y="3370097"/>
            <a:ext cx="754718" cy="754759"/>
            <a:chOff x="362669" y="5389779"/>
            <a:chExt cx="1061322" cy="1061322"/>
          </a:xfrm>
        </p:grpSpPr>
        <p:sp>
          <p:nvSpPr>
            <p:cNvPr id="15" name="椭圆 14"/>
            <p:cNvSpPr/>
            <p:nvPr/>
          </p:nvSpPr>
          <p:spPr>
            <a:xfrm>
              <a:off x="362669" y="5389779"/>
              <a:ext cx="1061322" cy="1061322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5" name="组合 29"/>
            <p:cNvGrpSpPr/>
            <p:nvPr/>
          </p:nvGrpSpPr>
          <p:grpSpPr>
            <a:xfrm>
              <a:off x="560765" y="5583971"/>
              <a:ext cx="689373" cy="625287"/>
              <a:chOff x="3468688" y="460375"/>
              <a:chExt cx="631825" cy="573088"/>
            </a:xfrm>
            <a:solidFill>
              <a:srgbClr val="282828"/>
            </a:solidFill>
          </p:grpSpPr>
          <p:sp>
            <p:nvSpPr>
              <p:cNvPr id="31" name="Freeform 19"/>
              <p:cNvSpPr/>
              <p:nvPr/>
            </p:nvSpPr>
            <p:spPr bwMode="auto">
              <a:xfrm>
                <a:off x="3468688" y="460375"/>
                <a:ext cx="271463" cy="422275"/>
              </a:xfrm>
              <a:custGeom>
                <a:avLst/>
                <a:gdLst>
                  <a:gd name="T0" fmla="*/ 150 w 169"/>
                  <a:gd name="T1" fmla="*/ 150 h 263"/>
                  <a:gd name="T2" fmla="*/ 169 w 169"/>
                  <a:gd name="T3" fmla="*/ 0 h 263"/>
                  <a:gd name="T4" fmla="*/ 56 w 169"/>
                  <a:gd name="T5" fmla="*/ 103 h 263"/>
                  <a:gd name="T6" fmla="*/ 0 w 169"/>
                  <a:gd name="T7" fmla="*/ 263 h 263"/>
                  <a:gd name="T8" fmla="*/ 169 w 169"/>
                  <a:gd name="T9" fmla="*/ 263 h 263"/>
                  <a:gd name="T10" fmla="*/ 150 w 169"/>
                  <a:gd name="T11" fmla="*/ 15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9" h="263">
                    <a:moveTo>
                      <a:pt x="150" y="150"/>
                    </a:moveTo>
                    <a:cubicBezTo>
                      <a:pt x="150" y="66"/>
                      <a:pt x="169" y="0"/>
                      <a:pt x="169" y="0"/>
                    </a:cubicBezTo>
                    <a:cubicBezTo>
                      <a:pt x="169" y="0"/>
                      <a:pt x="113" y="10"/>
                      <a:pt x="56" y="103"/>
                    </a:cubicBezTo>
                    <a:cubicBezTo>
                      <a:pt x="0" y="197"/>
                      <a:pt x="0" y="263"/>
                      <a:pt x="0" y="263"/>
                    </a:cubicBezTo>
                    <a:cubicBezTo>
                      <a:pt x="169" y="263"/>
                      <a:pt x="169" y="263"/>
                      <a:pt x="169" y="263"/>
                    </a:cubicBezTo>
                    <a:cubicBezTo>
                      <a:pt x="169" y="263"/>
                      <a:pt x="150" y="235"/>
                      <a:pt x="150" y="15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2" name="Freeform 20"/>
              <p:cNvSpPr/>
              <p:nvPr/>
            </p:nvSpPr>
            <p:spPr bwMode="auto">
              <a:xfrm>
                <a:off x="3829050" y="611188"/>
                <a:ext cx="271463" cy="271463"/>
              </a:xfrm>
              <a:custGeom>
                <a:avLst/>
                <a:gdLst>
                  <a:gd name="T0" fmla="*/ 0 w 171"/>
                  <a:gd name="T1" fmla="*/ 0 h 171"/>
                  <a:gd name="T2" fmla="*/ 0 w 171"/>
                  <a:gd name="T3" fmla="*/ 171 h 171"/>
                  <a:gd name="T4" fmla="*/ 171 w 171"/>
                  <a:gd name="T5" fmla="*/ 171 h 171"/>
                  <a:gd name="T6" fmla="*/ 0 w 171"/>
                  <a:gd name="T7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1" h="171">
                    <a:moveTo>
                      <a:pt x="0" y="0"/>
                    </a:moveTo>
                    <a:lnTo>
                      <a:pt x="0" y="171"/>
                    </a:lnTo>
                    <a:lnTo>
                      <a:pt x="171" y="1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3" name="Freeform 21"/>
              <p:cNvSpPr/>
              <p:nvPr/>
            </p:nvSpPr>
            <p:spPr bwMode="auto">
              <a:xfrm>
                <a:off x="3468688" y="460375"/>
                <a:ext cx="631825" cy="573088"/>
              </a:xfrm>
              <a:custGeom>
                <a:avLst/>
                <a:gdLst>
                  <a:gd name="T0" fmla="*/ 207 w 394"/>
                  <a:gd name="T1" fmla="*/ 282 h 357"/>
                  <a:gd name="T2" fmla="*/ 207 w 394"/>
                  <a:gd name="T3" fmla="*/ 0 h 357"/>
                  <a:gd name="T4" fmla="*/ 188 w 394"/>
                  <a:gd name="T5" fmla="*/ 0 h 357"/>
                  <a:gd name="T6" fmla="*/ 188 w 394"/>
                  <a:gd name="T7" fmla="*/ 282 h 357"/>
                  <a:gd name="T8" fmla="*/ 2 w 394"/>
                  <a:gd name="T9" fmla="*/ 282 h 357"/>
                  <a:gd name="T10" fmla="*/ 0 w 394"/>
                  <a:gd name="T11" fmla="*/ 282 h 357"/>
                  <a:gd name="T12" fmla="*/ 75 w 394"/>
                  <a:gd name="T13" fmla="*/ 357 h 357"/>
                  <a:gd name="T14" fmla="*/ 319 w 394"/>
                  <a:gd name="T15" fmla="*/ 357 h 357"/>
                  <a:gd name="T16" fmla="*/ 394 w 394"/>
                  <a:gd name="T17" fmla="*/ 282 h 357"/>
                  <a:gd name="T18" fmla="*/ 392 w 394"/>
                  <a:gd name="T19" fmla="*/ 282 h 357"/>
                  <a:gd name="T20" fmla="*/ 207 w 394"/>
                  <a:gd name="T21" fmla="*/ 282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4" h="357">
                    <a:moveTo>
                      <a:pt x="207" y="282"/>
                    </a:moveTo>
                    <a:cubicBezTo>
                      <a:pt x="207" y="0"/>
                      <a:pt x="207" y="0"/>
                      <a:pt x="207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188" y="282"/>
                      <a:pt x="188" y="282"/>
                      <a:pt x="188" y="282"/>
                    </a:cubicBezTo>
                    <a:cubicBezTo>
                      <a:pt x="2" y="282"/>
                      <a:pt x="2" y="282"/>
                      <a:pt x="2" y="282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0" y="323"/>
                      <a:pt x="34" y="357"/>
                      <a:pt x="75" y="357"/>
                    </a:cubicBezTo>
                    <a:cubicBezTo>
                      <a:pt x="319" y="357"/>
                      <a:pt x="319" y="357"/>
                      <a:pt x="319" y="357"/>
                    </a:cubicBezTo>
                    <a:cubicBezTo>
                      <a:pt x="361" y="357"/>
                      <a:pt x="394" y="323"/>
                      <a:pt x="394" y="282"/>
                    </a:cubicBezTo>
                    <a:cubicBezTo>
                      <a:pt x="392" y="282"/>
                      <a:pt x="392" y="282"/>
                      <a:pt x="392" y="282"/>
                    </a:cubicBezTo>
                    <a:lnTo>
                      <a:pt x="207" y="28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6435" tIns="48218" rIns="96435" bIns="48218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150000"/>
                  </a:lnSpc>
                </a:pPr>
                <a:endParaRPr lang="zh-CN" altLang="en-US"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36" name="TextBox 39"/>
          <p:cNvSpPr txBox="1"/>
          <p:nvPr/>
        </p:nvSpPr>
        <p:spPr>
          <a:xfrm>
            <a:off x="1964220" y="2135865"/>
            <a:ext cx="3039828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</a:t>
            </a: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请替换文字内容，添加相关标题，修改文字内容，也可以直接复制你的内容到此。请替换文字内容，添加相关标题，修改文字内容，也可以直接复制你的内容到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1964220" y="3394679"/>
            <a:ext cx="3039828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</a:t>
            </a:r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修改文字内容，也可以直接复制你的内容到此。请替换文字内容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，添加相关标题，</a:t>
            </a: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64220" y="1635646"/>
            <a:ext cx="1622849" cy="2626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7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</a:t>
            </a:r>
            <a:endParaRPr lang="zh-CN" altLang="en-US" sz="17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220072" y="1774421"/>
            <a:ext cx="3384376" cy="2403969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>
              <a:lnSpc>
                <a:spcPct val="120000"/>
              </a:lnSpc>
            </a:pPr>
            <a:endParaRPr lang="zh-CN" altLang="en-US" sz="1100" dirty="0"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0937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/>
      <p:bldP spid="40" grpId="0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0"/>
          <p:cNvGrpSpPr/>
          <p:nvPr/>
        </p:nvGrpSpPr>
        <p:grpSpPr>
          <a:xfrm>
            <a:off x="1" y="3003799"/>
            <a:ext cx="9504040" cy="3719578"/>
            <a:chOff x="1" y="3003799"/>
            <a:chExt cx="9504040" cy="3719578"/>
          </a:xfrm>
        </p:grpSpPr>
        <p:pic>
          <p:nvPicPr>
            <p:cNvPr id="20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5322247" y="2541583"/>
              <a:ext cx="3503555" cy="4860033"/>
            </a:xfrm>
            <a:prstGeom prst="rect">
              <a:avLst/>
            </a:prstGeom>
            <a:noFill/>
          </p:spPr>
        </p:pic>
        <p:pic>
          <p:nvPicPr>
            <p:cNvPr id="19" name="Picture 3" descr="C:\Users\Administrator\Desktop\新建文件夹 (3)\1357d39a269cfd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6200000">
              <a:off x="678240" y="2325560"/>
              <a:ext cx="3503555" cy="4860033"/>
            </a:xfrm>
            <a:prstGeom prst="rect">
              <a:avLst/>
            </a:prstGeom>
            <a:noFill/>
          </p:spPr>
        </p:pic>
      </p:grpSp>
      <p:sp>
        <p:nvSpPr>
          <p:cNvPr id="13" name="矩形 12"/>
          <p:cNvSpPr/>
          <p:nvPr/>
        </p:nvSpPr>
        <p:spPr>
          <a:xfrm>
            <a:off x="3055603" y="1964141"/>
            <a:ext cx="3964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600" b="1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单击输入标题</a:t>
            </a:r>
            <a:endParaRPr lang="zh-CN" altLang="en-US" sz="36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92226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1"/>
          <p:cNvSpPr txBox="1"/>
          <p:nvPr/>
        </p:nvSpPr>
        <p:spPr>
          <a:xfrm>
            <a:off x="4609288" y="2711683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92226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9288" y="2981309"/>
            <a:ext cx="14042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33" lvl="1" indent="-171433"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添加相关标题文字</a:t>
            </a:r>
            <a:endParaRPr lang="en-US" altLang="zh-CN" sz="12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555776" y="771550"/>
            <a:ext cx="3744416" cy="37444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0517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29143" y="1503363"/>
            <a:ext cx="2514462" cy="2133600"/>
          </a:xfrm>
          <a:prstGeom prst="rect">
            <a:avLst/>
          </a:prstGeom>
          <a:blipFill dpi="0"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314769" y="1503363"/>
            <a:ext cx="2514462" cy="2133600"/>
          </a:xfrm>
          <a:prstGeom prst="rect">
            <a:avLst/>
          </a:prstGeom>
          <a:blipFill dpi="0" rotWithShape="1"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000396" y="1503363"/>
            <a:ext cx="2514462" cy="2133600"/>
          </a:xfrm>
          <a:prstGeom prst="rect">
            <a:avLst/>
          </a:prstGeom>
          <a:blipFill dpi="0"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5"/>
          <p:cNvSpPr txBox="1"/>
          <p:nvPr/>
        </p:nvSpPr>
        <p:spPr>
          <a:xfrm>
            <a:off x="1038807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</a:p>
        </p:txBody>
      </p:sp>
      <p:sp>
        <p:nvSpPr>
          <p:cNvPr id="26" name="TextBox 16"/>
          <p:cNvSpPr txBox="1"/>
          <p:nvPr/>
        </p:nvSpPr>
        <p:spPr>
          <a:xfrm>
            <a:off x="1038808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5"/>
          <p:cNvSpPr txBox="1"/>
          <p:nvPr/>
        </p:nvSpPr>
        <p:spPr>
          <a:xfrm>
            <a:off x="3714274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</a:p>
        </p:txBody>
      </p:sp>
      <p:sp>
        <p:nvSpPr>
          <p:cNvPr id="28" name="TextBox 16"/>
          <p:cNvSpPr txBox="1"/>
          <p:nvPr/>
        </p:nvSpPr>
        <p:spPr>
          <a:xfrm>
            <a:off x="3714274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5"/>
          <p:cNvSpPr txBox="1"/>
          <p:nvPr/>
        </p:nvSpPr>
        <p:spPr>
          <a:xfrm>
            <a:off x="6450701" y="4140105"/>
            <a:ext cx="1927063" cy="625243"/>
          </a:xfrm>
          <a:prstGeom prst="rect">
            <a:avLst/>
          </a:prstGeom>
          <a:noFill/>
        </p:spPr>
        <p:txBody>
          <a:bodyPr wrap="square" lIns="70555" tIns="35278" rIns="70555" bIns="3527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请替换文字内容，点击添加相关标题文字，修改文字内容，也可以直接复制你的内容到此。请替换文字内容，点击添加相关标题文字，修改文字内容，也可以直接复制你的内容到此。</a:t>
            </a:r>
          </a:p>
        </p:txBody>
      </p:sp>
      <p:sp>
        <p:nvSpPr>
          <p:cNvPr id="30" name="TextBox 16"/>
          <p:cNvSpPr txBox="1"/>
          <p:nvPr/>
        </p:nvSpPr>
        <p:spPr>
          <a:xfrm>
            <a:off x="6450701" y="3912017"/>
            <a:ext cx="1291524" cy="224462"/>
          </a:xfrm>
          <a:prstGeom prst="rect">
            <a:avLst/>
          </a:prstGeom>
          <a:noFill/>
        </p:spPr>
        <p:txBody>
          <a:bodyPr wrap="none" lIns="70555" tIns="35278" rIns="70555" bIns="35278" rtlCol="0">
            <a:spAutoFit/>
          </a:bodyPr>
          <a:lstStyle/>
          <a:p>
            <a:r>
              <a:rPr lang="zh-CN" altLang="en-U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点击请替换文字内容</a:t>
            </a:r>
            <a:endParaRPr lang="zh-CN" alt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96483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50"/>
                            </p:stCondLst>
                            <p:childTnLst>
                              <p:par>
                                <p:cTn id="3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1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600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6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Office 主题​​">
  <a:themeElements>
    <a:clrScheme name="自定义 928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F7F7F"/>
      </a:accent1>
      <a:accent2>
        <a:srgbClr val="A5A5A5"/>
      </a:accent2>
      <a:accent3>
        <a:srgbClr val="7F7F7F"/>
      </a:accent3>
      <a:accent4>
        <a:srgbClr val="A5A5A5"/>
      </a:accent4>
      <a:accent5>
        <a:srgbClr val="7F7F7F"/>
      </a:accent5>
      <a:accent6>
        <a:srgbClr val="A5A5A5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3823</TotalTime>
  <Words>2744</Words>
  <Application>Microsoft Office PowerPoint</Application>
  <PresentationFormat>全屏显示(16:9)</PresentationFormat>
  <Paragraphs>243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Gill Sans</vt:lpstr>
      <vt:lpstr>Meiryo</vt:lpstr>
      <vt:lpstr>ＭＳ Ｐゴシック</vt:lpstr>
      <vt:lpstr>STIXGeneral-Bold</vt:lpstr>
      <vt:lpstr>STIXGeneral-Regular</vt:lpstr>
      <vt:lpstr>冬青黑体简体中文 W3</vt:lpstr>
      <vt:lpstr>宋体</vt:lpstr>
      <vt:lpstr>微软雅黑</vt:lpstr>
      <vt:lpstr>Arial</vt:lpstr>
      <vt:lpstr>Calibri</vt:lpstr>
      <vt:lpstr>Calibri Light</vt:lpstr>
      <vt:lpstr>FontAwesome</vt:lpstr>
      <vt:lpstr>Impact MT Std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kan</cp:lastModifiedBy>
  <cp:revision>403</cp:revision>
  <dcterms:created xsi:type="dcterms:W3CDTF">2014-11-09T01:07:25Z</dcterms:created>
  <dcterms:modified xsi:type="dcterms:W3CDTF">2023-02-06T02:17:33Z</dcterms:modified>
</cp:coreProperties>
</file>