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2" r:id="rId3"/>
  </p:sldMasterIdLst>
  <p:notesMasterIdLst>
    <p:notesMasterId r:id="rId25"/>
  </p:notesMasterIdLst>
  <p:handoutMasterIdLst>
    <p:handoutMasterId r:id="rId26"/>
  </p:handoutMasterIdLst>
  <p:sldIdLst>
    <p:sldId id="284" r:id="rId4"/>
    <p:sldId id="285" r:id="rId5"/>
    <p:sldId id="286" r:id="rId6"/>
    <p:sldId id="289" r:id="rId7"/>
    <p:sldId id="287" r:id="rId8"/>
    <p:sldId id="278" r:id="rId9"/>
    <p:sldId id="290" r:id="rId10"/>
    <p:sldId id="281" r:id="rId11"/>
    <p:sldId id="279" r:id="rId12"/>
    <p:sldId id="280" r:id="rId13"/>
    <p:sldId id="291" r:id="rId14"/>
    <p:sldId id="292" r:id="rId15"/>
    <p:sldId id="273" r:id="rId16"/>
    <p:sldId id="293" r:id="rId17"/>
    <p:sldId id="303" r:id="rId18"/>
    <p:sldId id="297" r:id="rId19"/>
    <p:sldId id="305" r:id="rId20"/>
    <p:sldId id="299" r:id="rId21"/>
    <p:sldId id="298" r:id="rId22"/>
    <p:sldId id="301" r:id="rId23"/>
    <p:sldId id="306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F1"/>
    <a:srgbClr val="436F47"/>
    <a:srgbClr val="62AA3B"/>
    <a:srgbClr val="ACAF21"/>
    <a:srgbClr val="D0D528"/>
    <a:srgbClr val="669857"/>
    <a:srgbClr val="00A243"/>
    <a:srgbClr val="65AD6B"/>
    <a:srgbClr val="E9E9E8"/>
    <a:srgbClr val="E0E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5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7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6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7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3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5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7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9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86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9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3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10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17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36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7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0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37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5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3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0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0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7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39842C4-1147-4CE4-B3BC-0D06B794D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8">
            <a:extLst>
              <a:ext uri="{FF2B5EF4-FFF2-40B4-BE49-F238E27FC236}">
                <a16:creationId xmlns="" xmlns:a16="http://schemas.microsoft.com/office/drawing/2014/main" id="{0D0A00E2-8893-47EE-A9D5-CDBE7105711D}"/>
              </a:ext>
            </a:extLst>
          </p:cNvPr>
          <p:cNvSpPr/>
          <p:nvPr userDrawn="1"/>
        </p:nvSpPr>
        <p:spPr>
          <a:xfrm>
            <a:off x="0" y="6235643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9">
            <a:extLst>
              <a:ext uri="{FF2B5EF4-FFF2-40B4-BE49-F238E27FC236}">
                <a16:creationId xmlns="" xmlns:a16="http://schemas.microsoft.com/office/drawing/2014/main" id="{0DE8C23F-2FFE-4FB9-BFDD-11E7D873319D}"/>
              </a:ext>
            </a:extLst>
          </p:cNvPr>
          <p:cNvSpPr/>
          <p:nvPr userDrawn="1"/>
        </p:nvSpPr>
        <p:spPr>
          <a:xfrm flipH="1">
            <a:off x="0" y="616530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24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5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6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pct90">
          <a:fgClr>
            <a:srgbClr val="F5F1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ACD76A2-E8D1-4DFB-BB2E-30FBE05A4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1">
            <a:extLst>
              <a:ext uri="{FF2B5EF4-FFF2-40B4-BE49-F238E27FC236}">
                <a16:creationId xmlns="" xmlns:a16="http://schemas.microsoft.com/office/drawing/2014/main" id="{493507D0-DB40-4EB5-B922-3051B60F89FB}"/>
              </a:ext>
            </a:extLst>
          </p:cNvPr>
          <p:cNvSpPr/>
          <p:nvPr userDrawn="1"/>
        </p:nvSpPr>
        <p:spPr>
          <a:xfrm>
            <a:off x="3916019" y="174168"/>
            <a:ext cx="8275981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="" xmlns:a16="http://schemas.microsoft.com/office/drawing/2014/main" id="{20245064-49F7-4BE3-93F6-9A82C3367CE0}"/>
              </a:ext>
            </a:extLst>
          </p:cNvPr>
          <p:cNvSpPr/>
          <p:nvPr userDrawn="1"/>
        </p:nvSpPr>
        <p:spPr>
          <a:xfrm>
            <a:off x="635882" y="174168"/>
            <a:ext cx="3204000" cy="510988"/>
          </a:xfrm>
          <a:prstGeom prst="roundRect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="" xmlns:a16="http://schemas.microsoft.com/office/drawing/2014/main" id="{BD58C2B2-59D3-4095-849B-3F4E53527D65}"/>
              </a:ext>
            </a:extLst>
          </p:cNvPr>
          <p:cNvSpPr/>
          <p:nvPr userDrawn="1"/>
        </p:nvSpPr>
        <p:spPr>
          <a:xfrm>
            <a:off x="709871" y="217253"/>
            <a:ext cx="3056912" cy="413489"/>
          </a:xfrm>
          <a:prstGeom prst="roundRect">
            <a:avLst/>
          </a:prstGeom>
          <a:noFill/>
          <a:ln w="12700" cap="flat" cmpd="sng" algn="ctr">
            <a:solidFill>
              <a:srgbClr val="436F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9F4C4E50-0281-4828-9636-6FFC8AF465F8}"/>
              </a:ext>
            </a:extLst>
          </p:cNvPr>
          <p:cNvCxnSpPr/>
          <p:nvPr userDrawn="1"/>
        </p:nvCxnSpPr>
        <p:spPr>
          <a:xfrm>
            <a:off x="3984259" y="174170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>
            <a:extLst>
              <a:ext uri="{FF2B5EF4-FFF2-40B4-BE49-F238E27FC236}">
                <a16:creationId xmlns="" xmlns:a16="http://schemas.microsoft.com/office/drawing/2014/main" id="{687C1336-200E-4F61-B0C9-B4F99B6F61B4}"/>
              </a:ext>
            </a:extLst>
          </p:cNvPr>
          <p:cNvSpPr/>
          <p:nvPr userDrawn="1"/>
        </p:nvSpPr>
        <p:spPr>
          <a:xfrm>
            <a:off x="-2260" y="174168"/>
            <a:ext cx="558706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EAC15C67-00DB-4566-BFA3-8B843C0B80A7}"/>
              </a:ext>
            </a:extLst>
          </p:cNvPr>
          <p:cNvCxnSpPr/>
          <p:nvPr userDrawn="1"/>
        </p:nvCxnSpPr>
        <p:spPr>
          <a:xfrm>
            <a:off x="471761" y="160723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6604" y="660133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69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9.sv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3.xml"/><Relationship Id="rId16" Type="http://schemas.openxmlformats.org/officeDocument/2006/relationships/image" Target="../media/image2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5" Type="http://schemas.openxmlformats.org/officeDocument/2006/relationships/image" Target="../media/image9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10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20" y="2064477"/>
            <a:ext cx="4120242" cy="3929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85" y="932716"/>
            <a:ext cx="6051177" cy="35679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37466" y="1165413"/>
            <a:ext cx="442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36F47"/>
                </a:solidFill>
                <a:cs typeface="+mn-ea"/>
                <a:sym typeface="+mn-lt"/>
              </a:rPr>
              <a:t>PROTECT THE ENVIRONMENT AGAINST POLLUTION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47" y="4590454"/>
            <a:ext cx="4733365" cy="15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5" name="矩形 34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38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339257E7-ADF3-492B-ADF8-8B68061DC167}"/>
              </a:ext>
            </a:extLst>
          </p:cNvPr>
          <p:cNvGrpSpPr/>
          <p:nvPr/>
        </p:nvGrpSpPr>
        <p:grpSpPr>
          <a:xfrm>
            <a:off x="6362159" y="1472191"/>
            <a:ext cx="4585877" cy="894420"/>
            <a:chOff x="138498" y="3248582"/>
            <a:chExt cx="3440304" cy="670989"/>
          </a:xfrm>
        </p:grpSpPr>
        <p:sp>
          <p:nvSpPr>
            <p:cNvPr id="3" name="椭圆 10">
              <a:extLst>
                <a:ext uri="{FF2B5EF4-FFF2-40B4-BE49-F238E27FC236}">
                  <a16:creationId xmlns="" xmlns:a16="http://schemas.microsoft.com/office/drawing/2014/main" id="{302D56A4-B513-4D83-AD7F-BF529CA0985C}"/>
                </a:ext>
              </a:extLst>
            </p:cNvPr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11">
              <a:extLst>
                <a:ext uri="{FF2B5EF4-FFF2-40B4-BE49-F238E27FC236}">
                  <a16:creationId xmlns="" xmlns:a16="http://schemas.microsoft.com/office/drawing/2014/main" id="{5E7BD598-E361-4ECE-9B1B-5240DB96D058}"/>
                </a:ext>
              </a:extLst>
            </p:cNvPr>
            <p:cNvSpPr txBox="1"/>
            <p:nvPr/>
          </p:nvSpPr>
          <p:spPr>
            <a:xfrm>
              <a:off x="484366" y="3265447"/>
              <a:ext cx="1062106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国民素质太低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="" xmlns:a16="http://schemas.microsoft.com/office/drawing/2014/main" id="{A21BFB1A-78E6-47AD-A431-699FF78504D2}"/>
                </a:ext>
              </a:extLst>
            </p:cNvPr>
            <p:cNvSpPr/>
            <p:nvPr/>
          </p:nvSpPr>
          <p:spPr>
            <a:xfrm>
              <a:off x="491725" y="3534462"/>
              <a:ext cx="3087077" cy="385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="" xmlns:a16="http://schemas.microsoft.com/office/drawing/2014/main" id="{85AAC744-07ED-40F1-A18E-2CC816AB82FD}"/>
              </a:ext>
            </a:extLst>
          </p:cNvPr>
          <p:cNvGrpSpPr/>
          <p:nvPr/>
        </p:nvGrpSpPr>
        <p:grpSpPr>
          <a:xfrm>
            <a:off x="6374855" y="2676771"/>
            <a:ext cx="4734777" cy="878267"/>
            <a:chOff x="138498" y="3267632"/>
            <a:chExt cx="3552008" cy="658869"/>
          </a:xfrm>
        </p:grpSpPr>
        <p:sp>
          <p:nvSpPr>
            <p:cNvPr id="7" name="椭圆 10">
              <a:extLst>
                <a:ext uri="{FF2B5EF4-FFF2-40B4-BE49-F238E27FC236}">
                  <a16:creationId xmlns="" xmlns:a16="http://schemas.microsoft.com/office/drawing/2014/main" id="{3355E353-83A1-4973-9772-4DB264174B41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="" xmlns:a16="http://schemas.microsoft.com/office/drawing/2014/main" id="{868DE396-19B9-4125-8C80-0713CF0CE736}"/>
                </a:ext>
              </a:extLst>
            </p:cNvPr>
            <p:cNvSpPr txBox="1"/>
            <p:nvPr/>
          </p:nvSpPr>
          <p:spPr>
            <a:xfrm>
              <a:off x="491295" y="3272377"/>
              <a:ext cx="183174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无视清洁工人的劳动成果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="" xmlns:a16="http://schemas.microsoft.com/office/drawing/2014/main" id="{F8DFF398-EF14-4544-B341-86EDF7B5AF00}"/>
                </a:ext>
              </a:extLst>
            </p:cNvPr>
            <p:cNvSpPr/>
            <p:nvPr/>
          </p:nvSpPr>
          <p:spPr>
            <a:xfrm>
              <a:off x="498653" y="3541393"/>
              <a:ext cx="3191853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18CB5E87-6A94-4E1D-BA94-0EA221413CE0}"/>
              </a:ext>
            </a:extLst>
          </p:cNvPr>
          <p:cNvGrpSpPr/>
          <p:nvPr/>
        </p:nvGrpSpPr>
        <p:grpSpPr>
          <a:xfrm>
            <a:off x="6387551" y="3833756"/>
            <a:ext cx="4588191" cy="871943"/>
            <a:chOff x="138498" y="3251590"/>
            <a:chExt cx="3442040" cy="654125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5279F042-071F-4444-9BAC-08BE10DA2AD9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C46FDC9-4BA1-45CC-899B-C5576616CA10}"/>
                </a:ext>
              </a:extLst>
            </p:cNvPr>
            <p:cNvSpPr txBox="1"/>
            <p:nvPr/>
          </p:nvSpPr>
          <p:spPr>
            <a:xfrm>
              <a:off x="505152" y="3251590"/>
              <a:ext cx="90817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缺乏公德心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="" xmlns:a16="http://schemas.microsoft.com/office/drawing/2014/main" id="{C59108D4-47A3-4273-AA7E-59A6BAA4C9C4}"/>
                </a:ext>
              </a:extLst>
            </p:cNvPr>
            <p:cNvSpPr/>
            <p:nvPr/>
          </p:nvSpPr>
          <p:spPr>
            <a:xfrm>
              <a:off x="512512" y="3520607"/>
              <a:ext cx="3068026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="" xmlns:a16="http://schemas.microsoft.com/office/drawing/2014/main" id="{7A559904-BDAC-4084-9E41-5CCAD4B418A4}"/>
              </a:ext>
            </a:extLst>
          </p:cNvPr>
          <p:cNvGrpSpPr/>
          <p:nvPr/>
        </p:nvGrpSpPr>
        <p:grpSpPr>
          <a:xfrm>
            <a:off x="6387551" y="5035430"/>
            <a:ext cx="4569720" cy="871945"/>
            <a:chOff x="138498" y="3265449"/>
            <a:chExt cx="3428183" cy="654129"/>
          </a:xfrm>
        </p:grpSpPr>
        <p:sp>
          <p:nvSpPr>
            <p:cNvPr id="15" name="椭圆 10">
              <a:extLst>
                <a:ext uri="{FF2B5EF4-FFF2-40B4-BE49-F238E27FC236}">
                  <a16:creationId xmlns="" xmlns:a16="http://schemas.microsoft.com/office/drawing/2014/main" id="{86E5EEE1-3B37-4C13-944A-4CD5CB72691F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1">
              <a:extLst>
                <a:ext uri="{FF2B5EF4-FFF2-40B4-BE49-F238E27FC236}">
                  <a16:creationId xmlns="" xmlns:a16="http://schemas.microsoft.com/office/drawing/2014/main" id="{2C023C6F-2C89-42CE-B4F2-3FA9B5F5884F}"/>
                </a:ext>
              </a:extLst>
            </p:cNvPr>
            <p:cNvSpPr txBox="1"/>
            <p:nvPr/>
          </p:nvSpPr>
          <p:spPr>
            <a:xfrm>
              <a:off x="491295" y="3265449"/>
              <a:ext cx="908178" cy="2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缺少自觉性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="" xmlns:a16="http://schemas.microsoft.com/office/drawing/2014/main" id="{54876790-C4CE-42CB-89CE-67A5678D9F63}"/>
                </a:ext>
              </a:extLst>
            </p:cNvPr>
            <p:cNvSpPr/>
            <p:nvPr/>
          </p:nvSpPr>
          <p:spPr>
            <a:xfrm>
              <a:off x="498655" y="3534468"/>
              <a:ext cx="3068026" cy="38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="" xmlns:a16="http://schemas.microsoft.com/office/drawing/2014/main" id="{14FD29C0-58F4-42A6-8D40-8D51BC9BA6C0}"/>
              </a:ext>
            </a:extLst>
          </p:cNvPr>
          <p:cNvGrpSpPr/>
          <p:nvPr/>
        </p:nvGrpSpPr>
        <p:grpSpPr>
          <a:xfrm>
            <a:off x="1606782" y="1807745"/>
            <a:ext cx="3953917" cy="3967460"/>
            <a:chOff x="3945668" y="1970332"/>
            <a:chExt cx="4374491" cy="4389474"/>
          </a:xfrm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498739D6-0E03-491B-A1E5-1D42D3C5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285" y="197033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ACAF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1219421C-FE1F-4D8D-8F54-E1F01A2023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591" y="3004066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6698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0E584443-064F-47D7-A52B-CF83127EE056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4540254" y="2564918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6698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9230377D-5F0F-4B38-9751-7B32C714A19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34841" y="359865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ACAF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="" xmlns:a16="http://schemas.microsoft.com/office/drawing/2014/main" id="{248585D0-7873-42BF-BC01-BCFC3B12C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62" y="3883217"/>
              <a:ext cx="510435" cy="488588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BFF19282-8F1E-4420-B143-7D54E574E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5103" y="5689961"/>
              <a:ext cx="578572" cy="461393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="" xmlns:a16="http://schemas.microsoft.com/office/drawing/2014/main" id="{44F9955B-C81D-4514-96A6-186391596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9369" y="3959340"/>
              <a:ext cx="393254" cy="49454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218FF425-C8B1-4A33-9A30-165B72924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376" y="2193838"/>
              <a:ext cx="428027" cy="44970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7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496994" y="3529444"/>
            <a:ext cx="5191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走出国门看世界</a:t>
            </a:r>
          </a:p>
        </p:txBody>
      </p:sp>
      <p:sp>
        <p:nvSpPr>
          <p:cNvPr id="14" name="矩形 13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=""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1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3483" y="1255059"/>
            <a:ext cx="8701310" cy="4532866"/>
            <a:chOff x="469901" y="749745"/>
            <a:chExt cx="11306139" cy="5889827"/>
          </a:xfrm>
        </p:grpSpPr>
        <p:cxnSp>
          <p:nvCxnSpPr>
            <p:cNvPr id="88" name="直接连接符 87">
              <a:extLst>
                <a:ext uri="{FF2B5EF4-FFF2-40B4-BE49-F238E27FC236}">
                  <a16:creationId xmlns="" xmlns:a16="http://schemas.microsoft.com/office/drawing/2014/main" id="{BC3A6E62-C140-4F3D-8729-E1CA1EC2574F}"/>
                </a:ext>
              </a:extLst>
            </p:cNvPr>
            <p:cNvCxnSpPr/>
            <p:nvPr/>
          </p:nvCxnSpPr>
          <p:spPr>
            <a:xfrm flipV="1">
              <a:off x="6578600" y="2349501"/>
              <a:ext cx="0" cy="39370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grpSp>
          <p:nvGrpSpPr>
            <p:cNvPr id="89" name="组合 88">
              <a:extLst>
                <a:ext uri="{FF2B5EF4-FFF2-40B4-BE49-F238E27FC236}">
                  <a16:creationId xmlns="" xmlns:a16="http://schemas.microsoft.com/office/drawing/2014/main" id="{5A69B9CA-6414-4365-A7F6-7FC511B17B6C}"/>
                </a:ext>
              </a:extLst>
            </p:cNvPr>
            <p:cNvGrpSpPr/>
            <p:nvPr/>
          </p:nvGrpSpPr>
          <p:grpSpPr>
            <a:xfrm>
              <a:off x="482601" y="3117846"/>
              <a:ext cx="1816100" cy="526237"/>
              <a:chOff x="361950" y="1862137"/>
              <a:chExt cx="1362075" cy="394678"/>
            </a:xfrm>
          </p:grpSpPr>
          <p:sp>
            <p:nvSpPr>
              <p:cNvPr id="92" name="圆角矩形 42">
                <a:extLst>
                  <a:ext uri="{FF2B5EF4-FFF2-40B4-BE49-F238E27FC236}">
                    <a16:creationId xmlns="" xmlns:a16="http://schemas.microsoft.com/office/drawing/2014/main" id="{C0CE6D12-79C4-4D19-A388-3800A9E6AC23}"/>
                  </a:ext>
                </a:extLst>
              </p:cNvPr>
              <p:cNvSpPr/>
              <p:nvPr/>
            </p:nvSpPr>
            <p:spPr>
              <a:xfrm>
                <a:off x="361950" y="18621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62AA3B"/>
              </a:solidFill>
              <a:ln w="25400" cap="flat" cmpd="sng" algn="ctr">
                <a:solidFill>
                  <a:srgbClr val="62AA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TextBox 9">
                <a:extLst>
                  <a:ext uri="{FF2B5EF4-FFF2-40B4-BE49-F238E27FC236}">
                    <a16:creationId xmlns="" xmlns:a16="http://schemas.microsoft.com/office/drawing/2014/main" id="{88490B55-7FA1-4972-BAD9-43D16F8C182E}"/>
                  </a:ext>
                </a:extLst>
              </p:cNvPr>
              <p:cNvSpPr txBox="1"/>
              <p:nvPr/>
            </p:nvSpPr>
            <p:spPr>
              <a:xfrm>
                <a:off x="409575" y="1866900"/>
                <a:ext cx="1285876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综合利用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="" xmlns:a16="http://schemas.microsoft.com/office/drawing/2014/main" id="{376B1674-E6DB-458E-9C19-DE936853EEF4}"/>
                </a:ext>
              </a:extLst>
            </p:cNvPr>
            <p:cNvGrpSpPr/>
            <p:nvPr/>
          </p:nvGrpSpPr>
          <p:grpSpPr>
            <a:xfrm>
              <a:off x="2616201" y="3119345"/>
              <a:ext cx="1816100" cy="538191"/>
              <a:chOff x="1962150" y="1863257"/>
              <a:chExt cx="1362075" cy="403643"/>
            </a:xfrm>
          </p:grpSpPr>
          <p:sp>
            <p:nvSpPr>
              <p:cNvPr id="97" name="圆角矩形 41">
                <a:extLst>
                  <a:ext uri="{FF2B5EF4-FFF2-40B4-BE49-F238E27FC236}">
                    <a16:creationId xmlns="" xmlns:a16="http://schemas.microsoft.com/office/drawing/2014/main" id="{14961DC2-AD38-4344-8BB7-02D5F7D5E1E9}"/>
                  </a:ext>
                </a:extLst>
              </p:cNvPr>
              <p:cNvSpPr/>
              <p:nvPr/>
            </p:nvSpPr>
            <p:spPr>
              <a:xfrm>
                <a:off x="1962150" y="186325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ACAF21"/>
              </a:solidFill>
              <a:ln w="25400" cap="flat" cmpd="sng" algn="ctr">
                <a:solidFill>
                  <a:srgbClr val="ACAF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TextBox 10">
                <a:extLst>
                  <a:ext uri="{FF2B5EF4-FFF2-40B4-BE49-F238E27FC236}">
                    <a16:creationId xmlns="" xmlns:a16="http://schemas.microsoft.com/office/drawing/2014/main" id="{1C0019D1-CFCF-47C7-B31E-F38DA41A5992}"/>
                  </a:ext>
                </a:extLst>
              </p:cNvPr>
              <p:cNvSpPr txBox="1"/>
              <p:nvPr/>
            </p:nvSpPr>
            <p:spPr>
              <a:xfrm>
                <a:off x="1989604" y="1876985"/>
                <a:ext cx="1285875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卫生填埋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="" xmlns:a16="http://schemas.microsoft.com/office/drawing/2014/main" id="{1966FEA2-D666-4307-BE1F-6BA7CA9F8A6B}"/>
                </a:ext>
              </a:extLst>
            </p:cNvPr>
            <p:cNvGrpSpPr/>
            <p:nvPr/>
          </p:nvGrpSpPr>
          <p:grpSpPr>
            <a:xfrm>
              <a:off x="469901" y="4184647"/>
              <a:ext cx="1816100" cy="538937"/>
              <a:chOff x="352425" y="2662237"/>
              <a:chExt cx="1362075" cy="404203"/>
            </a:xfrm>
          </p:grpSpPr>
          <p:sp>
            <p:nvSpPr>
              <p:cNvPr id="100" name="圆角矩形 43">
                <a:extLst>
                  <a:ext uri="{FF2B5EF4-FFF2-40B4-BE49-F238E27FC236}">
                    <a16:creationId xmlns="" xmlns:a16="http://schemas.microsoft.com/office/drawing/2014/main" id="{2C4226B8-67B1-4962-B305-979970D2609F}"/>
                  </a:ext>
                </a:extLst>
              </p:cNvPr>
              <p:cNvSpPr/>
              <p:nvPr/>
            </p:nvSpPr>
            <p:spPr>
              <a:xfrm>
                <a:off x="352425" y="26622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436F47"/>
              </a:solidFill>
              <a:ln w="25400" cap="flat" cmpd="sng" algn="ctr">
                <a:solidFill>
                  <a:srgbClr val="436F4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TextBox 11">
                <a:extLst>
                  <a:ext uri="{FF2B5EF4-FFF2-40B4-BE49-F238E27FC236}">
                    <a16:creationId xmlns="" xmlns:a16="http://schemas.microsoft.com/office/drawing/2014/main" id="{A2D1AB73-1CCC-49E6-8D2A-296B768A370F}"/>
                  </a:ext>
                </a:extLst>
              </p:cNvPr>
              <p:cNvSpPr txBox="1"/>
              <p:nvPr/>
            </p:nvSpPr>
            <p:spPr>
              <a:xfrm>
                <a:off x="371475" y="2676525"/>
                <a:ext cx="1276350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焚烧发电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="" xmlns:a16="http://schemas.microsoft.com/office/drawing/2014/main" id="{6095F3F5-AAA9-4572-8C92-050A61C987D4}"/>
                </a:ext>
              </a:extLst>
            </p:cNvPr>
            <p:cNvGrpSpPr/>
            <p:nvPr/>
          </p:nvGrpSpPr>
          <p:grpSpPr>
            <a:xfrm>
              <a:off x="2565401" y="4184647"/>
              <a:ext cx="1822217" cy="526237"/>
              <a:chOff x="1924050" y="2662237"/>
              <a:chExt cx="1366663" cy="394678"/>
            </a:xfrm>
          </p:grpSpPr>
          <p:sp>
            <p:nvSpPr>
              <p:cNvPr id="103" name="圆角矩形 44">
                <a:extLst>
                  <a:ext uri="{FF2B5EF4-FFF2-40B4-BE49-F238E27FC236}">
                    <a16:creationId xmlns="" xmlns:a16="http://schemas.microsoft.com/office/drawing/2014/main" id="{D46D1334-2FEA-4CE6-AD57-61C39DB554D9}"/>
                  </a:ext>
                </a:extLst>
              </p:cNvPr>
              <p:cNvSpPr/>
              <p:nvPr/>
            </p:nvSpPr>
            <p:spPr>
              <a:xfrm>
                <a:off x="1924050" y="26622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TextBox 12">
                <a:extLst>
                  <a:ext uri="{FF2B5EF4-FFF2-40B4-BE49-F238E27FC236}">
                    <a16:creationId xmlns="" xmlns:a16="http://schemas.microsoft.com/office/drawing/2014/main" id="{3620E6A6-88CD-408B-8B8D-CD5F35F0CC2A}"/>
                  </a:ext>
                </a:extLst>
              </p:cNvPr>
              <p:cNvSpPr txBox="1"/>
              <p:nvPr/>
            </p:nvSpPr>
            <p:spPr>
              <a:xfrm>
                <a:off x="2085975" y="2667000"/>
                <a:ext cx="1204738" cy="389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堆       肥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="" xmlns:a16="http://schemas.microsoft.com/office/drawing/2014/main" id="{31BAC696-7B01-42A3-B41E-FD5597EF96DC}"/>
                </a:ext>
              </a:extLst>
            </p:cNvPr>
            <p:cNvGrpSpPr/>
            <p:nvPr/>
          </p:nvGrpSpPr>
          <p:grpSpPr>
            <a:xfrm>
              <a:off x="1473201" y="5264145"/>
              <a:ext cx="1816100" cy="526237"/>
              <a:chOff x="1104900" y="3471862"/>
              <a:chExt cx="1362075" cy="394678"/>
            </a:xfrm>
          </p:grpSpPr>
          <p:sp>
            <p:nvSpPr>
              <p:cNvPr id="106" name="圆角矩形 45">
                <a:extLst>
                  <a:ext uri="{FF2B5EF4-FFF2-40B4-BE49-F238E27FC236}">
                    <a16:creationId xmlns="" xmlns:a16="http://schemas.microsoft.com/office/drawing/2014/main" id="{595D992D-9008-4928-A56D-52518BDAF77A}"/>
                  </a:ext>
                </a:extLst>
              </p:cNvPr>
              <p:cNvSpPr/>
              <p:nvPr/>
            </p:nvSpPr>
            <p:spPr>
              <a:xfrm>
                <a:off x="1104900" y="3471862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669857"/>
              </a:solidFill>
              <a:ln w="25400" cap="flat" cmpd="sng" algn="ctr">
                <a:solidFill>
                  <a:srgbClr val="66985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TextBox 13">
                <a:extLst>
                  <a:ext uri="{FF2B5EF4-FFF2-40B4-BE49-F238E27FC236}">
                    <a16:creationId xmlns="" xmlns:a16="http://schemas.microsoft.com/office/drawing/2014/main" id="{63C3C6B6-940B-4452-8B9B-40705A870ADC}"/>
                  </a:ext>
                </a:extLst>
              </p:cNvPr>
              <p:cNvSpPr txBox="1"/>
              <p:nvPr/>
            </p:nvSpPr>
            <p:spPr>
              <a:xfrm>
                <a:off x="1143017" y="3476625"/>
                <a:ext cx="1257284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资源返还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09" name="图片 108">
              <a:extLst>
                <a:ext uri="{FF2B5EF4-FFF2-40B4-BE49-F238E27FC236}">
                  <a16:creationId xmlns="" xmlns:a16="http://schemas.microsoft.com/office/drawing/2014/main" id="{8BFB8334-38C2-4F19-AA60-CA8BA8CA3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8919" y="4742192"/>
              <a:ext cx="3514539" cy="1897380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图片 109">
              <a:extLst>
                <a:ext uri="{FF2B5EF4-FFF2-40B4-BE49-F238E27FC236}">
                  <a16:creationId xmlns="" xmlns:a16="http://schemas.microsoft.com/office/drawing/2014/main" id="{7524E3FD-41DE-4382-BF6F-8FF460875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6720" y="792778"/>
              <a:ext cx="3729320" cy="1587580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1" name="图片 110">
              <a:extLst>
                <a:ext uri="{FF2B5EF4-FFF2-40B4-BE49-F238E27FC236}">
                  <a16:creationId xmlns="" xmlns:a16="http://schemas.microsoft.com/office/drawing/2014/main" id="{F60FDE95-5698-4A20-B33C-C524D02D6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5481" y="2638537"/>
              <a:ext cx="1838065" cy="2556831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" name="图片 8">
              <a:extLst>
                <a:ext uri="{FF2B5EF4-FFF2-40B4-BE49-F238E27FC236}">
                  <a16:creationId xmlns="" xmlns:a16="http://schemas.microsoft.com/office/drawing/2014/main" id="{25252A71-3C52-42B8-BF77-230D92E00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69058" y="2682712"/>
              <a:ext cx="1620405" cy="1637488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图片 22">
              <a:extLst>
                <a:ext uri="{FF2B5EF4-FFF2-40B4-BE49-F238E27FC236}">
                  <a16:creationId xmlns="" xmlns:a16="http://schemas.microsoft.com/office/drawing/2014/main" id="{A25FFB72-79EE-4D3F-94E2-04848BBDB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6473" y="749745"/>
              <a:ext cx="1879433" cy="1630384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5238804F-AB05-4EEC-9F7A-431FB98D4158}"/>
                </a:ext>
              </a:extLst>
            </p:cNvPr>
            <p:cNvCxnSpPr>
              <a:stCxn id="95" idx="0"/>
            </p:cNvCxnSpPr>
            <p:nvPr/>
          </p:nvCxnSpPr>
          <p:spPr>
            <a:xfrm flipV="1">
              <a:off x="1403351" y="2755903"/>
              <a:ext cx="1" cy="368295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</a:ln>
            <a:effectLst/>
          </p:spPr>
        </p:cxnSp>
        <p:cxnSp>
          <p:nvCxnSpPr>
            <p:cNvPr id="116" name="直接连接符 115">
              <a:extLst>
                <a:ext uri="{FF2B5EF4-FFF2-40B4-BE49-F238E27FC236}">
                  <a16:creationId xmlns="" xmlns:a16="http://schemas.microsoft.com/office/drawing/2014/main" id="{64CB742E-EB73-41D7-9D83-79704A8E6E24}"/>
                </a:ext>
              </a:extLst>
            </p:cNvPr>
            <p:cNvCxnSpPr/>
            <p:nvPr/>
          </p:nvCxnSpPr>
          <p:spPr>
            <a:xfrm>
              <a:off x="1409700" y="2743200"/>
              <a:ext cx="51562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7" name="直接连接符 116">
              <a:extLst>
                <a:ext uri="{FF2B5EF4-FFF2-40B4-BE49-F238E27FC236}">
                  <a16:creationId xmlns="" xmlns:a16="http://schemas.microsoft.com/office/drawing/2014/main" id="{B69C2D6D-6B92-43DF-9A91-41D3A9863CE9}"/>
                </a:ext>
              </a:extLst>
            </p:cNvPr>
            <p:cNvCxnSpPr/>
            <p:nvPr/>
          </p:nvCxnSpPr>
          <p:spPr>
            <a:xfrm>
              <a:off x="7171765" y="2555512"/>
              <a:ext cx="1737915" cy="0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18" name="直接连接符 117">
              <a:extLst>
                <a:ext uri="{FF2B5EF4-FFF2-40B4-BE49-F238E27FC236}">
                  <a16:creationId xmlns="" xmlns:a16="http://schemas.microsoft.com/office/drawing/2014/main" id="{E2B369F4-2C25-4B63-9FFE-CB4350B9063D}"/>
                </a:ext>
              </a:extLst>
            </p:cNvPr>
            <p:cNvCxnSpPr/>
            <p:nvPr/>
          </p:nvCxnSpPr>
          <p:spPr>
            <a:xfrm flipV="1">
              <a:off x="7170197" y="2545328"/>
              <a:ext cx="0" cy="826896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CBA111AB-B4B1-42F2-90E1-36D727550ACB}"/>
                </a:ext>
              </a:extLst>
            </p:cNvPr>
            <p:cNvCxnSpPr/>
            <p:nvPr/>
          </p:nvCxnSpPr>
          <p:spPr>
            <a:xfrm flipV="1">
              <a:off x="8939881" y="2345351"/>
              <a:ext cx="3191" cy="216824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20" name="直接连接符 119">
              <a:extLst>
                <a:ext uri="{FF2B5EF4-FFF2-40B4-BE49-F238E27FC236}">
                  <a16:creationId xmlns="" xmlns:a16="http://schemas.microsoft.com/office/drawing/2014/main" id="{998E32C2-4A68-49E8-97B0-FD55AD97CEEC}"/>
                </a:ext>
              </a:extLst>
            </p:cNvPr>
            <p:cNvCxnSpPr/>
            <p:nvPr/>
          </p:nvCxnSpPr>
          <p:spPr>
            <a:xfrm>
              <a:off x="4377042" y="4463420"/>
              <a:ext cx="5525468" cy="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21" name="直接连接符 120">
              <a:extLst>
                <a:ext uri="{FF2B5EF4-FFF2-40B4-BE49-F238E27FC236}">
                  <a16:creationId xmlns="" xmlns:a16="http://schemas.microsoft.com/office/drawing/2014/main" id="{28D9ECCD-8AB7-484F-96B3-416678AF9F14}"/>
                </a:ext>
              </a:extLst>
            </p:cNvPr>
            <p:cNvCxnSpPr/>
            <p:nvPr/>
          </p:nvCxnSpPr>
          <p:spPr>
            <a:xfrm>
              <a:off x="1368109" y="3867780"/>
              <a:ext cx="6703952" cy="0"/>
            </a:xfrm>
            <a:prstGeom prst="line">
              <a:avLst/>
            </a:prstGeom>
            <a:noFill/>
            <a:ln w="12700" cap="flat" cmpd="sng" algn="ctr">
              <a:solidFill>
                <a:srgbClr val="8064A2"/>
              </a:solidFill>
              <a:prstDash val="dash"/>
            </a:ln>
            <a:effectLst/>
          </p:spPr>
        </p:cxnSp>
        <p:cxnSp>
          <p:nvCxnSpPr>
            <p:cNvPr id="122" name="直接连接符 121">
              <a:extLst>
                <a:ext uri="{FF2B5EF4-FFF2-40B4-BE49-F238E27FC236}">
                  <a16:creationId xmlns="" xmlns:a16="http://schemas.microsoft.com/office/drawing/2014/main" id="{54E5E976-13C6-47F3-9347-9374FEDA9152}"/>
                </a:ext>
              </a:extLst>
            </p:cNvPr>
            <p:cNvCxnSpPr/>
            <p:nvPr/>
          </p:nvCxnSpPr>
          <p:spPr>
            <a:xfrm flipV="1">
              <a:off x="1345957" y="3867161"/>
              <a:ext cx="0" cy="368300"/>
            </a:xfrm>
            <a:prstGeom prst="line">
              <a:avLst/>
            </a:prstGeom>
            <a:noFill/>
            <a:ln w="12700" cap="flat" cmpd="sng" algn="ctr">
              <a:solidFill>
                <a:srgbClr val="8064A2"/>
              </a:solidFill>
              <a:prstDash val="dash"/>
            </a:ln>
            <a:effectLst/>
          </p:spPr>
        </p:cxnSp>
        <p:cxnSp>
          <p:nvCxnSpPr>
            <p:cNvPr id="123" name="直接连接符 122">
              <a:extLst>
                <a:ext uri="{FF2B5EF4-FFF2-40B4-BE49-F238E27FC236}">
                  <a16:creationId xmlns="" xmlns:a16="http://schemas.microsoft.com/office/drawing/2014/main" id="{98145D06-7DFF-4DC0-9B0E-7D3BEF0028C7}"/>
                </a:ext>
              </a:extLst>
            </p:cNvPr>
            <p:cNvCxnSpPr/>
            <p:nvPr/>
          </p:nvCxnSpPr>
          <p:spPr>
            <a:xfrm>
              <a:off x="3286586" y="5513545"/>
              <a:ext cx="1841500" cy="0"/>
            </a:xfrm>
            <a:prstGeom prst="line">
              <a:avLst/>
            </a:prstGeom>
            <a:noFill/>
            <a:ln w="12700" cap="flat" cmpd="sng" algn="ctr">
              <a:solidFill>
                <a:srgbClr val="FD3F79"/>
              </a:solidFill>
              <a:prstDash val="dash"/>
            </a:ln>
            <a:effectLst/>
          </p:spPr>
        </p:cxnSp>
        <p:cxnSp>
          <p:nvCxnSpPr>
            <p:cNvPr id="124" name="直接连接符 123">
              <a:extLst>
                <a:ext uri="{FF2B5EF4-FFF2-40B4-BE49-F238E27FC236}">
                  <a16:creationId xmlns="" xmlns:a16="http://schemas.microsoft.com/office/drawing/2014/main" id="{969485A6-F486-4C18-B69F-42C74B117E34}"/>
                </a:ext>
              </a:extLst>
            </p:cNvPr>
            <p:cNvCxnSpPr/>
            <p:nvPr/>
          </p:nvCxnSpPr>
          <p:spPr>
            <a:xfrm>
              <a:off x="4403463" y="3389829"/>
              <a:ext cx="2773040" cy="0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</p:grpSp>
      <p:grpSp>
        <p:nvGrpSpPr>
          <p:cNvPr id="36" name="组合 35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7" name="矩形 36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8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40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8" name="矩形 17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1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1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3" name="MH_SubTitle_1">
            <a:extLst>
              <a:ext uri="{FF2B5EF4-FFF2-40B4-BE49-F238E27FC236}">
                <a16:creationId xmlns="" xmlns:a16="http://schemas.microsoft.com/office/drawing/2014/main" id="{307ECA98-9784-4EE2-92CD-DCF84085553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03200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gradFill rotWithShape="1">
            <a:gsLst>
              <a:gs pos="0">
                <a:srgbClr val="58CDD0">
                  <a:satMod val="103000"/>
                  <a:lumMod val="102000"/>
                  <a:tint val="94000"/>
                </a:srgbClr>
              </a:gs>
              <a:gs pos="50000">
                <a:srgbClr val="58CDD0">
                  <a:satMod val="110000"/>
                  <a:lumMod val="100000"/>
                  <a:shade val="100000"/>
                </a:srgbClr>
              </a:gs>
              <a:gs pos="100000">
                <a:srgbClr val="58CDD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关键文本</a:t>
            </a:r>
          </a:p>
        </p:txBody>
      </p:sp>
      <p:sp>
        <p:nvSpPr>
          <p:cNvPr id="4" name="MH_Text_1">
            <a:extLst>
              <a:ext uri="{FF2B5EF4-FFF2-40B4-BE49-F238E27FC236}">
                <a16:creationId xmlns="" xmlns:a16="http://schemas.microsoft.com/office/drawing/2014/main" id="{04259A2E-F5CD-479F-BEB2-0AE295EAABF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6410" y="2728447"/>
            <a:ext cx="245520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5" name="MH_SubTitle_2">
            <a:extLst>
              <a:ext uri="{FF2B5EF4-FFF2-40B4-BE49-F238E27FC236}">
                <a16:creationId xmlns="" xmlns:a16="http://schemas.microsoft.com/office/drawing/2014/main" id="{20B2185B-297F-411F-838E-2275F8DAE1F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921311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ACAF21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6" name="MH_SubTitle_3">
            <a:extLst>
              <a:ext uri="{FF2B5EF4-FFF2-40B4-BE49-F238E27FC236}">
                <a16:creationId xmlns="" xmlns:a16="http://schemas.microsoft.com/office/drawing/2014/main" id="{F5EA1A9F-163A-4717-AF30-A685959CCA49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039422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436F47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7" name="MH_SubTitle_4">
            <a:extLst>
              <a:ext uri="{FF2B5EF4-FFF2-40B4-BE49-F238E27FC236}">
                <a16:creationId xmlns="" xmlns:a16="http://schemas.microsoft.com/office/drawing/2014/main" id="{759D5EF5-E936-4CF1-A967-3A5D36984FE4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362255" y="4098848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669857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8" name="MH_SubTitle_5">
            <a:extLst>
              <a:ext uri="{FF2B5EF4-FFF2-40B4-BE49-F238E27FC236}">
                <a16:creationId xmlns="" xmlns:a16="http://schemas.microsoft.com/office/drawing/2014/main" id="{61B67C24-51BB-44FB-9FA9-33AAA0D3F99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80366" y="4098848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42835E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9" name="MH_Text_1">
            <a:extLst>
              <a:ext uri="{FF2B5EF4-FFF2-40B4-BE49-F238E27FC236}">
                <a16:creationId xmlns="" xmlns:a16="http://schemas.microsoft.com/office/drawing/2014/main" id="{7FBFFAAF-D0E2-4010-805A-E7ACA87B46B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1311" y="2728447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0" name="MH_Text_1">
            <a:extLst>
              <a:ext uri="{FF2B5EF4-FFF2-40B4-BE49-F238E27FC236}">
                <a16:creationId xmlns="" xmlns:a16="http://schemas.microsoft.com/office/drawing/2014/main" id="{927CF12B-7BD6-406D-839A-C240893923C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39422" y="2728447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1" name="MH_Text_1">
            <a:extLst>
              <a:ext uri="{FF2B5EF4-FFF2-40B4-BE49-F238E27FC236}">
                <a16:creationId xmlns="" xmlns:a16="http://schemas.microsoft.com/office/drawing/2014/main" id="{C40B33B9-631C-4E02-8422-5F2FECADCE8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62255" y="4991744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2" name="MH_Text_1">
            <a:extLst>
              <a:ext uri="{FF2B5EF4-FFF2-40B4-BE49-F238E27FC236}">
                <a16:creationId xmlns="" xmlns:a16="http://schemas.microsoft.com/office/drawing/2014/main" id="{F546F129-A5AB-4B0B-BFA7-B317840C0E0D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80366" y="4991744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31E8BBA-BD47-4450-ADBF-83DA2DB117F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" y="4714204"/>
            <a:ext cx="2232248" cy="2232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5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1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1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2">
            <a:extLst>
              <a:ext uri="{FF2B5EF4-FFF2-40B4-BE49-F238E27FC236}">
                <a16:creationId xmlns="" xmlns:a16="http://schemas.microsoft.com/office/drawing/2014/main" id="{55F6EC9E-EF80-445D-8B72-9CB146814BF4}"/>
              </a:ext>
            </a:extLst>
          </p:cNvPr>
          <p:cNvSpPr txBox="1"/>
          <p:nvPr/>
        </p:nvSpPr>
        <p:spPr>
          <a:xfrm>
            <a:off x="5639890" y="1140816"/>
            <a:ext cx="52270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</a:t>
            </a:r>
            <a:r>
              <a:rPr lang="zh-CN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卫生填埋是目前世界上处理垃圾量最大 的方法之一,也是垃圾处理的最终手段.     因为对垃圾不管采用哪种处理方法,最终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300" baseline="30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3</a:t>
            </a:r>
            <a:r>
              <a:rPr lang="zh-CN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),而且填埋常的渗出液容易污染其周围的土壤和水体.</a:t>
            </a:r>
          </a:p>
          <a:p>
            <a:pPr defTabSz="1219170">
              <a:lnSpc>
                <a:spcPct val="150000"/>
              </a:lnSpc>
            </a:pPr>
            <a:endParaRPr lang="zh-CN" altLang="en-US" sz="1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4" name="TextBox 5">
            <a:extLst>
              <a:ext uri="{FF2B5EF4-FFF2-40B4-BE49-F238E27FC236}">
                <a16:creationId xmlns="" xmlns:a16="http://schemas.microsoft.com/office/drawing/2014/main" id="{1054B605-0B47-4D86-8161-B19DEA393EF7}"/>
              </a:ext>
            </a:extLst>
          </p:cNvPr>
          <p:cNvSpPr txBox="1"/>
          <p:nvPr/>
        </p:nvSpPr>
        <p:spPr>
          <a:xfrm>
            <a:off x="1261413" y="2296940"/>
            <a:ext cx="2361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 dirty="0">
                <a:solidFill>
                  <a:srgbClr val="436F47"/>
                </a:solidFill>
                <a:cs typeface="+mn-ea"/>
                <a:sym typeface="+mn-lt"/>
              </a:rPr>
              <a:t>卫生填埋</a:t>
            </a:r>
          </a:p>
        </p:txBody>
      </p:sp>
      <p:grpSp>
        <p:nvGrpSpPr>
          <p:cNvPr id="145" name="组合 144">
            <a:extLst>
              <a:ext uri="{FF2B5EF4-FFF2-40B4-BE49-F238E27FC236}">
                <a16:creationId xmlns="" xmlns:a16="http://schemas.microsoft.com/office/drawing/2014/main" id="{E3972093-6FAA-473C-B938-7F6458B4A615}"/>
              </a:ext>
            </a:extLst>
          </p:cNvPr>
          <p:cNvGrpSpPr/>
          <p:nvPr/>
        </p:nvGrpSpPr>
        <p:grpSpPr>
          <a:xfrm>
            <a:off x="2721650" y="4759488"/>
            <a:ext cx="8318500" cy="1388778"/>
            <a:chOff x="1094438" y="3446145"/>
            <a:chExt cx="6830291" cy="1105766"/>
          </a:xfrm>
        </p:grpSpPr>
        <p:sp>
          <p:nvSpPr>
            <p:cNvPr id="146" name="矩形 145">
              <a:extLst>
                <a:ext uri="{FF2B5EF4-FFF2-40B4-BE49-F238E27FC236}">
                  <a16:creationId xmlns="" xmlns:a16="http://schemas.microsoft.com/office/drawing/2014/main" id="{09CCDD77-1BE0-445B-97EC-6EAC9A89B5E7}"/>
                </a:ext>
              </a:extLst>
            </p:cNvPr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梯形 146">
              <a:extLst>
                <a:ext uri="{FF2B5EF4-FFF2-40B4-BE49-F238E27FC236}">
                  <a16:creationId xmlns="" xmlns:a16="http://schemas.microsoft.com/office/drawing/2014/main" id="{3E997E9A-9D40-42EC-9361-704E4D966159}"/>
                </a:ext>
              </a:extLst>
            </p:cNvPr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="" xmlns:a16="http://schemas.microsoft.com/office/drawing/2014/main" id="{56A1ACA2-3536-4617-BE3D-496D455633F5}"/>
              </a:ext>
            </a:extLst>
          </p:cNvPr>
          <p:cNvGrpSpPr/>
          <p:nvPr/>
        </p:nvGrpSpPr>
        <p:grpSpPr>
          <a:xfrm>
            <a:off x="3450166" y="3000678"/>
            <a:ext cx="3251201" cy="2416177"/>
            <a:chOff x="2581274" y="2007392"/>
            <a:chExt cx="2438401" cy="1812133"/>
          </a:xfrm>
        </p:grpSpPr>
        <p:sp>
          <p:nvSpPr>
            <p:cNvPr id="149" name="椭圆 148">
              <a:extLst>
                <a:ext uri="{FF2B5EF4-FFF2-40B4-BE49-F238E27FC236}">
                  <a16:creationId xmlns="" xmlns:a16="http://schemas.microsoft.com/office/drawing/2014/main" id="{CBCF35C4-47E2-4FEA-BC44-7F1F5B1F1FF3}"/>
                </a:ext>
              </a:extLst>
            </p:cNvPr>
            <p:cNvSpPr/>
            <p:nvPr/>
          </p:nvSpPr>
          <p:spPr>
            <a:xfrm>
              <a:off x="2581274" y="3676650"/>
              <a:ext cx="2438401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="" xmlns:a16="http://schemas.microsoft.com/office/drawing/2014/main" id="{8622F5C5-4A48-4EA3-A2CD-F6CB0AFF7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2007392"/>
              <a:ext cx="2187575" cy="16406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51" name="组合 150">
            <a:extLst>
              <a:ext uri="{FF2B5EF4-FFF2-40B4-BE49-F238E27FC236}">
                <a16:creationId xmlns="" xmlns:a16="http://schemas.microsoft.com/office/drawing/2014/main" id="{553930DA-6E7F-4E99-B0B0-8773892C2C50}"/>
              </a:ext>
            </a:extLst>
          </p:cNvPr>
          <p:cNvGrpSpPr/>
          <p:nvPr/>
        </p:nvGrpSpPr>
        <p:grpSpPr>
          <a:xfrm>
            <a:off x="4244884" y="3394891"/>
            <a:ext cx="5272033" cy="2519059"/>
            <a:chOff x="3177313" y="2303053"/>
            <a:chExt cx="3954025" cy="1889294"/>
          </a:xfrm>
        </p:grpSpPr>
        <p:sp>
          <p:nvSpPr>
            <p:cNvPr id="152" name="椭圆 151">
              <a:extLst>
                <a:ext uri="{FF2B5EF4-FFF2-40B4-BE49-F238E27FC236}">
                  <a16:creationId xmlns="" xmlns:a16="http://schemas.microsoft.com/office/drawing/2014/main" id="{AE044E47-5299-4C6A-AA55-B16D48D90DDA}"/>
                </a:ext>
              </a:extLst>
            </p:cNvPr>
            <p:cNvSpPr/>
            <p:nvPr/>
          </p:nvSpPr>
          <p:spPr>
            <a:xfrm>
              <a:off x="3177313" y="3990975"/>
              <a:ext cx="3954025" cy="2013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53" name="图片 152">
              <a:extLst>
                <a:ext uri="{FF2B5EF4-FFF2-40B4-BE49-F238E27FC236}">
                  <a16:creationId xmlns="" xmlns:a16="http://schemas.microsoft.com/office/drawing/2014/main" id="{5AB47DC4-C4D4-4B01-828F-D7546D46E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0976" y="2303053"/>
              <a:ext cx="2552699" cy="17069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54" name="组合 153">
            <a:extLst>
              <a:ext uri="{FF2B5EF4-FFF2-40B4-BE49-F238E27FC236}">
                <a16:creationId xmlns="" xmlns:a16="http://schemas.microsoft.com/office/drawing/2014/main" id="{48731E92-516E-4433-B76A-94E88A83322E}"/>
              </a:ext>
            </a:extLst>
          </p:cNvPr>
          <p:cNvGrpSpPr/>
          <p:nvPr/>
        </p:nvGrpSpPr>
        <p:grpSpPr>
          <a:xfrm>
            <a:off x="7076985" y="3543604"/>
            <a:ext cx="4183683" cy="2673351"/>
            <a:chOff x="5301389" y="2414587"/>
            <a:chExt cx="3137762" cy="2005013"/>
          </a:xfrm>
        </p:grpSpPr>
        <p:pic>
          <p:nvPicPr>
            <p:cNvPr id="155" name="图片 154">
              <a:extLst>
                <a:ext uri="{FF2B5EF4-FFF2-40B4-BE49-F238E27FC236}">
                  <a16:creationId xmlns="" xmlns:a16="http://schemas.microsoft.com/office/drawing/2014/main" id="{9839A502-F29B-4289-AEB2-13504F11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525" y="2414587"/>
              <a:ext cx="2419350" cy="18145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6" name="椭圆 155">
              <a:extLst>
                <a:ext uri="{FF2B5EF4-FFF2-40B4-BE49-F238E27FC236}">
                  <a16:creationId xmlns="" xmlns:a16="http://schemas.microsoft.com/office/drawing/2014/main" id="{371DA064-67AF-4FF3-A12D-CB2938B8EAF7}"/>
                </a:ext>
              </a:extLst>
            </p:cNvPr>
            <p:cNvSpPr/>
            <p:nvPr/>
          </p:nvSpPr>
          <p:spPr>
            <a:xfrm>
              <a:off x="5301389" y="4248150"/>
              <a:ext cx="3137762" cy="1714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7" name="矩形 156">
            <a:extLst>
              <a:ext uri="{FF2B5EF4-FFF2-40B4-BE49-F238E27FC236}">
                <a16:creationId xmlns="" xmlns:a16="http://schemas.microsoft.com/office/drawing/2014/main" id="{ADA1381C-F537-4B39-8ECD-2D99776E50C2}"/>
              </a:ext>
            </a:extLst>
          </p:cNvPr>
          <p:cNvSpPr/>
          <p:nvPr/>
        </p:nvSpPr>
        <p:spPr>
          <a:xfrm>
            <a:off x="1210145" y="2930746"/>
            <a:ext cx="2451100" cy="114300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2" name="矩形 21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5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2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" grpId="0"/>
          <p:bldP spid="144" grpId="0"/>
          <p:bldP spid="1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" grpId="0"/>
          <p:bldP spid="144" grpId="0"/>
          <p:bldP spid="15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6" name="矩形 25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9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19B1C5F3-5976-4B4B-8F7E-A638D4634007}"/>
              </a:ext>
            </a:extLst>
          </p:cNvPr>
          <p:cNvSpPr txBox="1"/>
          <p:nvPr/>
        </p:nvSpPr>
        <p:spPr>
          <a:xfrm>
            <a:off x="1854642" y="2450909"/>
            <a:ext cx="267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</a:t>
            </a: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焚烧法是在高温下将垃圾燃烧成灰渣,再填埋.</a:t>
            </a:r>
          </a:p>
          <a:p>
            <a:pPr defTabSz="1219170"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4706A5FD-4FCD-45AC-80FB-427153A7FA37}"/>
              </a:ext>
            </a:extLst>
          </p:cNvPr>
          <p:cNvSpPr txBox="1"/>
          <p:nvPr/>
        </p:nvSpPr>
        <p:spPr>
          <a:xfrm>
            <a:off x="1943263" y="1694885"/>
            <a:ext cx="23109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 dirty="0">
                <a:solidFill>
                  <a:srgbClr val="436F47"/>
                </a:solidFill>
                <a:cs typeface="+mn-ea"/>
                <a:sym typeface="+mn-lt"/>
              </a:rPr>
              <a:t>焚烧发电</a:t>
            </a:r>
            <a:endParaRPr lang="zh-CN" altLang="en-US" sz="3733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B438C561-5FF9-45E4-B812-3102434CC62A}"/>
              </a:ext>
            </a:extLst>
          </p:cNvPr>
          <p:cNvCxnSpPr/>
          <p:nvPr/>
        </p:nvCxnSpPr>
        <p:spPr>
          <a:xfrm>
            <a:off x="5863166" y="1024469"/>
            <a:ext cx="0" cy="53721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1F6FA8CF-08E0-4013-B540-EEF45AE61431}"/>
              </a:ext>
            </a:extLst>
          </p:cNvPr>
          <p:cNvSpPr/>
          <p:nvPr/>
        </p:nvSpPr>
        <p:spPr>
          <a:xfrm>
            <a:off x="5761567" y="3907369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D669E81-3768-47BB-AB6A-18AF6E60AA53}"/>
              </a:ext>
            </a:extLst>
          </p:cNvPr>
          <p:cNvGrpSpPr/>
          <p:nvPr/>
        </p:nvGrpSpPr>
        <p:grpSpPr>
          <a:xfrm flipH="1">
            <a:off x="1187006" y="3256228"/>
            <a:ext cx="3662743" cy="2492991"/>
            <a:chOff x="5362490" y="1156222"/>
            <a:chExt cx="2747057" cy="1869744"/>
          </a:xfrm>
        </p:grpSpPr>
        <p:sp>
          <p:nvSpPr>
            <p:cNvPr id="11" name="TextBox 6">
              <a:extLst>
                <a:ext uri="{FF2B5EF4-FFF2-40B4-BE49-F238E27FC236}">
                  <a16:creationId xmlns="" xmlns:a16="http://schemas.microsoft.com/office/drawing/2014/main" id="{9BB9E665-1787-4A28-94CF-AE4B9508705C}"/>
                </a:ext>
              </a:extLst>
            </p:cNvPr>
            <p:cNvSpPr txBox="1"/>
            <p:nvPr/>
          </p:nvSpPr>
          <p:spPr>
            <a:xfrm>
              <a:off x="5589086" y="1156222"/>
              <a:ext cx="2423447" cy="186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  焚烧法的缺点是投资大,消耗大量电能在焚烧过程中产生大量的空气污染物(如重金属,CO,HCL,SO</a:t>
              </a:r>
              <a:r>
                <a:rPr kumimoji="0" lang="zh-CN" altLang="en-US" sz="13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和NO</a:t>
              </a:r>
              <a:r>
                <a:rPr kumimoji="0" lang="zh-CN" altLang="en-US" sz="13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等)和某些致癌物质,尤其是二噁英,这些都使该方法的应用受到限制.</a:t>
              </a: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等腰三角形 12">
              <a:extLst>
                <a:ext uri="{FF2B5EF4-FFF2-40B4-BE49-F238E27FC236}">
                  <a16:creationId xmlns="" xmlns:a16="http://schemas.microsoft.com/office/drawing/2014/main" id="{BD392847-C5E0-4A7A-91D7-2BE3F615D3FD}"/>
                </a:ext>
              </a:extLst>
            </p:cNvPr>
            <p:cNvSpPr/>
            <p:nvPr/>
          </p:nvSpPr>
          <p:spPr>
            <a:xfrm rot="16200000">
              <a:off x="6095459" y="599586"/>
              <a:ext cx="1281120" cy="2747057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36F4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="" xmlns:a16="http://schemas.microsoft.com/office/drawing/2014/main" id="{4784A4F6-0B3A-4509-88CC-11120AC0087A}"/>
              </a:ext>
            </a:extLst>
          </p:cNvPr>
          <p:cNvSpPr txBox="1"/>
          <p:nvPr/>
        </p:nvSpPr>
        <p:spPr>
          <a:xfrm>
            <a:off x="4780678" y="37108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缺点</a:t>
            </a:r>
            <a:endParaRPr lang="zh-CN" altLang="en-US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="" xmlns:a16="http://schemas.microsoft.com/office/drawing/2014/main" id="{E09F8FFB-E117-4D25-B3B4-94BE352AAD69}"/>
              </a:ext>
            </a:extLst>
          </p:cNvPr>
          <p:cNvSpPr txBox="1"/>
          <p:nvPr/>
        </p:nvSpPr>
        <p:spPr>
          <a:xfrm>
            <a:off x="5942355" y="179020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优点</a:t>
            </a:r>
            <a:endParaRPr lang="zh-CN" altLang="en-US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9657F25A-CF2E-4E15-9FAB-E49D9BF1D701}"/>
              </a:ext>
            </a:extLst>
          </p:cNvPr>
          <p:cNvSpPr/>
          <p:nvPr/>
        </p:nvSpPr>
        <p:spPr>
          <a:xfrm>
            <a:off x="5748867" y="2002369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9CB7F44-456E-4071-8E5D-2CA18D3A6450}"/>
              </a:ext>
            </a:extLst>
          </p:cNvPr>
          <p:cNvGrpSpPr/>
          <p:nvPr/>
        </p:nvGrpSpPr>
        <p:grpSpPr>
          <a:xfrm flipH="1">
            <a:off x="6866469" y="1106226"/>
            <a:ext cx="4393749" cy="1892826"/>
            <a:chOff x="363291" y="1270994"/>
            <a:chExt cx="3427660" cy="1419620"/>
          </a:xfrm>
        </p:grpSpPr>
        <p:sp>
          <p:nvSpPr>
            <p:cNvPr id="19" name="TextBox 7">
              <a:extLst>
                <a:ext uri="{FF2B5EF4-FFF2-40B4-BE49-F238E27FC236}">
                  <a16:creationId xmlns="" xmlns:a16="http://schemas.microsoft.com/office/drawing/2014/main" id="{7C2449D4-BAB8-4456-9E72-F54D5F314058}"/>
                </a:ext>
              </a:extLst>
            </p:cNvPr>
            <p:cNvSpPr txBox="1"/>
            <p:nvPr/>
          </p:nvSpPr>
          <p:spPr>
            <a:xfrm>
              <a:off x="598550" y="1270994"/>
              <a:ext cx="2925941" cy="141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 占地少,能大大减少排放量,一般情况下,垃圾焚烧后的体积仅为焚烧前体积的5%~15%;焚烧温度高,能彻底消灭病原体; 垃圾燃烧过程中所产的热量可用于城市供暖,发电等.</a:t>
              </a:r>
              <a:endPara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等腰三角形 12">
              <a:extLst>
                <a:ext uri="{FF2B5EF4-FFF2-40B4-BE49-F238E27FC236}">
                  <a16:creationId xmlns="" xmlns:a16="http://schemas.microsoft.com/office/drawing/2014/main" id="{DD77E4DE-91CA-4721-9C78-D991D2BBCF26}"/>
                </a:ext>
              </a:extLst>
            </p:cNvPr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6ABCC0A-2F7B-4C4B-B730-F0B9B4FFCB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225" y="3468679"/>
            <a:ext cx="2773225" cy="1807769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22" name="平行四边形 21">
            <a:extLst>
              <a:ext uri="{FF2B5EF4-FFF2-40B4-BE49-F238E27FC236}">
                <a16:creationId xmlns="" xmlns:a16="http://schemas.microsoft.com/office/drawing/2014/main" id="{FEE5E53A-6994-4F63-8997-25ED6DA40705}"/>
              </a:ext>
            </a:extLst>
          </p:cNvPr>
          <p:cNvSpPr/>
          <p:nvPr/>
        </p:nvSpPr>
        <p:spPr>
          <a:xfrm rot="5400000" flipH="1">
            <a:off x="7394562" y="4269517"/>
            <a:ext cx="2257877" cy="706248"/>
          </a:xfrm>
          <a:prstGeom prst="parallelogram">
            <a:avLst>
              <a:gd name="adj" fmla="val 64885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472CA01E-480B-4333-A7FB-9F0FC955C2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76" y="3933870"/>
            <a:ext cx="2894003" cy="1794058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15B47FD6-B5AE-434F-973F-B67CB1A45DCB}"/>
              </a:ext>
            </a:extLst>
          </p:cNvPr>
          <p:cNvSpPr/>
          <p:nvPr/>
        </p:nvSpPr>
        <p:spPr>
          <a:xfrm>
            <a:off x="1904695" y="2328691"/>
            <a:ext cx="2451100" cy="114300"/>
          </a:xfrm>
          <a:prstGeom prst="rect">
            <a:avLst/>
          </a:prstGeom>
          <a:solidFill>
            <a:srgbClr val="74A91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4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5333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45333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 animBg="1"/>
          <p:bldP spid="9" grpId="1" animBg="1"/>
          <p:bldP spid="13" grpId="0"/>
          <p:bldP spid="13" grpId="1"/>
          <p:bldP spid="14" grpId="0"/>
          <p:bldP spid="14" grpId="1"/>
          <p:bldP spid="15" grpId="0" animBg="1"/>
          <p:bldP spid="22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 animBg="1"/>
          <p:bldP spid="9" grpId="1" animBg="1"/>
          <p:bldP spid="13" grpId="0"/>
          <p:bldP spid="13" grpId="1"/>
          <p:bldP spid="14" grpId="0"/>
          <p:bldP spid="14" grpId="1"/>
          <p:bldP spid="15" grpId="0" animBg="1"/>
          <p:bldP spid="22" grpId="0" animBg="1"/>
          <p:bldP spid="2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589455" y="3529783"/>
            <a:ext cx="4949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如何保护环境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2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3">
            <a:extLst>
              <a:ext uri="{FF2B5EF4-FFF2-40B4-BE49-F238E27FC236}">
                <a16:creationId xmlns="" xmlns:a16="http://schemas.microsoft.com/office/drawing/2014/main" id="{B1346335-20EA-4DF5-B7BB-9023E0C8C47D}"/>
              </a:ext>
            </a:extLst>
          </p:cNvPr>
          <p:cNvSpPr txBox="1"/>
          <p:nvPr/>
        </p:nvSpPr>
        <p:spPr>
          <a:xfrm>
            <a:off x="2075575" y="1925923"/>
            <a:ext cx="30636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rPr>
              <a:t>废物利用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="" xmlns:a16="http://schemas.microsoft.com/office/drawing/2014/main" id="{FBD7EADB-6048-4834-BC15-EDBCBCF211C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88795" y="2793205"/>
            <a:ext cx="4198172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废物利用。</a:t>
            </a:r>
            <a:endParaRPr kumimoji="0" lang="zh-CN" altLang="zh-CN" sz="1867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2A37B62D-45C8-4748-9C6C-111262041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795" y="4051302"/>
            <a:ext cx="3755572" cy="198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14B916E8-AAD8-422A-9720-4BBA87EB5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371" y="1111252"/>
            <a:ext cx="3128691" cy="19621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085C679F-9CA9-47BE-BDA9-F2E4786390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167" y="2197103"/>
            <a:ext cx="2247900" cy="2247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2" name="矩形 11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  <p:pic>
        <p:nvPicPr>
          <p:cNvPr id="15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36AC624-9883-485D-BE3B-3FDCE2A2F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361" y="4008093"/>
            <a:ext cx="3598501" cy="19598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15A2A78-1F54-499F-8F4D-86DD4253A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265" y="1563306"/>
            <a:ext cx="3050857" cy="4068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4424C98-AD03-4B50-9111-5DAA8BB20B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01" y="1563306"/>
            <a:ext cx="3051095" cy="4068437"/>
          </a:xfrm>
          <a:prstGeom prst="rect">
            <a:avLst/>
          </a:prstGeom>
        </p:spPr>
      </p:pic>
      <p:sp>
        <p:nvSpPr>
          <p:cNvPr id="11" name="Freeform 12">
            <a:extLst>
              <a:ext uri="{FF2B5EF4-FFF2-40B4-BE49-F238E27FC236}">
                <a16:creationId xmlns="" xmlns:a16="http://schemas.microsoft.com/office/drawing/2014/main" id="{34AB2149-939B-410B-9852-8A5CD6F46993}"/>
              </a:ext>
            </a:extLst>
          </p:cNvPr>
          <p:cNvSpPr>
            <a:spLocks/>
          </p:cNvSpPr>
          <p:nvPr/>
        </p:nvSpPr>
        <p:spPr bwMode="auto">
          <a:xfrm>
            <a:off x="832584" y="1837899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205F1D"/>
          </a:solidFill>
          <a:ln>
            <a:noFill/>
          </a:ln>
          <a:extLst/>
        </p:spPr>
        <p:txBody>
          <a:bodyPr/>
          <a:lstStyle/>
          <a:p>
            <a:pPr marL="0" marR="0" lvl="0" indent="0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8">
            <a:extLst>
              <a:ext uri="{FF2B5EF4-FFF2-40B4-BE49-F238E27FC236}">
                <a16:creationId xmlns="" xmlns:a16="http://schemas.microsoft.com/office/drawing/2014/main" id="{A34D584F-CB7F-447F-909F-7439B4AABA64}"/>
              </a:ext>
            </a:extLst>
          </p:cNvPr>
          <p:cNvGrpSpPr/>
          <p:nvPr/>
        </p:nvGrpSpPr>
        <p:grpSpPr>
          <a:xfrm>
            <a:off x="1000859" y="1883143"/>
            <a:ext cx="857250" cy="571500"/>
            <a:chOff x="1283891" y="1695061"/>
            <a:chExt cx="857250" cy="571500"/>
          </a:xfrm>
          <a:solidFill>
            <a:srgbClr val="669857"/>
          </a:solidFill>
        </p:grpSpPr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D99B1B07-F81D-4EB5-8ED6-154D7309A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solidFill>
                <a:srgbClr val="669857"/>
              </a:solidFill>
            </a:ln>
            <a:extLst/>
          </p:spPr>
          <p:txBody>
            <a:bodyPr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20">
              <a:extLst>
                <a:ext uri="{FF2B5EF4-FFF2-40B4-BE49-F238E27FC236}">
                  <a16:creationId xmlns="" xmlns:a16="http://schemas.microsoft.com/office/drawing/2014/main" id="{9BB4BB2C-2467-4786-9E0D-D34F37C937FF}"/>
                </a:ext>
              </a:extLst>
            </p:cNvPr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  <a:grpFill/>
          </p:grpSpPr>
          <p:sp>
            <p:nvSpPr>
              <p:cNvPr id="15" name="Freeform 14">
                <a:extLst>
                  <a:ext uri="{FF2B5EF4-FFF2-40B4-BE49-F238E27FC236}">
                    <a16:creationId xmlns="" xmlns:a16="http://schemas.microsoft.com/office/drawing/2014/main" id="{67D38131-AF92-49A3-84F4-8AC154FE5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22C7F644-338F-4B39-8DD2-FF6561B2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="" xmlns:a16="http://schemas.microsoft.com/office/drawing/2014/main" id="{56C8FD79-3B11-45C2-91FF-4BC7E962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="" xmlns:a16="http://schemas.microsoft.com/office/drawing/2014/main" id="{1996698F-FC63-40F8-8B40-399B20C2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68430CD2-FC59-4F78-A010-793CDF26E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="" xmlns:a16="http://schemas.microsoft.com/office/drawing/2014/main" id="{BF815380-F7CE-4D0F-B63F-EC7C60539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06A74AAA-E309-4E3D-B984-09BF56CACC01}"/>
              </a:ext>
            </a:extLst>
          </p:cNvPr>
          <p:cNvCxnSpPr>
            <a:cxnSpLocks/>
          </p:cNvCxnSpPr>
          <p:nvPr/>
        </p:nvCxnSpPr>
        <p:spPr>
          <a:xfrm>
            <a:off x="832589" y="2696338"/>
            <a:ext cx="3548332" cy="0"/>
          </a:xfrm>
          <a:prstGeom prst="line">
            <a:avLst/>
          </a:prstGeom>
          <a:noFill/>
          <a:ln w="25400" cap="flat" cmpd="sng" algn="ctr">
            <a:solidFill>
              <a:srgbClr val="205F1D">
                <a:lumMod val="75000"/>
              </a:srgbClr>
            </a:solidFill>
            <a:prstDash val="solid"/>
          </a:ln>
          <a:effectLst/>
        </p:spPr>
      </p:cxn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4CA954BF-EBF1-4329-8040-6F5569C46D2D}"/>
              </a:ext>
            </a:extLst>
          </p:cNvPr>
          <p:cNvSpPr/>
          <p:nvPr/>
        </p:nvSpPr>
        <p:spPr>
          <a:xfrm>
            <a:off x="1596184" y="2357694"/>
            <a:ext cx="2784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282">
              <a:defRPr/>
            </a:pP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实行垃圾分类</a:t>
            </a: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减少污染</a:t>
            </a: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节约资源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4" name="矩形 23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7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8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</p:spTree>
    <p:extLst>
      <p:ext uri="{BB962C8B-B14F-4D97-AF65-F5344CB8AC3E}">
        <p14:creationId xmlns:p14="http://schemas.microsoft.com/office/powerpoint/2010/main" val="41463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61">
            <a:extLst>
              <a:ext uri="{FF2B5EF4-FFF2-40B4-BE49-F238E27FC236}">
                <a16:creationId xmlns="" xmlns:a16="http://schemas.microsoft.com/office/drawing/2014/main" id="{FF1A2B46-7012-4986-A703-AFBE74FA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97" y="2001070"/>
            <a:ext cx="176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81" name="文本框 62">
            <a:extLst>
              <a:ext uri="{FF2B5EF4-FFF2-40B4-BE49-F238E27FC236}">
                <a16:creationId xmlns="" xmlns:a16="http://schemas.microsoft.com/office/drawing/2014/main" id="{20BA020B-F318-41FF-9628-F9356399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572" y="2690045"/>
            <a:ext cx="34083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21D810EF-A65F-47AD-A2FB-FF6E4DA92167}"/>
              </a:ext>
            </a:extLst>
          </p:cNvPr>
          <p:cNvGrpSpPr/>
          <p:nvPr/>
        </p:nvGrpSpPr>
        <p:grpSpPr>
          <a:xfrm>
            <a:off x="1365620" y="2195963"/>
            <a:ext cx="1025525" cy="1239838"/>
            <a:chOff x="1321486" y="2496768"/>
            <a:chExt cx="1025525" cy="1239838"/>
          </a:xfrm>
        </p:grpSpPr>
        <p:sp>
          <p:nvSpPr>
            <p:cNvPr id="83" name="椭圆 31">
              <a:extLst>
                <a:ext uri="{FF2B5EF4-FFF2-40B4-BE49-F238E27FC236}">
                  <a16:creationId xmlns="" xmlns:a16="http://schemas.microsoft.com/office/drawing/2014/main" id="{0F885E03-2CBB-4168-A558-9C099045CD94}"/>
                </a:ext>
              </a:extLst>
            </p:cNvPr>
            <p:cNvSpPr/>
            <p:nvPr/>
          </p:nvSpPr>
          <p:spPr>
            <a:xfrm>
              <a:off x="1321486" y="2496768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矩形 71">
              <a:extLst>
                <a:ext uri="{FF2B5EF4-FFF2-40B4-BE49-F238E27FC236}">
                  <a16:creationId xmlns="" xmlns:a16="http://schemas.microsoft.com/office/drawing/2014/main" id="{904D332E-53C4-4AB2-8901-F727C810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2933701"/>
              <a:ext cx="762000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5" name="组合 5">
              <a:extLst>
                <a:ext uri="{FF2B5EF4-FFF2-40B4-BE49-F238E27FC236}">
                  <a16:creationId xmlns="" xmlns:a16="http://schemas.microsoft.com/office/drawing/2014/main" id="{1B8774FA-1AE6-492F-9852-821CE9107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325" y="2544763"/>
              <a:ext cx="536575" cy="473075"/>
              <a:chOff x="7509111" y="2144857"/>
              <a:chExt cx="1157049" cy="1019200"/>
            </a:xfrm>
          </p:grpSpPr>
          <p:sp>
            <p:nvSpPr>
              <p:cNvPr id="86" name="任意多边形 90">
                <a:extLst>
                  <a:ext uri="{FF2B5EF4-FFF2-40B4-BE49-F238E27FC236}">
                    <a16:creationId xmlns="" xmlns:a16="http://schemas.microsoft.com/office/drawing/2014/main" id="{F46FBA19-44D6-4434-B886-70083ACDB9B2}"/>
                  </a:ext>
                </a:extLst>
              </p:cNvPr>
              <p:cNvSpPr/>
              <p:nvPr/>
            </p:nvSpPr>
            <p:spPr>
              <a:xfrm>
                <a:off x="7509111" y="2363746"/>
                <a:ext cx="1157049" cy="800311"/>
              </a:xfrm>
              <a:custGeom>
                <a:avLst/>
                <a:gdLst>
                  <a:gd name="connsiteX0" fmla="*/ 582519 w 1166674"/>
                  <a:gd name="connsiteY0" fmla="*/ 223878 h 732468"/>
                  <a:gd name="connsiteX1" fmla="*/ 236155 w 1166674"/>
                  <a:gd name="connsiteY1" fmla="*/ 2205 h 732468"/>
                  <a:gd name="connsiteX2" fmla="*/ 628 w 1166674"/>
                  <a:gd name="connsiteY2" fmla="*/ 390133 h 732468"/>
                  <a:gd name="connsiteX3" fmla="*/ 305428 w 1166674"/>
                  <a:gd name="connsiteY3" fmla="*/ 722642 h 732468"/>
                  <a:gd name="connsiteX4" fmla="*/ 540955 w 1166674"/>
                  <a:gd name="connsiteY4" fmla="*/ 611805 h 732468"/>
                  <a:gd name="connsiteX5" fmla="*/ 734919 w 1166674"/>
                  <a:gd name="connsiteY5" fmla="*/ 722642 h 732468"/>
                  <a:gd name="connsiteX6" fmla="*/ 1095137 w 1166674"/>
                  <a:gd name="connsiteY6" fmla="*/ 556387 h 732468"/>
                  <a:gd name="connsiteX7" fmla="*/ 1122846 w 1166674"/>
                  <a:gd name="connsiteY7" fmla="*/ 43769 h 732468"/>
                  <a:gd name="connsiteX8" fmla="*/ 582519 w 1166674"/>
                  <a:gd name="connsiteY8" fmla="*/ 223878 h 732468"/>
                  <a:gd name="connsiteX0-1" fmla="*/ 582519 w 1166674"/>
                  <a:gd name="connsiteY0-2" fmla="*/ 223878 h 732468"/>
                  <a:gd name="connsiteX1-3" fmla="*/ 236155 w 1166674"/>
                  <a:gd name="connsiteY1-4" fmla="*/ 2205 h 732468"/>
                  <a:gd name="connsiteX2-5" fmla="*/ 628 w 1166674"/>
                  <a:gd name="connsiteY2-6" fmla="*/ 390133 h 732468"/>
                  <a:gd name="connsiteX3-7" fmla="*/ 305428 w 1166674"/>
                  <a:gd name="connsiteY3-8" fmla="*/ 722642 h 732468"/>
                  <a:gd name="connsiteX4-9" fmla="*/ 540955 w 1166674"/>
                  <a:gd name="connsiteY4-10" fmla="*/ 611805 h 732468"/>
                  <a:gd name="connsiteX5-11" fmla="*/ 734919 w 1166674"/>
                  <a:gd name="connsiteY5-12" fmla="*/ 722642 h 732468"/>
                  <a:gd name="connsiteX6-13" fmla="*/ 1095137 w 1166674"/>
                  <a:gd name="connsiteY6-14" fmla="*/ 556387 h 732468"/>
                  <a:gd name="connsiteX7-15" fmla="*/ 1122846 w 1166674"/>
                  <a:gd name="connsiteY7-16" fmla="*/ 43769 h 732468"/>
                  <a:gd name="connsiteX8-17" fmla="*/ 582519 w 1166674"/>
                  <a:gd name="connsiteY8-18" fmla="*/ 223878 h 732468"/>
                  <a:gd name="connsiteX0-19" fmla="*/ 582519 w 1166674"/>
                  <a:gd name="connsiteY0-20" fmla="*/ 226644 h 735234"/>
                  <a:gd name="connsiteX1-21" fmla="*/ 236155 w 1166674"/>
                  <a:gd name="connsiteY1-22" fmla="*/ 4971 h 735234"/>
                  <a:gd name="connsiteX2-23" fmla="*/ 628 w 1166674"/>
                  <a:gd name="connsiteY2-24" fmla="*/ 392899 h 735234"/>
                  <a:gd name="connsiteX3-25" fmla="*/ 305428 w 1166674"/>
                  <a:gd name="connsiteY3-26" fmla="*/ 725408 h 735234"/>
                  <a:gd name="connsiteX4-27" fmla="*/ 540955 w 1166674"/>
                  <a:gd name="connsiteY4-28" fmla="*/ 614571 h 735234"/>
                  <a:gd name="connsiteX5-29" fmla="*/ 734919 w 1166674"/>
                  <a:gd name="connsiteY5-30" fmla="*/ 725408 h 735234"/>
                  <a:gd name="connsiteX6-31" fmla="*/ 1095137 w 1166674"/>
                  <a:gd name="connsiteY6-32" fmla="*/ 559153 h 735234"/>
                  <a:gd name="connsiteX7-33" fmla="*/ 1122846 w 1166674"/>
                  <a:gd name="connsiteY7-34" fmla="*/ 46535 h 735234"/>
                  <a:gd name="connsiteX8-35" fmla="*/ 582519 w 1166674"/>
                  <a:gd name="connsiteY8-36" fmla="*/ 226644 h 735234"/>
                  <a:gd name="connsiteX0-37" fmla="*/ 582519 w 1166674"/>
                  <a:gd name="connsiteY0-38" fmla="*/ 226644 h 735234"/>
                  <a:gd name="connsiteX1-39" fmla="*/ 236155 w 1166674"/>
                  <a:gd name="connsiteY1-40" fmla="*/ 4971 h 735234"/>
                  <a:gd name="connsiteX2-41" fmla="*/ 628 w 1166674"/>
                  <a:gd name="connsiteY2-42" fmla="*/ 392899 h 735234"/>
                  <a:gd name="connsiteX3-43" fmla="*/ 305428 w 1166674"/>
                  <a:gd name="connsiteY3-44" fmla="*/ 725408 h 735234"/>
                  <a:gd name="connsiteX4-45" fmla="*/ 540955 w 1166674"/>
                  <a:gd name="connsiteY4-46" fmla="*/ 614571 h 735234"/>
                  <a:gd name="connsiteX5-47" fmla="*/ 734919 w 1166674"/>
                  <a:gd name="connsiteY5-48" fmla="*/ 725408 h 735234"/>
                  <a:gd name="connsiteX6-49" fmla="*/ 1095137 w 1166674"/>
                  <a:gd name="connsiteY6-50" fmla="*/ 559153 h 735234"/>
                  <a:gd name="connsiteX7-51" fmla="*/ 1122846 w 1166674"/>
                  <a:gd name="connsiteY7-52" fmla="*/ 46535 h 735234"/>
                  <a:gd name="connsiteX8-53" fmla="*/ 582519 w 1166674"/>
                  <a:gd name="connsiteY8-54" fmla="*/ 226644 h 735234"/>
                  <a:gd name="connsiteX0-55" fmla="*/ 582519 w 1166674"/>
                  <a:gd name="connsiteY0-56" fmla="*/ 226644 h 735234"/>
                  <a:gd name="connsiteX1-57" fmla="*/ 236155 w 1166674"/>
                  <a:gd name="connsiteY1-58" fmla="*/ 4971 h 735234"/>
                  <a:gd name="connsiteX2-59" fmla="*/ 628 w 1166674"/>
                  <a:gd name="connsiteY2-60" fmla="*/ 392899 h 735234"/>
                  <a:gd name="connsiteX3-61" fmla="*/ 305428 w 1166674"/>
                  <a:gd name="connsiteY3-62" fmla="*/ 725408 h 735234"/>
                  <a:gd name="connsiteX4-63" fmla="*/ 540955 w 1166674"/>
                  <a:gd name="connsiteY4-64" fmla="*/ 614571 h 735234"/>
                  <a:gd name="connsiteX5-65" fmla="*/ 734919 w 1166674"/>
                  <a:gd name="connsiteY5-66" fmla="*/ 725408 h 735234"/>
                  <a:gd name="connsiteX6-67" fmla="*/ 1095137 w 1166674"/>
                  <a:gd name="connsiteY6-68" fmla="*/ 559153 h 735234"/>
                  <a:gd name="connsiteX7-69" fmla="*/ 1122846 w 1166674"/>
                  <a:gd name="connsiteY7-70" fmla="*/ 46535 h 735234"/>
                  <a:gd name="connsiteX8-71" fmla="*/ 582519 w 1166674"/>
                  <a:gd name="connsiteY8-72" fmla="*/ 226644 h 735234"/>
                  <a:gd name="connsiteX0-73" fmla="*/ 582519 w 1131746"/>
                  <a:gd name="connsiteY0-74" fmla="*/ 226644 h 735234"/>
                  <a:gd name="connsiteX1-75" fmla="*/ 236155 w 1131746"/>
                  <a:gd name="connsiteY1-76" fmla="*/ 4971 h 735234"/>
                  <a:gd name="connsiteX2-77" fmla="*/ 628 w 1131746"/>
                  <a:gd name="connsiteY2-78" fmla="*/ 392899 h 735234"/>
                  <a:gd name="connsiteX3-79" fmla="*/ 305428 w 1131746"/>
                  <a:gd name="connsiteY3-80" fmla="*/ 725408 h 735234"/>
                  <a:gd name="connsiteX4-81" fmla="*/ 540955 w 1131746"/>
                  <a:gd name="connsiteY4-82" fmla="*/ 614571 h 735234"/>
                  <a:gd name="connsiteX5-83" fmla="*/ 734919 w 1131746"/>
                  <a:gd name="connsiteY5-84" fmla="*/ 725408 h 735234"/>
                  <a:gd name="connsiteX6-85" fmla="*/ 1095137 w 1131746"/>
                  <a:gd name="connsiteY6-86" fmla="*/ 559153 h 735234"/>
                  <a:gd name="connsiteX7-87" fmla="*/ 1053574 w 1131746"/>
                  <a:gd name="connsiteY7-88" fmla="*/ 74245 h 735234"/>
                  <a:gd name="connsiteX8-89" fmla="*/ 582519 w 1131746"/>
                  <a:gd name="connsiteY8-90" fmla="*/ 226644 h 735234"/>
                  <a:gd name="connsiteX0-91" fmla="*/ 582519 w 1137803"/>
                  <a:gd name="connsiteY0-92" fmla="*/ 226644 h 735234"/>
                  <a:gd name="connsiteX1-93" fmla="*/ 236155 w 1137803"/>
                  <a:gd name="connsiteY1-94" fmla="*/ 4971 h 735234"/>
                  <a:gd name="connsiteX2-95" fmla="*/ 628 w 1137803"/>
                  <a:gd name="connsiteY2-96" fmla="*/ 392899 h 735234"/>
                  <a:gd name="connsiteX3-97" fmla="*/ 305428 w 1137803"/>
                  <a:gd name="connsiteY3-98" fmla="*/ 725408 h 735234"/>
                  <a:gd name="connsiteX4-99" fmla="*/ 540955 w 1137803"/>
                  <a:gd name="connsiteY4-100" fmla="*/ 614571 h 735234"/>
                  <a:gd name="connsiteX5-101" fmla="*/ 734919 w 1137803"/>
                  <a:gd name="connsiteY5-102" fmla="*/ 725408 h 735234"/>
                  <a:gd name="connsiteX6-103" fmla="*/ 1095137 w 1137803"/>
                  <a:gd name="connsiteY6-104" fmla="*/ 559153 h 735234"/>
                  <a:gd name="connsiteX7-105" fmla="*/ 1053574 w 1137803"/>
                  <a:gd name="connsiteY7-106" fmla="*/ 74245 h 735234"/>
                  <a:gd name="connsiteX8-107" fmla="*/ 582519 w 1137803"/>
                  <a:gd name="connsiteY8-108" fmla="*/ 226644 h 735234"/>
                  <a:gd name="connsiteX0-109" fmla="*/ 582519 w 1137803"/>
                  <a:gd name="connsiteY0-110" fmla="*/ 226644 h 735234"/>
                  <a:gd name="connsiteX1-111" fmla="*/ 236155 w 1137803"/>
                  <a:gd name="connsiteY1-112" fmla="*/ 4971 h 735234"/>
                  <a:gd name="connsiteX2-113" fmla="*/ 628 w 1137803"/>
                  <a:gd name="connsiteY2-114" fmla="*/ 392899 h 735234"/>
                  <a:gd name="connsiteX3-115" fmla="*/ 305428 w 1137803"/>
                  <a:gd name="connsiteY3-116" fmla="*/ 725408 h 735234"/>
                  <a:gd name="connsiteX4-117" fmla="*/ 540955 w 1137803"/>
                  <a:gd name="connsiteY4-118" fmla="*/ 614571 h 735234"/>
                  <a:gd name="connsiteX5-119" fmla="*/ 734919 w 1137803"/>
                  <a:gd name="connsiteY5-120" fmla="*/ 725408 h 735234"/>
                  <a:gd name="connsiteX6-121" fmla="*/ 1095137 w 1137803"/>
                  <a:gd name="connsiteY6-122" fmla="*/ 559153 h 735234"/>
                  <a:gd name="connsiteX7-123" fmla="*/ 1053574 w 1137803"/>
                  <a:gd name="connsiteY7-124" fmla="*/ 74245 h 735234"/>
                  <a:gd name="connsiteX8-125" fmla="*/ 582519 w 1137803"/>
                  <a:gd name="connsiteY8-126" fmla="*/ 226644 h 735234"/>
                  <a:gd name="connsiteX0-127" fmla="*/ 582519 w 1140842"/>
                  <a:gd name="connsiteY0-128" fmla="*/ 226644 h 735234"/>
                  <a:gd name="connsiteX1-129" fmla="*/ 236155 w 1140842"/>
                  <a:gd name="connsiteY1-130" fmla="*/ 4971 h 735234"/>
                  <a:gd name="connsiteX2-131" fmla="*/ 628 w 1140842"/>
                  <a:gd name="connsiteY2-132" fmla="*/ 392899 h 735234"/>
                  <a:gd name="connsiteX3-133" fmla="*/ 305428 w 1140842"/>
                  <a:gd name="connsiteY3-134" fmla="*/ 725408 h 735234"/>
                  <a:gd name="connsiteX4-135" fmla="*/ 540955 w 1140842"/>
                  <a:gd name="connsiteY4-136" fmla="*/ 614571 h 735234"/>
                  <a:gd name="connsiteX5-137" fmla="*/ 1095137 w 1140842"/>
                  <a:gd name="connsiteY5-138" fmla="*/ 559153 h 735234"/>
                  <a:gd name="connsiteX6-139" fmla="*/ 1053574 w 1140842"/>
                  <a:gd name="connsiteY6-140" fmla="*/ 74245 h 735234"/>
                  <a:gd name="connsiteX7-141" fmla="*/ 582519 w 1140842"/>
                  <a:gd name="connsiteY7-142" fmla="*/ 226644 h 735234"/>
                  <a:gd name="connsiteX0-143" fmla="*/ 582519 w 1140842"/>
                  <a:gd name="connsiteY0-144" fmla="*/ 226644 h 735234"/>
                  <a:gd name="connsiteX1-145" fmla="*/ 236155 w 1140842"/>
                  <a:gd name="connsiteY1-146" fmla="*/ 4971 h 735234"/>
                  <a:gd name="connsiteX2-147" fmla="*/ 628 w 1140842"/>
                  <a:gd name="connsiteY2-148" fmla="*/ 392899 h 735234"/>
                  <a:gd name="connsiteX3-149" fmla="*/ 305428 w 1140842"/>
                  <a:gd name="connsiteY3-150" fmla="*/ 725408 h 735234"/>
                  <a:gd name="connsiteX4-151" fmla="*/ 540955 w 1140842"/>
                  <a:gd name="connsiteY4-152" fmla="*/ 614571 h 735234"/>
                  <a:gd name="connsiteX5-153" fmla="*/ 1095137 w 1140842"/>
                  <a:gd name="connsiteY5-154" fmla="*/ 559153 h 735234"/>
                  <a:gd name="connsiteX6-155" fmla="*/ 1053574 w 1140842"/>
                  <a:gd name="connsiteY6-156" fmla="*/ 74245 h 735234"/>
                  <a:gd name="connsiteX7-157" fmla="*/ 582519 w 1140842"/>
                  <a:gd name="connsiteY7-158" fmla="*/ 226644 h 735234"/>
                  <a:gd name="connsiteX0-159" fmla="*/ 582519 w 1140842"/>
                  <a:gd name="connsiteY0-160" fmla="*/ 226644 h 743441"/>
                  <a:gd name="connsiteX1-161" fmla="*/ 236155 w 1140842"/>
                  <a:gd name="connsiteY1-162" fmla="*/ 4971 h 743441"/>
                  <a:gd name="connsiteX2-163" fmla="*/ 628 w 1140842"/>
                  <a:gd name="connsiteY2-164" fmla="*/ 392899 h 743441"/>
                  <a:gd name="connsiteX3-165" fmla="*/ 305428 w 1140842"/>
                  <a:gd name="connsiteY3-166" fmla="*/ 725408 h 743441"/>
                  <a:gd name="connsiteX4-167" fmla="*/ 540955 w 1140842"/>
                  <a:gd name="connsiteY4-168" fmla="*/ 614571 h 743441"/>
                  <a:gd name="connsiteX5-169" fmla="*/ 1095137 w 1140842"/>
                  <a:gd name="connsiteY5-170" fmla="*/ 559153 h 743441"/>
                  <a:gd name="connsiteX6-171" fmla="*/ 1053574 w 1140842"/>
                  <a:gd name="connsiteY6-172" fmla="*/ 74245 h 743441"/>
                  <a:gd name="connsiteX7-173" fmla="*/ 582519 w 1140842"/>
                  <a:gd name="connsiteY7-174" fmla="*/ 226644 h 743441"/>
                  <a:gd name="connsiteX0-175" fmla="*/ 582519 w 1140842"/>
                  <a:gd name="connsiteY0-176" fmla="*/ 226644 h 756134"/>
                  <a:gd name="connsiteX1-177" fmla="*/ 236155 w 1140842"/>
                  <a:gd name="connsiteY1-178" fmla="*/ 4971 h 756134"/>
                  <a:gd name="connsiteX2-179" fmla="*/ 628 w 1140842"/>
                  <a:gd name="connsiteY2-180" fmla="*/ 392899 h 756134"/>
                  <a:gd name="connsiteX3-181" fmla="*/ 305428 w 1140842"/>
                  <a:gd name="connsiteY3-182" fmla="*/ 725408 h 756134"/>
                  <a:gd name="connsiteX4-183" fmla="*/ 540955 w 1140842"/>
                  <a:gd name="connsiteY4-184" fmla="*/ 614571 h 756134"/>
                  <a:gd name="connsiteX5-185" fmla="*/ 1095137 w 1140842"/>
                  <a:gd name="connsiteY5-186" fmla="*/ 559153 h 756134"/>
                  <a:gd name="connsiteX6-187" fmla="*/ 1053574 w 1140842"/>
                  <a:gd name="connsiteY6-188" fmla="*/ 74245 h 756134"/>
                  <a:gd name="connsiteX7-189" fmla="*/ 582519 w 1140842"/>
                  <a:gd name="connsiteY7-190" fmla="*/ 226644 h 756134"/>
                  <a:gd name="connsiteX0-191" fmla="*/ 590394 w 1148717"/>
                  <a:gd name="connsiteY0-192" fmla="*/ 226644 h 756134"/>
                  <a:gd name="connsiteX1-193" fmla="*/ 244030 w 1148717"/>
                  <a:gd name="connsiteY1-194" fmla="*/ 4971 h 756134"/>
                  <a:gd name="connsiteX2-195" fmla="*/ 8503 w 1148717"/>
                  <a:gd name="connsiteY2-196" fmla="*/ 392899 h 756134"/>
                  <a:gd name="connsiteX3-197" fmla="*/ 548830 w 1148717"/>
                  <a:gd name="connsiteY3-198" fmla="*/ 614571 h 756134"/>
                  <a:gd name="connsiteX4-199" fmla="*/ 1103012 w 1148717"/>
                  <a:gd name="connsiteY4-200" fmla="*/ 559153 h 756134"/>
                  <a:gd name="connsiteX5-201" fmla="*/ 1061449 w 1148717"/>
                  <a:gd name="connsiteY5-202" fmla="*/ 74245 h 756134"/>
                  <a:gd name="connsiteX6-203" fmla="*/ 590394 w 1148717"/>
                  <a:gd name="connsiteY6-204" fmla="*/ 226644 h 756134"/>
                  <a:gd name="connsiteX0-205" fmla="*/ 590394 w 1148717"/>
                  <a:gd name="connsiteY0-206" fmla="*/ 226644 h 784718"/>
                  <a:gd name="connsiteX1-207" fmla="*/ 244030 w 1148717"/>
                  <a:gd name="connsiteY1-208" fmla="*/ 4971 h 784718"/>
                  <a:gd name="connsiteX2-209" fmla="*/ 8503 w 1148717"/>
                  <a:gd name="connsiteY2-210" fmla="*/ 392899 h 784718"/>
                  <a:gd name="connsiteX3-211" fmla="*/ 548830 w 1148717"/>
                  <a:gd name="connsiteY3-212" fmla="*/ 614571 h 784718"/>
                  <a:gd name="connsiteX4-213" fmla="*/ 1103012 w 1148717"/>
                  <a:gd name="connsiteY4-214" fmla="*/ 559153 h 784718"/>
                  <a:gd name="connsiteX5-215" fmla="*/ 1061449 w 1148717"/>
                  <a:gd name="connsiteY5-216" fmla="*/ 74245 h 784718"/>
                  <a:gd name="connsiteX6-217" fmla="*/ 590394 w 1148717"/>
                  <a:gd name="connsiteY6-218" fmla="*/ 226644 h 784718"/>
                  <a:gd name="connsiteX0-219" fmla="*/ 590394 w 1148717"/>
                  <a:gd name="connsiteY0-220" fmla="*/ 226644 h 784718"/>
                  <a:gd name="connsiteX1-221" fmla="*/ 244030 w 1148717"/>
                  <a:gd name="connsiteY1-222" fmla="*/ 4971 h 784718"/>
                  <a:gd name="connsiteX2-223" fmla="*/ 8503 w 1148717"/>
                  <a:gd name="connsiteY2-224" fmla="*/ 392899 h 784718"/>
                  <a:gd name="connsiteX3-225" fmla="*/ 548830 w 1148717"/>
                  <a:gd name="connsiteY3-226" fmla="*/ 614571 h 784718"/>
                  <a:gd name="connsiteX4-227" fmla="*/ 1103012 w 1148717"/>
                  <a:gd name="connsiteY4-228" fmla="*/ 559153 h 784718"/>
                  <a:gd name="connsiteX5-229" fmla="*/ 1061449 w 1148717"/>
                  <a:gd name="connsiteY5-230" fmla="*/ 74245 h 784718"/>
                  <a:gd name="connsiteX6-231" fmla="*/ 590394 w 1148717"/>
                  <a:gd name="connsiteY6-232" fmla="*/ 226644 h 784718"/>
                  <a:gd name="connsiteX0-233" fmla="*/ 581944 w 1140267"/>
                  <a:gd name="connsiteY0-234" fmla="*/ 226644 h 799900"/>
                  <a:gd name="connsiteX1-235" fmla="*/ 235580 w 1140267"/>
                  <a:gd name="connsiteY1-236" fmla="*/ 4971 h 799900"/>
                  <a:gd name="connsiteX2-237" fmla="*/ 53 w 1140267"/>
                  <a:gd name="connsiteY2-238" fmla="*/ 392899 h 799900"/>
                  <a:gd name="connsiteX3-239" fmla="*/ 540380 w 1140267"/>
                  <a:gd name="connsiteY3-240" fmla="*/ 614571 h 799900"/>
                  <a:gd name="connsiteX4-241" fmla="*/ 1094562 w 1140267"/>
                  <a:gd name="connsiteY4-242" fmla="*/ 559153 h 799900"/>
                  <a:gd name="connsiteX5-243" fmla="*/ 1052999 w 1140267"/>
                  <a:gd name="connsiteY5-244" fmla="*/ 74245 h 799900"/>
                  <a:gd name="connsiteX6-245" fmla="*/ 581944 w 1140267"/>
                  <a:gd name="connsiteY6-246" fmla="*/ 226644 h 799900"/>
                  <a:gd name="connsiteX0-247" fmla="*/ 581944 w 1157049"/>
                  <a:gd name="connsiteY0-248" fmla="*/ 226644 h 799900"/>
                  <a:gd name="connsiteX1-249" fmla="*/ 235580 w 1157049"/>
                  <a:gd name="connsiteY1-250" fmla="*/ 4971 h 799900"/>
                  <a:gd name="connsiteX2-251" fmla="*/ 53 w 1157049"/>
                  <a:gd name="connsiteY2-252" fmla="*/ 392899 h 799900"/>
                  <a:gd name="connsiteX3-253" fmla="*/ 540380 w 1157049"/>
                  <a:gd name="connsiteY3-254" fmla="*/ 614571 h 799900"/>
                  <a:gd name="connsiteX4-255" fmla="*/ 1094562 w 1157049"/>
                  <a:gd name="connsiteY4-256" fmla="*/ 559153 h 799900"/>
                  <a:gd name="connsiteX5-257" fmla="*/ 1052999 w 1157049"/>
                  <a:gd name="connsiteY5-258" fmla="*/ 74245 h 799900"/>
                  <a:gd name="connsiteX6-259" fmla="*/ 581944 w 1157049"/>
                  <a:gd name="connsiteY6-260" fmla="*/ 226644 h 799900"/>
                  <a:gd name="connsiteX0-261" fmla="*/ 581944 w 1157049"/>
                  <a:gd name="connsiteY0-262" fmla="*/ 226644 h 799900"/>
                  <a:gd name="connsiteX1-263" fmla="*/ 235580 w 1157049"/>
                  <a:gd name="connsiteY1-264" fmla="*/ 4971 h 799900"/>
                  <a:gd name="connsiteX2-265" fmla="*/ 53 w 1157049"/>
                  <a:gd name="connsiteY2-266" fmla="*/ 392899 h 799900"/>
                  <a:gd name="connsiteX3-267" fmla="*/ 540380 w 1157049"/>
                  <a:gd name="connsiteY3-268" fmla="*/ 614571 h 799900"/>
                  <a:gd name="connsiteX4-269" fmla="*/ 1094562 w 1157049"/>
                  <a:gd name="connsiteY4-270" fmla="*/ 559153 h 799900"/>
                  <a:gd name="connsiteX5-271" fmla="*/ 1052999 w 1157049"/>
                  <a:gd name="connsiteY5-272" fmla="*/ 74245 h 799900"/>
                  <a:gd name="connsiteX6-273" fmla="*/ 581944 w 1157049"/>
                  <a:gd name="connsiteY6-274" fmla="*/ 226644 h 799900"/>
                </a:gdLst>
                <a:ahLst/>
                <a:cxnLst>
                  <a:cxn ang="0">
                    <a:pos x="connsiteX0-261" y="connsiteY0-262"/>
                  </a:cxn>
                  <a:cxn ang="0">
                    <a:pos x="connsiteX1-263" y="connsiteY1-264"/>
                  </a:cxn>
                  <a:cxn ang="0">
                    <a:pos x="connsiteX2-265" y="connsiteY2-266"/>
                  </a:cxn>
                  <a:cxn ang="0">
                    <a:pos x="connsiteX3-267" y="connsiteY3-268"/>
                  </a:cxn>
                  <a:cxn ang="0">
                    <a:pos x="connsiteX4-269" y="connsiteY4-270"/>
                  </a:cxn>
                  <a:cxn ang="0">
                    <a:pos x="connsiteX5-271" y="connsiteY5-272"/>
                  </a:cxn>
                  <a:cxn ang="0">
                    <a:pos x="connsiteX6-273" y="connsiteY6-274"/>
                  </a:cxn>
                </a:cxnLst>
                <a:rect l="l" t="t" r="r" b="b"/>
                <a:pathLst>
                  <a:path w="1157049" h="799900">
                    <a:moveTo>
                      <a:pt x="581944" y="226644"/>
                    </a:moveTo>
                    <a:cubicBezTo>
                      <a:pt x="475725" y="67317"/>
                      <a:pt x="332562" y="-22738"/>
                      <a:pt x="235580" y="4971"/>
                    </a:cubicBezTo>
                    <a:cubicBezTo>
                      <a:pt x="138598" y="32680"/>
                      <a:pt x="-3122" y="205574"/>
                      <a:pt x="53" y="392899"/>
                    </a:cubicBezTo>
                    <a:cubicBezTo>
                      <a:pt x="3228" y="580224"/>
                      <a:pt x="176987" y="1063112"/>
                      <a:pt x="540380" y="614571"/>
                    </a:cubicBezTo>
                    <a:cubicBezTo>
                      <a:pt x="795823" y="920237"/>
                      <a:pt x="971025" y="773032"/>
                      <a:pt x="1094562" y="559153"/>
                    </a:cubicBezTo>
                    <a:cubicBezTo>
                      <a:pt x="1218099" y="345274"/>
                      <a:pt x="1133817" y="134281"/>
                      <a:pt x="1052999" y="74245"/>
                    </a:cubicBezTo>
                    <a:cubicBezTo>
                      <a:pt x="972181" y="14209"/>
                      <a:pt x="618889" y="25753"/>
                      <a:pt x="581944" y="226644"/>
                    </a:cubicBez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任意多边形 91">
                <a:extLst>
                  <a:ext uri="{FF2B5EF4-FFF2-40B4-BE49-F238E27FC236}">
                    <a16:creationId xmlns="" xmlns:a16="http://schemas.microsoft.com/office/drawing/2014/main" id="{2C96ED9B-27E3-4E1B-BD15-267451FB708D}"/>
                  </a:ext>
                </a:extLst>
              </p:cNvPr>
              <p:cNvSpPr/>
              <p:nvPr/>
            </p:nvSpPr>
            <p:spPr>
              <a:xfrm>
                <a:off x="8008901" y="2688657"/>
                <a:ext cx="164315" cy="0"/>
              </a:xfrm>
              <a:custGeom>
                <a:avLst/>
                <a:gdLst>
                  <a:gd name="connsiteX0" fmla="*/ 0 w 166255"/>
                  <a:gd name="connsiteY0" fmla="*/ 0 h 0"/>
                  <a:gd name="connsiteX1" fmla="*/ 166255 w 16625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255">
                    <a:moveTo>
                      <a:pt x="0" y="0"/>
                    </a:moveTo>
                    <a:lnTo>
                      <a:pt x="166255" y="0"/>
                    </a:lnTo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b="-14000"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任意多边形 92">
                <a:extLst>
                  <a:ext uri="{FF2B5EF4-FFF2-40B4-BE49-F238E27FC236}">
                    <a16:creationId xmlns="" xmlns:a16="http://schemas.microsoft.com/office/drawing/2014/main" id="{31FB3E9C-5550-43AE-B4FE-3DD297C4B892}"/>
                  </a:ext>
                </a:extLst>
              </p:cNvPr>
              <p:cNvSpPr/>
              <p:nvPr/>
            </p:nvSpPr>
            <p:spPr>
              <a:xfrm>
                <a:off x="8097905" y="2144857"/>
                <a:ext cx="143775" cy="543800"/>
              </a:xfrm>
              <a:custGeom>
                <a:avLst/>
                <a:gdLst>
                  <a:gd name="connsiteX0" fmla="*/ 0 w 142875"/>
                  <a:gd name="connsiteY0" fmla="*/ 542925 h 542925"/>
                  <a:gd name="connsiteX1" fmla="*/ 28575 w 142875"/>
                  <a:gd name="connsiteY1" fmla="*/ 219075 h 542925"/>
                  <a:gd name="connsiteX2" fmla="*/ 142875 w 142875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542925">
                    <a:moveTo>
                      <a:pt x="0" y="542925"/>
                    </a:moveTo>
                    <a:cubicBezTo>
                      <a:pt x="2381" y="426243"/>
                      <a:pt x="4763" y="309562"/>
                      <a:pt x="28575" y="219075"/>
                    </a:cubicBezTo>
                    <a:cubicBezTo>
                      <a:pt x="52387" y="128588"/>
                      <a:pt x="97631" y="64294"/>
                      <a:pt x="142875" y="0"/>
                    </a:cubicBezTo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9" name="文本框 84">
            <a:extLst>
              <a:ext uri="{FF2B5EF4-FFF2-40B4-BE49-F238E27FC236}">
                <a16:creationId xmlns="" xmlns:a16="http://schemas.microsoft.com/office/drawing/2014/main" id="{85E7054C-C964-4B71-8606-6656D901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97" y="3871145"/>
            <a:ext cx="176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35B0A137-8072-43F5-8CA6-48C16CF6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872" y="4560120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91" name="文本框 107">
            <a:extLst>
              <a:ext uri="{FF2B5EF4-FFF2-40B4-BE49-F238E27FC236}">
                <a16:creationId xmlns="" xmlns:a16="http://schemas.microsoft.com/office/drawing/2014/main" id="{423ADCBF-56EC-49DA-8ADA-BA88458D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684" y="2001070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2" name="文本框 108">
            <a:extLst>
              <a:ext uri="{FF2B5EF4-FFF2-40B4-BE49-F238E27FC236}">
                <a16:creationId xmlns="" xmlns:a16="http://schemas.microsoft.com/office/drawing/2014/main" id="{49F6D974-E902-478F-834C-16F941E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372" y="2690045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93" name="文本框 112">
            <a:extLst>
              <a:ext uri="{FF2B5EF4-FFF2-40B4-BE49-F238E27FC236}">
                <a16:creationId xmlns="" xmlns:a16="http://schemas.microsoft.com/office/drawing/2014/main" id="{AB3BD7A7-AB16-41D9-83F8-4577A275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684" y="3871145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4" name="文本框 113">
            <a:extLst>
              <a:ext uri="{FF2B5EF4-FFF2-40B4-BE49-F238E27FC236}">
                <a16:creationId xmlns="" xmlns:a16="http://schemas.microsoft.com/office/drawing/2014/main" id="{0D2CC85C-3487-450F-98B9-00018F8F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859" y="4560120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="" xmlns:a16="http://schemas.microsoft.com/office/drawing/2014/main" id="{81CB97AF-5B38-4BC7-AE27-EDE5F0F13F9D}"/>
              </a:ext>
            </a:extLst>
          </p:cNvPr>
          <p:cNvGrpSpPr/>
          <p:nvPr/>
        </p:nvGrpSpPr>
        <p:grpSpPr>
          <a:xfrm>
            <a:off x="1390334" y="3947345"/>
            <a:ext cx="1025525" cy="1300163"/>
            <a:chOff x="1346200" y="4248150"/>
            <a:chExt cx="1025525" cy="1300163"/>
          </a:xfrm>
          <a:noFill/>
        </p:grpSpPr>
        <p:sp>
          <p:nvSpPr>
            <p:cNvPr id="96" name="椭圆 31">
              <a:extLst>
                <a:ext uri="{FF2B5EF4-FFF2-40B4-BE49-F238E27FC236}">
                  <a16:creationId xmlns="" xmlns:a16="http://schemas.microsoft.com/office/drawing/2014/main" id="{EF99E28F-8ECF-47A4-ADA9-A4776966C2F4}"/>
                </a:ext>
              </a:extLst>
            </p:cNvPr>
            <p:cNvSpPr/>
            <p:nvPr/>
          </p:nvSpPr>
          <p:spPr>
            <a:xfrm>
              <a:off x="1346200" y="4248150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1EB8A71B-A8DA-4531-82C9-F3AC2E960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0" y="4840288"/>
              <a:ext cx="825499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组合 10">
              <a:extLst>
                <a:ext uri="{FF2B5EF4-FFF2-40B4-BE49-F238E27FC236}">
                  <a16:creationId xmlns="" xmlns:a16="http://schemas.microsoft.com/office/drawing/2014/main" id="{44A0CAB6-EE63-4DCF-92BF-9DAD2F71B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1313" y="4416425"/>
              <a:ext cx="500062" cy="522288"/>
              <a:chOff x="7710221" y="2608730"/>
              <a:chExt cx="828208" cy="866128"/>
            </a:xfrm>
            <a:grpFill/>
          </p:grpSpPr>
          <p:sp>
            <p:nvSpPr>
              <p:cNvPr id="99" name="任意多边形 103">
                <a:extLst>
                  <a:ext uri="{FF2B5EF4-FFF2-40B4-BE49-F238E27FC236}">
                    <a16:creationId xmlns="" xmlns:a16="http://schemas.microsoft.com/office/drawing/2014/main" id="{22B5FA83-656D-41BF-B9FA-1F9014D8CFF6}"/>
                  </a:ext>
                </a:extLst>
              </p:cNvPr>
              <p:cNvSpPr/>
              <p:nvPr/>
            </p:nvSpPr>
            <p:spPr>
              <a:xfrm>
                <a:off x="7710221" y="2608730"/>
                <a:ext cx="828208" cy="866128"/>
              </a:xfrm>
              <a:custGeom>
                <a:avLst/>
                <a:gdLst>
                  <a:gd name="connsiteX0" fmla="*/ 272960 w 895427"/>
                  <a:gd name="connsiteY0" fmla="*/ 0 h 751895"/>
                  <a:gd name="connsiteX1" fmla="*/ 595689 w 895427"/>
                  <a:gd name="connsiteY1" fmla="*/ 0 h 751895"/>
                  <a:gd name="connsiteX2" fmla="*/ 568795 w 895427"/>
                  <a:gd name="connsiteY2" fmla="*/ 457200 h 751895"/>
                  <a:gd name="connsiteX3" fmla="*/ 878077 w 895427"/>
                  <a:gd name="connsiteY3" fmla="*/ 672353 h 751895"/>
                  <a:gd name="connsiteX4" fmla="*/ 17465 w 895427"/>
                  <a:gd name="connsiteY4" fmla="*/ 739589 h 751895"/>
                  <a:gd name="connsiteX5" fmla="*/ 299854 w 895427"/>
                  <a:gd name="connsiteY5" fmla="*/ 443753 h 751895"/>
                  <a:gd name="connsiteX6" fmla="*/ 272960 w 895427"/>
                  <a:gd name="connsiteY6" fmla="*/ 0 h 751895"/>
                  <a:gd name="connsiteX0-1" fmla="*/ 272960 w 908267"/>
                  <a:gd name="connsiteY0-2" fmla="*/ 0 h 845792"/>
                  <a:gd name="connsiteX1-3" fmla="*/ 595689 w 908267"/>
                  <a:gd name="connsiteY1-4" fmla="*/ 0 h 845792"/>
                  <a:gd name="connsiteX2-5" fmla="*/ 568795 w 908267"/>
                  <a:gd name="connsiteY2-6" fmla="*/ 457200 h 845792"/>
                  <a:gd name="connsiteX3-7" fmla="*/ 891524 w 908267"/>
                  <a:gd name="connsiteY3-8" fmla="*/ 833718 h 845792"/>
                  <a:gd name="connsiteX4-9" fmla="*/ 17465 w 908267"/>
                  <a:gd name="connsiteY4-10" fmla="*/ 739589 h 845792"/>
                  <a:gd name="connsiteX5-11" fmla="*/ 299854 w 908267"/>
                  <a:gd name="connsiteY5-12" fmla="*/ 443753 h 845792"/>
                  <a:gd name="connsiteX6-13" fmla="*/ 272960 w 908267"/>
                  <a:gd name="connsiteY6-14" fmla="*/ 0 h 845792"/>
                  <a:gd name="connsiteX0-15" fmla="*/ 196651 w 828208"/>
                  <a:gd name="connsiteY0-16" fmla="*/ 0 h 866128"/>
                  <a:gd name="connsiteX1-17" fmla="*/ 519380 w 828208"/>
                  <a:gd name="connsiteY1-18" fmla="*/ 0 h 866128"/>
                  <a:gd name="connsiteX2-19" fmla="*/ 492486 w 828208"/>
                  <a:gd name="connsiteY2-20" fmla="*/ 457200 h 866128"/>
                  <a:gd name="connsiteX3-21" fmla="*/ 815215 w 828208"/>
                  <a:gd name="connsiteY3-22" fmla="*/ 833718 h 866128"/>
                  <a:gd name="connsiteX4-23" fmla="*/ 21839 w 828208"/>
                  <a:gd name="connsiteY4-24" fmla="*/ 820271 h 866128"/>
                  <a:gd name="connsiteX5-25" fmla="*/ 223545 w 828208"/>
                  <a:gd name="connsiteY5-26" fmla="*/ 443753 h 866128"/>
                  <a:gd name="connsiteX6-27" fmla="*/ 196651 w 828208"/>
                  <a:gd name="connsiteY6-28" fmla="*/ 0 h 866128"/>
                  <a:gd name="connsiteX0-29" fmla="*/ 196651 w 828208"/>
                  <a:gd name="connsiteY0-30" fmla="*/ 0 h 866128"/>
                  <a:gd name="connsiteX1-31" fmla="*/ 519380 w 828208"/>
                  <a:gd name="connsiteY1-32" fmla="*/ 0 h 866128"/>
                  <a:gd name="connsiteX2-33" fmla="*/ 492486 w 828208"/>
                  <a:gd name="connsiteY2-34" fmla="*/ 457200 h 866128"/>
                  <a:gd name="connsiteX3-35" fmla="*/ 815215 w 828208"/>
                  <a:gd name="connsiteY3-36" fmla="*/ 833718 h 866128"/>
                  <a:gd name="connsiteX4-37" fmla="*/ 21839 w 828208"/>
                  <a:gd name="connsiteY4-38" fmla="*/ 820271 h 866128"/>
                  <a:gd name="connsiteX5-39" fmla="*/ 223545 w 828208"/>
                  <a:gd name="connsiteY5-40" fmla="*/ 443753 h 866128"/>
                  <a:gd name="connsiteX6-41" fmla="*/ 196651 w 828208"/>
                  <a:gd name="connsiteY6-42" fmla="*/ 0 h 866128"/>
                </a:gdLst>
                <a:ahLst/>
                <a:cxnLst>
                  <a:cxn ang="0">
                    <a:pos x="connsiteX0-29" y="connsiteY0-30"/>
                  </a:cxn>
                  <a:cxn ang="0">
                    <a:pos x="connsiteX1-31" y="connsiteY1-32"/>
                  </a:cxn>
                  <a:cxn ang="0">
                    <a:pos x="connsiteX2-33" y="connsiteY2-34"/>
                  </a:cxn>
                  <a:cxn ang="0">
                    <a:pos x="connsiteX3-35" y="connsiteY3-36"/>
                  </a:cxn>
                  <a:cxn ang="0">
                    <a:pos x="connsiteX4-37" y="connsiteY4-38"/>
                  </a:cxn>
                  <a:cxn ang="0">
                    <a:pos x="connsiteX5-39" y="connsiteY5-40"/>
                  </a:cxn>
                  <a:cxn ang="0">
                    <a:pos x="connsiteX6-41" y="connsiteY6-42"/>
                  </a:cxn>
                </a:cxnLst>
                <a:rect l="l" t="t" r="r" b="b"/>
                <a:pathLst>
                  <a:path w="828208" h="866128">
                    <a:moveTo>
                      <a:pt x="196651" y="0"/>
                    </a:moveTo>
                    <a:lnTo>
                      <a:pt x="519380" y="0"/>
                    </a:lnTo>
                    <a:cubicBezTo>
                      <a:pt x="510415" y="152400"/>
                      <a:pt x="519380" y="266699"/>
                      <a:pt x="492486" y="457200"/>
                    </a:cubicBezTo>
                    <a:cubicBezTo>
                      <a:pt x="595580" y="528918"/>
                      <a:pt x="893656" y="773206"/>
                      <a:pt x="815215" y="833718"/>
                    </a:cubicBezTo>
                    <a:cubicBezTo>
                      <a:pt x="736774" y="894230"/>
                      <a:pt x="118209" y="858371"/>
                      <a:pt x="21839" y="820271"/>
                    </a:cubicBezTo>
                    <a:cubicBezTo>
                      <a:pt x="-74531" y="782171"/>
                      <a:pt x="176480" y="508747"/>
                      <a:pt x="223545" y="443753"/>
                    </a:cubicBezTo>
                    <a:lnTo>
                      <a:pt x="196651" y="0"/>
                    </a:lnTo>
                    <a:close/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任意多边形 104">
                <a:extLst>
                  <a:ext uri="{FF2B5EF4-FFF2-40B4-BE49-F238E27FC236}">
                    <a16:creationId xmlns="" xmlns:a16="http://schemas.microsoft.com/office/drawing/2014/main" id="{B5750393-DE68-4830-BB1F-73B92313FD66}"/>
                  </a:ext>
                </a:extLst>
              </p:cNvPr>
              <p:cNvSpPr/>
              <p:nvPr/>
            </p:nvSpPr>
            <p:spPr>
              <a:xfrm>
                <a:off x="7836424" y="3158945"/>
                <a:ext cx="512700" cy="26326"/>
              </a:xfrm>
              <a:custGeom>
                <a:avLst/>
                <a:gdLst>
                  <a:gd name="connsiteX0" fmla="*/ 0 w 510988"/>
                  <a:gd name="connsiteY0" fmla="*/ 27144 h 27144"/>
                  <a:gd name="connsiteX1" fmla="*/ 188259 w 510988"/>
                  <a:gd name="connsiteY1" fmla="*/ 250 h 27144"/>
                  <a:gd name="connsiteX2" fmla="*/ 349624 w 510988"/>
                  <a:gd name="connsiteY2" fmla="*/ 13697 h 27144"/>
                  <a:gd name="connsiteX3" fmla="*/ 510988 w 510988"/>
                  <a:gd name="connsiteY3" fmla="*/ 13697 h 2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988" h="27144">
                    <a:moveTo>
                      <a:pt x="0" y="27144"/>
                    </a:moveTo>
                    <a:cubicBezTo>
                      <a:pt x="64994" y="14817"/>
                      <a:pt x="129988" y="2491"/>
                      <a:pt x="188259" y="250"/>
                    </a:cubicBezTo>
                    <a:cubicBezTo>
                      <a:pt x="246530" y="-1991"/>
                      <a:pt x="295836" y="11456"/>
                      <a:pt x="349624" y="13697"/>
                    </a:cubicBezTo>
                    <a:cubicBezTo>
                      <a:pt x="403412" y="15938"/>
                      <a:pt x="457200" y="14817"/>
                      <a:pt x="510988" y="13697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椭圆 31">
                <a:extLst>
                  <a:ext uri="{FF2B5EF4-FFF2-40B4-BE49-F238E27FC236}">
                    <a16:creationId xmlns="" xmlns:a16="http://schemas.microsoft.com/office/drawing/2014/main" id="{0983CF8D-F8CA-4A8B-832F-C5B8E172ACCA}"/>
                  </a:ext>
                </a:extLst>
              </p:cNvPr>
              <p:cNvSpPr/>
              <p:nvPr/>
            </p:nvSpPr>
            <p:spPr>
              <a:xfrm>
                <a:off x="7973144" y="3264250"/>
                <a:ext cx="47326" cy="4738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椭圆 31">
                <a:extLst>
                  <a:ext uri="{FF2B5EF4-FFF2-40B4-BE49-F238E27FC236}">
                    <a16:creationId xmlns="" xmlns:a16="http://schemas.microsoft.com/office/drawing/2014/main" id="{C1F88F47-9CD4-447E-AEDE-2B7475065259}"/>
                  </a:ext>
                </a:extLst>
              </p:cNvPr>
              <p:cNvSpPr/>
              <p:nvPr/>
            </p:nvSpPr>
            <p:spPr>
              <a:xfrm>
                <a:off x="8125640" y="3211597"/>
                <a:ext cx="44696" cy="4738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椭圆 31">
                <a:extLst>
                  <a:ext uri="{FF2B5EF4-FFF2-40B4-BE49-F238E27FC236}">
                    <a16:creationId xmlns="" xmlns:a16="http://schemas.microsoft.com/office/drawing/2014/main" id="{901E38AC-6B08-47AE-BC4A-9545BC32F8C6}"/>
                  </a:ext>
                </a:extLst>
              </p:cNvPr>
              <p:cNvSpPr/>
              <p:nvPr/>
            </p:nvSpPr>
            <p:spPr>
              <a:xfrm>
                <a:off x="8094089" y="3337963"/>
                <a:ext cx="76247" cy="7634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="" xmlns:a16="http://schemas.microsoft.com/office/drawing/2014/main" id="{DE430642-BEBC-4BD8-B8A5-4DAA4ED72E1E}"/>
              </a:ext>
            </a:extLst>
          </p:cNvPr>
          <p:cNvGrpSpPr/>
          <p:nvPr/>
        </p:nvGrpSpPr>
        <p:grpSpPr>
          <a:xfrm>
            <a:off x="6356034" y="2077270"/>
            <a:ext cx="1025525" cy="1263651"/>
            <a:chOff x="6311900" y="2378075"/>
            <a:chExt cx="1025525" cy="1263651"/>
          </a:xfrm>
          <a:noFill/>
        </p:grpSpPr>
        <p:sp>
          <p:nvSpPr>
            <p:cNvPr id="105" name="椭圆 31">
              <a:extLst>
                <a:ext uri="{FF2B5EF4-FFF2-40B4-BE49-F238E27FC236}">
                  <a16:creationId xmlns="" xmlns:a16="http://schemas.microsoft.com/office/drawing/2014/main" id="{5700D904-A4CA-45C9-A3BA-9AB1D45D8B9D}"/>
                </a:ext>
              </a:extLst>
            </p:cNvPr>
            <p:cNvSpPr/>
            <p:nvPr/>
          </p:nvSpPr>
          <p:spPr>
            <a:xfrm>
              <a:off x="6311900" y="2378075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矩形 109">
              <a:extLst>
                <a:ext uri="{FF2B5EF4-FFF2-40B4-BE49-F238E27FC236}">
                  <a16:creationId xmlns="" xmlns:a16="http://schemas.microsoft.com/office/drawing/2014/main" id="{E9221885-176E-479D-B741-C8217C07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284" y="2933701"/>
              <a:ext cx="792162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7" name="组合 75">
              <a:extLst>
                <a:ext uri="{FF2B5EF4-FFF2-40B4-BE49-F238E27FC236}">
                  <a16:creationId xmlns="" xmlns:a16="http://schemas.microsoft.com/office/drawing/2014/main" id="{AB877EF1-43AA-4DC8-90C8-7D38E8260923}"/>
                </a:ext>
              </a:extLst>
            </p:cNvPr>
            <p:cNvGrpSpPr>
              <a:grpSpLocks/>
            </p:cNvGrpSpPr>
            <p:nvPr/>
          </p:nvGrpSpPr>
          <p:grpSpPr bwMode="auto">
            <a:xfrm rot="20595534" flipH="1">
              <a:off x="6607175" y="2525713"/>
              <a:ext cx="461963" cy="612775"/>
              <a:chOff x="6349289" y="689341"/>
              <a:chExt cx="240568" cy="318691"/>
            </a:xfrm>
            <a:grpFill/>
          </p:grpSpPr>
          <p:grpSp>
            <p:nvGrpSpPr>
              <p:cNvPr id="108" name="组合 76">
                <a:extLst>
                  <a:ext uri="{FF2B5EF4-FFF2-40B4-BE49-F238E27FC236}">
                    <a16:creationId xmlns="" xmlns:a16="http://schemas.microsoft.com/office/drawing/2014/main" id="{27A6ACC5-A199-452B-8231-DC8B24778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35509">
                <a:off x="6349289" y="689341"/>
                <a:ext cx="240568" cy="279631"/>
                <a:chOff x="7319233" y="478676"/>
                <a:chExt cx="580936" cy="675267"/>
              </a:xfrm>
              <a:grpFill/>
            </p:grpSpPr>
            <p:sp>
              <p:nvSpPr>
                <p:cNvPr id="110" name="任意多边形 114">
                  <a:extLst>
                    <a:ext uri="{FF2B5EF4-FFF2-40B4-BE49-F238E27FC236}">
                      <a16:creationId xmlns="" xmlns:a16="http://schemas.microsoft.com/office/drawing/2014/main" id="{99129B72-6A67-497D-8139-2DBACB1D456C}"/>
                    </a:ext>
                  </a:extLst>
                </p:cNvPr>
                <p:cNvSpPr/>
                <p:nvPr/>
              </p:nvSpPr>
              <p:spPr>
                <a:xfrm>
                  <a:off x="7318738" y="476709"/>
                  <a:ext cx="580935" cy="675884"/>
                </a:xfrm>
                <a:custGeom>
                  <a:avLst/>
                  <a:gdLst>
                    <a:gd name="connsiteX0" fmla="*/ 169694 w 579891"/>
                    <a:gd name="connsiteY0" fmla="*/ 674526 h 674526"/>
                    <a:gd name="connsiteX1" fmla="*/ 193757 w 579891"/>
                    <a:gd name="connsiteY1" fmla="*/ 421863 h 674526"/>
                    <a:gd name="connsiteX2" fmla="*/ 1252 w 579891"/>
                    <a:gd name="connsiteY2" fmla="*/ 241390 h 674526"/>
                    <a:gd name="connsiteX3" fmla="*/ 302041 w 579891"/>
                    <a:gd name="connsiteY3" fmla="*/ 758 h 674526"/>
                    <a:gd name="connsiteX4" fmla="*/ 578768 w 579891"/>
                    <a:gd name="connsiteY4" fmla="*/ 325611 h 674526"/>
                    <a:gd name="connsiteX5" fmla="*/ 398294 w 579891"/>
                    <a:gd name="connsiteY5" fmla="*/ 457958 h 674526"/>
                    <a:gd name="connsiteX6" fmla="*/ 362199 w 579891"/>
                    <a:gd name="connsiteY6" fmla="*/ 638432 h 674526"/>
                    <a:gd name="connsiteX7" fmla="*/ 193757 w 579891"/>
                    <a:gd name="connsiteY7" fmla="*/ 626400 h 674526"/>
                    <a:gd name="connsiteX0-1" fmla="*/ 168660 w 578857"/>
                    <a:gd name="connsiteY0-2" fmla="*/ 675267 h 675267"/>
                    <a:gd name="connsiteX1-3" fmla="*/ 192723 w 578857"/>
                    <a:gd name="connsiteY1-4" fmla="*/ 422604 h 675267"/>
                    <a:gd name="connsiteX2-5" fmla="*/ 218 w 578857"/>
                    <a:gd name="connsiteY2-6" fmla="*/ 242131 h 675267"/>
                    <a:gd name="connsiteX3-7" fmla="*/ 301007 w 578857"/>
                    <a:gd name="connsiteY3-8" fmla="*/ 1499 h 675267"/>
                    <a:gd name="connsiteX4-9" fmla="*/ 577734 w 578857"/>
                    <a:gd name="connsiteY4-10" fmla="*/ 326352 h 675267"/>
                    <a:gd name="connsiteX5-11" fmla="*/ 397260 w 578857"/>
                    <a:gd name="connsiteY5-12" fmla="*/ 458699 h 675267"/>
                    <a:gd name="connsiteX6-13" fmla="*/ 361165 w 578857"/>
                    <a:gd name="connsiteY6-14" fmla="*/ 639173 h 675267"/>
                    <a:gd name="connsiteX7-15" fmla="*/ 192723 w 578857"/>
                    <a:gd name="connsiteY7-16" fmla="*/ 627141 h 675267"/>
                    <a:gd name="connsiteX0-17" fmla="*/ 168660 w 580183"/>
                    <a:gd name="connsiteY0-18" fmla="*/ 675267 h 675267"/>
                    <a:gd name="connsiteX1-19" fmla="*/ 192723 w 580183"/>
                    <a:gd name="connsiteY1-20" fmla="*/ 422604 h 675267"/>
                    <a:gd name="connsiteX2-21" fmla="*/ 218 w 580183"/>
                    <a:gd name="connsiteY2-22" fmla="*/ 242131 h 675267"/>
                    <a:gd name="connsiteX3-23" fmla="*/ 301007 w 580183"/>
                    <a:gd name="connsiteY3-24" fmla="*/ 1499 h 675267"/>
                    <a:gd name="connsiteX4-25" fmla="*/ 577734 w 580183"/>
                    <a:gd name="connsiteY4-26" fmla="*/ 326352 h 675267"/>
                    <a:gd name="connsiteX5-27" fmla="*/ 397260 w 580183"/>
                    <a:gd name="connsiteY5-28" fmla="*/ 458699 h 675267"/>
                    <a:gd name="connsiteX6-29" fmla="*/ 361165 w 580183"/>
                    <a:gd name="connsiteY6-30" fmla="*/ 639173 h 675267"/>
                    <a:gd name="connsiteX7-31" fmla="*/ 192723 w 580183"/>
                    <a:gd name="connsiteY7-32" fmla="*/ 627141 h 675267"/>
                    <a:gd name="connsiteX0-33" fmla="*/ 168726 w 580936"/>
                    <a:gd name="connsiteY0-34" fmla="*/ 675267 h 675267"/>
                    <a:gd name="connsiteX1-35" fmla="*/ 192789 w 580936"/>
                    <a:gd name="connsiteY1-36" fmla="*/ 422604 h 675267"/>
                    <a:gd name="connsiteX2-37" fmla="*/ 284 w 580936"/>
                    <a:gd name="connsiteY2-38" fmla="*/ 242131 h 675267"/>
                    <a:gd name="connsiteX3-39" fmla="*/ 301073 w 580936"/>
                    <a:gd name="connsiteY3-40" fmla="*/ 1499 h 675267"/>
                    <a:gd name="connsiteX4-41" fmla="*/ 577800 w 580936"/>
                    <a:gd name="connsiteY4-42" fmla="*/ 326352 h 675267"/>
                    <a:gd name="connsiteX5-43" fmla="*/ 397326 w 580936"/>
                    <a:gd name="connsiteY5-44" fmla="*/ 458699 h 675267"/>
                    <a:gd name="connsiteX6-45" fmla="*/ 361231 w 580936"/>
                    <a:gd name="connsiteY6-46" fmla="*/ 639173 h 675267"/>
                    <a:gd name="connsiteX7-47" fmla="*/ 192789 w 580936"/>
                    <a:gd name="connsiteY7-48" fmla="*/ 627141 h 675267"/>
                  </a:gdLst>
                  <a:ahLst/>
                  <a:cxnLst>
                    <a:cxn ang="0">
                      <a:pos x="connsiteX0-33" y="connsiteY0-34"/>
                    </a:cxn>
                    <a:cxn ang="0">
                      <a:pos x="connsiteX1-35" y="connsiteY1-36"/>
                    </a:cxn>
                    <a:cxn ang="0">
                      <a:pos x="connsiteX2-37" y="connsiteY2-38"/>
                    </a:cxn>
                    <a:cxn ang="0">
                      <a:pos x="connsiteX3-39" y="connsiteY3-40"/>
                    </a:cxn>
                    <a:cxn ang="0">
                      <a:pos x="connsiteX4-41" y="connsiteY4-42"/>
                    </a:cxn>
                    <a:cxn ang="0">
                      <a:pos x="connsiteX5-43" y="connsiteY5-44"/>
                    </a:cxn>
                    <a:cxn ang="0">
                      <a:pos x="connsiteX6-45" y="connsiteY6-46"/>
                    </a:cxn>
                    <a:cxn ang="0">
                      <a:pos x="connsiteX7-47" y="connsiteY7-48"/>
                    </a:cxn>
                  </a:cxnLst>
                  <a:rect l="l" t="t" r="r" b="b"/>
                  <a:pathLst>
                    <a:path w="580936" h="675267">
                      <a:moveTo>
                        <a:pt x="168726" y="675267"/>
                      </a:moveTo>
                      <a:cubicBezTo>
                        <a:pt x="194794" y="585030"/>
                        <a:pt x="220863" y="494793"/>
                        <a:pt x="192789" y="422604"/>
                      </a:cubicBezTo>
                      <a:cubicBezTo>
                        <a:pt x="164715" y="350415"/>
                        <a:pt x="8239" y="411989"/>
                        <a:pt x="284" y="242131"/>
                      </a:cubicBezTo>
                      <a:cubicBezTo>
                        <a:pt x="-7671" y="72273"/>
                        <a:pt x="152816" y="-12538"/>
                        <a:pt x="301073" y="1499"/>
                      </a:cubicBezTo>
                      <a:cubicBezTo>
                        <a:pt x="449330" y="15536"/>
                        <a:pt x="605094" y="137477"/>
                        <a:pt x="577800" y="326352"/>
                      </a:cubicBezTo>
                      <a:cubicBezTo>
                        <a:pt x="550506" y="515227"/>
                        <a:pt x="433421" y="406562"/>
                        <a:pt x="397326" y="458699"/>
                      </a:cubicBezTo>
                      <a:cubicBezTo>
                        <a:pt x="361231" y="510836"/>
                        <a:pt x="395321" y="611099"/>
                        <a:pt x="361231" y="639173"/>
                      </a:cubicBezTo>
                      <a:cubicBezTo>
                        <a:pt x="327142" y="667247"/>
                        <a:pt x="259965" y="647194"/>
                        <a:pt x="192789" y="627141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任意多边形 115">
                  <a:extLst>
                    <a:ext uri="{FF2B5EF4-FFF2-40B4-BE49-F238E27FC236}">
                      <a16:creationId xmlns="" xmlns:a16="http://schemas.microsoft.com/office/drawing/2014/main" id="{9A0036B5-68D7-4185-86C5-E6F173170964}"/>
                    </a:ext>
                  </a:extLst>
                </p:cNvPr>
                <p:cNvSpPr/>
                <p:nvPr/>
              </p:nvSpPr>
              <p:spPr>
                <a:xfrm>
                  <a:off x="7574837" y="692370"/>
                  <a:ext cx="173681" cy="400745"/>
                </a:xfrm>
                <a:custGeom>
                  <a:avLst/>
                  <a:gdLst>
                    <a:gd name="connsiteX0" fmla="*/ 0 w 173947"/>
                    <a:gd name="connsiteY0" fmla="*/ 2090 h 400785"/>
                    <a:gd name="connsiteX1" fmla="*/ 173346 w 173947"/>
                    <a:gd name="connsiteY1" fmla="*/ 23758 h 400785"/>
                    <a:gd name="connsiteX2" fmla="*/ 56337 w 173947"/>
                    <a:gd name="connsiteY2" fmla="*/ 28091 h 400785"/>
                    <a:gd name="connsiteX3" fmla="*/ 34669 w 173947"/>
                    <a:gd name="connsiteY3" fmla="*/ 400785 h 40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947" h="400785">
                      <a:moveTo>
                        <a:pt x="0" y="2090"/>
                      </a:moveTo>
                      <a:cubicBezTo>
                        <a:pt x="81978" y="10757"/>
                        <a:pt x="163957" y="19425"/>
                        <a:pt x="173346" y="23758"/>
                      </a:cubicBezTo>
                      <a:cubicBezTo>
                        <a:pt x="182735" y="28091"/>
                        <a:pt x="79450" y="-34747"/>
                        <a:pt x="56337" y="28091"/>
                      </a:cubicBezTo>
                      <a:cubicBezTo>
                        <a:pt x="33224" y="90929"/>
                        <a:pt x="33946" y="245857"/>
                        <a:pt x="34669" y="400785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任意多边形 113">
                <a:extLst>
                  <a:ext uri="{FF2B5EF4-FFF2-40B4-BE49-F238E27FC236}">
                    <a16:creationId xmlns="" xmlns:a16="http://schemas.microsoft.com/office/drawing/2014/main" id="{F68DC0F8-EC3C-4A45-B69D-3298B9FFD7C2}"/>
                  </a:ext>
                </a:extLst>
              </p:cNvPr>
              <p:cNvSpPr/>
              <p:nvPr/>
            </p:nvSpPr>
            <p:spPr>
              <a:xfrm>
                <a:off x="6385497" y="953260"/>
                <a:ext cx="82669" cy="54491"/>
              </a:xfrm>
              <a:custGeom>
                <a:avLst/>
                <a:gdLst>
                  <a:gd name="connsiteX0" fmla="*/ 248 w 76868"/>
                  <a:gd name="connsiteY0" fmla="*/ 393 h 59632"/>
                  <a:gd name="connsiteX1" fmla="*/ 54325 w 76868"/>
                  <a:gd name="connsiteY1" fmla="*/ 32348 h 59632"/>
                  <a:gd name="connsiteX2" fmla="*/ 76448 w 76868"/>
                  <a:gd name="connsiteY2" fmla="*/ 5309 h 59632"/>
                  <a:gd name="connsiteX3" fmla="*/ 37119 w 76868"/>
                  <a:gd name="connsiteY3" fmla="*/ 59387 h 59632"/>
                  <a:gd name="connsiteX4" fmla="*/ 248 w 76868"/>
                  <a:gd name="connsiteY4" fmla="*/ 393 h 59632"/>
                  <a:gd name="connsiteX0-1" fmla="*/ 12434 w 89054"/>
                  <a:gd name="connsiteY0-2" fmla="*/ 4 h 59773"/>
                  <a:gd name="connsiteX1-3" fmla="*/ 66511 w 89054"/>
                  <a:gd name="connsiteY1-4" fmla="*/ 31959 h 59773"/>
                  <a:gd name="connsiteX2-5" fmla="*/ 88634 w 89054"/>
                  <a:gd name="connsiteY2-6" fmla="*/ 4920 h 59773"/>
                  <a:gd name="connsiteX3-7" fmla="*/ 49305 w 89054"/>
                  <a:gd name="connsiteY3-8" fmla="*/ 58998 h 59773"/>
                  <a:gd name="connsiteX4-9" fmla="*/ 2601 w 89054"/>
                  <a:gd name="connsiteY4-10" fmla="*/ 34417 h 59773"/>
                  <a:gd name="connsiteX5" fmla="*/ 12434 w 89054"/>
                  <a:gd name="connsiteY5" fmla="*/ 4 h 59773"/>
                  <a:gd name="connsiteX0-11" fmla="*/ 12434 w 89054"/>
                  <a:gd name="connsiteY0-12" fmla="*/ 4 h 50472"/>
                  <a:gd name="connsiteX1-13" fmla="*/ 66511 w 89054"/>
                  <a:gd name="connsiteY1-14" fmla="*/ 31959 h 50472"/>
                  <a:gd name="connsiteX2-15" fmla="*/ 88634 w 89054"/>
                  <a:gd name="connsiteY2-16" fmla="*/ 4920 h 50472"/>
                  <a:gd name="connsiteX3-17" fmla="*/ 56679 w 89054"/>
                  <a:gd name="connsiteY3-18" fmla="*/ 49165 h 50472"/>
                  <a:gd name="connsiteX4-19" fmla="*/ 2601 w 89054"/>
                  <a:gd name="connsiteY4-20" fmla="*/ 34417 h 50472"/>
                  <a:gd name="connsiteX5-21" fmla="*/ 12434 w 89054"/>
                  <a:gd name="connsiteY5-22" fmla="*/ 4 h 50472"/>
                  <a:gd name="connsiteX0-23" fmla="*/ 10471 w 87091"/>
                  <a:gd name="connsiteY0-24" fmla="*/ 132 h 49570"/>
                  <a:gd name="connsiteX1-25" fmla="*/ 64548 w 87091"/>
                  <a:gd name="connsiteY1-26" fmla="*/ 32087 h 49570"/>
                  <a:gd name="connsiteX2-27" fmla="*/ 86671 w 87091"/>
                  <a:gd name="connsiteY2-28" fmla="*/ 5048 h 49570"/>
                  <a:gd name="connsiteX3-29" fmla="*/ 54716 w 87091"/>
                  <a:gd name="connsiteY3-30" fmla="*/ 49293 h 49570"/>
                  <a:gd name="connsiteX4-31" fmla="*/ 3097 w 87091"/>
                  <a:gd name="connsiteY4-32" fmla="*/ 22255 h 49570"/>
                  <a:gd name="connsiteX5-33" fmla="*/ 10471 w 87091"/>
                  <a:gd name="connsiteY5-34" fmla="*/ 132 h 49570"/>
                  <a:gd name="connsiteX0-35" fmla="*/ 10471 w 87091"/>
                  <a:gd name="connsiteY0-36" fmla="*/ 132 h 54436"/>
                  <a:gd name="connsiteX1-37" fmla="*/ 64548 w 87091"/>
                  <a:gd name="connsiteY1-38" fmla="*/ 32087 h 54436"/>
                  <a:gd name="connsiteX2-39" fmla="*/ 86671 w 87091"/>
                  <a:gd name="connsiteY2-40" fmla="*/ 5048 h 54436"/>
                  <a:gd name="connsiteX3-41" fmla="*/ 59632 w 87091"/>
                  <a:gd name="connsiteY3-42" fmla="*/ 54209 h 54436"/>
                  <a:gd name="connsiteX4-43" fmla="*/ 3097 w 87091"/>
                  <a:gd name="connsiteY4-44" fmla="*/ 22255 h 54436"/>
                  <a:gd name="connsiteX5-45" fmla="*/ 10471 w 87091"/>
                  <a:gd name="connsiteY5-46" fmla="*/ 132 h 54436"/>
                  <a:gd name="connsiteX0-47" fmla="*/ 11326 w 92270"/>
                  <a:gd name="connsiteY0-48" fmla="*/ 197 h 54501"/>
                  <a:gd name="connsiteX1-49" fmla="*/ 85068 w 92270"/>
                  <a:gd name="connsiteY1-50" fmla="*/ 34610 h 54501"/>
                  <a:gd name="connsiteX2-51" fmla="*/ 87526 w 92270"/>
                  <a:gd name="connsiteY2-52" fmla="*/ 5113 h 54501"/>
                  <a:gd name="connsiteX3-53" fmla="*/ 60487 w 92270"/>
                  <a:gd name="connsiteY3-54" fmla="*/ 54274 h 54501"/>
                  <a:gd name="connsiteX4-55" fmla="*/ 3952 w 92270"/>
                  <a:gd name="connsiteY4-56" fmla="*/ 22320 h 54501"/>
                  <a:gd name="connsiteX5-57" fmla="*/ 11326 w 92270"/>
                  <a:gd name="connsiteY5-58" fmla="*/ 197 h 54501"/>
                  <a:gd name="connsiteX0-59" fmla="*/ 7096 w 88040"/>
                  <a:gd name="connsiteY0-60" fmla="*/ 197 h 54501"/>
                  <a:gd name="connsiteX1-61" fmla="*/ 80838 w 88040"/>
                  <a:gd name="connsiteY1-62" fmla="*/ 34610 h 54501"/>
                  <a:gd name="connsiteX2-63" fmla="*/ 83296 w 88040"/>
                  <a:gd name="connsiteY2-64" fmla="*/ 5113 h 54501"/>
                  <a:gd name="connsiteX3-65" fmla="*/ 56257 w 88040"/>
                  <a:gd name="connsiteY3-66" fmla="*/ 54274 h 54501"/>
                  <a:gd name="connsiteX4-67" fmla="*/ 7096 w 88040"/>
                  <a:gd name="connsiteY4-68" fmla="*/ 22320 h 54501"/>
                  <a:gd name="connsiteX5-69" fmla="*/ 7096 w 88040"/>
                  <a:gd name="connsiteY5-70" fmla="*/ 197 h 54501"/>
                  <a:gd name="connsiteX0-71" fmla="*/ 6579 w 84329"/>
                  <a:gd name="connsiteY0-72" fmla="*/ 133 h 54437"/>
                  <a:gd name="connsiteX1-73" fmla="*/ 72947 w 84329"/>
                  <a:gd name="connsiteY1-74" fmla="*/ 32088 h 54437"/>
                  <a:gd name="connsiteX2-75" fmla="*/ 82779 w 84329"/>
                  <a:gd name="connsiteY2-76" fmla="*/ 5049 h 54437"/>
                  <a:gd name="connsiteX3-77" fmla="*/ 55740 w 84329"/>
                  <a:gd name="connsiteY3-78" fmla="*/ 54210 h 54437"/>
                  <a:gd name="connsiteX4-79" fmla="*/ 6579 w 84329"/>
                  <a:gd name="connsiteY4-80" fmla="*/ 22256 h 54437"/>
                  <a:gd name="connsiteX5-81" fmla="*/ 6579 w 84329"/>
                  <a:gd name="connsiteY5-82" fmla="*/ 133 h 54437"/>
                  <a:gd name="connsiteX0-83" fmla="*/ 5902 w 82602"/>
                  <a:gd name="connsiteY0-84" fmla="*/ 197 h 54501"/>
                  <a:gd name="connsiteX1-85" fmla="*/ 62437 w 82602"/>
                  <a:gd name="connsiteY1-86" fmla="*/ 34610 h 54501"/>
                  <a:gd name="connsiteX2-87" fmla="*/ 82102 w 82602"/>
                  <a:gd name="connsiteY2-88" fmla="*/ 5113 h 54501"/>
                  <a:gd name="connsiteX3-89" fmla="*/ 55063 w 82602"/>
                  <a:gd name="connsiteY3-90" fmla="*/ 54274 h 54501"/>
                  <a:gd name="connsiteX4-91" fmla="*/ 5902 w 82602"/>
                  <a:gd name="connsiteY4-92" fmla="*/ 22320 h 54501"/>
                  <a:gd name="connsiteX5-93" fmla="*/ 5902 w 82602"/>
                  <a:gd name="connsiteY5-94" fmla="*/ 197 h 54501"/>
                </a:gdLst>
                <a:ahLst/>
                <a:cxnLst>
                  <a:cxn ang="0">
                    <a:pos x="connsiteX0-83" y="connsiteY0-84"/>
                  </a:cxn>
                  <a:cxn ang="0">
                    <a:pos x="connsiteX1-85" y="connsiteY1-86"/>
                  </a:cxn>
                  <a:cxn ang="0">
                    <a:pos x="connsiteX2-87" y="connsiteY2-88"/>
                  </a:cxn>
                  <a:cxn ang="0">
                    <a:pos x="connsiteX3-89" y="connsiteY3-90"/>
                  </a:cxn>
                  <a:cxn ang="0">
                    <a:pos x="connsiteX4-91" y="connsiteY4-92"/>
                  </a:cxn>
                  <a:cxn ang="0">
                    <a:pos x="connsiteX5-93" y="connsiteY5-94"/>
                  </a:cxn>
                </a:cxnLst>
                <a:rect l="l" t="t" r="r" b="b"/>
                <a:pathLst>
                  <a:path w="82602" h="54501">
                    <a:moveTo>
                      <a:pt x="5902" y="197"/>
                    </a:moveTo>
                    <a:cubicBezTo>
                      <a:pt x="15325" y="2245"/>
                      <a:pt x="49737" y="33791"/>
                      <a:pt x="62437" y="34610"/>
                    </a:cubicBezTo>
                    <a:cubicBezTo>
                      <a:pt x="75137" y="35429"/>
                      <a:pt x="84970" y="607"/>
                      <a:pt x="82102" y="5113"/>
                    </a:cubicBezTo>
                    <a:cubicBezTo>
                      <a:pt x="79234" y="9620"/>
                      <a:pt x="67763" y="51406"/>
                      <a:pt x="55063" y="54274"/>
                    </a:cubicBezTo>
                    <a:cubicBezTo>
                      <a:pt x="42363" y="57142"/>
                      <a:pt x="12047" y="32152"/>
                      <a:pt x="5902" y="22320"/>
                    </a:cubicBezTo>
                    <a:cubicBezTo>
                      <a:pt x="-243" y="12488"/>
                      <a:pt x="-3521" y="-1851"/>
                      <a:pt x="5902" y="197"/>
                    </a:cubicBezTo>
                    <a:close/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2" name="组合 111">
            <a:extLst>
              <a:ext uri="{FF2B5EF4-FFF2-40B4-BE49-F238E27FC236}">
                <a16:creationId xmlns="" xmlns:a16="http://schemas.microsoft.com/office/drawing/2014/main" id="{70496FC2-A521-4F7D-AB5E-5B466019B77B}"/>
              </a:ext>
            </a:extLst>
          </p:cNvPr>
          <p:cNvGrpSpPr/>
          <p:nvPr/>
        </p:nvGrpSpPr>
        <p:grpSpPr>
          <a:xfrm>
            <a:off x="6356034" y="3947345"/>
            <a:ext cx="1025525" cy="1285875"/>
            <a:chOff x="6311900" y="4248150"/>
            <a:chExt cx="1025525" cy="1285875"/>
          </a:xfrm>
          <a:noFill/>
        </p:grpSpPr>
        <p:sp>
          <p:nvSpPr>
            <p:cNvPr id="113" name="椭圆 31">
              <a:extLst>
                <a:ext uri="{FF2B5EF4-FFF2-40B4-BE49-F238E27FC236}">
                  <a16:creationId xmlns="" xmlns:a16="http://schemas.microsoft.com/office/drawing/2014/main" id="{E2DC262C-0A0F-4097-ADF3-B4409850614E}"/>
                </a:ext>
              </a:extLst>
            </p:cNvPr>
            <p:cNvSpPr/>
            <p:nvPr/>
          </p:nvSpPr>
          <p:spPr>
            <a:xfrm>
              <a:off x="6311900" y="4248150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矩形 116">
              <a:extLst>
                <a:ext uri="{FF2B5EF4-FFF2-40B4-BE49-F238E27FC236}">
                  <a16:creationId xmlns="" xmlns:a16="http://schemas.microsoft.com/office/drawing/2014/main" id="{76693B27-559C-4956-84B2-07F98668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456" y="4826000"/>
              <a:ext cx="801687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5" name="组合 124">
              <a:extLst>
                <a:ext uri="{FF2B5EF4-FFF2-40B4-BE49-F238E27FC236}">
                  <a16:creationId xmlns="" xmlns:a16="http://schemas.microsoft.com/office/drawing/2014/main" id="{238F572B-8B54-46E4-8A71-07B644D7B56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600826" y="4487862"/>
              <a:ext cx="538162" cy="423863"/>
              <a:chOff x="4941747" y="1124761"/>
              <a:chExt cx="1223250" cy="964605"/>
            </a:xfrm>
            <a:grpFill/>
          </p:grpSpPr>
          <p:grpSp>
            <p:nvGrpSpPr>
              <p:cNvPr id="116" name="组合 125">
                <a:extLst>
                  <a:ext uri="{FF2B5EF4-FFF2-40B4-BE49-F238E27FC236}">
                    <a16:creationId xmlns="" xmlns:a16="http://schemas.microsoft.com/office/drawing/2014/main" id="{EBB5E942-2EE2-4DE1-B9E9-0654008EB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1747" y="1124761"/>
                <a:ext cx="1223250" cy="964605"/>
                <a:chOff x="3243122" y="2874485"/>
                <a:chExt cx="1223250" cy="964605"/>
              </a:xfrm>
              <a:grpFill/>
            </p:grpSpPr>
            <p:sp>
              <p:nvSpPr>
                <p:cNvPr id="118" name="任意多边形 122">
                  <a:extLst>
                    <a:ext uri="{FF2B5EF4-FFF2-40B4-BE49-F238E27FC236}">
                      <a16:creationId xmlns="" xmlns:a16="http://schemas.microsoft.com/office/drawing/2014/main" id="{7FA0063A-F11C-4676-BCE6-1A1B3ED55CF2}"/>
                    </a:ext>
                  </a:extLst>
                </p:cNvPr>
                <p:cNvSpPr/>
                <p:nvPr/>
              </p:nvSpPr>
              <p:spPr>
                <a:xfrm>
                  <a:off x="3243122" y="2874485"/>
                  <a:ext cx="1223250" cy="964605"/>
                </a:xfrm>
                <a:custGeom>
                  <a:avLst/>
                  <a:gdLst>
                    <a:gd name="connsiteX0" fmla="*/ 584616 w 1244505"/>
                    <a:gd name="connsiteY0" fmla="*/ 513816 h 978511"/>
                    <a:gd name="connsiteX1" fmla="*/ 0 w 1244505"/>
                    <a:gd name="connsiteY1" fmla="*/ 423875 h 978511"/>
                    <a:gd name="connsiteX2" fmla="*/ 179882 w 1244505"/>
                    <a:gd name="connsiteY2" fmla="*/ 199022 h 978511"/>
                    <a:gd name="connsiteX3" fmla="*/ 674557 w 1244505"/>
                    <a:gd name="connsiteY3" fmla="*/ 423875 h 978511"/>
                    <a:gd name="connsiteX4" fmla="*/ 734518 w 1244505"/>
                    <a:gd name="connsiteY4" fmla="*/ 184032 h 978511"/>
                    <a:gd name="connsiteX5" fmla="*/ 944380 w 1244505"/>
                    <a:gd name="connsiteY5" fmla="*/ 4150 h 978511"/>
                    <a:gd name="connsiteX6" fmla="*/ 1244183 w 1244505"/>
                    <a:gd name="connsiteY6" fmla="*/ 363914 h 978511"/>
                    <a:gd name="connsiteX7" fmla="*/ 884419 w 1244505"/>
                    <a:gd name="connsiteY7" fmla="*/ 513816 h 978511"/>
                    <a:gd name="connsiteX8" fmla="*/ 1199213 w 1244505"/>
                    <a:gd name="connsiteY8" fmla="*/ 723678 h 978511"/>
                    <a:gd name="connsiteX9" fmla="*/ 944380 w 1244505"/>
                    <a:gd name="connsiteY9" fmla="*/ 978511 h 978511"/>
                    <a:gd name="connsiteX10" fmla="*/ 719528 w 1244505"/>
                    <a:gd name="connsiteY10" fmla="*/ 723678 h 978511"/>
                    <a:gd name="connsiteX11" fmla="*/ 299803 w 1244505"/>
                    <a:gd name="connsiteY11" fmla="*/ 903560 h 978511"/>
                    <a:gd name="connsiteX12" fmla="*/ 74951 w 1244505"/>
                    <a:gd name="connsiteY12" fmla="*/ 738668 h 978511"/>
                    <a:gd name="connsiteX13" fmla="*/ 719528 w 1244505"/>
                    <a:gd name="connsiteY13" fmla="*/ 558786 h 978511"/>
                    <a:gd name="connsiteX0-1" fmla="*/ 584616 w 1246893"/>
                    <a:gd name="connsiteY0-2" fmla="*/ 502981 h 967676"/>
                    <a:gd name="connsiteX1-3" fmla="*/ 0 w 1246893"/>
                    <a:gd name="connsiteY1-4" fmla="*/ 413040 h 967676"/>
                    <a:gd name="connsiteX2-5" fmla="*/ 179882 w 1246893"/>
                    <a:gd name="connsiteY2-6" fmla="*/ 188187 h 967676"/>
                    <a:gd name="connsiteX3-7" fmla="*/ 674557 w 1246893"/>
                    <a:gd name="connsiteY3-8" fmla="*/ 413040 h 967676"/>
                    <a:gd name="connsiteX4-9" fmla="*/ 734518 w 1246893"/>
                    <a:gd name="connsiteY4-10" fmla="*/ 173197 h 967676"/>
                    <a:gd name="connsiteX5-11" fmla="*/ 1033049 w 1246893"/>
                    <a:gd name="connsiteY5-12" fmla="*/ 4398 h 967676"/>
                    <a:gd name="connsiteX6-13" fmla="*/ 1244183 w 1246893"/>
                    <a:gd name="connsiteY6-14" fmla="*/ 353079 h 967676"/>
                    <a:gd name="connsiteX7-15" fmla="*/ 884419 w 1246893"/>
                    <a:gd name="connsiteY7-16" fmla="*/ 502981 h 967676"/>
                    <a:gd name="connsiteX8-17" fmla="*/ 1199213 w 1246893"/>
                    <a:gd name="connsiteY8-18" fmla="*/ 712843 h 967676"/>
                    <a:gd name="connsiteX9-19" fmla="*/ 944380 w 1246893"/>
                    <a:gd name="connsiteY9-20" fmla="*/ 967676 h 967676"/>
                    <a:gd name="connsiteX10-21" fmla="*/ 719528 w 1246893"/>
                    <a:gd name="connsiteY10-22" fmla="*/ 712843 h 967676"/>
                    <a:gd name="connsiteX11-23" fmla="*/ 299803 w 1246893"/>
                    <a:gd name="connsiteY11-24" fmla="*/ 892725 h 967676"/>
                    <a:gd name="connsiteX12-25" fmla="*/ 74951 w 1246893"/>
                    <a:gd name="connsiteY12-26" fmla="*/ 727833 h 967676"/>
                    <a:gd name="connsiteX13-27" fmla="*/ 719528 w 1246893"/>
                    <a:gd name="connsiteY13-28" fmla="*/ 547951 h 967676"/>
                    <a:gd name="connsiteX0-29" fmla="*/ 584616 w 1250361"/>
                    <a:gd name="connsiteY0-30" fmla="*/ 505914 h 970609"/>
                    <a:gd name="connsiteX1-31" fmla="*/ 0 w 1250361"/>
                    <a:gd name="connsiteY1-32" fmla="*/ 415973 h 970609"/>
                    <a:gd name="connsiteX2-33" fmla="*/ 179882 w 1250361"/>
                    <a:gd name="connsiteY2-34" fmla="*/ 191120 h 970609"/>
                    <a:gd name="connsiteX3-35" fmla="*/ 674557 w 1250361"/>
                    <a:gd name="connsiteY3-36" fmla="*/ 415973 h 970609"/>
                    <a:gd name="connsiteX4-37" fmla="*/ 734518 w 1250361"/>
                    <a:gd name="connsiteY4-38" fmla="*/ 176130 h 970609"/>
                    <a:gd name="connsiteX5-39" fmla="*/ 1033049 w 1250361"/>
                    <a:gd name="connsiteY5-40" fmla="*/ 7331 h 970609"/>
                    <a:gd name="connsiteX6-41" fmla="*/ 1244183 w 1250361"/>
                    <a:gd name="connsiteY6-42" fmla="*/ 356012 h 970609"/>
                    <a:gd name="connsiteX7-43" fmla="*/ 884419 w 1250361"/>
                    <a:gd name="connsiteY7-44" fmla="*/ 505914 h 970609"/>
                    <a:gd name="connsiteX8-45" fmla="*/ 1199213 w 1250361"/>
                    <a:gd name="connsiteY8-46" fmla="*/ 715776 h 970609"/>
                    <a:gd name="connsiteX9-47" fmla="*/ 944380 w 1250361"/>
                    <a:gd name="connsiteY9-48" fmla="*/ 970609 h 970609"/>
                    <a:gd name="connsiteX10-49" fmla="*/ 719528 w 1250361"/>
                    <a:gd name="connsiteY10-50" fmla="*/ 715776 h 970609"/>
                    <a:gd name="connsiteX11-51" fmla="*/ 299803 w 1250361"/>
                    <a:gd name="connsiteY11-52" fmla="*/ 895658 h 970609"/>
                    <a:gd name="connsiteX12-53" fmla="*/ 74951 w 1250361"/>
                    <a:gd name="connsiteY12-54" fmla="*/ 730766 h 970609"/>
                    <a:gd name="connsiteX13-55" fmla="*/ 719528 w 1250361"/>
                    <a:gd name="connsiteY13-56" fmla="*/ 550884 h 970609"/>
                    <a:gd name="connsiteX0-57" fmla="*/ 584616 w 1219605"/>
                    <a:gd name="connsiteY0-58" fmla="*/ 503672 h 968367"/>
                    <a:gd name="connsiteX1-59" fmla="*/ 0 w 1219605"/>
                    <a:gd name="connsiteY1-60" fmla="*/ 413731 h 968367"/>
                    <a:gd name="connsiteX2-61" fmla="*/ 179882 w 1219605"/>
                    <a:gd name="connsiteY2-62" fmla="*/ 188878 h 968367"/>
                    <a:gd name="connsiteX3-63" fmla="*/ 674557 w 1219605"/>
                    <a:gd name="connsiteY3-64" fmla="*/ 413731 h 968367"/>
                    <a:gd name="connsiteX4-65" fmla="*/ 734518 w 1219605"/>
                    <a:gd name="connsiteY4-66" fmla="*/ 173888 h 968367"/>
                    <a:gd name="connsiteX5-67" fmla="*/ 1033049 w 1219605"/>
                    <a:gd name="connsiteY5-68" fmla="*/ 5089 h 968367"/>
                    <a:gd name="connsiteX6-69" fmla="*/ 1216474 w 1219605"/>
                    <a:gd name="connsiteY6-70" fmla="*/ 370395 h 968367"/>
                    <a:gd name="connsiteX7-71" fmla="*/ 884419 w 1219605"/>
                    <a:gd name="connsiteY7-72" fmla="*/ 503672 h 968367"/>
                    <a:gd name="connsiteX8-73" fmla="*/ 1199213 w 1219605"/>
                    <a:gd name="connsiteY8-74" fmla="*/ 713534 h 968367"/>
                    <a:gd name="connsiteX9-75" fmla="*/ 944380 w 1219605"/>
                    <a:gd name="connsiteY9-76" fmla="*/ 968367 h 968367"/>
                    <a:gd name="connsiteX10-77" fmla="*/ 719528 w 1219605"/>
                    <a:gd name="connsiteY10-78" fmla="*/ 713534 h 968367"/>
                    <a:gd name="connsiteX11-79" fmla="*/ 299803 w 1219605"/>
                    <a:gd name="connsiteY11-80" fmla="*/ 893416 h 968367"/>
                    <a:gd name="connsiteX12-81" fmla="*/ 74951 w 1219605"/>
                    <a:gd name="connsiteY12-82" fmla="*/ 728524 h 968367"/>
                    <a:gd name="connsiteX13-83" fmla="*/ 719528 w 1219605"/>
                    <a:gd name="connsiteY13-84" fmla="*/ 548642 h 968367"/>
                    <a:gd name="connsiteX0-85" fmla="*/ 584616 w 1223250"/>
                    <a:gd name="connsiteY0-86" fmla="*/ 499287 h 963982"/>
                    <a:gd name="connsiteX1-87" fmla="*/ 0 w 1223250"/>
                    <a:gd name="connsiteY1-88" fmla="*/ 409346 h 963982"/>
                    <a:gd name="connsiteX2-89" fmla="*/ 179882 w 1223250"/>
                    <a:gd name="connsiteY2-90" fmla="*/ 184493 h 963982"/>
                    <a:gd name="connsiteX3-91" fmla="*/ 674557 w 1223250"/>
                    <a:gd name="connsiteY3-92" fmla="*/ 409346 h 963982"/>
                    <a:gd name="connsiteX4-93" fmla="*/ 734518 w 1223250"/>
                    <a:gd name="connsiteY4-94" fmla="*/ 169503 h 963982"/>
                    <a:gd name="connsiteX5-95" fmla="*/ 1033049 w 1223250"/>
                    <a:gd name="connsiteY5-96" fmla="*/ 704 h 963982"/>
                    <a:gd name="connsiteX6-97" fmla="*/ 1216474 w 1223250"/>
                    <a:gd name="connsiteY6-98" fmla="*/ 366010 h 963982"/>
                    <a:gd name="connsiteX7-99" fmla="*/ 884419 w 1223250"/>
                    <a:gd name="connsiteY7-100" fmla="*/ 499287 h 963982"/>
                    <a:gd name="connsiteX8-101" fmla="*/ 1199213 w 1223250"/>
                    <a:gd name="connsiteY8-102" fmla="*/ 709149 h 963982"/>
                    <a:gd name="connsiteX9-103" fmla="*/ 944380 w 1223250"/>
                    <a:gd name="connsiteY9-104" fmla="*/ 963982 h 963982"/>
                    <a:gd name="connsiteX10-105" fmla="*/ 719528 w 1223250"/>
                    <a:gd name="connsiteY10-106" fmla="*/ 709149 h 963982"/>
                    <a:gd name="connsiteX11-107" fmla="*/ 299803 w 1223250"/>
                    <a:gd name="connsiteY11-108" fmla="*/ 889031 h 963982"/>
                    <a:gd name="connsiteX12-109" fmla="*/ 74951 w 1223250"/>
                    <a:gd name="connsiteY12-110" fmla="*/ 724139 h 963982"/>
                    <a:gd name="connsiteX13-111" fmla="*/ 719528 w 1223250"/>
                    <a:gd name="connsiteY13-112" fmla="*/ 544257 h 963982"/>
                    <a:gd name="connsiteX0-113" fmla="*/ 584616 w 1223250"/>
                    <a:gd name="connsiteY0-114" fmla="*/ 499287 h 963982"/>
                    <a:gd name="connsiteX1-115" fmla="*/ 0 w 1223250"/>
                    <a:gd name="connsiteY1-116" fmla="*/ 409346 h 963982"/>
                    <a:gd name="connsiteX2-117" fmla="*/ 179882 w 1223250"/>
                    <a:gd name="connsiteY2-118" fmla="*/ 184493 h 963982"/>
                    <a:gd name="connsiteX3-119" fmla="*/ 674557 w 1223250"/>
                    <a:gd name="connsiteY3-120" fmla="*/ 409346 h 963982"/>
                    <a:gd name="connsiteX4-121" fmla="*/ 734518 w 1223250"/>
                    <a:gd name="connsiteY4-122" fmla="*/ 169503 h 963982"/>
                    <a:gd name="connsiteX5-123" fmla="*/ 1033049 w 1223250"/>
                    <a:gd name="connsiteY5-124" fmla="*/ 704 h 963982"/>
                    <a:gd name="connsiteX6-125" fmla="*/ 1216474 w 1223250"/>
                    <a:gd name="connsiteY6-126" fmla="*/ 366010 h 963982"/>
                    <a:gd name="connsiteX7-127" fmla="*/ 884419 w 1223250"/>
                    <a:gd name="connsiteY7-128" fmla="*/ 499287 h 963982"/>
                    <a:gd name="connsiteX8-129" fmla="*/ 1199213 w 1223250"/>
                    <a:gd name="connsiteY8-130" fmla="*/ 709149 h 963982"/>
                    <a:gd name="connsiteX9-131" fmla="*/ 944380 w 1223250"/>
                    <a:gd name="connsiteY9-132" fmla="*/ 963982 h 963982"/>
                    <a:gd name="connsiteX10-133" fmla="*/ 719528 w 1223250"/>
                    <a:gd name="connsiteY10-134" fmla="*/ 709149 h 963982"/>
                    <a:gd name="connsiteX11-135" fmla="*/ 299803 w 1223250"/>
                    <a:gd name="connsiteY11-136" fmla="*/ 889031 h 963982"/>
                    <a:gd name="connsiteX12-137" fmla="*/ 74951 w 1223250"/>
                    <a:gd name="connsiteY12-138" fmla="*/ 724139 h 963982"/>
                    <a:gd name="connsiteX13-139" fmla="*/ 719528 w 1223250"/>
                    <a:gd name="connsiteY13-140" fmla="*/ 544257 h 963982"/>
                    <a:gd name="connsiteX0-141" fmla="*/ 584616 w 1223250"/>
                    <a:gd name="connsiteY0-142" fmla="*/ 499287 h 963982"/>
                    <a:gd name="connsiteX1-143" fmla="*/ 0 w 1223250"/>
                    <a:gd name="connsiteY1-144" fmla="*/ 409346 h 963982"/>
                    <a:gd name="connsiteX2-145" fmla="*/ 179882 w 1223250"/>
                    <a:gd name="connsiteY2-146" fmla="*/ 184493 h 963982"/>
                    <a:gd name="connsiteX3-147" fmla="*/ 674557 w 1223250"/>
                    <a:gd name="connsiteY3-148" fmla="*/ 409346 h 963982"/>
                    <a:gd name="connsiteX4-149" fmla="*/ 734518 w 1223250"/>
                    <a:gd name="connsiteY4-150" fmla="*/ 169503 h 963982"/>
                    <a:gd name="connsiteX5-151" fmla="*/ 1033049 w 1223250"/>
                    <a:gd name="connsiteY5-152" fmla="*/ 704 h 963982"/>
                    <a:gd name="connsiteX6-153" fmla="*/ 1216474 w 1223250"/>
                    <a:gd name="connsiteY6-154" fmla="*/ 366010 h 963982"/>
                    <a:gd name="connsiteX7-155" fmla="*/ 884419 w 1223250"/>
                    <a:gd name="connsiteY7-156" fmla="*/ 499287 h 963982"/>
                    <a:gd name="connsiteX8-157" fmla="*/ 1199213 w 1223250"/>
                    <a:gd name="connsiteY8-158" fmla="*/ 709149 h 963982"/>
                    <a:gd name="connsiteX9-159" fmla="*/ 944380 w 1223250"/>
                    <a:gd name="connsiteY9-160" fmla="*/ 963982 h 963982"/>
                    <a:gd name="connsiteX10-161" fmla="*/ 719528 w 1223250"/>
                    <a:gd name="connsiteY10-162" fmla="*/ 709149 h 963982"/>
                    <a:gd name="connsiteX11-163" fmla="*/ 299803 w 1223250"/>
                    <a:gd name="connsiteY11-164" fmla="*/ 889031 h 963982"/>
                    <a:gd name="connsiteX12-165" fmla="*/ 74951 w 1223250"/>
                    <a:gd name="connsiteY12-166" fmla="*/ 724139 h 963982"/>
                    <a:gd name="connsiteX13-167" fmla="*/ 719528 w 1223250"/>
                    <a:gd name="connsiteY13-168" fmla="*/ 544257 h 963982"/>
                    <a:gd name="connsiteX0-169" fmla="*/ 584616 w 1223250"/>
                    <a:gd name="connsiteY0-170" fmla="*/ 499287 h 964450"/>
                    <a:gd name="connsiteX1-171" fmla="*/ 0 w 1223250"/>
                    <a:gd name="connsiteY1-172" fmla="*/ 409346 h 964450"/>
                    <a:gd name="connsiteX2-173" fmla="*/ 179882 w 1223250"/>
                    <a:gd name="connsiteY2-174" fmla="*/ 184493 h 964450"/>
                    <a:gd name="connsiteX3-175" fmla="*/ 674557 w 1223250"/>
                    <a:gd name="connsiteY3-176" fmla="*/ 409346 h 964450"/>
                    <a:gd name="connsiteX4-177" fmla="*/ 734518 w 1223250"/>
                    <a:gd name="connsiteY4-178" fmla="*/ 169503 h 964450"/>
                    <a:gd name="connsiteX5-179" fmla="*/ 1033049 w 1223250"/>
                    <a:gd name="connsiteY5-180" fmla="*/ 704 h 964450"/>
                    <a:gd name="connsiteX6-181" fmla="*/ 1216474 w 1223250"/>
                    <a:gd name="connsiteY6-182" fmla="*/ 366010 h 964450"/>
                    <a:gd name="connsiteX7-183" fmla="*/ 884419 w 1223250"/>
                    <a:gd name="connsiteY7-184" fmla="*/ 499287 h 964450"/>
                    <a:gd name="connsiteX8-185" fmla="*/ 1199213 w 1223250"/>
                    <a:gd name="connsiteY8-186" fmla="*/ 709149 h 964450"/>
                    <a:gd name="connsiteX9-187" fmla="*/ 944380 w 1223250"/>
                    <a:gd name="connsiteY9-188" fmla="*/ 963982 h 964450"/>
                    <a:gd name="connsiteX10-189" fmla="*/ 719528 w 1223250"/>
                    <a:gd name="connsiteY10-190" fmla="*/ 709149 h 964450"/>
                    <a:gd name="connsiteX11-191" fmla="*/ 299803 w 1223250"/>
                    <a:gd name="connsiteY11-192" fmla="*/ 889031 h 964450"/>
                    <a:gd name="connsiteX12-193" fmla="*/ 74951 w 1223250"/>
                    <a:gd name="connsiteY12-194" fmla="*/ 724139 h 964450"/>
                    <a:gd name="connsiteX13-195" fmla="*/ 719528 w 1223250"/>
                    <a:gd name="connsiteY13-196" fmla="*/ 544257 h 964450"/>
                    <a:gd name="connsiteX0-197" fmla="*/ 584616 w 1223250"/>
                    <a:gd name="connsiteY0-198" fmla="*/ 499287 h 964605"/>
                    <a:gd name="connsiteX1-199" fmla="*/ 0 w 1223250"/>
                    <a:gd name="connsiteY1-200" fmla="*/ 409346 h 964605"/>
                    <a:gd name="connsiteX2-201" fmla="*/ 179882 w 1223250"/>
                    <a:gd name="connsiteY2-202" fmla="*/ 184493 h 964605"/>
                    <a:gd name="connsiteX3-203" fmla="*/ 674557 w 1223250"/>
                    <a:gd name="connsiteY3-204" fmla="*/ 409346 h 964605"/>
                    <a:gd name="connsiteX4-205" fmla="*/ 734518 w 1223250"/>
                    <a:gd name="connsiteY4-206" fmla="*/ 169503 h 964605"/>
                    <a:gd name="connsiteX5-207" fmla="*/ 1033049 w 1223250"/>
                    <a:gd name="connsiteY5-208" fmla="*/ 704 h 964605"/>
                    <a:gd name="connsiteX6-209" fmla="*/ 1216474 w 1223250"/>
                    <a:gd name="connsiteY6-210" fmla="*/ 366010 h 964605"/>
                    <a:gd name="connsiteX7-211" fmla="*/ 884419 w 1223250"/>
                    <a:gd name="connsiteY7-212" fmla="*/ 499287 h 964605"/>
                    <a:gd name="connsiteX8-213" fmla="*/ 1199213 w 1223250"/>
                    <a:gd name="connsiteY8-214" fmla="*/ 709149 h 964605"/>
                    <a:gd name="connsiteX9-215" fmla="*/ 944380 w 1223250"/>
                    <a:gd name="connsiteY9-216" fmla="*/ 963982 h 964605"/>
                    <a:gd name="connsiteX10-217" fmla="*/ 719528 w 1223250"/>
                    <a:gd name="connsiteY10-218" fmla="*/ 709149 h 964605"/>
                    <a:gd name="connsiteX11-219" fmla="*/ 299803 w 1223250"/>
                    <a:gd name="connsiteY11-220" fmla="*/ 889031 h 964605"/>
                    <a:gd name="connsiteX12-221" fmla="*/ 74951 w 1223250"/>
                    <a:gd name="connsiteY12-222" fmla="*/ 724139 h 964605"/>
                    <a:gd name="connsiteX13-223" fmla="*/ 719528 w 1223250"/>
                    <a:gd name="connsiteY13-224" fmla="*/ 544257 h 964605"/>
                    <a:gd name="connsiteX0-225" fmla="*/ 584616 w 1223250"/>
                    <a:gd name="connsiteY0-226" fmla="*/ 499287 h 964605"/>
                    <a:gd name="connsiteX1-227" fmla="*/ 0 w 1223250"/>
                    <a:gd name="connsiteY1-228" fmla="*/ 409346 h 964605"/>
                    <a:gd name="connsiteX2-229" fmla="*/ 179882 w 1223250"/>
                    <a:gd name="connsiteY2-230" fmla="*/ 184493 h 964605"/>
                    <a:gd name="connsiteX3-231" fmla="*/ 674557 w 1223250"/>
                    <a:gd name="connsiteY3-232" fmla="*/ 409346 h 964605"/>
                    <a:gd name="connsiteX4-233" fmla="*/ 734518 w 1223250"/>
                    <a:gd name="connsiteY4-234" fmla="*/ 169503 h 964605"/>
                    <a:gd name="connsiteX5-235" fmla="*/ 1033049 w 1223250"/>
                    <a:gd name="connsiteY5-236" fmla="*/ 704 h 964605"/>
                    <a:gd name="connsiteX6-237" fmla="*/ 1216474 w 1223250"/>
                    <a:gd name="connsiteY6-238" fmla="*/ 366010 h 964605"/>
                    <a:gd name="connsiteX7-239" fmla="*/ 884419 w 1223250"/>
                    <a:gd name="connsiteY7-240" fmla="*/ 499287 h 964605"/>
                    <a:gd name="connsiteX8-241" fmla="*/ 1199213 w 1223250"/>
                    <a:gd name="connsiteY8-242" fmla="*/ 709149 h 964605"/>
                    <a:gd name="connsiteX9-243" fmla="*/ 944380 w 1223250"/>
                    <a:gd name="connsiteY9-244" fmla="*/ 963982 h 964605"/>
                    <a:gd name="connsiteX10-245" fmla="*/ 719528 w 1223250"/>
                    <a:gd name="connsiteY10-246" fmla="*/ 709149 h 964605"/>
                    <a:gd name="connsiteX11-247" fmla="*/ 299803 w 1223250"/>
                    <a:gd name="connsiteY11-248" fmla="*/ 889031 h 964605"/>
                    <a:gd name="connsiteX12-249" fmla="*/ 74951 w 1223250"/>
                    <a:gd name="connsiteY12-250" fmla="*/ 724139 h 964605"/>
                    <a:gd name="connsiteX13-251" fmla="*/ 719528 w 1223250"/>
                    <a:gd name="connsiteY13-252" fmla="*/ 544257 h 964605"/>
                    <a:gd name="connsiteX0-253" fmla="*/ 584616 w 1223250"/>
                    <a:gd name="connsiteY0-254" fmla="*/ 499287 h 964605"/>
                    <a:gd name="connsiteX1-255" fmla="*/ 0 w 1223250"/>
                    <a:gd name="connsiteY1-256" fmla="*/ 409346 h 964605"/>
                    <a:gd name="connsiteX2-257" fmla="*/ 179882 w 1223250"/>
                    <a:gd name="connsiteY2-258" fmla="*/ 184493 h 964605"/>
                    <a:gd name="connsiteX3-259" fmla="*/ 674557 w 1223250"/>
                    <a:gd name="connsiteY3-260" fmla="*/ 409346 h 964605"/>
                    <a:gd name="connsiteX4-261" fmla="*/ 734518 w 1223250"/>
                    <a:gd name="connsiteY4-262" fmla="*/ 169503 h 964605"/>
                    <a:gd name="connsiteX5-263" fmla="*/ 1033049 w 1223250"/>
                    <a:gd name="connsiteY5-264" fmla="*/ 704 h 964605"/>
                    <a:gd name="connsiteX6-265" fmla="*/ 1216474 w 1223250"/>
                    <a:gd name="connsiteY6-266" fmla="*/ 366010 h 964605"/>
                    <a:gd name="connsiteX7-267" fmla="*/ 884419 w 1223250"/>
                    <a:gd name="connsiteY7-268" fmla="*/ 499287 h 964605"/>
                    <a:gd name="connsiteX8-269" fmla="*/ 1199213 w 1223250"/>
                    <a:gd name="connsiteY8-270" fmla="*/ 709149 h 964605"/>
                    <a:gd name="connsiteX9-271" fmla="*/ 944380 w 1223250"/>
                    <a:gd name="connsiteY9-272" fmla="*/ 963982 h 964605"/>
                    <a:gd name="connsiteX10-273" fmla="*/ 719528 w 1223250"/>
                    <a:gd name="connsiteY10-274" fmla="*/ 709149 h 964605"/>
                    <a:gd name="connsiteX11-275" fmla="*/ 299803 w 1223250"/>
                    <a:gd name="connsiteY11-276" fmla="*/ 889031 h 964605"/>
                    <a:gd name="connsiteX12-277" fmla="*/ 74951 w 1223250"/>
                    <a:gd name="connsiteY12-278" fmla="*/ 724139 h 964605"/>
                    <a:gd name="connsiteX13-279" fmla="*/ 630318 w 1223250"/>
                    <a:gd name="connsiteY13-280" fmla="*/ 575481 h 964605"/>
                    <a:gd name="connsiteX0-281" fmla="*/ 584616 w 1223250"/>
                    <a:gd name="connsiteY0-282" fmla="*/ 499287 h 964605"/>
                    <a:gd name="connsiteX1-283" fmla="*/ 0 w 1223250"/>
                    <a:gd name="connsiteY1-284" fmla="*/ 409346 h 964605"/>
                    <a:gd name="connsiteX2-285" fmla="*/ 179882 w 1223250"/>
                    <a:gd name="connsiteY2-286" fmla="*/ 184493 h 964605"/>
                    <a:gd name="connsiteX3-287" fmla="*/ 674557 w 1223250"/>
                    <a:gd name="connsiteY3-288" fmla="*/ 409346 h 964605"/>
                    <a:gd name="connsiteX4-289" fmla="*/ 734518 w 1223250"/>
                    <a:gd name="connsiteY4-290" fmla="*/ 169503 h 964605"/>
                    <a:gd name="connsiteX5-291" fmla="*/ 1033049 w 1223250"/>
                    <a:gd name="connsiteY5-292" fmla="*/ 704 h 964605"/>
                    <a:gd name="connsiteX6-293" fmla="*/ 1216474 w 1223250"/>
                    <a:gd name="connsiteY6-294" fmla="*/ 366010 h 964605"/>
                    <a:gd name="connsiteX7-295" fmla="*/ 884419 w 1223250"/>
                    <a:gd name="connsiteY7-296" fmla="*/ 499287 h 964605"/>
                    <a:gd name="connsiteX8-297" fmla="*/ 1199213 w 1223250"/>
                    <a:gd name="connsiteY8-298" fmla="*/ 709149 h 964605"/>
                    <a:gd name="connsiteX9-299" fmla="*/ 944380 w 1223250"/>
                    <a:gd name="connsiteY9-300" fmla="*/ 963982 h 964605"/>
                    <a:gd name="connsiteX10-301" fmla="*/ 719528 w 1223250"/>
                    <a:gd name="connsiteY10-302" fmla="*/ 709149 h 964605"/>
                    <a:gd name="connsiteX11-303" fmla="*/ 299803 w 1223250"/>
                    <a:gd name="connsiteY11-304" fmla="*/ 889031 h 964605"/>
                    <a:gd name="connsiteX12-305" fmla="*/ 74951 w 1223250"/>
                    <a:gd name="connsiteY12-306" fmla="*/ 724139 h 964605"/>
                    <a:gd name="connsiteX13-307" fmla="*/ 630318 w 1223250"/>
                    <a:gd name="connsiteY13-308" fmla="*/ 562099 h 964605"/>
                    <a:gd name="connsiteX0-309" fmla="*/ 629221 w 1223250"/>
                    <a:gd name="connsiteY0-310" fmla="*/ 517129 h 964605"/>
                    <a:gd name="connsiteX1-311" fmla="*/ 0 w 1223250"/>
                    <a:gd name="connsiteY1-312" fmla="*/ 409346 h 964605"/>
                    <a:gd name="connsiteX2-313" fmla="*/ 179882 w 1223250"/>
                    <a:gd name="connsiteY2-314" fmla="*/ 184493 h 964605"/>
                    <a:gd name="connsiteX3-315" fmla="*/ 674557 w 1223250"/>
                    <a:gd name="connsiteY3-316" fmla="*/ 409346 h 964605"/>
                    <a:gd name="connsiteX4-317" fmla="*/ 734518 w 1223250"/>
                    <a:gd name="connsiteY4-318" fmla="*/ 169503 h 964605"/>
                    <a:gd name="connsiteX5-319" fmla="*/ 1033049 w 1223250"/>
                    <a:gd name="connsiteY5-320" fmla="*/ 704 h 964605"/>
                    <a:gd name="connsiteX6-321" fmla="*/ 1216474 w 1223250"/>
                    <a:gd name="connsiteY6-322" fmla="*/ 366010 h 964605"/>
                    <a:gd name="connsiteX7-323" fmla="*/ 884419 w 1223250"/>
                    <a:gd name="connsiteY7-324" fmla="*/ 499287 h 964605"/>
                    <a:gd name="connsiteX8-325" fmla="*/ 1199213 w 1223250"/>
                    <a:gd name="connsiteY8-326" fmla="*/ 709149 h 964605"/>
                    <a:gd name="connsiteX9-327" fmla="*/ 944380 w 1223250"/>
                    <a:gd name="connsiteY9-328" fmla="*/ 963982 h 964605"/>
                    <a:gd name="connsiteX10-329" fmla="*/ 719528 w 1223250"/>
                    <a:gd name="connsiteY10-330" fmla="*/ 709149 h 964605"/>
                    <a:gd name="connsiteX11-331" fmla="*/ 299803 w 1223250"/>
                    <a:gd name="connsiteY11-332" fmla="*/ 889031 h 964605"/>
                    <a:gd name="connsiteX12-333" fmla="*/ 74951 w 1223250"/>
                    <a:gd name="connsiteY12-334" fmla="*/ 724139 h 964605"/>
                    <a:gd name="connsiteX13-335" fmla="*/ 630318 w 1223250"/>
                    <a:gd name="connsiteY13-336" fmla="*/ 562099 h 964605"/>
                    <a:gd name="connsiteX0-337" fmla="*/ 629221 w 1223250"/>
                    <a:gd name="connsiteY0-338" fmla="*/ 517129 h 964605"/>
                    <a:gd name="connsiteX1-339" fmla="*/ 0 w 1223250"/>
                    <a:gd name="connsiteY1-340" fmla="*/ 409346 h 964605"/>
                    <a:gd name="connsiteX2-341" fmla="*/ 179882 w 1223250"/>
                    <a:gd name="connsiteY2-342" fmla="*/ 184493 h 964605"/>
                    <a:gd name="connsiteX3-343" fmla="*/ 674557 w 1223250"/>
                    <a:gd name="connsiteY3-344" fmla="*/ 409346 h 964605"/>
                    <a:gd name="connsiteX4-345" fmla="*/ 734518 w 1223250"/>
                    <a:gd name="connsiteY4-346" fmla="*/ 169503 h 964605"/>
                    <a:gd name="connsiteX5-347" fmla="*/ 1033049 w 1223250"/>
                    <a:gd name="connsiteY5-348" fmla="*/ 704 h 964605"/>
                    <a:gd name="connsiteX6-349" fmla="*/ 1216474 w 1223250"/>
                    <a:gd name="connsiteY6-350" fmla="*/ 366010 h 964605"/>
                    <a:gd name="connsiteX7-351" fmla="*/ 884419 w 1223250"/>
                    <a:gd name="connsiteY7-352" fmla="*/ 499287 h 964605"/>
                    <a:gd name="connsiteX8-353" fmla="*/ 1199213 w 1223250"/>
                    <a:gd name="connsiteY8-354" fmla="*/ 709149 h 964605"/>
                    <a:gd name="connsiteX9-355" fmla="*/ 944380 w 1223250"/>
                    <a:gd name="connsiteY9-356" fmla="*/ 963982 h 964605"/>
                    <a:gd name="connsiteX10-357" fmla="*/ 719528 w 1223250"/>
                    <a:gd name="connsiteY10-358" fmla="*/ 709149 h 964605"/>
                    <a:gd name="connsiteX11-359" fmla="*/ 299803 w 1223250"/>
                    <a:gd name="connsiteY11-360" fmla="*/ 889031 h 964605"/>
                    <a:gd name="connsiteX12-361" fmla="*/ 74951 w 1223250"/>
                    <a:gd name="connsiteY12-362" fmla="*/ 724139 h 964605"/>
                    <a:gd name="connsiteX13-363" fmla="*/ 630318 w 1223250"/>
                    <a:gd name="connsiteY13-364" fmla="*/ 562099 h 964605"/>
                    <a:gd name="connsiteX0-365" fmla="*/ 629221 w 1223250"/>
                    <a:gd name="connsiteY0-366" fmla="*/ 517129 h 964605"/>
                    <a:gd name="connsiteX1-367" fmla="*/ 0 w 1223250"/>
                    <a:gd name="connsiteY1-368" fmla="*/ 409346 h 964605"/>
                    <a:gd name="connsiteX2-369" fmla="*/ 179882 w 1223250"/>
                    <a:gd name="connsiteY2-370" fmla="*/ 184493 h 964605"/>
                    <a:gd name="connsiteX3-371" fmla="*/ 674557 w 1223250"/>
                    <a:gd name="connsiteY3-372" fmla="*/ 409346 h 964605"/>
                    <a:gd name="connsiteX4-373" fmla="*/ 734518 w 1223250"/>
                    <a:gd name="connsiteY4-374" fmla="*/ 169503 h 964605"/>
                    <a:gd name="connsiteX5-375" fmla="*/ 1033049 w 1223250"/>
                    <a:gd name="connsiteY5-376" fmla="*/ 704 h 964605"/>
                    <a:gd name="connsiteX6-377" fmla="*/ 1216474 w 1223250"/>
                    <a:gd name="connsiteY6-378" fmla="*/ 366010 h 964605"/>
                    <a:gd name="connsiteX7-379" fmla="*/ 884419 w 1223250"/>
                    <a:gd name="connsiteY7-380" fmla="*/ 499287 h 964605"/>
                    <a:gd name="connsiteX8-381" fmla="*/ 1199213 w 1223250"/>
                    <a:gd name="connsiteY8-382" fmla="*/ 709149 h 964605"/>
                    <a:gd name="connsiteX9-383" fmla="*/ 944380 w 1223250"/>
                    <a:gd name="connsiteY9-384" fmla="*/ 963982 h 964605"/>
                    <a:gd name="connsiteX10-385" fmla="*/ 719528 w 1223250"/>
                    <a:gd name="connsiteY10-386" fmla="*/ 709149 h 964605"/>
                    <a:gd name="connsiteX11-387" fmla="*/ 299803 w 1223250"/>
                    <a:gd name="connsiteY11-388" fmla="*/ 889031 h 964605"/>
                    <a:gd name="connsiteX12-389" fmla="*/ 74951 w 1223250"/>
                    <a:gd name="connsiteY12-390" fmla="*/ 724139 h 964605"/>
                    <a:gd name="connsiteX13-391" fmla="*/ 630318 w 1223250"/>
                    <a:gd name="connsiteY13-392" fmla="*/ 562099 h 964605"/>
                    <a:gd name="connsiteX0-393" fmla="*/ 629221 w 1223250"/>
                    <a:gd name="connsiteY0-394" fmla="*/ 517129 h 964605"/>
                    <a:gd name="connsiteX1-395" fmla="*/ 0 w 1223250"/>
                    <a:gd name="connsiteY1-396" fmla="*/ 409346 h 964605"/>
                    <a:gd name="connsiteX2-397" fmla="*/ 179882 w 1223250"/>
                    <a:gd name="connsiteY2-398" fmla="*/ 184493 h 964605"/>
                    <a:gd name="connsiteX3-399" fmla="*/ 674557 w 1223250"/>
                    <a:gd name="connsiteY3-400" fmla="*/ 409346 h 964605"/>
                    <a:gd name="connsiteX4-401" fmla="*/ 734518 w 1223250"/>
                    <a:gd name="connsiteY4-402" fmla="*/ 169503 h 964605"/>
                    <a:gd name="connsiteX5-403" fmla="*/ 1033049 w 1223250"/>
                    <a:gd name="connsiteY5-404" fmla="*/ 704 h 964605"/>
                    <a:gd name="connsiteX6-405" fmla="*/ 1216474 w 1223250"/>
                    <a:gd name="connsiteY6-406" fmla="*/ 366010 h 964605"/>
                    <a:gd name="connsiteX7-407" fmla="*/ 884419 w 1223250"/>
                    <a:gd name="connsiteY7-408" fmla="*/ 499287 h 964605"/>
                    <a:gd name="connsiteX8-409" fmla="*/ 1199213 w 1223250"/>
                    <a:gd name="connsiteY8-410" fmla="*/ 709149 h 964605"/>
                    <a:gd name="connsiteX9-411" fmla="*/ 944380 w 1223250"/>
                    <a:gd name="connsiteY9-412" fmla="*/ 963982 h 964605"/>
                    <a:gd name="connsiteX10-413" fmla="*/ 719528 w 1223250"/>
                    <a:gd name="connsiteY10-414" fmla="*/ 709149 h 964605"/>
                    <a:gd name="connsiteX11-415" fmla="*/ 299803 w 1223250"/>
                    <a:gd name="connsiteY11-416" fmla="*/ 889031 h 964605"/>
                    <a:gd name="connsiteX12-417" fmla="*/ 74951 w 1223250"/>
                    <a:gd name="connsiteY12-418" fmla="*/ 724139 h 964605"/>
                    <a:gd name="connsiteX0-419" fmla="*/ 629221 w 1223250"/>
                    <a:gd name="connsiteY0-420" fmla="*/ 517129 h 964605"/>
                    <a:gd name="connsiteX1-421" fmla="*/ 0 w 1223250"/>
                    <a:gd name="connsiteY1-422" fmla="*/ 409346 h 964605"/>
                    <a:gd name="connsiteX2-423" fmla="*/ 179882 w 1223250"/>
                    <a:gd name="connsiteY2-424" fmla="*/ 184493 h 964605"/>
                    <a:gd name="connsiteX3-425" fmla="*/ 674557 w 1223250"/>
                    <a:gd name="connsiteY3-426" fmla="*/ 409346 h 964605"/>
                    <a:gd name="connsiteX4-427" fmla="*/ 734518 w 1223250"/>
                    <a:gd name="connsiteY4-428" fmla="*/ 169503 h 964605"/>
                    <a:gd name="connsiteX5-429" fmla="*/ 1033049 w 1223250"/>
                    <a:gd name="connsiteY5-430" fmla="*/ 704 h 964605"/>
                    <a:gd name="connsiteX6-431" fmla="*/ 1216474 w 1223250"/>
                    <a:gd name="connsiteY6-432" fmla="*/ 366010 h 964605"/>
                    <a:gd name="connsiteX7-433" fmla="*/ 884419 w 1223250"/>
                    <a:gd name="connsiteY7-434" fmla="*/ 499287 h 964605"/>
                    <a:gd name="connsiteX8-435" fmla="*/ 1199213 w 1223250"/>
                    <a:gd name="connsiteY8-436" fmla="*/ 709149 h 964605"/>
                    <a:gd name="connsiteX9-437" fmla="*/ 944380 w 1223250"/>
                    <a:gd name="connsiteY9-438" fmla="*/ 963982 h 964605"/>
                    <a:gd name="connsiteX10-439" fmla="*/ 719528 w 1223250"/>
                    <a:gd name="connsiteY10-440" fmla="*/ 709149 h 964605"/>
                    <a:gd name="connsiteX11-441" fmla="*/ 299803 w 1223250"/>
                    <a:gd name="connsiteY11-442" fmla="*/ 889031 h 964605"/>
                    <a:gd name="connsiteX0-443" fmla="*/ 629221 w 1223250"/>
                    <a:gd name="connsiteY0-444" fmla="*/ 517129 h 964605"/>
                    <a:gd name="connsiteX1-445" fmla="*/ 0 w 1223250"/>
                    <a:gd name="connsiteY1-446" fmla="*/ 409346 h 964605"/>
                    <a:gd name="connsiteX2-447" fmla="*/ 179882 w 1223250"/>
                    <a:gd name="connsiteY2-448" fmla="*/ 184493 h 964605"/>
                    <a:gd name="connsiteX3-449" fmla="*/ 674557 w 1223250"/>
                    <a:gd name="connsiteY3-450" fmla="*/ 409346 h 964605"/>
                    <a:gd name="connsiteX4-451" fmla="*/ 734518 w 1223250"/>
                    <a:gd name="connsiteY4-452" fmla="*/ 169503 h 964605"/>
                    <a:gd name="connsiteX5-453" fmla="*/ 1033049 w 1223250"/>
                    <a:gd name="connsiteY5-454" fmla="*/ 704 h 964605"/>
                    <a:gd name="connsiteX6-455" fmla="*/ 1216474 w 1223250"/>
                    <a:gd name="connsiteY6-456" fmla="*/ 366010 h 964605"/>
                    <a:gd name="connsiteX7-457" fmla="*/ 884419 w 1223250"/>
                    <a:gd name="connsiteY7-458" fmla="*/ 499287 h 964605"/>
                    <a:gd name="connsiteX8-459" fmla="*/ 1199213 w 1223250"/>
                    <a:gd name="connsiteY8-460" fmla="*/ 709149 h 964605"/>
                    <a:gd name="connsiteX9-461" fmla="*/ 944380 w 1223250"/>
                    <a:gd name="connsiteY9-462" fmla="*/ 963982 h 964605"/>
                    <a:gd name="connsiteX10-463" fmla="*/ 719528 w 1223250"/>
                    <a:gd name="connsiteY10-464" fmla="*/ 709149 h 964605"/>
                  </a:gdLst>
                  <a:ahLst/>
                  <a:cxnLst>
                    <a:cxn ang="0">
                      <a:pos x="connsiteX0-443" y="connsiteY0-444"/>
                    </a:cxn>
                    <a:cxn ang="0">
                      <a:pos x="connsiteX1-445" y="connsiteY1-446"/>
                    </a:cxn>
                    <a:cxn ang="0">
                      <a:pos x="connsiteX2-447" y="connsiteY2-448"/>
                    </a:cxn>
                    <a:cxn ang="0">
                      <a:pos x="connsiteX3-449" y="connsiteY3-450"/>
                    </a:cxn>
                    <a:cxn ang="0">
                      <a:pos x="connsiteX4-451" y="connsiteY4-452"/>
                    </a:cxn>
                    <a:cxn ang="0">
                      <a:pos x="connsiteX5-453" y="connsiteY5-454"/>
                    </a:cxn>
                    <a:cxn ang="0">
                      <a:pos x="connsiteX6-455" y="connsiteY6-456"/>
                    </a:cxn>
                    <a:cxn ang="0">
                      <a:pos x="connsiteX7-457" y="connsiteY7-458"/>
                    </a:cxn>
                    <a:cxn ang="0">
                      <a:pos x="connsiteX8-459" y="connsiteY8-460"/>
                    </a:cxn>
                    <a:cxn ang="0">
                      <a:pos x="connsiteX9-461" y="connsiteY9-462"/>
                    </a:cxn>
                    <a:cxn ang="0">
                      <a:pos x="connsiteX10-463" y="connsiteY10-464"/>
                    </a:cxn>
                  </a:cxnLst>
                  <a:rect l="l" t="t" r="r" b="b"/>
                  <a:pathLst>
                    <a:path w="1223250" h="964605">
                      <a:moveTo>
                        <a:pt x="629221" y="517129"/>
                      </a:moveTo>
                      <a:cubicBezTo>
                        <a:pt x="369391" y="497142"/>
                        <a:pt x="167549" y="445932"/>
                        <a:pt x="0" y="409346"/>
                      </a:cubicBezTo>
                      <a:cubicBezTo>
                        <a:pt x="42119" y="316553"/>
                        <a:pt x="67456" y="184493"/>
                        <a:pt x="179882" y="184493"/>
                      </a:cubicBezTo>
                      <a:cubicBezTo>
                        <a:pt x="292308" y="184493"/>
                        <a:pt x="584616" y="391858"/>
                        <a:pt x="674557" y="409346"/>
                      </a:cubicBezTo>
                      <a:cubicBezTo>
                        <a:pt x="694544" y="329398"/>
                        <a:pt x="674769" y="237610"/>
                        <a:pt x="734518" y="169503"/>
                      </a:cubicBezTo>
                      <a:cubicBezTo>
                        <a:pt x="794267" y="101396"/>
                        <a:pt x="864054" y="-9879"/>
                        <a:pt x="1033049" y="704"/>
                      </a:cubicBezTo>
                      <a:cubicBezTo>
                        <a:pt x="1202044" y="11287"/>
                        <a:pt x="1241246" y="282913"/>
                        <a:pt x="1216474" y="366010"/>
                      </a:cubicBezTo>
                      <a:cubicBezTo>
                        <a:pt x="1191702" y="449107"/>
                        <a:pt x="997753" y="449320"/>
                        <a:pt x="884419" y="499287"/>
                      </a:cubicBezTo>
                      <a:cubicBezTo>
                        <a:pt x="1017059" y="524906"/>
                        <a:pt x="1183678" y="581824"/>
                        <a:pt x="1199213" y="709149"/>
                      </a:cubicBezTo>
                      <a:cubicBezTo>
                        <a:pt x="1214748" y="836474"/>
                        <a:pt x="1112996" y="975065"/>
                        <a:pt x="944380" y="963982"/>
                      </a:cubicBezTo>
                      <a:cubicBezTo>
                        <a:pt x="775764" y="952899"/>
                        <a:pt x="769268" y="801724"/>
                        <a:pt x="719528" y="709149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椭圆 31">
                  <a:extLst>
                    <a:ext uri="{FF2B5EF4-FFF2-40B4-BE49-F238E27FC236}">
                      <a16:creationId xmlns="" xmlns:a16="http://schemas.microsoft.com/office/drawing/2014/main" id="{1546D1D2-208B-4D1D-AD8A-9C112479F9FF}"/>
                    </a:ext>
                  </a:extLst>
                </p:cNvPr>
                <p:cNvSpPr/>
                <p:nvPr/>
              </p:nvSpPr>
              <p:spPr>
                <a:xfrm>
                  <a:off x="4105532" y="3051512"/>
                  <a:ext cx="230938" cy="198700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椭圆 31">
                  <a:extLst>
                    <a:ext uri="{FF2B5EF4-FFF2-40B4-BE49-F238E27FC236}">
                      <a16:creationId xmlns="" xmlns:a16="http://schemas.microsoft.com/office/drawing/2014/main" id="{DAC4C403-0DE4-4C4F-872F-0CABC6D65A39}"/>
                    </a:ext>
                  </a:extLst>
                </p:cNvPr>
                <p:cNvSpPr/>
                <p:nvPr/>
              </p:nvSpPr>
              <p:spPr>
                <a:xfrm>
                  <a:off x="4105532" y="3503104"/>
                  <a:ext cx="230938" cy="202314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椭圆 31">
                  <a:extLst>
                    <a:ext uri="{FF2B5EF4-FFF2-40B4-BE49-F238E27FC236}">
                      <a16:creationId xmlns="" xmlns:a16="http://schemas.microsoft.com/office/drawing/2014/main" id="{1968ABD2-E087-4568-B9C5-DE8A22BCD6CB}"/>
                    </a:ext>
                  </a:extLst>
                </p:cNvPr>
                <p:cNvSpPr/>
                <p:nvPr/>
              </p:nvSpPr>
              <p:spPr>
                <a:xfrm>
                  <a:off x="3943155" y="3354983"/>
                  <a:ext cx="115469" cy="9754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7" name="任意多边形 121">
                <a:extLst>
                  <a:ext uri="{FF2B5EF4-FFF2-40B4-BE49-F238E27FC236}">
                    <a16:creationId xmlns="" xmlns:a16="http://schemas.microsoft.com/office/drawing/2014/main" id="{8906E4B4-844C-447F-BE8E-D37498D3B6F0}"/>
                  </a:ext>
                </a:extLst>
              </p:cNvPr>
              <p:cNvSpPr/>
              <p:nvPr/>
            </p:nvSpPr>
            <p:spPr>
              <a:xfrm>
                <a:off x="4977832" y="1663063"/>
                <a:ext cx="656731" cy="325147"/>
              </a:xfrm>
              <a:custGeom>
                <a:avLst/>
                <a:gdLst>
                  <a:gd name="connsiteX0" fmla="*/ 584616 w 1244505"/>
                  <a:gd name="connsiteY0" fmla="*/ 513816 h 978511"/>
                  <a:gd name="connsiteX1" fmla="*/ 0 w 1244505"/>
                  <a:gd name="connsiteY1" fmla="*/ 423875 h 978511"/>
                  <a:gd name="connsiteX2" fmla="*/ 179882 w 1244505"/>
                  <a:gd name="connsiteY2" fmla="*/ 199022 h 978511"/>
                  <a:gd name="connsiteX3" fmla="*/ 674557 w 1244505"/>
                  <a:gd name="connsiteY3" fmla="*/ 423875 h 978511"/>
                  <a:gd name="connsiteX4" fmla="*/ 734518 w 1244505"/>
                  <a:gd name="connsiteY4" fmla="*/ 184032 h 978511"/>
                  <a:gd name="connsiteX5" fmla="*/ 944380 w 1244505"/>
                  <a:gd name="connsiteY5" fmla="*/ 4150 h 978511"/>
                  <a:gd name="connsiteX6" fmla="*/ 1244183 w 1244505"/>
                  <a:gd name="connsiteY6" fmla="*/ 363914 h 978511"/>
                  <a:gd name="connsiteX7" fmla="*/ 884419 w 1244505"/>
                  <a:gd name="connsiteY7" fmla="*/ 513816 h 978511"/>
                  <a:gd name="connsiteX8" fmla="*/ 1199213 w 1244505"/>
                  <a:gd name="connsiteY8" fmla="*/ 723678 h 978511"/>
                  <a:gd name="connsiteX9" fmla="*/ 944380 w 1244505"/>
                  <a:gd name="connsiteY9" fmla="*/ 978511 h 978511"/>
                  <a:gd name="connsiteX10" fmla="*/ 719528 w 1244505"/>
                  <a:gd name="connsiteY10" fmla="*/ 723678 h 978511"/>
                  <a:gd name="connsiteX11" fmla="*/ 299803 w 1244505"/>
                  <a:gd name="connsiteY11" fmla="*/ 903560 h 978511"/>
                  <a:gd name="connsiteX12" fmla="*/ 74951 w 1244505"/>
                  <a:gd name="connsiteY12" fmla="*/ 738668 h 978511"/>
                  <a:gd name="connsiteX13" fmla="*/ 719528 w 1244505"/>
                  <a:gd name="connsiteY13" fmla="*/ 558786 h 978511"/>
                  <a:gd name="connsiteX0-1" fmla="*/ 584616 w 1246893"/>
                  <a:gd name="connsiteY0-2" fmla="*/ 502981 h 967676"/>
                  <a:gd name="connsiteX1-3" fmla="*/ 0 w 1246893"/>
                  <a:gd name="connsiteY1-4" fmla="*/ 413040 h 967676"/>
                  <a:gd name="connsiteX2-5" fmla="*/ 179882 w 1246893"/>
                  <a:gd name="connsiteY2-6" fmla="*/ 188187 h 967676"/>
                  <a:gd name="connsiteX3-7" fmla="*/ 674557 w 1246893"/>
                  <a:gd name="connsiteY3-8" fmla="*/ 413040 h 967676"/>
                  <a:gd name="connsiteX4-9" fmla="*/ 734518 w 1246893"/>
                  <a:gd name="connsiteY4-10" fmla="*/ 173197 h 967676"/>
                  <a:gd name="connsiteX5-11" fmla="*/ 1033049 w 1246893"/>
                  <a:gd name="connsiteY5-12" fmla="*/ 4398 h 967676"/>
                  <a:gd name="connsiteX6-13" fmla="*/ 1244183 w 1246893"/>
                  <a:gd name="connsiteY6-14" fmla="*/ 353079 h 967676"/>
                  <a:gd name="connsiteX7-15" fmla="*/ 884419 w 1246893"/>
                  <a:gd name="connsiteY7-16" fmla="*/ 502981 h 967676"/>
                  <a:gd name="connsiteX8-17" fmla="*/ 1199213 w 1246893"/>
                  <a:gd name="connsiteY8-18" fmla="*/ 712843 h 967676"/>
                  <a:gd name="connsiteX9-19" fmla="*/ 944380 w 1246893"/>
                  <a:gd name="connsiteY9-20" fmla="*/ 967676 h 967676"/>
                  <a:gd name="connsiteX10-21" fmla="*/ 719528 w 1246893"/>
                  <a:gd name="connsiteY10-22" fmla="*/ 712843 h 967676"/>
                  <a:gd name="connsiteX11-23" fmla="*/ 299803 w 1246893"/>
                  <a:gd name="connsiteY11-24" fmla="*/ 892725 h 967676"/>
                  <a:gd name="connsiteX12-25" fmla="*/ 74951 w 1246893"/>
                  <a:gd name="connsiteY12-26" fmla="*/ 727833 h 967676"/>
                  <a:gd name="connsiteX13-27" fmla="*/ 719528 w 1246893"/>
                  <a:gd name="connsiteY13-28" fmla="*/ 547951 h 967676"/>
                  <a:gd name="connsiteX0-29" fmla="*/ 584616 w 1250361"/>
                  <a:gd name="connsiteY0-30" fmla="*/ 505914 h 970609"/>
                  <a:gd name="connsiteX1-31" fmla="*/ 0 w 1250361"/>
                  <a:gd name="connsiteY1-32" fmla="*/ 415973 h 970609"/>
                  <a:gd name="connsiteX2-33" fmla="*/ 179882 w 1250361"/>
                  <a:gd name="connsiteY2-34" fmla="*/ 191120 h 970609"/>
                  <a:gd name="connsiteX3-35" fmla="*/ 674557 w 1250361"/>
                  <a:gd name="connsiteY3-36" fmla="*/ 415973 h 970609"/>
                  <a:gd name="connsiteX4-37" fmla="*/ 734518 w 1250361"/>
                  <a:gd name="connsiteY4-38" fmla="*/ 176130 h 970609"/>
                  <a:gd name="connsiteX5-39" fmla="*/ 1033049 w 1250361"/>
                  <a:gd name="connsiteY5-40" fmla="*/ 7331 h 970609"/>
                  <a:gd name="connsiteX6-41" fmla="*/ 1244183 w 1250361"/>
                  <a:gd name="connsiteY6-42" fmla="*/ 356012 h 970609"/>
                  <a:gd name="connsiteX7-43" fmla="*/ 884419 w 1250361"/>
                  <a:gd name="connsiteY7-44" fmla="*/ 505914 h 970609"/>
                  <a:gd name="connsiteX8-45" fmla="*/ 1199213 w 1250361"/>
                  <a:gd name="connsiteY8-46" fmla="*/ 715776 h 970609"/>
                  <a:gd name="connsiteX9-47" fmla="*/ 944380 w 1250361"/>
                  <a:gd name="connsiteY9-48" fmla="*/ 970609 h 970609"/>
                  <a:gd name="connsiteX10-49" fmla="*/ 719528 w 1250361"/>
                  <a:gd name="connsiteY10-50" fmla="*/ 715776 h 970609"/>
                  <a:gd name="connsiteX11-51" fmla="*/ 299803 w 1250361"/>
                  <a:gd name="connsiteY11-52" fmla="*/ 895658 h 970609"/>
                  <a:gd name="connsiteX12-53" fmla="*/ 74951 w 1250361"/>
                  <a:gd name="connsiteY12-54" fmla="*/ 730766 h 970609"/>
                  <a:gd name="connsiteX13-55" fmla="*/ 719528 w 1250361"/>
                  <a:gd name="connsiteY13-56" fmla="*/ 550884 h 970609"/>
                  <a:gd name="connsiteX0-57" fmla="*/ 584616 w 1219605"/>
                  <a:gd name="connsiteY0-58" fmla="*/ 503672 h 968367"/>
                  <a:gd name="connsiteX1-59" fmla="*/ 0 w 1219605"/>
                  <a:gd name="connsiteY1-60" fmla="*/ 413731 h 968367"/>
                  <a:gd name="connsiteX2-61" fmla="*/ 179882 w 1219605"/>
                  <a:gd name="connsiteY2-62" fmla="*/ 188878 h 968367"/>
                  <a:gd name="connsiteX3-63" fmla="*/ 674557 w 1219605"/>
                  <a:gd name="connsiteY3-64" fmla="*/ 413731 h 968367"/>
                  <a:gd name="connsiteX4-65" fmla="*/ 734518 w 1219605"/>
                  <a:gd name="connsiteY4-66" fmla="*/ 173888 h 968367"/>
                  <a:gd name="connsiteX5-67" fmla="*/ 1033049 w 1219605"/>
                  <a:gd name="connsiteY5-68" fmla="*/ 5089 h 968367"/>
                  <a:gd name="connsiteX6-69" fmla="*/ 1216474 w 1219605"/>
                  <a:gd name="connsiteY6-70" fmla="*/ 370395 h 968367"/>
                  <a:gd name="connsiteX7-71" fmla="*/ 884419 w 1219605"/>
                  <a:gd name="connsiteY7-72" fmla="*/ 503672 h 968367"/>
                  <a:gd name="connsiteX8-73" fmla="*/ 1199213 w 1219605"/>
                  <a:gd name="connsiteY8-74" fmla="*/ 713534 h 968367"/>
                  <a:gd name="connsiteX9-75" fmla="*/ 944380 w 1219605"/>
                  <a:gd name="connsiteY9-76" fmla="*/ 968367 h 968367"/>
                  <a:gd name="connsiteX10-77" fmla="*/ 719528 w 1219605"/>
                  <a:gd name="connsiteY10-78" fmla="*/ 713534 h 968367"/>
                  <a:gd name="connsiteX11-79" fmla="*/ 299803 w 1219605"/>
                  <a:gd name="connsiteY11-80" fmla="*/ 893416 h 968367"/>
                  <a:gd name="connsiteX12-81" fmla="*/ 74951 w 1219605"/>
                  <a:gd name="connsiteY12-82" fmla="*/ 728524 h 968367"/>
                  <a:gd name="connsiteX13-83" fmla="*/ 719528 w 1219605"/>
                  <a:gd name="connsiteY13-84" fmla="*/ 548642 h 968367"/>
                  <a:gd name="connsiteX0-85" fmla="*/ 584616 w 1223250"/>
                  <a:gd name="connsiteY0-86" fmla="*/ 499287 h 963982"/>
                  <a:gd name="connsiteX1-87" fmla="*/ 0 w 1223250"/>
                  <a:gd name="connsiteY1-88" fmla="*/ 409346 h 963982"/>
                  <a:gd name="connsiteX2-89" fmla="*/ 179882 w 1223250"/>
                  <a:gd name="connsiteY2-90" fmla="*/ 184493 h 963982"/>
                  <a:gd name="connsiteX3-91" fmla="*/ 674557 w 1223250"/>
                  <a:gd name="connsiteY3-92" fmla="*/ 409346 h 963982"/>
                  <a:gd name="connsiteX4-93" fmla="*/ 734518 w 1223250"/>
                  <a:gd name="connsiteY4-94" fmla="*/ 169503 h 963982"/>
                  <a:gd name="connsiteX5-95" fmla="*/ 1033049 w 1223250"/>
                  <a:gd name="connsiteY5-96" fmla="*/ 704 h 963982"/>
                  <a:gd name="connsiteX6-97" fmla="*/ 1216474 w 1223250"/>
                  <a:gd name="connsiteY6-98" fmla="*/ 366010 h 963982"/>
                  <a:gd name="connsiteX7-99" fmla="*/ 884419 w 1223250"/>
                  <a:gd name="connsiteY7-100" fmla="*/ 499287 h 963982"/>
                  <a:gd name="connsiteX8-101" fmla="*/ 1199213 w 1223250"/>
                  <a:gd name="connsiteY8-102" fmla="*/ 709149 h 963982"/>
                  <a:gd name="connsiteX9-103" fmla="*/ 944380 w 1223250"/>
                  <a:gd name="connsiteY9-104" fmla="*/ 963982 h 963982"/>
                  <a:gd name="connsiteX10-105" fmla="*/ 719528 w 1223250"/>
                  <a:gd name="connsiteY10-106" fmla="*/ 709149 h 963982"/>
                  <a:gd name="connsiteX11-107" fmla="*/ 299803 w 1223250"/>
                  <a:gd name="connsiteY11-108" fmla="*/ 889031 h 963982"/>
                  <a:gd name="connsiteX12-109" fmla="*/ 74951 w 1223250"/>
                  <a:gd name="connsiteY12-110" fmla="*/ 724139 h 963982"/>
                  <a:gd name="connsiteX13-111" fmla="*/ 719528 w 1223250"/>
                  <a:gd name="connsiteY13-112" fmla="*/ 544257 h 963982"/>
                  <a:gd name="connsiteX0-113" fmla="*/ 584616 w 1223250"/>
                  <a:gd name="connsiteY0-114" fmla="*/ 499287 h 963982"/>
                  <a:gd name="connsiteX1-115" fmla="*/ 0 w 1223250"/>
                  <a:gd name="connsiteY1-116" fmla="*/ 409346 h 963982"/>
                  <a:gd name="connsiteX2-117" fmla="*/ 179882 w 1223250"/>
                  <a:gd name="connsiteY2-118" fmla="*/ 184493 h 963982"/>
                  <a:gd name="connsiteX3-119" fmla="*/ 674557 w 1223250"/>
                  <a:gd name="connsiteY3-120" fmla="*/ 409346 h 963982"/>
                  <a:gd name="connsiteX4-121" fmla="*/ 734518 w 1223250"/>
                  <a:gd name="connsiteY4-122" fmla="*/ 169503 h 963982"/>
                  <a:gd name="connsiteX5-123" fmla="*/ 1033049 w 1223250"/>
                  <a:gd name="connsiteY5-124" fmla="*/ 704 h 963982"/>
                  <a:gd name="connsiteX6-125" fmla="*/ 1216474 w 1223250"/>
                  <a:gd name="connsiteY6-126" fmla="*/ 366010 h 963982"/>
                  <a:gd name="connsiteX7-127" fmla="*/ 884419 w 1223250"/>
                  <a:gd name="connsiteY7-128" fmla="*/ 499287 h 963982"/>
                  <a:gd name="connsiteX8-129" fmla="*/ 1199213 w 1223250"/>
                  <a:gd name="connsiteY8-130" fmla="*/ 709149 h 963982"/>
                  <a:gd name="connsiteX9-131" fmla="*/ 944380 w 1223250"/>
                  <a:gd name="connsiteY9-132" fmla="*/ 963982 h 963982"/>
                  <a:gd name="connsiteX10-133" fmla="*/ 719528 w 1223250"/>
                  <a:gd name="connsiteY10-134" fmla="*/ 709149 h 963982"/>
                  <a:gd name="connsiteX11-135" fmla="*/ 299803 w 1223250"/>
                  <a:gd name="connsiteY11-136" fmla="*/ 889031 h 963982"/>
                  <a:gd name="connsiteX12-137" fmla="*/ 74951 w 1223250"/>
                  <a:gd name="connsiteY12-138" fmla="*/ 724139 h 963982"/>
                  <a:gd name="connsiteX13-139" fmla="*/ 719528 w 1223250"/>
                  <a:gd name="connsiteY13-140" fmla="*/ 544257 h 963982"/>
                  <a:gd name="connsiteX0-141" fmla="*/ 584616 w 1223250"/>
                  <a:gd name="connsiteY0-142" fmla="*/ 499287 h 963982"/>
                  <a:gd name="connsiteX1-143" fmla="*/ 0 w 1223250"/>
                  <a:gd name="connsiteY1-144" fmla="*/ 409346 h 963982"/>
                  <a:gd name="connsiteX2-145" fmla="*/ 179882 w 1223250"/>
                  <a:gd name="connsiteY2-146" fmla="*/ 184493 h 963982"/>
                  <a:gd name="connsiteX3-147" fmla="*/ 674557 w 1223250"/>
                  <a:gd name="connsiteY3-148" fmla="*/ 409346 h 963982"/>
                  <a:gd name="connsiteX4-149" fmla="*/ 734518 w 1223250"/>
                  <a:gd name="connsiteY4-150" fmla="*/ 169503 h 963982"/>
                  <a:gd name="connsiteX5-151" fmla="*/ 1033049 w 1223250"/>
                  <a:gd name="connsiteY5-152" fmla="*/ 704 h 963982"/>
                  <a:gd name="connsiteX6-153" fmla="*/ 1216474 w 1223250"/>
                  <a:gd name="connsiteY6-154" fmla="*/ 366010 h 963982"/>
                  <a:gd name="connsiteX7-155" fmla="*/ 884419 w 1223250"/>
                  <a:gd name="connsiteY7-156" fmla="*/ 499287 h 963982"/>
                  <a:gd name="connsiteX8-157" fmla="*/ 1199213 w 1223250"/>
                  <a:gd name="connsiteY8-158" fmla="*/ 709149 h 963982"/>
                  <a:gd name="connsiteX9-159" fmla="*/ 944380 w 1223250"/>
                  <a:gd name="connsiteY9-160" fmla="*/ 963982 h 963982"/>
                  <a:gd name="connsiteX10-161" fmla="*/ 719528 w 1223250"/>
                  <a:gd name="connsiteY10-162" fmla="*/ 709149 h 963982"/>
                  <a:gd name="connsiteX11-163" fmla="*/ 299803 w 1223250"/>
                  <a:gd name="connsiteY11-164" fmla="*/ 889031 h 963982"/>
                  <a:gd name="connsiteX12-165" fmla="*/ 74951 w 1223250"/>
                  <a:gd name="connsiteY12-166" fmla="*/ 724139 h 963982"/>
                  <a:gd name="connsiteX13-167" fmla="*/ 719528 w 1223250"/>
                  <a:gd name="connsiteY13-168" fmla="*/ 544257 h 963982"/>
                  <a:gd name="connsiteX0-169" fmla="*/ 584616 w 1223250"/>
                  <a:gd name="connsiteY0-170" fmla="*/ 499287 h 964450"/>
                  <a:gd name="connsiteX1-171" fmla="*/ 0 w 1223250"/>
                  <a:gd name="connsiteY1-172" fmla="*/ 409346 h 964450"/>
                  <a:gd name="connsiteX2-173" fmla="*/ 179882 w 1223250"/>
                  <a:gd name="connsiteY2-174" fmla="*/ 184493 h 964450"/>
                  <a:gd name="connsiteX3-175" fmla="*/ 674557 w 1223250"/>
                  <a:gd name="connsiteY3-176" fmla="*/ 409346 h 964450"/>
                  <a:gd name="connsiteX4-177" fmla="*/ 734518 w 1223250"/>
                  <a:gd name="connsiteY4-178" fmla="*/ 169503 h 964450"/>
                  <a:gd name="connsiteX5-179" fmla="*/ 1033049 w 1223250"/>
                  <a:gd name="connsiteY5-180" fmla="*/ 704 h 964450"/>
                  <a:gd name="connsiteX6-181" fmla="*/ 1216474 w 1223250"/>
                  <a:gd name="connsiteY6-182" fmla="*/ 366010 h 964450"/>
                  <a:gd name="connsiteX7-183" fmla="*/ 884419 w 1223250"/>
                  <a:gd name="connsiteY7-184" fmla="*/ 499287 h 964450"/>
                  <a:gd name="connsiteX8-185" fmla="*/ 1199213 w 1223250"/>
                  <a:gd name="connsiteY8-186" fmla="*/ 709149 h 964450"/>
                  <a:gd name="connsiteX9-187" fmla="*/ 944380 w 1223250"/>
                  <a:gd name="connsiteY9-188" fmla="*/ 963982 h 964450"/>
                  <a:gd name="connsiteX10-189" fmla="*/ 719528 w 1223250"/>
                  <a:gd name="connsiteY10-190" fmla="*/ 709149 h 964450"/>
                  <a:gd name="connsiteX11-191" fmla="*/ 299803 w 1223250"/>
                  <a:gd name="connsiteY11-192" fmla="*/ 889031 h 964450"/>
                  <a:gd name="connsiteX12-193" fmla="*/ 74951 w 1223250"/>
                  <a:gd name="connsiteY12-194" fmla="*/ 724139 h 964450"/>
                  <a:gd name="connsiteX13-195" fmla="*/ 719528 w 1223250"/>
                  <a:gd name="connsiteY13-196" fmla="*/ 544257 h 964450"/>
                  <a:gd name="connsiteX0-197" fmla="*/ 584616 w 1223250"/>
                  <a:gd name="connsiteY0-198" fmla="*/ 499287 h 964605"/>
                  <a:gd name="connsiteX1-199" fmla="*/ 0 w 1223250"/>
                  <a:gd name="connsiteY1-200" fmla="*/ 409346 h 964605"/>
                  <a:gd name="connsiteX2-201" fmla="*/ 179882 w 1223250"/>
                  <a:gd name="connsiteY2-202" fmla="*/ 184493 h 964605"/>
                  <a:gd name="connsiteX3-203" fmla="*/ 674557 w 1223250"/>
                  <a:gd name="connsiteY3-204" fmla="*/ 409346 h 964605"/>
                  <a:gd name="connsiteX4-205" fmla="*/ 734518 w 1223250"/>
                  <a:gd name="connsiteY4-206" fmla="*/ 169503 h 964605"/>
                  <a:gd name="connsiteX5-207" fmla="*/ 1033049 w 1223250"/>
                  <a:gd name="connsiteY5-208" fmla="*/ 704 h 964605"/>
                  <a:gd name="connsiteX6-209" fmla="*/ 1216474 w 1223250"/>
                  <a:gd name="connsiteY6-210" fmla="*/ 366010 h 964605"/>
                  <a:gd name="connsiteX7-211" fmla="*/ 884419 w 1223250"/>
                  <a:gd name="connsiteY7-212" fmla="*/ 499287 h 964605"/>
                  <a:gd name="connsiteX8-213" fmla="*/ 1199213 w 1223250"/>
                  <a:gd name="connsiteY8-214" fmla="*/ 709149 h 964605"/>
                  <a:gd name="connsiteX9-215" fmla="*/ 944380 w 1223250"/>
                  <a:gd name="connsiteY9-216" fmla="*/ 963982 h 964605"/>
                  <a:gd name="connsiteX10-217" fmla="*/ 719528 w 1223250"/>
                  <a:gd name="connsiteY10-218" fmla="*/ 709149 h 964605"/>
                  <a:gd name="connsiteX11-219" fmla="*/ 299803 w 1223250"/>
                  <a:gd name="connsiteY11-220" fmla="*/ 889031 h 964605"/>
                  <a:gd name="connsiteX12-221" fmla="*/ 74951 w 1223250"/>
                  <a:gd name="connsiteY12-222" fmla="*/ 724139 h 964605"/>
                  <a:gd name="connsiteX13-223" fmla="*/ 719528 w 1223250"/>
                  <a:gd name="connsiteY13-224" fmla="*/ 544257 h 964605"/>
                  <a:gd name="connsiteX0-225" fmla="*/ 584616 w 1223250"/>
                  <a:gd name="connsiteY0-226" fmla="*/ 499287 h 964605"/>
                  <a:gd name="connsiteX1-227" fmla="*/ 0 w 1223250"/>
                  <a:gd name="connsiteY1-228" fmla="*/ 409346 h 964605"/>
                  <a:gd name="connsiteX2-229" fmla="*/ 179882 w 1223250"/>
                  <a:gd name="connsiteY2-230" fmla="*/ 184493 h 964605"/>
                  <a:gd name="connsiteX3-231" fmla="*/ 674557 w 1223250"/>
                  <a:gd name="connsiteY3-232" fmla="*/ 409346 h 964605"/>
                  <a:gd name="connsiteX4-233" fmla="*/ 734518 w 1223250"/>
                  <a:gd name="connsiteY4-234" fmla="*/ 169503 h 964605"/>
                  <a:gd name="connsiteX5-235" fmla="*/ 1033049 w 1223250"/>
                  <a:gd name="connsiteY5-236" fmla="*/ 704 h 964605"/>
                  <a:gd name="connsiteX6-237" fmla="*/ 1216474 w 1223250"/>
                  <a:gd name="connsiteY6-238" fmla="*/ 366010 h 964605"/>
                  <a:gd name="connsiteX7-239" fmla="*/ 884419 w 1223250"/>
                  <a:gd name="connsiteY7-240" fmla="*/ 499287 h 964605"/>
                  <a:gd name="connsiteX8-241" fmla="*/ 1199213 w 1223250"/>
                  <a:gd name="connsiteY8-242" fmla="*/ 709149 h 964605"/>
                  <a:gd name="connsiteX9-243" fmla="*/ 944380 w 1223250"/>
                  <a:gd name="connsiteY9-244" fmla="*/ 963982 h 964605"/>
                  <a:gd name="connsiteX10-245" fmla="*/ 719528 w 1223250"/>
                  <a:gd name="connsiteY10-246" fmla="*/ 709149 h 964605"/>
                  <a:gd name="connsiteX11-247" fmla="*/ 299803 w 1223250"/>
                  <a:gd name="connsiteY11-248" fmla="*/ 889031 h 964605"/>
                  <a:gd name="connsiteX12-249" fmla="*/ 74951 w 1223250"/>
                  <a:gd name="connsiteY12-250" fmla="*/ 724139 h 964605"/>
                  <a:gd name="connsiteX13-251" fmla="*/ 719528 w 1223250"/>
                  <a:gd name="connsiteY13-252" fmla="*/ 544257 h 964605"/>
                  <a:gd name="connsiteX0-253" fmla="*/ 584616 w 1223250"/>
                  <a:gd name="connsiteY0-254" fmla="*/ 499287 h 964605"/>
                  <a:gd name="connsiteX1-255" fmla="*/ 0 w 1223250"/>
                  <a:gd name="connsiteY1-256" fmla="*/ 409346 h 964605"/>
                  <a:gd name="connsiteX2-257" fmla="*/ 179882 w 1223250"/>
                  <a:gd name="connsiteY2-258" fmla="*/ 184493 h 964605"/>
                  <a:gd name="connsiteX3-259" fmla="*/ 674557 w 1223250"/>
                  <a:gd name="connsiteY3-260" fmla="*/ 409346 h 964605"/>
                  <a:gd name="connsiteX4-261" fmla="*/ 734518 w 1223250"/>
                  <a:gd name="connsiteY4-262" fmla="*/ 169503 h 964605"/>
                  <a:gd name="connsiteX5-263" fmla="*/ 1033049 w 1223250"/>
                  <a:gd name="connsiteY5-264" fmla="*/ 704 h 964605"/>
                  <a:gd name="connsiteX6-265" fmla="*/ 1216474 w 1223250"/>
                  <a:gd name="connsiteY6-266" fmla="*/ 366010 h 964605"/>
                  <a:gd name="connsiteX7-267" fmla="*/ 884419 w 1223250"/>
                  <a:gd name="connsiteY7-268" fmla="*/ 499287 h 964605"/>
                  <a:gd name="connsiteX8-269" fmla="*/ 1199213 w 1223250"/>
                  <a:gd name="connsiteY8-270" fmla="*/ 709149 h 964605"/>
                  <a:gd name="connsiteX9-271" fmla="*/ 944380 w 1223250"/>
                  <a:gd name="connsiteY9-272" fmla="*/ 963982 h 964605"/>
                  <a:gd name="connsiteX10-273" fmla="*/ 719528 w 1223250"/>
                  <a:gd name="connsiteY10-274" fmla="*/ 709149 h 964605"/>
                  <a:gd name="connsiteX11-275" fmla="*/ 299803 w 1223250"/>
                  <a:gd name="connsiteY11-276" fmla="*/ 889031 h 964605"/>
                  <a:gd name="connsiteX12-277" fmla="*/ 74951 w 1223250"/>
                  <a:gd name="connsiteY12-278" fmla="*/ 724139 h 964605"/>
                  <a:gd name="connsiteX13-279" fmla="*/ 630318 w 1223250"/>
                  <a:gd name="connsiteY13-280" fmla="*/ 575481 h 964605"/>
                  <a:gd name="connsiteX0-281" fmla="*/ 584616 w 1223250"/>
                  <a:gd name="connsiteY0-282" fmla="*/ 499287 h 964605"/>
                  <a:gd name="connsiteX1-283" fmla="*/ 0 w 1223250"/>
                  <a:gd name="connsiteY1-284" fmla="*/ 409346 h 964605"/>
                  <a:gd name="connsiteX2-285" fmla="*/ 179882 w 1223250"/>
                  <a:gd name="connsiteY2-286" fmla="*/ 184493 h 964605"/>
                  <a:gd name="connsiteX3-287" fmla="*/ 674557 w 1223250"/>
                  <a:gd name="connsiteY3-288" fmla="*/ 409346 h 964605"/>
                  <a:gd name="connsiteX4-289" fmla="*/ 734518 w 1223250"/>
                  <a:gd name="connsiteY4-290" fmla="*/ 169503 h 964605"/>
                  <a:gd name="connsiteX5-291" fmla="*/ 1033049 w 1223250"/>
                  <a:gd name="connsiteY5-292" fmla="*/ 704 h 964605"/>
                  <a:gd name="connsiteX6-293" fmla="*/ 1216474 w 1223250"/>
                  <a:gd name="connsiteY6-294" fmla="*/ 366010 h 964605"/>
                  <a:gd name="connsiteX7-295" fmla="*/ 884419 w 1223250"/>
                  <a:gd name="connsiteY7-296" fmla="*/ 499287 h 964605"/>
                  <a:gd name="connsiteX8-297" fmla="*/ 1199213 w 1223250"/>
                  <a:gd name="connsiteY8-298" fmla="*/ 709149 h 964605"/>
                  <a:gd name="connsiteX9-299" fmla="*/ 944380 w 1223250"/>
                  <a:gd name="connsiteY9-300" fmla="*/ 963982 h 964605"/>
                  <a:gd name="connsiteX10-301" fmla="*/ 719528 w 1223250"/>
                  <a:gd name="connsiteY10-302" fmla="*/ 709149 h 964605"/>
                  <a:gd name="connsiteX11-303" fmla="*/ 299803 w 1223250"/>
                  <a:gd name="connsiteY11-304" fmla="*/ 889031 h 964605"/>
                  <a:gd name="connsiteX12-305" fmla="*/ 74951 w 1223250"/>
                  <a:gd name="connsiteY12-306" fmla="*/ 724139 h 964605"/>
                  <a:gd name="connsiteX13-307" fmla="*/ 630318 w 1223250"/>
                  <a:gd name="connsiteY13-308" fmla="*/ 562099 h 964605"/>
                  <a:gd name="connsiteX0-309" fmla="*/ 629221 w 1223250"/>
                  <a:gd name="connsiteY0-310" fmla="*/ 517129 h 964605"/>
                  <a:gd name="connsiteX1-311" fmla="*/ 0 w 1223250"/>
                  <a:gd name="connsiteY1-312" fmla="*/ 409346 h 964605"/>
                  <a:gd name="connsiteX2-313" fmla="*/ 179882 w 1223250"/>
                  <a:gd name="connsiteY2-314" fmla="*/ 184493 h 964605"/>
                  <a:gd name="connsiteX3-315" fmla="*/ 674557 w 1223250"/>
                  <a:gd name="connsiteY3-316" fmla="*/ 409346 h 964605"/>
                  <a:gd name="connsiteX4-317" fmla="*/ 734518 w 1223250"/>
                  <a:gd name="connsiteY4-318" fmla="*/ 169503 h 964605"/>
                  <a:gd name="connsiteX5-319" fmla="*/ 1033049 w 1223250"/>
                  <a:gd name="connsiteY5-320" fmla="*/ 704 h 964605"/>
                  <a:gd name="connsiteX6-321" fmla="*/ 1216474 w 1223250"/>
                  <a:gd name="connsiteY6-322" fmla="*/ 366010 h 964605"/>
                  <a:gd name="connsiteX7-323" fmla="*/ 884419 w 1223250"/>
                  <a:gd name="connsiteY7-324" fmla="*/ 499287 h 964605"/>
                  <a:gd name="connsiteX8-325" fmla="*/ 1199213 w 1223250"/>
                  <a:gd name="connsiteY8-326" fmla="*/ 709149 h 964605"/>
                  <a:gd name="connsiteX9-327" fmla="*/ 944380 w 1223250"/>
                  <a:gd name="connsiteY9-328" fmla="*/ 963982 h 964605"/>
                  <a:gd name="connsiteX10-329" fmla="*/ 719528 w 1223250"/>
                  <a:gd name="connsiteY10-330" fmla="*/ 709149 h 964605"/>
                  <a:gd name="connsiteX11-331" fmla="*/ 299803 w 1223250"/>
                  <a:gd name="connsiteY11-332" fmla="*/ 889031 h 964605"/>
                  <a:gd name="connsiteX12-333" fmla="*/ 74951 w 1223250"/>
                  <a:gd name="connsiteY12-334" fmla="*/ 724139 h 964605"/>
                  <a:gd name="connsiteX13-335" fmla="*/ 630318 w 1223250"/>
                  <a:gd name="connsiteY13-336" fmla="*/ 562099 h 964605"/>
                  <a:gd name="connsiteX0-337" fmla="*/ 629221 w 1223250"/>
                  <a:gd name="connsiteY0-338" fmla="*/ 517129 h 964605"/>
                  <a:gd name="connsiteX1-339" fmla="*/ 0 w 1223250"/>
                  <a:gd name="connsiteY1-340" fmla="*/ 409346 h 964605"/>
                  <a:gd name="connsiteX2-341" fmla="*/ 179882 w 1223250"/>
                  <a:gd name="connsiteY2-342" fmla="*/ 184493 h 964605"/>
                  <a:gd name="connsiteX3-343" fmla="*/ 674557 w 1223250"/>
                  <a:gd name="connsiteY3-344" fmla="*/ 409346 h 964605"/>
                  <a:gd name="connsiteX4-345" fmla="*/ 734518 w 1223250"/>
                  <a:gd name="connsiteY4-346" fmla="*/ 169503 h 964605"/>
                  <a:gd name="connsiteX5-347" fmla="*/ 1033049 w 1223250"/>
                  <a:gd name="connsiteY5-348" fmla="*/ 704 h 964605"/>
                  <a:gd name="connsiteX6-349" fmla="*/ 1216474 w 1223250"/>
                  <a:gd name="connsiteY6-350" fmla="*/ 366010 h 964605"/>
                  <a:gd name="connsiteX7-351" fmla="*/ 884419 w 1223250"/>
                  <a:gd name="connsiteY7-352" fmla="*/ 499287 h 964605"/>
                  <a:gd name="connsiteX8-353" fmla="*/ 1199213 w 1223250"/>
                  <a:gd name="connsiteY8-354" fmla="*/ 709149 h 964605"/>
                  <a:gd name="connsiteX9-355" fmla="*/ 944380 w 1223250"/>
                  <a:gd name="connsiteY9-356" fmla="*/ 963982 h 964605"/>
                  <a:gd name="connsiteX10-357" fmla="*/ 719528 w 1223250"/>
                  <a:gd name="connsiteY10-358" fmla="*/ 709149 h 964605"/>
                  <a:gd name="connsiteX11-359" fmla="*/ 299803 w 1223250"/>
                  <a:gd name="connsiteY11-360" fmla="*/ 889031 h 964605"/>
                  <a:gd name="connsiteX12-361" fmla="*/ 74951 w 1223250"/>
                  <a:gd name="connsiteY12-362" fmla="*/ 724139 h 964605"/>
                  <a:gd name="connsiteX13-363" fmla="*/ 630318 w 1223250"/>
                  <a:gd name="connsiteY13-364" fmla="*/ 562099 h 964605"/>
                  <a:gd name="connsiteX0-365" fmla="*/ 629221 w 1223250"/>
                  <a:gd name="connsiteY0-366" fmla="*/ 517129 h 964605"/>
                  <a:gd name="connsiteX1-367" fmla="*/ 0 w 1223250"/>
                  <a:gd name="connsiteY1-368" fmla="*/ 409346 h 964605"/>
                  <a:gd name="connsiteX2-369" fmla="*/ 179882 w 1223250"/>
                  <a:gd name="connsiteY2-370" fmla="*/ 184493 h 964605"/>
                  <a:gd name="connsiteX3-371" fmla="*/ 674557 w 1223250"/>
                  <a:gd name="connsiteY3-372" fmla="*/ 409346 h 964605"/>
                  <a:gd name="connsiteX4-373" fmla="*/ 734518 w 1223250"/>
                  <a:gd name="connsiteY4-374" fmla="*/ 169503 h 964605"/>
                  <a:gd name="connsiteX5-375" fmla="*/ 1033049 w 1223250"/>
                  <a:gd name="connsiteY5-376" fmla="*/ 704 h 964605"/>
                  <a:gd name="connsiteX6-377" fmla="*/ 1216474 w 1223250"/>
                  <a:gd name="connsiteY6-378" fmla="*/ 366010 h 964605"/>
                  <a:gd name="connsiteX7-379" fmla="*/ 884419 w 1223250"/>
                  <a:gd name="connsiteY7-380" fmla="*/ 499287 h 964605"/>
                  <a:gd name="connsiteX8-381" fmla="*/ 1199213 w 1223250"/>
                  <a:gd name="connsiteY8-382" fmla="*/ 709149 h 964605"/>
                  <a:gd name="connsiteX9-383" fmla="*/ 944380 w 1223250"/>
                  <a:gd name="connsiteY9-384" fmla="*/ 963982 h 964605"/>
                  <a:gd name="connsiteX10-385" fmla="*/ 719528 w 1223250"/>
                  <a:gd name="connsiteY10-386" fmla="*/ 709149 h 964605"/>
                  <a:gd name="connsiteX11-387" fmla="*/ 299803 w 1223250"/>
                  <a:gd name="connsiteY11-388" fmla="*/ 889031 h 964605"/>
                  <a:gd name="connsiteX12-389" fmla="*/ 74951 w 1223250"/>
                  <a:gd name="connsiteY12-390" fmla="*/ 724139 h 964605"/>
                  <a:gd name="connsiteX13-391" fmla="*/ 630318 w 1223250"/>
                  <a:gd name="connsiteY13-392" fmla="*/ 562099 h 964605"/>
                  <a:gd name="connsiteX0-393" fmla="*/ 0 w 1223250"/>
                  <a:gd name="connsiteY0-394" fmla="*/ 409346 h 964605"/>
                  <a:gd name="connsiteX1-395" fmla="*/ 179882 w 1223250"/>
                  <a:gd name="connsiteY1-396" fmla="*/ 184493 h 964605"/>
                  <a:gd name="connsiteX2-397" fmla="*/ 674557 w 1223250"/>
                  <a:gd name="connsiteY2-398" fmla="*/ 409346 h 964605"/>
                  <a:gd name="connsiteX3-399" fmla="*/ 734518 w 1223250"/>
                  <a:gd name="connsiteY3-400" fmla="*/ 169503 h 964605"/>
                  <a:gd name="connsiteX4-401" fmla="*/ 1033049 w 1223250"/>
                  <a:gd name="connsiteY4-402" fmla="*/ 704 h 964605"/>
                  <a:gd name="connsiteX5-403" fmla="*/ 1216474 w 1223250"/>
                  <a:gd name="connsiteY5-404" fmla="*/ 366010 h 964605"/>
                  <a:gd name="connsiteX6-405" fmla="*/ 884419 w 1223250"/>
                  <a:gd name="connsiteY6-406" fmla="*/ 499287 h 964605"/>
                  <a:gd name="connsiteX7-407" fmla="*/ 1199213 w 1223250"/>
                  <a:gd name="connsiteY7-408" fmla="*/ 709149 h 964605"/>
                  <a:gd name="connsiteX8-409" fmla="*/ 944380 w 1223250"/>
                  <a:gd name="connsiteY8-410" fmla="*/ 963982 h 964605"/>
                  <a:gd name="connsiteX9-411" fmla="*/ 719528 w 1223250"/>
                  <a:gd name="connsiteY9-412" fmla="*/ 709149 h 964605"/>
                  <a:gd name="connsiteX10-413" fmla="*/ 299803 w 1223250"/>
                  <a:gd name="connsiteY10-414" fmla="*/ 889031 h 964605"/>
                  <a:gd name="connsiteX11-415" fmla="*/ 74951 w 1223250"/>
                  <a:gd name="connsiteY11-416" fmla="*/ 724139 h 964605"/>
                  <a:gd name="connsiteX12-417" fmla="*/ 630318 w 1223250"/>
                  <a:gd name="connsiteY12-418" fmla="*/ 562099 h 964605"/>
                  <a:gd name="connsiteX0-419" fmla="*/ 117781 w 1161149"/>
                  <a:gd name="connsiteY0-420" fmla="*/ 184493 h 964605"/>
                  <a:gd name="connsiteX1-421" fmla="*/ 612456 w 1161149"/>
                  <a:gd name="connsiteY1-422" fmla="*/ 409346 h 964605"/>
                  <a:gd name="connsiteX2-423" fmla="*/ 672417 w 1161149"/>
                  <a:gd name="connsiteY2-424" fmla="*/ 169503 h 964605"/>
                  <a:gd name="connsiteX3-425" fmla="*/ 970948 w 1161149"/>
                  <a:gd name="connsiteY3-426" fmla="*/ 704 h 964605"/>
                  <a:gd name="connsiteX4-427" fmla="*/ 1154373 w 1161149"/>
                  <a:gd name="connsiteY4-428" fmla="*/ 366010 h 964605"/>
                  <a:gd name="connsiteX5-429" fmla="*/ 822318 w 1161149"/>
                  <a:gd name="connsiteY5-430" fmla="*/ 499287 h 964605"/>
                  <a:gd name="connsiteX6-431" fmla="*/ 1137112 w 1161149"/>
                  <a:gd name="connsiteY6-432" fmla="*/ 709149 h 964605"/>
                  <a:gd name="connsiteX7-433" fmla="*/ 882279 w 1161149"/>
                  <a:gd name="connsiteY7-434" fmla="*/ 963982 h 964605"/>
                  <a:gd name="connsiteX8-435" fmla="*/ 657427 w 1161149"/>
                  <a:gd name="connsiteY8-436" fmla="*/ 709149 h 964605"/>
                  <a:gd name="connsiteX9-437" fmla="*/ 237702 w 1161149"/>
                  <a:gd name="connsiteY9-438" fmla="*/ 889031 h 964605"/>
                  <a:gd name="connsiteX10-439" fmla="*/ 12850 w 1161149"/>
                  <a:gd name="connsiteY10-440" fmla="*/ 724139 h 964605"/>
                  <a:gd name="connsiteX11-441" fmla="*/ 568217 w 1161149"/>
                  <a:gd name="connsiteY11-442" fmla="*/ 562099 h 964605"/>
                  <a:gd name="connsiteX0-443" fmla="*/ 612456 w 1161149"/>
                  <a:gd name="connsiteY0-444" fmla="*/ 409346 h 964605"/>
                  <a:gd name="connsiteX1-445" fmla="*/ 672417 w 1161149"/>
                  <a:gd name="connsiteY1-446" fmla="*/ 169503 h 964605"/>
                  <a:gd name="connsiteX2-447" fmla="*/ 970948 w 1161149"/>
                  <a:gd name="connsiteY2-448" fmla="*/ 704 h 964605"/>
                  <a:gd name="connsiteX3-449" fmla="*/ 1154373 w 1161149"/>
                  <a:gd name="connsiteY3-450" fmla="*/ 366010 h 964605"/>
                  <a:gd name="connsiteX4-451" fmla="*/ 822318 w 1161149"/>
                  <a:gd name="connsiteY4-452" fmla="*/ 499287 h 964605"/>
                  <a:gd name="connsiteX5-453" fmla="*/ 1137112 w 1161149"/>
                  <a:gd name="connsiteY5-454" fmla="*/ 709149 h 964605"/>
                  <a:gd name="connsiteX6-455" fmla="*/ 882279 w 1161149"/>
                  <a:gd name="connsiteY6-456" fmla="*/ 963982 h 964605"/>
                  <a:gd name="connsiteX7-457" fmla="*/ 657427 w 1161149"/>
                  <a:gd name="connsiteY7-458" fmla="*/ 709149 h 964605"/>
                  <a:gd name="connsiteX8-459" fmla="*/ 237702 w 1161149"/>
                  <a:gd name="connsiteY8-460" fmla="*/ 889031 h 964605"/>
                  <a:gd name="connsiteX9-461" fmla="*/ 12850 w 1161149"/>
                  <a:gd name="connsiteY9-462" fmla="*/ 724139 h 964605"/>
                  <a:gd name="connsiteX10-463" fmla="*/ 568217 w 1161149"/>
                  <a:gd name="connsiteY10-464" fmla="*/ 562099 h 964605"/>
                  <a:gd name="connsiteX0-465" fmla="*/ 672417 w 1161149"/>
                  <a:gd name="connsiteY0-466" fmla="*/ 169503 h 964605"/>
                  <a:gd name="connsiteX1-467" fmla="*/ 970948 w 1161149"/>
                  <a:gd name="connsiteY1-468" fmla="*/ 704 h 964605"/>
                  <a:gd name="connsiteX2-469" fmla="*/ 1154373 w 1161149"/>
                  <a:gd name="connsiteY2-470" fmla="*/ 366010 h 964605"/>
                  <a:gd name="connsiteX3-471" fmla="*/ 822318 w 1161149"/>
                  <a:gd name="connsiteY3-472" fmla="*/ 499287 h 964605"/>
                  <a:gd name="connsiteX4-473" fmla="*/ 1137112 w 1161149"/>
                  <a:gd name="connsiteY4-474" fmla="*/ 709149 h 964605"/>
                  <a:gd name="connsiteX5-475" fmla="*/ 882279 w 1161149"/>
                  <a:gd name="connsiteY5-476" fmla="*/ 963982 h 964605"/>
                  <a:gd name="connsiteX6-477" fmla="*/ 657427 w 1161149"/>
                  <a:gd name="connsiteY6-478" fmla="*/ 709149 h 964605"/>
                  <a:gd name="connsiteX7-479" fmla="*/ 237702 w 1161149"/>
                  <a:gd name="connsiteY7-480" fmla="*/ 889031 h 964605"/>
                  <a:gd name="connsiteX8-481" fmla="*/ 12850 w 1161149"/>
                  <a:gd name="connsiteY8-482" fmla="*/ 724139 h 964605"/>
                  <a:gd name="connsiteX9-483" fmla="*/ 568217 w 1161149"/>
                  <a:gd name="connsiteY9-484" fmla="*/ 562099 h 964605"/>
                  <a:gd name="connsiteX0-485" fmla="*/ 970948 w 1161149"/>
                  <a:gd name="connsiteY0-486" fmla="*/ 0 h 963901"/>
                  <a:gd name="connsiteX1-487" fmla="*/ 1154373 w 1161149"/>
                  <a:gd name="connsiteY1-488" fmla="*/ 365306 h 963901"/>
                  <a:gd name="connsiteX2-489" fmla="*/ 822318 w 1161149"/>
                  <a:gd name="connsiteY2-490" fmla="*/ 498583 h 963901"/>
                  <a:gd name="connsiteX3-491" fmla="*/ 1137112 w 1161149"/>
                  <a:gd name="connsiteY3-492" fmla="*/ 708445 h 963901"/>
                  <a:gd name="connsiteX4-493" fmla="*/ 882279 w 1161149"/>
                  <a:gd name="connsiteY4-494" fmla="*/ 963278 h 963901"/>
                  <a:gd name="connsiteX5-495" fmla="*/ 657427 w 1161149"/>
                  <a:gd name="connsiteY5-496" fmla="*/ 708445 h 963901"/>
                  <a:gd name="connsiteX6-497" fmla="*/ 237702 w 1161149"/>
                  <a:gd name="connsiteY6-498" fmla="*/ 888327 h 963901"/>
                  <a:gd name="connsiteX7-499" fmla="*/ 12850 w 1161149"/>
                  <a:gd name="connsiteY7-500" fmla="*/ 723435 h 963901"/>
                  <a:gd name="connsiteX8-501" fmla="*/ 568217 w 1161149"/>
                  <a:gd name="connsiteY8-502" fmla="*/ 561395 h 963901"/>
                  <a:gd name="connsiteX0-503" fmla="*/ 1154373 w 1154373"/>
                  <a:gd name="connsiteY0-504" fmla="*/ 0 h 598595"/>
                  <a:gd name="connsiteX1-505" fmla="*/ 822318 w 1154373"/>
                  <a:gd name="connsiteY1-506" fmla="*/ 133277 h 598595"/>
                  <a:gd name="connsiteX2-507" fmla="*/ 1137112 w 1154373"/>
                  <a:gd name="connsiteY2-508" fmla="*/ 343139 h 598595"/>
                  <a:gd name="connsiteX3-509" fmla="*/ 882279 w 1154373"/>
                  <a:gd name="connsiteY3-510" fmla="*/ 597972 h 598595"/>
                  <a:gd name="connsiteX4-511" fmla="*/ 657427 w 1154373"/>
                  <a:gd name="connsiteY4-512" fmla="*/ 343139 h 598595"/>
                  <a:gd name="connsiteX5-513" fmla="*/ 237702 w 1154373"/>
                  <a:gd name="connsiteY5-514" fmla="*/ 523021 h 598595"/>
                  <a:gd name="connsiteX6-515" fmla="*/ 12850 w 1154373"/>
                  <a:gd name="connsiteY6-516" fmla="*/ 358129 h 598595"/>
                  <a:gd name="connsiteX7-517" fmla="*/ 568217 w 1154373"/>
                  <a:gd name="connsiteY7-518" fmla="*/ 196089 h 598595"/>
                  <a:gd name="connsiteX0-519" fmla="*/ 822318 w 1138670"/>
                  <a:gd name="connsiteY0-520" fmla="*/ 0 h 465318"/>
                  <a:gd name="connsiteX1-521" fmla="*/ 1137112 w 1138670"/>
                  <a:gd name="connsiteY1-522" fmla="*/ 209862 h 465318"/>
                  <a:gd name="connsiteX2-523" fmla="*/ 882279 w 1138670"/>
                  <a:gd name="connsiteY2-524" fmla="*/ 464695 h 465318"/>
                  <a:gd name="connsiteX3-525" fmla="*/ 657427 w 1138670"/>
                  <a:gd name="connsiteY3-526" fmla="*/ 209862 h 465318"/>
                  <a:gd name="connsiteX4-527" fmla="*/ 237702 w 1138670"/>
                  <a:gd name="connsiteY4-528" fmla="*/ 389744 h 465318"/>
                  <a:gd name="connsiteX5-529" fmla="*/ 12850 w 1138670"/>
                  <a:gd name="connsiteY5-530" fmla="*/ 224852 h 465318"/>
                  <a:gd name="connsiteX6-531" fmla="*/ 568217 w 1138670"/>
                  <a:gd name="connsiteY6-532" fmla="*/ 62812 h 465318"/>
                  <a:gd name="connsiteX0-533" fmla="*/ 1137112 w 1138670"/>
                  <a:gd name="connsiteY0-534" fmla="*/ 147050 h 402506"/>
                  <a:gd name="connsiteX1-535" fmla="*/ 882279 w 1138670"/>
                  <a:gd name="connsiteY1-536" fmla="*/ 401883 h 402506"/>
                  <a:gd name="connsiteX2-537" fmla="*/ 657427 w 1138670"/>
                  <a:gd name="connsiteY2-538" fmla="*/ 147050 h 402506"/>
                  <a:gd name="connsiteX3-539" fmla="*/ 237702 w 1138670"/>
                  <a:gd name="connsiteY3-540" fmla="*/ 326932 h 402506"/>
                  <a:gd name="connsiteX4-541" fmla="*/ 12850 w 1138670"/>
                  <a:gd name="connsiteY4-542" fmla="*/ 162040 h 402506"/>
                  <a:gd name="connsiteX5-543" fmla="*/ 568217 w 1138670"/>
                  <a:gd name="connsiteY5-544" fmla="*/ 0 h 402506"/>
                  <a:gd name="connsiteX0-545" fmla="*/ 882279 w 882279"/>
                  <a:gd name="connsiteY0-546" fmla="*/ 401883 h 401883"/>
                  <a:gd name="connsiteX1-547" fmla="*/ 657427 w 882279"/>
                  <a:gd name="connsiteY1-548" fmla="*/ 147050 h 401883"/>
                  <a:gd name="connsiteX2-549" fmla="*/ 237702 w 882279"/>
                  <a:gd name="connsiteY2-550" fmla="*/ 326932 h 401883"/>
                  <a:gd name="connsiteX3-551" fmla="*/ 12850 w 882279"/>
                  <a:gd name="connsiteY3-552" fmla="*/ 162040 h 401883"/>
                  <a:gd name="connsiteX4-553" fmla="*/ 568217 w 882279"/>
                  <a:gd name="connsiteY4-554" fmla="*/ 0 h 401883"/>
                  <a:gd name="connsiteX0-555" fmla="*/ 657427 w 657427"/>
                  <a:gd name="connsiteY0-556" fmla="*/ 147050 h 326972"/>
                  <a:gd name="connsiteX1-557" fmla="*/ 237702 w 657427"/>
                  <a:gd name="connsiteY1-558" fmla="*/ 326932 h 326972"/>
                  <a:gd name="connsiteX2-559" fmla="*/ 12850 w 657427"/>
                  <a:gd name="connsiteY2-560" fmla="*/ 162040 h 326972"/>
                  <a:gd name="connsiteX3-561" fmla="*/ 568217 w 657427"/>
                  <a:gd name="connsiteY3-562" fmla="*/ 0 h 326972"/>
                </a:gdLst>
                <a:ahLst/>
                <a:cxnLst>
                  <a:cxn ang="0">
                    <a:pos x="connsiteX0-555" y="connsiteY0-556"/>
                  </a:cxn>
                  <a:cxn ang="0">
                    <a:pos x="connsiteX1-557" y="connsiteY1-558"/>
                  </a:cxn>
                  <a:cxn ang="0">
                    <a:pos x="connsiteX2-559" y="connsiteY2-560"/>
                  </a:cxn>
                  <a:cxn ang="0">
                    <a:pos x="connsiteX3-561" y="connsiteY3-562"/>
                  </a:cxn>
                </a:cxnLst>
                <a:rect l="l" t="t" r="r" b="b"/>
                <a:pathLst>
                  <a:path w="657427" h="326972">
                    <a:moveTo>
                      <a:pt x="657427" y="147050"/>
                    </a:moveTo>
                    <a:cubicBezTo>
                      <a:pt x="517519" y="207011"/>
                      <a:pt x="345131" y="324434"/>
                      <a:pt x="237702" y="326932"/>
                    </a:cubicBezTo>
                    <a:cubicBezTo>
                      <a:pt x="130273" y="329430"/>
                      <a:pt x="-49609" y="214505"/>
                      <a:pt x="12850" y="162040"/>
                    </a:cubicBezTo>
                    <a:lnTo>
                      <a:pt x="568217" y="0"/>
                    </a:ln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2" name="Freeform 5">
            <a:extLst>
              <a:ext uri="{FF2B5EF4-FFF2-40B4-BE49-F238E27FC236}">
                <a16:creationId xmlns="" xmlns:a16="http://schemas.microsoft.com/office/drawing/2014/main" id="{5C4C3BA7-5A7A-420A-95A4-3E06A0AE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2" y="24884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3" name="Freeform 5">
            <a:extLst>
              <a:ext uri="{FF2B5EF4-FFF2-40B4-BE49-F238E27FC236}">
                <a16:creationId xmlns="" xmlns:a16="http://schemas.microsoft.com/office/drawing/2014/main" id="{323DAC31-128E-48F5-8FB0-7CD8640A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2" y="43807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4" name="Freeform 5">
            <a:extLst>
              <a:ext uri="{FF2B5EF4-FFF2-40B4-BE49-F238E27FC236}">
                <a16:creationId xmlns="" xmlns:a16="http://schemas.microsoft.com/office/drawing/2014/main" id="{74020150-3598-4271-BEFE-3D82E1346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347" y="2536058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5" name="Freeform 5">
            <a:extLst>
              <a:ext uri="{FF2B5EF4-FFF2-40B4-BE49-F238E27FC236}">
                <a16:creationId xmlns="" xmlns:a16="http://schemas.microsoft.com/office/drawing/2014/main" id="{624684FB-A951-443A-8A88-9EE8F8E1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347" y="43807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  <p:sp>
        <p:nvSpPr>
          <p:cNvPr id="53" name="矩形 52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55" name="矩形 54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8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9" grpId="0"/>
      <p:bldP spid="90" grpId="0"/>
      <p:bldP spid="91" grpId="0"/>
      <p:bldP spid="92" grpId="0"/>
      <p:bldP spid="93" grpId="0"/>
      <p:bldP spid="94" grpId="0"/>
      <p:bldP spid="122" grpId="0" animBg="1"/>
      <p:bldP spid="123" grpId="0" animBg="1"/>
      <p:bldP spid="124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72" y="2257610"/>
            <a:ext cx="4120242" cy="3929237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011FDAAC-F8B8-4203-8614-CD72DBD795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1559020"/>
            <a:ext cx="676275" cy="6741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B0EF8C3-25F2-4720-8BFF-6FA2712FF286}"/>
              </a:ext>
            </a:extLst>
          </p:cNvPr>
          <p:cNvSpPr txBox="1"/>
          <p:nvPr/>
        </p:nvSpPr>
        <p:spPr>
          <a:xfrm>
            <a:off x="3121156" y="1666214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为什么要保护环境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E0BF0FE-E59C-4409-94D6-258332F662FC}"/>
              </a:ext>
            </a:extLst>
          </p:cNvPr>
          <p:cNvSpPr txBox="1"/>
          <p:nvPr/>
        </p:nvSpPr>
        <p:spPr>
          <a:xfrm>
            <a:off x="3115209" y="2651429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现实中的环境问题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EFD134E-CDC1-495E-B9CD-9D359DB06A10}"/>
              </a:ext>
            </a:extLst>
          </p:cNvPr>
          <p:cNvSpPr txBox="1"/>
          <p:nvPr/>
        </p:nvSpPr>
        <p:spPr>
          <a:xfrm>
            <a:off x="3101888" y="3671114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走出国门看世界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108463E-2583-45C9-B7E1-841B9BE6AC76}"/>
              </a:ext>
            </a:extLst>
          </p:cNvPr>
          <p:cNvSpPr txBox="1"/>
          <p:nvPr/>
        </p:nvSpPr>
        <p:spPr>
          <a:xfrm>
            <a:off x="3061067" y="4708916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如何保护环境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21B3E32-43DB-4843-BFFB-F26276441BAA}"/>
              </a:ext>
            </a:extLst>
          </p:cNvPr>
          <p:cNvSpPr txBox="1"/>
          <p:nvPr/>
        </p:nvSpPr>
        <p:spPr>
          <a:xfrm flipH="1">
            <a:off x="2652936" y="1678626"/>
            <a:ext cx="37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E2A81D0-36E8-4789-A686-9F6277072A81}"/>
              </a:ext>
            </a:extLst>
          </p:cNvPr>
          <p:cNvSpPr txBox="1"/>
          <p:nvPr/>
        </p:nvSpPr>
        <p:spPr>
          <a:xfrm flipH="1">
            <a:off x="2652936" y="2666372"/>
            <a:ext cx="37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57498F6-75BA-45DE-AAF3-C93F90D7AF4F}"/>
              </a:ext>
            </a:extLst>
          </p:cNvPr>
          <p:cNvSpPr txBox="1"/>
          <p:nvPr/>
        </p:nvSpPr>
        <p:spPr>
          <a:xfrm flipH="1">
            <a:off x="2634785" y="3707283"/>
            <a:ext cx="39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99D524E7-0B4A-47AC-8F7D-983B20A16597}"/>
              </a:ext>
            </a:extLst>
          </p:cNvPr>
          <p:cNvSpPr txBox="1"/>
          <p:nvPr/>
        </p:nvSpPr>
        <p:spPr>
          <a:xfrm flipH="1">
            <a:off x="2599909" y="4710040"/>
            <a:ext cx="3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="" xmlns:a16="http://schemas.microsoft.com/office/drawing/2014/main" id="{94408AB0-EBB3-4D9F-9CE4-362A19BDE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2580658"/>
            <a:ext cx="676275" cy="674152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="" xmlns:a16="http://schemas.microsoft.com/office/drawing/2014/main" id="{27021067-9840-4737-AA22-DF27035D36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3602295"/>
            <a:ext cx="676275" cy="674152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="" xmlns:a16="http://schemas.microsoft.com/office/drawing/2014/main" id="{10944DE3-7FA9-48F4-BFD0-AD80A716D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4623932"/>
            <a:ext cx="676275" cy="67415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1A6C338F-9995-44C9-9805-3DBF20EF7131}"/>
              </a:ext>
            </a:extLst>
          </p:cNvPr>
          <p:cNvSpPr/>
          <p:nvPr/>
        </p:nvSpPr>
        <p:spPr>
          <a:xfrm>
            <a:off x="10131766" y="1651355"/>
            <a:ext cx="1037645" cy="100007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DED734DE-48CA-4D32-B691-0F4FFD9848E9}"/>
              </a:ext>
            </a:extLst>
          </p:cNvPr>
          <p:cNvSpPr/>
          <p:nvPr/>
        </p:nvSpPr>
        <p:spPr>
          <a:xfrm>
            <a:off x="9962251" y="646517"/>
            <a:ext cx="972908" cy="1718733"/>
          </a:xfrm>
          <a:prstGeom prst="rect">
            <a:avLst/>
          </a:prstGeom>
          <a:solidFill>
            <a:srgbClr val="205F1D"/>
          </a:solidFill>
          <a:ln w="25400" cap="flat" cmpd="sng" algn="ctr">
            <a:noFill/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48">
            <a:extLst>
              <a:ext uri="{FF2B5EF4-FFF2-40B4-BE49-F238E27FC236}">
                <a16:creationId xmlns="" xmlns:a16="http://schemas.microsoft.com/office/drawing/2014/main" id="{F3052407-61B2-4422-81DC-85610B0CA07E}"/>
              </a:ext>
            </a:extLst>
          </p:cNvPr>
          <p:cNvSpPr txBox="1"/>
          <p:nvPr/>
        </p:nvSpPr>
        <p:spPr>
          <a:xfrm>
            <a:off x="10086502" y="781388"/>
            <a:ext cx="759180" cy="1123910"/>
          </a:xfrm>
          <a:prstGeom prst="rect">
            <a:avLst/>
          </a:prstGeom>
          <a:noFill/>
        </p:spPr>
        <p:txBody>
          <a:bodyPr vert="eaVert" wrap="square" lIns="65023" tIns="32511" rIns="65023" bIns="32511" rtlCol="0">
            <a:spAutoFit/>
          </a:bodyPr>
          <a:lstStyle/>
          <a:p>
            <a:pPr algn="ctr" defTabSz="914282">
              <a:lnSpc>
                <a:spcPct val="120000"/>
              </a:lnSpc>
            </a:pPr>
            <a:r>
              <a:rPr lang="zh-CN" altLang="en-US" sz="3400" cap="all" spc="213" dirty="0">
                <a:solidFill>
                  <a:prstClr val="white"/>
                </a:solidFill>
                <a:cs typeface="+mn-ea"/>
                <a:sym typeface="+mn-lt"/>
              </a:rPr>
              <a:t>目录</a:t>
            </a:r>
            <a:endParaRPr lang="en-US" altLang="zh-CN" sz="3400" cap="all" spc="213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148">
            <a:extLst>
              <a:ext uri="{FF2B5EF4-FFF2-40B4-BE49-F238E27FC236}">
                <a16:creationId xmlns="" xmlns:a16="http://schemas.microsoft.com/office/drawing/2014/main" id="{E2177FDA-571C-488D-B7ED-449245D8A722}"/>
              </a:ext>
            </a:extLst>
          </p:cNvPr>
          <p:cNvSpPr txBox="1"/>
          <p:nvPr/>
        </p:nvSpPr>
        <p:spPr>
          <a:xfrm>
            <a:off x="9655017" y="1866870"/>
            <a:ext cx="1108326" cy="77303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 defTabSz="914282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ontent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7521" y="860079"/>
            <a:ext cx="1602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2E9F1"/>
                </a:solidFill>
              </a:rPr>
              <a:t>https://www.ypppt.com/</a:t>
            </a:r>
            <a:endParaRPr lang="zh-CN" altLang="en-US" sz="800" dirty="0">
              <a:solidFill>
                <a:srgbClr val="E2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5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 animBg="1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4903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6116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5003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22" y="2064477"/>
            <a:ext cx="4120242" cy="392923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87" y="932716"/>
            <a:ext cx="6051177" cy="356795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237468" y="1165413"/>
            <a:ext cx="442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36F47"/>
                </a:solidFill>
                <a:cs typeface="+mn-ea"/>
                <a:sym typeface="+mn-lt"/>
              </a:rPr>
              <a:t>PROTECT THE ENVIRONMENT AGAINST POLLUTION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918447" y="4688541"/>
            <a:ext cx="4545106" cy="941294"/>
          </a:xfrm>
          <a:prstGeom prst="roundRect">
            <a:avLst/>
          </a:prstGeom>
          <a:solidFill>
            <a:srgbClr val="43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dirty="0">
                <a:cs typeface="+mn-ea"/>
                <a:sym typeface="+mn-lt"/>
              </a:rPr>
              <a:t>谢谢观赏  下期再会  </a:t>
            </a:r>
          </a:p>
        </p:txBody>
      </p:sp>
    </p:spTree>
    <p:extLst>
      <p:ext uri="{BB962C8B-B14F-4D97-AF65-F5344CB8AC3E}">
        <p14:creationId xmlns:p14="http://schemas.microsoft.com/office/powerpoint/2010/main" val="1521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2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352307" y="3547710"/>
            <a:ext cx="5364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algn="ctr"/>
            <a:r>
              <a:rPr lang="zh-CN" altLang="en-US" sz="5000" b="1" dirty="0">
                <a:ln>
                  <a:solidFill>
                    <a:srgbClr val="0F863B"/>
                  </a:solidFill>
                </a:ln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sp>
        <p:nvSpPr>
          <p:cNvPr id="13" name="矩形 12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=""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C68C5BBA-6D70-49EB-A341-9A684544D919}"/>
              </a:ext>
            </a:extLst>
          </p:cNvPr>
          <p:cNvGrpSpPr/>
          <p:nvPr/>
        </p:nvGrpSpPr>
        <p:grpSpPr>
          <a:xfrm>
            <a:off x="1247962" y="2039284"/>
            <a:ext cx="2631527" cy="1844590"/>
            <a:chOff x="996950" y="1851025"/>
            <a:chExt cx="3148013" cy="2206625"/>
          </a:xfrm>
        </p:grpSpPr>
        <p:sp>
          <p:nvSpPr>
            <p:cNvPr id="57" name="任意多边形 123">
              <a:extLst>
                <a:ext uri="{FF2B5EF4-FFF2-40B4-BE49-F238E27FC236}">
                  <a16:creationId xmlns="" xmlns:a16="http://schemas.microsoft.com/office/drawing/2014/main" id="{8E32658C-0347-46B5-A3A2-476D542090EE}"/>
                </a:ext>
              </a:extLst>
            </p:cNvPr>
            <p:cNvSpPr/>
            <p:nvPr/>
          </p:nvSpPr>
          <p:spPr>
            <a:xfrm>
              <a:off x="1341438" y="2135188"/>
              <a:ext cx="2803525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36EDD3D4-F5B4-4133-96C4-302D19C87B89}"/>
                </a:ext>
              </a:extLst>
            </p:cNvPr>
            <p:cNvSpPr txBox="1"/>
            <p:nvPr/>
          </p:nvSpPr>
          <p:spPr>
            <a:xfrm>
              <a:off x="996950" y="1851025"/>
              <a:ext cx="808038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01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97F68C07-91B1-49F9-ABE7-ADE58D5B80E1}"/>
              </a:ext>
            </a:extLst>
          </p:cNvPr>
          <p:cNvGrpSpPr/>
          <p:nvPr/>
        </p:nvGrpSpPr>
        <p:grpSpPr>
          <a:xfrm>
            <a:off x="4640450" y="2039284"/>
            <a:ext cx="2632854" cy="1844590"/>
            <a:chOff x="4389438" y="1851025"/>
            <a:chExt cx="3149600" cy="2206625"/>
          </a:xfrm>
        </p:grpSpPr>
        <p:sp>
          <p:nvSpPr>
            <p:cNvPr id="61" name="任意多边形 127">
              <a:extLst>
                <a:ext uri="{FF2B5EF4-FFF2-40B4-BE49-F238E27FC236}">
                  <a16:creationId xmlns="" xmlns:a16="http://schemas.microsoft.com/office/drawing/2014/main" id="{E1394424-45B1-4BB8-95BE-507AB4AA0A2B}"/>
                </a:ext>
              </a:extLst>
            </p:cNvPr>
            <p:cNvSpPr/>
            <p:nvPr/>
          </p:nvSpPr>
          <p:spPr>
            <a:xfrm>
              <a:off x="4733925" y="2135188"/>
              <a:ext cx="2805113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3CEEA07E-0C2C-4C87-B835-D5B8F3EDB2AD}"/>
                </a:ext>
              </a:extLst>
            </p:cNvPr>
            <p:cNvSpPr txBox="1"/>
            <p:nvPr/>
          </p:nvSpPr>
          <p:spPr>
            <a:xfrm>
              <a:off x="4389438" y="1851025"/>
              <a:ext cx="808037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02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778EF0C8-4EC3-4E5E-9AE2-7D2BE76B7D12}"/>
              </a:ext>
            </a:extLst>
          </p:cNvPr>
          <p:cNvGrpSpPr/>
          <p:nvPr/>
        </p:nvGrpSpPr>
        <p:grpSpPr>
          <a:xfrm>
            <a:off x="8032937" y="2039284"/>
            <a:ext cx="2632854" cy="1844590"/>
            <a:chOff x="7781925" y="1851025"/>
            <a:chExt cx="3149600" cy="2206625"/>
          </a:xfrm>
        </p:grpSpPr>
        <p:sp>
          <p:nvSpPr>
            <p:cNvPr id="65" name="任意多边形 131">
              <a:extLst>
                <a:ext uri="{FF2B5EF4-FFF2-40B4-BE49-F238E27FC236}">
                  <a16:creationId xmlns="" xmlns:a16="http://schemas.microsoft.com/office/drawing/2014/main" id="{DAA213FC-8BC2-4A9F-9C80-33DB2174C81A}"/>
                </a:ext>
              </a:extLst>
            </p:cNvPr>
            <p:cNvSpPr/>
            <p:nvPr/>
          </p:nvSpPr>
          <p:spPr>
            <a:xfrm>
              <a:off x="8126413" y="2135188"/>
              <a:ext cx="2805112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="" xmlns:a16="http://schemas.microsoft.com/office/drawing/2014/main" id="{FD7B6C7C-24DF-43A5-8CA5-461B4709B86D}"/>
                </a:ext>
              </a:extLst>
            </p:cNvPr>
            <p:cNvSpPr txBox="1"/>
            <p:nvPr/>
          </p:nvSpPr>
          <p:spPr>
            <a:xfrm>
              <a:off x="7781925" y="1851025"/>
              <a:ext cx="809625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03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43">
            <a:extLst>
              <a:ext uri="{FF2B5EF4-FFF2-40B4-BE49-F238E27FC236}">
                <a16:creationId xmlns="" xmlns:a16="http://schemas.microsoft.com/office/drawing/2014/main" id="{056438ED-CB51-4DD6-9C6F-0231A957B478}"/>
              </a:ext>
            </a:extLst>
          </p:cNvPr>
          <p:cNvGrpSpPr>
            <a:grpSpLocks/>
          </p:cNvGrpSpPr>
          <p:nvPr/>
        </p:nvGrpSpPr>
        <p:grpSpPr bwMode="auto">
          <a:xfrm>
            <a:off x="1535931" y="4121415"/>
            <a:ext cx="2540546" cy="1990820"/>
            <a:chOff x="344487" y="1261515"/>
            <a:chExt cx="2073282" cy="1782546"/>
          </a:xfrm>
        </p:grpSpPr>
        <p:sp>
          <p:nvSpPr>
            <p:cNvPr id="69" name="TextBox 19">
              <a:extLst>
                <a:ext uri="{FF2B5EF4-FFF2-40B4-BE49-F238E27FC236}">
                  <a16:creationId xmlns="" xmlns:a16="http://schemas.microsoft.com/office/drawing/2014/main" id="{AAFEE92F-8DFD-4B5D-8E4E-EA47C9896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529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那些把垃圾留在了沙滩上的度假者们，如果你们有孩子，你们应该感到深深的羞愧。否则，你们的孩子未来需要面对的生存环境，就太令人厌恶了。</a:t>
              </a:r>
            </a:p>
          </p:txBody>
        </p:sp>
        <p:sp>
          <p:nvSpPr>
            <p:cNvPr id="70" name="矩形 42">
              <a:extLst>
                <a:ext uri="{FF2B5EF4-FFF2-40B4-BE49-F238E27FC236}">
                  <a16:creationId xmlns="" xmlns:a16="http://schemas.microsoft.com/office/drawing/2014/main" id="{944F3F62-89CD-46A2-AA8F-EE7E61BB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527456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王冉</a:t>
              </a:r>
            </a:p>
          </p:txBody>
        </p:sp>
      </p:grpSp>
      <p:grpSp>
        <p:nvGrpSpPr>
          <p:cNvPr id="71" name="组合 43">
            <a:extLst>
              <a:ext uri="{FF2B5EF4-FFF2-40B4-BE49-F238E27FC236}">
                <a16:creationId xmlns="" xmlns:a16="http://schemas.microsoft.com/office/drawing/2014/main" id="{D139D916-C87E-4D77-A729-355B680321C1}"/>
              </a:ext>
            </a:extLst>
          </p:cNvPr>
          <p:cNvGrpSpPr>
            <a:grpSpLocks/>
          </p:cNvGrpSpPr>
          <p:nvPr/>
        </p:nvGrpSpPr>
        <p:grpSpPr bwMode="auto">
          <a:xfrm>
            <a:off x="5089693" y="4204992"/>
            <a:ext cx="2344885" cy="1667655"/>
            <a:chOff x="344487" y="1261515"/>
            <a:chExt cx="2073282" cy="1493190"/>
          </a:xfrm>
        </p:grpSpPr>
        <p:sp>
          <p:nvSpPr>
            <p:cNvPr id="72" name="TextBox 19">
              <a:extLst>
                <a:ext uri="{FF2B5EF4-FFF2-40B4-BE49-F238E27FC236}">
                  <a16:creationId xmlns="" xmlns:a16="http://schemas.microsoft.com/office/drawing/2014/main" id="{DA332426-91EA-4C0B-8ECC-18D06D79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240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一个缺乏公德心与环保意识的群体，即使拥有再多的物质，也无异于群氓，在潜意识中还不是合格的现代公民。</a:t>
              </a:r>
            </a:p>
          </p:txBody>
        </p:sp>
        <p:sp>
          <p:nvSpPr>
            <p:cNvPr id="73" name="矩形 42">
              <a:extLst>
                <a:ext uri="{FF2B5EF4-FFF2-40B4-BE49-F238E27FC236}">
                  <a16:creationId xmlns="" xmlns:a16="http://schemas.microsoft.com/office/drawing/2014/main" id="{125F79B3-8FBB-422C-869E-10F76C92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775563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陈朝华</a:t>
              </a:r>
            </a:p>
          </p:txBody>
        </p:sp>
      </p:grpSp>
      <p:grpSp>
        <p:nvGrpSpPr>
          <p:cNvPr id="74" name="组合 43">
            <a:extLst>
              <a:ext uri="{FF2B5EF4-FFF2-40B4-BE49-F238E27FC236}">
                <a16:creationId xmlns="" xmlns:a16="http://schemas.microsoft.com/office/drawing/2014/main" id="{9108F193-D03C-4E00-BEBE-C5E554DC5B28}"/>
              </a:ext>
            </a:extLst>
          </p:cNvPr>
          <p:cNvGrpSpPr>
            <a:grpSpLocks/>
          </p:cNvGrpSpPr>
          <p:nvPr/>
        </p:nvGrpSpPr>
        <p:grpSpPr bwMode="auto">
          <a:xfrm>
            <a:off x="8709729" y="4275783"/>
            <a:ext cx="2089028" cy="1667655"/>
            <a:chOff x="344487" y="1261515"/>
            <a:chExt cx="2073282" cy="1493191"/>
          </a:xfrm>
        </p:grpSpPr>
        <p:sp>
          <p:nvSpPr>
            <p:cNvPr id="75" name="TextBox 19">
              <a:extLst>
                <a:ext uri="{FF2B5EF4-FFF2-40B4-BE49-F238E27FC236}">
                  <a16:creationId xmlns="" xmlns:a16="http://schemas.microsoft.com/office/drawing/2014/main" id="{E7651A24-E909-4EF8-967B-92A019A5D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2401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没有尊严的人才会乱扔垃圾随地吐痰。应重视从幼儿园到小学、中学教育中孩子的尊严问题。</a:t>
              </a:r>
            </a:p>
          </p:txBody>
        </p:sp>
        <p:sp>
          <p:nvSpPr>
            <p:cNvPr id="76" name="矩形 42">
              <a:extLst>
                <a:ext uri="{FF2B5EF4-FFF2-40B4-BE49-F238E27FC236}">
                  <a16:creationId xmlns="" xmlns:a16="http://schemas.microsoft.com/office/drawing/2014/main" id="{E08531BD-BD1B-4023-A6C3-11D09930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870551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郑渊洁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14" y="2497914"/>
            <a:ext cx="2138611" cy="12029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95" y="2497914"/>
            <a:ext cx="2034505" cy="11444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67" y="2497914"/>
            <a:ext cx="2027800" cy="11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8" name="矩形 17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Freeform 101">
            <a:extLst>
              <a:ext uri="{FF2B5EF4-FFF2-40B4-BE49-F238E27FC236}">
                <a16:creationId xmlns="" xmlns:a16="http://schemas.microsoft.com/office/drawing/2014/main" id="{C463C1F6-D462-45BF-8A8B-BD9233466F2B}"/>
              </a:ext>
            </a:extLst>
          </p:cNvPr>
          <p:cNvSpPr/>
          <p:nvPr/>
        </p:nvSpPr>
        <p:spPr>
          <a:xfrm>
            <a:off x="9386092" y="1343670"/>
            <a:ext cx="43406" cy="344078"/>
          </a:xfrm>
          <a:custGeom>
            <a:avLst/>
            <a:gdLst>
              <a:gd name="connsiteX0" fmla="*/ 25255 w 35466"/>
              <a:gd name="connsiteY0" fmla="*/ 164 h 281102"/>
              <a:gd name="connsiteX1" fmla="*/ 34983 w 35466"/>
              <a:gd name="connsiteY1" fmla="*/ 82849 h 281102"/>
              <a:gd name="connsiteX2" fmla="*/ 10664 w 35466"/>
              <a:gd name="connsiteY2" fmla="*/ 243356 h 281102"/>
              <a:gd name="connsiteX3" fmla="*/ 936 w 35466"/>
              <a:gd name="connsiteY3" fmla="*/ 277402 h 281102"/>
              <a:gd name="connsiteX4" fmla="*/ 936 w 35466"/>
              <a:gd name="connsiteY4" fmla="*/ 180126 h 281102"/>
              <a:gd name="connsiteX5" fmla="*/ 5800 w 35466"/>
              <a:gd name="connsiteY5" fmla="*/ 102304 h 281102"/>
              <a:gd name="connsiteX6" fmla="*/ 25255 w 35466"/>
              <a:gd name="connsiteY6" fmla="*/ 164 h 28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6" h="281102">
                <a:moveTo>
                  <a:pt x="25255" y="164"/>
                </a:moveTo>
                <a:cubicBezTo>
                  <a:pt x="30119" y="-3079"/>
                  <a:pt x="37415" y="42317"/>
                  <a:pt x="34983" y="82849"/>
                </a:cubicBezTo>
                <a:cubicBezTo>
                  <a:pt x="32551" y="123381"/>
                  <a:pt x="16338" y="210931"/>
                  <a:pt x="10664" y="243356"/>
                </a:cubicBezTo>
                <a:cubicBezTo>
                  <a:pt x="4990" y="275781"/>
                  <a:pt x="2557" y="287940"/>
                  <a:pt x="936" y="277402"/>
                </a:cubicBezTo>
                <a:cubicBezTo>
                  <a:pt x="-685" y="266864"/>
                  <a:pt x="125" y="209309"/>
                  <a:pt x="936" y="180126"/>
                </a:cubicBezTo>
                <a:cubicBezTo>
                  <a:pt x="1747" y="150943"/>
                  <a:pt x="1747" y="130676"/>
                  <a:pt x="5800" y="102304"/>
                </a:cubicBezTo>
                <a:cubicBezTo>
                  <a:pt x="9853" y="73932"/>
                  <a:pt x="20391" y="3407"/>
                  <a:pt x="25255" y="16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对角圆角矩形 43">
            <a:extLst>
              <a:ext uri="{FF2B5EF4-FFF2-40B4-BE49-F238E27FC236}">
                <a16:creationId xmlns="" xmlns:a16="http://schemas.microsoft.com/office/drawing/2014/main" id="{E7F19271-F4B2-4894-8058-CAC3908EA435}"/>
              </a:ext>
            </a:extLst>
          </p:cNvPr>
          <p:cNvSpPr/>
          <p:nvPr/>
        </p:nvSpPr>
        <p:spPr>
          <a:xfrm>
            <a:off x="1569458" y="2622285"/>
            <a:ext cx="2617951" cy="1323416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对角圆角矩形 44">
            <a:extLst>
              <a:ext uri="{FF2B5EF4-FFF2-40B4-BE49-F238E27FC236}">
                <a16:creationId xmlns="" xmlns:a16="http://schemas.microsoft.com/office/drawing/2014/main" id="{266977F1-AEC6-4340-A6AF-8ADD333B433B}"/>
              </a:ext>
            </a:extLst>
          </p:cNvPr>
          <p:cNvSpPr/>
          <p:nvPr/>
        </p:nvSpPr>
        <p:spPr>
          <a:xfrm>
            <a:off x="4828280" y="2622285"/>
            <a:ext cx="2617951" cy="1323416"/>
          </a:xfrm>
          <a:prstGeom prst="round2Diag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对角圆角矩形 45">
            <a:extLst>
              <a:ext uri="{FF2B5EF4-FFF2-40B4-BE49-F238E27FC236}">
                <a16:creationId xmlns="" xmlns:a16="http://schemas.microsoft.com/office/drawing/2014/main" id="{88EB679A-5916-4FE5-B49E-062BED81302A}"/>
              </a:ext>
            </a:extLst>
          </p:cNvPr>
          <p:cNvSpPr/>
          <p:nvPr/>
        </p:nvSpPr>
        <p:spPr>
          <a:xfrm>
            <a:off x="7979867" y="2622285"/>
            <a:ext cx="2617951" cy="1323416"/>
          </a:xfrm>
          <a:prstGeom prst="round2Diag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A43B46DE-DEE3-4FA6-B9EC-C0892110A745}"/>
              </a:ext>
            </a:extLst>
          </p:cNvPr>
          <p:cNvSpPr/>
          <p:nvPr/>
        </p:nvSpPr>
        <p:spPr>
          <a:xfrm>
            <a:off x="2530223" y="2337661"/>
            <a:ext cx="1181406" cy="354269"/>
          </a:xfrm>
          <a:prstGeom prst="rect">
            <a:avLst/>
          </a:prstGeom>
          <a:solidFill>
            <a:srgbClr val="66985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7F380636-56FD-4FC4-80C9-3E1AA1ADC85F}"/>
              </a:ext>
            </a:extLst>
          </p:cNvPr>
          <p:cNvSpPr/>
          <p:nvPr/>
        </p:nvSpPr>
        <p:spPr>
          <a:xfrm>
            <a:off x="5789043" y="2337661"/>
            <a:ext cx="1181406" cy="354269"/>
          </a:xfrm>
          <a:prstGeom prst="rect">
            <a:avLst/>
          </a:prstGeom>
          <a:solidFill>
            <a:srgbClr val="436F4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9E9A734F-4182-46F1-8A9D-6998D80D13AC}"/>
              </a:ext>
            </a:extLst>
          </p:cNvPr>
          <p:cNvSpPr/>
          <p:nvPr/>
        </p:nvSpPr>
        <p:spPr>
          <a:xfrm>
            <a:off x="8940632" y="2337661"/>
            <a:ext cx="1181406" cy="354269"/>
          </a:xfrm>
          <a:prstGeom prst="rect">
            <a:avLst/>
          </a:prstGeom>
          <a:solidFill>
            <a:srgbClr val="66985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TextBox 49">
            <a:extLst>
              <a:ext uri="{FF2B5EF4-FFF2-40B4-BE49-F238E27FC236}">
                <a16:creationId xmlns="" xmlns:a16="http://schemas.microsoft.com/office/drawing/2014/main" id="{2F5703E4-2F89-4BB6-9833-D2E5FF38066E}"/>
              </a:ext>
            </a:extLst>
          </p:cNvPr>
          <p:cNvSpPr txBox="1"/>
          <p:nvPr/>
        </p:nvSpPr>
        <p:spPr>
          <a:xfrm>
            <a:off x="1695767" y="4427483"/>
            <a:ext cx="2487323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您的内容打在这里，或者通过复制您的文本后，在此框中选择粘贴，并选择只保留文字。文字。</a:t>
            </a:r>
          </a:p>
        </p:txBody>
      </p:sp>
      <p:sp>
        <p:nvSpPr>
          <p:cNvPr id="60" name="TextBox 50">
            <a:extLst>
              <a:ext uri="{FF2B5EF4-FFF2-40B4-BE49-F238E27FC236}">
                <a16:creationId xmlns="" xmlns:a16="http://schemas.microsoft.com/office/drawing/2014/main" id="{FFE59E67-875A-47B2-8C1A-A25C7AC09BFF}"/>
              </a:ext>
            </a:extLst>
          </p:cNvPr>
          <p:cNvSpPr txBox="1"/>
          <p:nvPr/>
        </p:nvSpPr>
        <p:spPr>
          <a:xfrm>
            <a:off x="5005915" y="4427482"/>
            <a:ext cx="2413421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TextBox 51">
            <a:extLst>
              <a:ext uri="{FF2B5EF4-FFF2-40B4-BE49-F238E27FC236}">
                <a16:creationId xmlns="" xmlns:a16="http://schemas.microsoft.com/office/drawing/2014/main" id="{60D9C053-62D4-463D-8A6B-02D7847FB236}"/>
              </a:ext>
            </a:extLst>
          </p:cNvPr>
          <p:cNvSpPr txBox="1"/>
          <p:nvPr/>
        </p:nvSpPr>
        <p:spPr>
          <a:xfrm>
            <a:off x="8185624" y="4427482"/>
            <a:ext cx="2400936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17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9" name="矩形 38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42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2" name="Block Arc 83">
            <a:extLst>
              <a:ext uri="{FF2B5EF4-FFF2-40B4-BE49-F238E27FC236}">
                <a16:creationId xmlns="" xmlns:a16="http://schemas.microsoft.com/office/drawing/2014/main" id="{27701B1E-E566-4104-B2D6-FBF4161284F8}"/>
              </a:ext>
            </a:extLst>
          </p:cNvPr>
          <p:cNvSpPr/>
          <p:nvPr/>
        </p:nvSpPr>
        <p:spPr>
          <a:xfrm>
            <a:off x="5624771" y="2050197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Block Arc 84">
            <a:extLst>
              <a:ext uri="{FF2B5EF4-FFF2-40B4-BE49-F238E27FC236}">
                <a16:creationId xmlns="" xmlns:a16="http://schemas.microsoft.com/office/drawing/2014/main" id="{0B106195-3226-4B20-AAD3-89E5978EC133}"/>
              </a:ext>
            </a:extLst>
          </p:cNvPr>
          <p:cNvSpPr/>
          <p:nvPr/>
        </p:nvSpPr>
        <p:spPr>
          <a:xfrm>
            <a:off x="3276948" y="2050197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Block Arc 85">
            <a:extLst>
              <a:ext uri="{FF2B5EF4-FFF2-40B4-BE49-F238E27FC236}">
                <a16:creationId xmlns="" xmlns:a16="http://schemas.microsoft.com/office/drawing/2014/main" id="{1274DD8D-39A6-4735-BE7A-FE38E28DA585}"/>
              </a:ext>
            </a:extLst>
          </p:cNvPr>
          <p:cNvSpPr/>
          <p:nvPr/>
        </p:nvSpPr>
        <p:spPr>
          <a:xfrm flipV="1">
            <a:off x="3276948" y="2050195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Block Arc 86">
            <a:extLst>
              <a:ext uri="{FF2B5EF4-FFF2-40B4-BE49-F238E27FC236}">
                <a16:creationId xmlns="" xmlns:a16="http://schemas.microsoft.com/office/drawing/2014/main" id="{DDC19A3D-3B93-4E9C-AB23-5A644713D8C4}"/>
              </a:ext>
            </a:extLst>
          </p:cNvPr>
          <p:cNvSpPr/>
          <p:nvPr/>
        </p:nvSpPr>
        <p:spPr>
          <a:xfrm flipV="1">
            <a:off x="5624771" y="2050195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="" xmlns:a16="http://schemas.microsoft.com/office/drawing/2014/main" id="{322F8C4B-EA93-4507-8CFE-543AD17FCA5B}"/>
              </a:ext>
            </a:extLst>
          </p:cNvPr>
          <p:cNvSpPr txBox="1"/>
          <p:nvPr/>
        </p:nvSpPr>
        <p:spPr>
          <a:xfrm>
            <a:off x="3449435" y="3162744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="" xmlns:a16="http://schemas.microsoft.com/office/drawing/2014/main" id="{E315317F-6C30-45EA-BBBB-3A6E952027A1}"/>
              </a:ext>
            </a:extLst>
          </p:cNvPr>
          <p:cNvSpPr txBox="1"/>
          <p:nvPr/>
        </p:nvSpPr>
        <p:spPr>
          <a:xfrm>
            <a:off x="3449435" y="3720705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TextBox 42">
            <a:extLst>
              <a:ext uri="{FF2B5EF4-FFF2-40B4-BE49-F238E27FC236}">
                <a16:creationId xmlns="" xmlns:a16="http://schemas.microsoft.com/office/drawing/2014/main" id="{40E612D4-8051-47D3-B1CF-72634CCBB53D}"/>
              </a:ext>
            </a:extLst>
          </p:cNvPr>
          <p:cNvSpPr txBox="1"/>
          <p:nvPr/>
        </p:nvSpPr>
        <p:spPr>
          <a:xfrm>
            <a:off x="8097229" y="3162744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="" xmlns:a16="http://schemas.microsoft.com/office/drawing/2014/main" id="{1CDD7EE1-CC3B-47AE-A143-75856EC573DB}"/>
              </a:ext>
            </a:extLst>
          </p:cNvPr>
          <p:cNvSpPr txBox="1"/>
          <p:nvPr/>
        </p:nvSpPr>
        <p:spPr>
          <a:xfrm>
            <a:off x="8097229" y="3720705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54825B7-832F-426E-9C7E-3923FD0F2741}"/>
              </a:ext>
            </a:extLst>
          </p:cNvPr>
          <p:cNvSpPr txBox="1">
            <a:spLocks/>
          </p:cNvSpPr>
          <p:nvPr/>
        </p:nvSpPr>
        <p:spPr>
          <a:xfrm>
            <a:off x="4119661" y="2370605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CFEAF34-C1C5-4EB6-A01B-4E0A5E471EA7}"/>
              </a:ext>
            </a:extLst>
          </p:cNvPr>
          <p:cNvSpPr txBox="1">
            <a:spLocks/>
          </p:cNvSpPr>
          <p:nvPr/>
        </p:nvSpPr>
        <p:spPr>
          <a:xfrm>
            <a:off x="4119661" y="4597938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7107D59A-B03C-4087-909D-192C5A0ACBC6}"/>
              </a:ext>
            </a:extLst>
          </p:cNvPr>
          <p:cNvSpPr txBox="1">
            <a:spLocks/>
          </p:cNvSpPr>
          <p:nvPr/>
        </p:nvSpPr>
        <p:spPr>
          <a:xfrm>
            <a:off x="6505192" y="2370605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F2F9BF68-6591-4DBE-BEFF-2E56C88D07F9}"/>
              </a:ext>
            </a:extLst>
          </p:cNvPr>
          <p:cNvSpPr txBox="1">
            <a:spLocks/>
          </p:cNvSpPr>
          <p:nvPr/>
        </p:nvSpPr>
        <p:spPr>
          <a:xfrm>
            <a:off x="6505192" y="4597938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="" xmlns:a16="http://schemas.microsoft.com/office/drawing/2014/main" id="{B0ACD816-EFC8-4D25-8077-91CAEC4DF5B3}"/>
              </a:ext>
            </a:extLst>
          </p:cNvPr>
          <p:cNvSpPr txBox="1">
            <a:spLocks/>
          </p:cNvSpPr>
          <p:nvPr/>
        </p:nvSpPr>
        <p:spPr>
          <a:xfrm>
            <a:off x="1159687" y="2687618"/>
            <a:ext cx="214828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49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ea"/>
                <a:sym typeface="+mn-lt"/>
              </a:rPr>
              <a:t>符合整体语言风格，语言描述尽量简洁生动。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9C66D5EC-D1CA-48A5-83D9-2274BCEBE5F0}"/>
              </a:ext>
            </a:extLst>
          </p:cNvPr>
          <p:cNvSpPr txBox="1">
            <a:spLocks/>
          </p:cNvSpPr>
          <p:nvPr/>
        </p:nvSpPr>
        <p:spPr>
          <a:xfrm>
            <a:off x="1604192" y="2370605"/>
            <a:ext cx="1650123" cy="3170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Oval 97">
            <a:extLst>
              <a:ext uri="{FF2B5EF4-FFF2-40B4-BE49-F238E27FC236}">
                <a16:creationId xmlns="" xmlns:a16="http://schemas.microsoft.com/office/drawing/2014/main" id="{CC63D4F7-C84D-4C8D-A919-972D7DF4846F}"/>
              </a:ext>
            </a:extLst>
          </p:cNvPr>
          <p:cNvSpPr>
            <a:spLocks noChangeAspect="1"/>
          </p:cNvSpPr>
          <p:nvPr/>
        </p:nvSpPr>
        <p:spPr>
          <a:xfrm>
            <a:off x="2762083" y="1800713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Placeholder 32">
            <a:extLst>
              <a:ext uri="{FF2B5EF4-FFF2-40B4-BE49-F238E27FC236}">
                <a16:creationId xmlns="" xmlns:a16="http://schemas.microsoft.com/office/drawing/2014/main" id="{735E27FC-C74C-4F4E-920F-7265ACADD687}"/>
              </a:ext>
            </a:extLst>
          </p:cNvPr>
          <p:cNvSpPr txBox="1">
            <a:spLocks/>
          </p:cNvSpPr>
          <p:nvPr/>
        </p:nvSpPr>
        <p:spPr>
          <a:xfrm>
            <a:off x="1183055" y="5370378"/>
            <a:ext cx="205684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9A16A532-DBBC-4C0F-B923-64498C61EE75}"/>
              </a:ext>
            </a:extLst>
          </p:cNvPr>
          <p:cNvSpPr txBox="1">
            <a:spLocks/>
          </p:cNvSpPr>
          <p:nvPr/>
        </p:nvSpPr>
        <p:spPr>
          <a:xfrm>
            <a:off x="1589769" y="5051513"/>
            <a:ext cx="1650123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Oval 100">
            <a:extLst>
              <a:ext uri="{FF2B5EF4-FFF2-40B4-BE49-F238E27FC236}">
                <a16:creationId xmlns="" xmlns:a16="http://schemas.microsoft.com/office/drawing/2014/main" id="{D29CC3C7-B155-4880-88C1-FAAA0195CD4D}"/>
              </a:ext>
            </a:extLst>
          </p:cNvPr>
          <p:cNvSpPr>
            <a:spLocks noChangeAspect="1"/>
          </p:cNvSpPr>
          <p:nvPr/>
        </p:nvSpPr>
        <p:spPr>
          <a:xfrm>
            <a:off x="2758196" y="4453935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01">
            <a:extLst>
              <a:ext uri="{FF2B5EF4-FFF2-40B4-BE49-F238E27FC236}">
                <a16:creationId xmlns="" xmlns:a16="http://schemas.microsoft.com/office/drawing/2014/main" id="{C463C1F6-D462-45BF-8A8B-BD9233466F2B}"/>
              </a:ext>
            </a:extLst>
          </p:cNvPr>
          <p:cNvSpPr/>
          <p:nvPr/>
        </p:nvSpPr>
        <p:spPr>
          <a:xfrm>
            <a:off x="9386092" y="1343670"/>
            <a:ext cx="43406" cy="344078"/>
          </a:xfrm>
          <a:custGeom>
            <a:avLst/>
            <a:gdLst>
              <a:gd name="connsiteX0" fmla="*/ 25255 w 35466"/>
              <a:gd name="connsiteY0" fmla="*/ 164 h 281102"/>
              <a:gd name="connsiteX1" fmla="*/ 34983 w 35466"/>
              <a:gd name="connsiteY1" fmla="*/ 82849 h 281102"/>
              <a:gd name="connsiteX2" fmla="*/ 10664 w 35466"/>
              <a:gd name="connsiteY2" fmla="*/ 243356 h 281102"/>
              <a:gd name="connsiteX3" fmla="*/ 936 w 35466"/>
              <a:gd name="connsiteY3" fmla="*/ 277402 h 281102"/>
              <a:gd name="connsiteX4" fmla="*/ 936 w 35466"/>
              <a:gd name="connsiteY4" fmla="*/ 180126 h 281102"/>
              <a:gd name="connsiteX5" fmla="*/ 5800 w 35466"/>
              <a:gd name="connsiteY5" fmla="*/ 102304 h 281102"/>
              <a:gd name="connsiteX6" fmla="*/ 25255 w 35466"/>
              <a:gd name="connsiteY6" fmla="*/ 164 h 28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6" h="281102">
                <a:moveTo>
                  <a:pt x="25255" y="164"/>
                </a:moveTo>
                <a:cubicBezTo>
                  <a:pt x="30119" y="-3079"/>
                  <a:pt x="37415" y="42317"/>
                  <a:pt x="34983" y="82849"/>
                </a:cubicBezTo>
                <a:cubicBezTo>
                  <a:pt x="32551" y="123381"/>
                  <a:pt x="16338" y="210931"/>
                  <a:pt x="10664" y="243356"/>
                </a:cubicBezTo>
                <a:cubicBezTo>
                  <a:pt x="4990" y="275781"/>
                  <a:pt x="2557" y="287940"/>
                  <a:pt x="936" y="277402"/>
                </a:cubicBezTo>
                <a:cubicBezTo>
                  <a:pt x="-685" y="266864"/>
                  <a:pt x="125" y="209309"/>
                  <a:pt x="936" y="180126"/>
                </a:cubicBezTo>
                <a:cubicBezTo>
                  <a:pt x="1747" y="150943"/>
                  <a:pt x="1747" y="130676"/>
                  <a:pt x="5800" y="102304"/>
                </a:cubicBezTo>
                <a:cubicBezTo>
                  <a:pt x="9853" y="73932"/>
                  <a:pt x="20391" y="3407"/>
                  <a:pt x="25255" y="16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32">
            <a:extLst>
              <a:ext uri="{FF2B5EF4-FFF2-40B4-BE49-F238E27FC236}">
                <a16:creationId xmlns="" xmlns:a16="http://schemas.microsoft.com/office/drawing/2014/main" id="{3F9C7E23-9B54-40DB-A777-AA44F5FB4BE5}"/>
              </a:ext>
            </a:extLst>
          </p:cNvPr>
          <p:cNvSpPr txBox="1">
            <a:spLocks/>
          </p:cNvSpPr>
          <p:nvPr/>
        </p:nvSpPr>
        <p:spPr>
          <a:xfrm>
            <a:off x="8952113" y="2704380"/>
            <a:ext cx="2014525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71DFFC22-3A38-4096-BB23-67226151EFBC}"/>
              </a:ext>
            </a:extLst>
          </p:cNvPr>
          <p:cNvSpPr txBox="1">
            <a:spLocks/>
          </p:cNvSpPr>
          <p:nvPr/>
        </p:nvSpPr>
        <p:spPr>
          <a:xfrm>
            <a:off x="8952112" y="2385516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Oval 105">
            <a:extLst>
              <a:ext uri="{FF2B5EF4-FFF2-40B4-BE49-F238E27FC236}">
                <a16:creationId xmlns="" xmlns:a16="http://schemas.microsoft.com/office/drawing/2014/main" id="{9719E51F-EAE4-47AE-A710-6B7285F3F0CA}"/>
              </a:ext>
            </a:extLst>
          </p:cNvPr>
          <p:cNvSpPr>
            <a:spLocks noChangeAspect="1"/>
          </p:cNvSpPr>
          <p:nvPr/>
        </p:nvSpPr>
        <p:spPr>
          <a:xfrm>
            <a:off x="8952112" y="1800713"/>
            <a:ext cx="551920" cy="551992"/>
          </a:xfrm>
          <a:prstGeom prst="ellipse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="" xmlns:a16="http://schemas.microsoft.com/office/drawing/2014/main" id="{1240CF10-2D6A-4917-A3D5-BABACB6AD640}"/>
              </a:ext>
            </a:extLst>
          </p:cNvPr>
          <p:cNvSpPr txBox="1">
            <a:spLocks/>
          </p:cNvSpPr>
          <p:nvPr/>
        </p:nvSpPr>
        <p:spPr>
          <a:xfrm>
            <a:off x="8952113" y="5433233"/>
            <a:ext cx="221569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43963375-22D9-44E2-A352-EE920149F080}"/>
              </a:ext>
            </a:extLst>
          </p:cNvPr>
          <p:cNvSpPr txBox="1">
            <a:spLocks/>
          </p:cNvSpPr>
          <p:nvPr/>
        </p:nvSpPr>
        <p:spPr>
          <a:xfrm>
            <a:off x="8952112" y="511436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 &amp; 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目标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Oval 108">
            <a:extLst>
              <a:ext uri="{FF2B5EF4-FFF2-40B4-BE49-F238E27FC236}">
                <a16:creationId xmlns="" xmlns:a16="http://schemas.microsoft.com/office/drawing/2014/main" id="{526D45AC-652D-4D2A-BF05-7388C9667EFA}"/>
              </a:ext>
            </a:extLst>
          </p:cNvPr>
          <p:cNvSpPr>
            <a:spLocks noChangeAspect="1"/>
          </p:cNvSpPr>
          <p:nvPr/>
        </p:nvSpPr>
        <p:spPr>
          <a:xfrm>
            <a:off x="8909422" y="4480802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142">
            <a:extLst>
              <a:ext uri="{FF2B5EF4-FFF2-40B4-BE49-F238E27FC236}">
                <a16:creationId xmlns="" xmlns:a16="http://schemas.microsoft.com/office/drawing/2014/main" id="{7015012E-D51E-4993-BF47-2D981BA54DFC}"/>
              </a:ext>
            </a:extLst>
          </p:cNvPr>
          <p:cNvSpPr>
            <a:spLocks/>
          </p:cNvSpPr>
          <p:nvPr/>
        </p:nvSpPr>
        <p:spPr bwMode="auto">
          <a:xfrm>
            <a:off x="9039252" y="4637492"/>
            <a:ext cx="292261" cy="23861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149">
            <a:extLst>
              <a:ext uri="{FF2B5EF4-FFF2-40B4-BE49-F238E27FC236}">
                <a16:creationId xmlns="" xmlns:a16="http://schemas.microsoft.com/office/drawing/2014/main" id="{96CBEC3A-2476-4F49-B676-9C51708381A4}"/>
              </a:ext>
            </a:extLst>
          </p:cNvPr>
          <p:cNvSpPr>
            <a:spLocks/>
          </p:cNvSpPr>
          <p:nvPr/>
        </p:nvSpPr>
        <p:spPr bwMode="auto">
          <a:xfrm>
            <a:off x="2885266" y="4574857"/>
            <a:ext cx="307172" cy="30124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3E444B11-F93C-4CE4-88C1-18507871E728}"/>
              </a:ext>
            </a:extLst>
          </p:cNvPr>
          <p:cNvGrpSpPr/>
          <p:nvPr/>
        </p:nvGrpSpPr>
        <p:grpSpPr>
          <a:xfrm>
            <a:off x="9062556" y="1961978"/>
            <a:ext cx="311646" cy="193872"/>
            <a:chOff x="8292784" y="1202455"/>
            <a:chExt cx="311687" cy="193872"/>
          </a:xfrm>
        </p:grpSpPr>
        <p:sp>
          <p:nvSpPr>
            <p:cNvPr id="30" name="Freeform 151">
              <a:extLst>
                <a:ext uri="{FF2B5EF4-FFF2-40B4-BE49-F238E27FC236}">
                  <a16:creationId xmlns="" xmlns:a16="http://schemas.microsoft.com/office/drawing/2014/main" id="{EF6A7427-3D44-4441-9D0B-C61BEC7D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52">
              <a:extLst>
                <a:ext uri="{FF2B5EF4-FFF2-40B4-BE49-F238E27FC236}">
                  <a16:creationId xmlns="" xmlns:a16="http://schemas.microsoft.com/office/drawing/2014/main" id="{82A52B1A-1168-4E41-AE00-A6C768BF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116">
            <a:extLst>
              <a:ext uri="{FF2B5EF4-FFF2-40B4-BE49-F238E27FC236}">
                <a16:creationId xmlns="" xmlns:a16="http://schemas.microsoft.com/office/drawing/2014/main" id="{6CDC9EE2-E092-4480-BD92-25F8E9F83D93}"/>
              </a:ext>
            </a:extLst>
          </p:cNvPr>
          <p:cNvSpPr>
            <a:spLocks noEditPoints="1"/>
          </p:cNvSpPr>
          <p:nvPr/>
        </p:nvSpPr>
        <p:spPr bwMode="auto">
          <a:xfrm>
            <a:off x="2879091" y="1921393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091170" y="3367941"/>
            <a:ext cx="5801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现实中的环境问题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=""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7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49" name="矩形 48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52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38898" y="1561077"/>
            <a:ext cx="10265596" cy="4232926"/>
            <a:chOff x="0" y="1044558"/>
            <a:chExt cx="12344401" cy="5090103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15797DD0-4024-472A-AA13-D802F929A2C9}"/>
                </a:ext>
              </a:extLst>
            </p:cNvPr>
            <p:cNvGrpSpPr/>
            <p:nvPr/>
          </p:nvGrpSpPr>
          <p:grpSpPr>
            <a:xfrm>
              <a:off x="6457338" y="1044558"/>
              <a:ext cx="5887063" cy="5090103"/>
              <a:chOff x="4843003" y="415117"/>
              <a:chExt cx="4415297" cy="3817577"/>
            </a:xfrm>
          </p:grpSpPr>
          <p:sp>
            <p:nvSpPr>
              <p:cNvPr id="21" name="矩形 30">
                <a:extLst>
                  <a:ext uri="{FF2B5EF4-FFF2-40B4-BE49-F238E27FC236}">
                    <a16:creationId xmlns="" xmlns:a16="http://schemas.microsoft.com/office/drawing/2014/main" id="{8587B16A-73C9-42C1-8885-FBBC8B8FFED3}"/>
                  </a:ext>
                </a:extLst>
              </p:cNvPr>
              <p:cNvSpPr/>
              <p:nvPr/>
            </p:nvSpPr>
            <p:spPr>
              <a:xfrm>
                <a:off x="4843003" y="2486025"/>
                <a:ext cx="4300997" cy="1714485"/>
              </a:xfrm>
              <a:custGeom>
                <a:avLst/>
                <a:gdLst/>
                <a:ahLst/>
                <a:cxnLst/>
                <a:rect l="l" t="t" r="r" b="b"/>
                <a:pathLst>
                  <a:path w="4300997" h="1714485">
                    <a:moveTo>
                      <a:pt x="424322" y="0"/>
                    </a:moveTo>
                    <a:lnTo>
                      <a:pt x="4300997" y="0"/>
                    </a:lnTo>
                    <a:lnTo>
                      <a:pt x="4300997" y="1085850"/>
                    </a:lnTo>
                    <a:lnTo>
                      <a:pt x="762841" y="1085850"/>
                    </a:lnTo>
                    <a:lnTo>
                      <a:pt x="384301" y="1714485"/>
                    </a:lnTo>
                    <a:lnTo>
                      <a:pt x="0" y="1065763"/>
                    </a:lnTo>
                    <a:lnTo>
                      <a:pt x="424322" y="81439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1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82FBA3D5-78FB-42EA-AC4D-432FAEF4E4E5}"/>
                  </a:ext>
                </a:extLst>
              </p:cNvPr>
              <p:cNvSpPr/>
              <p:nvPr/>
            </p:nvSpPr>
            <p:spPr>
              <a:xfrm>
                <a:off x="5413765" y="415117"/>
                <a:ext cx="3844535" cy="2876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平行四边形 22">
                <a:extLst>
                  <a:ext uri="{FF2B5EF4-FFF2-40B4-BE49-F238E27FC236}">
                    <a16:creationId xmlns="" xmlns:a16="http://schemas.microsoft.com/office/drawing/2014/main" id="{31CE231B-D44E-4FB9-BE85-5A6F070F8C80}"/>
                  </a:ext>
                </a:extLst>
              </p:cNvPr>
              <p:cNvSpPr/>
              <p:nvPr/>
            </p:nvSpPr>
            <p:spPr>
              <a:xfrm rot="16200000" flipH="1">
                <a:off x="3410073" y="2226940"/>
                <a:ext cx="3811402" cy="200106"/>
              </a:xfrm>
              <a:prstGeom prst="parallelogram">
                <a:avLst>
                  <a:gd name="adj" fmla="val 49777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0" y="1179777"/>
              <a:ext cx="12039599" cy="4911992"/>
              <a:chOff x="0" y="1179777"/>
              <a:chExt cx="12039599" cy="4911992"/>
            </a:xfrm>
          </p:grpSpPr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22C20FE2-926B-4604-9CF1-14048830A0BE}"/>
                  </a:ext>
                </a:extLst>
              </p:cNvPr>
              <p:cNvSpPr/>
              <p:nvPr/>
            </p:nvSpPr>
            <p:spPr>
              <a:xfrm>
                <a:off x="0" y="2446869"/>
                <a:ext cx="6959600" cy="3644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dist="76200" dir="5400000" algn="t" rotWithShape="0">
                  <a:prstClr val="black">
                    <a:alpha val="4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0614C2BD-EC0D-418A-861C-7AA79B47F9B0}"/>
                  </a:ext>
                </a:extLst>
              </p:cNvPr>
              <p:cNvSpPr/>
              <p:nvPr/>
            </p:nvSpPr>
            <p:spPr>
              <a:xfrm>
                <a:off x="2507628" y="2579271"/>
                <a:ext cx="1906265" cy="1378827"/>
              </a:xfrm>
              <a:prstGeom prst="rect">
                <a:avLst/>
              </a:prstGeom>
              <a:solidFill>
                <a:srgbClr val="C2C2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39E87709-B5F4-4480-87F4-1650297651CE}"/>
                  </a:ext>
                </a:extLst>
              </p:cNvPr>
              <p:cNvSpPr/>
              <p:nvPr/>
            </p:nvSpPr>
            <p:spPr>
              <a:xfrm>
                <a:off x="4505440" y="4787133"/>
                <a:ext cx="2365261" cy="1146888"/>
              </a:xfrm>
              <a:prstGeom prst="rect">
                <a:avLst/>
              </a:prstGeom>
              <a:solidFill>
                <a:srgbClr val="FC92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949635F7-A559-405F-8F74-D7707B2CD0BA}"/>
                  </a:ext>
                </a:extLst>
              </p:cNvPr>
              <p:cNvSpPr/>
              <p:nvPr/>
            </p:nvSpPr>
            <p:spPr>
              <a:xfrm>
                <a:off x="7341068" y="1189572"/>
                <a:ext cx="2450632" cy="18661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="" xmlns:a16="http://schemas.microsoft.com/office/drawing/2014/main" id="{D4ACC543-B7D4-4544-984D-71437071B3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76501" y="4071261"/>
                <a:ext cx="1968500" cy="1887792"/>
              </a:xfrm>
              <a:prstGeom prst="rect">
                <a:avLst/>
              </a:prstGeom>
            </p:spPr>
          </p:pic>
          <p:sp>
            <p:nvSpPr>
              <p:cNvPr id="29" name="TextBox 12">
                <a:extLst>
                  <a:ext uri="{FF2B5EF4-FFF2-40B4-BE49-F238E27FC236}">
                    <a16:creationId xmlns="" xmlns:a16="http://schemas.microsoft.com/office/drawing/2014/main" id="{3757C76F-536E-4B59-9E04-CECE320E25EE}"/>
                  </a:ext>
                </a:extLst>
              </p:cNvPr>
              <p:cNvSpPr txBox="1"/>
              <p:nvPr/>
            </p:nvSpPr>
            <p:spPr>
              <a:xfrm>
                <a:off x="2437995" y="2580036"/>
                <a:ext cx="1981200" cy="149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 垃圾露天堆放大量氨、硫化物等有害气体释放，严重污染了大气和城市的生活环境。</a:t>
                </a:r>
              </a:p>
              <a:p>
                <a:pPr defTabSz="1219170">
                  <a:lnSpc>
                    <a:spcPct val="150000"/>
                  </a:lnSpc>
                </a:pPr>
                <a:endParaRPr lang="zh-CN" altLang="en-US" sz="1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13">
                <a:extLst>
                  <a:ext uri="{FF2B5EF4-FFF2-40B4-BE49-F238E27FC236}">
                    <a16:creationId xmlns="" xmlns:a16="http://schemas.microsoft.com/office/drawing/2014/main" id="{6A6E2E8D-FD3E-4AC6-89B2-C414F0E41B15}"/>
                  </a:ext>
                </a:extLst>
              </p:cNvPr>
              <p:cNvSpPr txBox="1"/>
              <p:nvPr/>
            </p:nvSpPr>
            <p:spPr>
              <a:xfrm>
                <a:off x="4458450" y="4774737"/>
                <a:ext cx="2472524" cy="103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    生物性污染。垃圾中有许多致病微生物，同时垃圾往往是蚊、蝇、蟑螂和老鼠的孳生地，这些必然危害着广大市民的身体健康。</a:t>
                </a:r>
              </a:p>
              <a:p>
                <a:pPr defTabSz="1219170"/>
                <a:endParaRPr lang="zh-CN" altLang="en-US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="" xmlns:a16="http://schemas.microsoft.com/office/drawing/2014/main" id="{52D9E32B-DCC8-4C88-A320-627E19A1D074}"/>
                  </a:ext>
                </a:extLst>
              </p:cNvPr>
              <p:cNvSpPr txBox="1"/>
              <p:nvPr/>
            </p:nvSpPr>
            <p:spPr>
              <a:xfrm>
                <a:off x="7366000" y="1230606"/>
                <a:ext cx="2311400" cy="149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  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侵占大量土地。据初步调查，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2003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年全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668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座城市中已有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2/3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被垃圾带所包围全国垃圾存占地累计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80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万亩。</a:t>
                </a:r>
              </a:p>
              <a:p>
                <a:pPr defTabSz="1219170">
                  <a:lnSpc>
                    <a:spcPct val="150000"/>
                  </a:lnSpc>
                </a:pPr>
                <a:endParaRPr lang="zh-CN" altLang="en-US" sz="1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13092277-2642-42A5-8320-A70A9F9414E2}"/>
                  </a:ext>
                </a:extLst>
              </p:cNvPr>
              <p:cNvSpPr/>
              <p:nvPr/>
            </p:nvSpPr>
            <p:spPr>
              <a:xfrm>
                <a:off x="9931398" y="3183468"/>
                <a:ext cx="2108201" cy="149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="" xmlns:a16="http://schemas.microsoft.com/office/drawing/2014/main" id="{5D91EE42-F58E-43CB-AA5E-ACF6E8960A00}"/>
                  </a:ext>
                </a:extLst>
              </p:cNvPr>
              <p:cNvSpPr txBox="1"/>
              <p:nvPr/>
            </p:nvSpPr>
            <p:spPr>
              <a:xfrm>
                <a:off x="10000038" y="3256275"/>
                <a:ext cx="1968597" cy="122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   垃圾堆积发酵产生甲烷</a:t>
                </a: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甲烷是可燃性气体</a:t>
                </a: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浓度达到一定量遇到明火即可发生爆炸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8A3E0E55-C9F4-4F4C-B0ED-1BD20695DAC2}"/>
                  </a:ext>
                </a:extLst>
              </p:cNvPr>
              <p:cNvSpPr/>
              <p:nvPr/>
            </p:nvSpPr>
            <p:spPr>
              <a:xfrm>
                <a:off x="2476501" y="4085168"/>
                <a:ext cx="1968500" cy="457200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19">
                <a:extLst>
                  <a:ext uri="{FF2B5EF4-FFF2-40B4-BE49-F238E27FC236}">
                    <a16:creationId xmlns="" xmlns:a16="http://schemas.microsoft.com/office/drawing/2014/main" id="{2AEC1FDA-9449-4025-BBCF-8B8EF3E79AE4}"/>
                  </a:ext>
                </a:extLst>
              </p:cNvPr>
              <p:cNvSpPr txBox="1"/>
              <p:nvPr/>
            </p:nvSpPr>
            <p:spPr>
              <a:xfrm>
                <a:off x="2479741" y="4077761"/>
                <a:ext cx="1954345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水资源污染</a:t>
                </a:r>
              </a:p>
            </p:txBody>
          </p:sp>
          <p:pic>
            <p:nvPicPr>
              <p:cNvPr id="36" name="图片 35">
                <a:extLst>
                  <a:ext uri="{FF2B5EF4-FFF2-40B4-BE49-F238E27FC236}">
                    <a16:creationId xmlns="" xmlns:a16="http://schemas.microsoft.com/office/drawing/2014/main" id="{8B408C2C-1CAE-497D-BB6E-6DEF107A5F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900" y="2561708"/>
                <a:ext cx="2286000" cy="3404681"/>
              </a:xfrm>
              <a:prstGeom prst="rect">
                <a:avLst/>
              </a:prstGeom>
            </p:spPr>
          </p:pic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7F7EAA70-48EE-4CBC-8B7C-6D43BF9AA599}"/>
                  </a:ext>
                </a:extLst>
              </p:cNvPr>
              <p:cNvSpPr/>
              <p:nvPr/>
            </p:nvSpPr>
            <p:spPr>
              <a:xfrm>
                <a:off x="92452" y="2561169"/>
                <a:ext cx="2276611" cy="470676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22">
                <a:extLst>
                  <a:ext uri="{FF2B5EF4-FFF2-40B4-BE49-F238E27FC236}">
                    <a16:creationId xmlns="" xmlns:a16="http://schemas.microsoft.com/office/drawing/2014/main" id="{2741CDA8-063C-4896-AB06-7837A280BF06}"/>
                  </a:ext>
                </a:extLst>
              </p:cNvPr>
              <p:cNvSpPr txBox="1"/>
              <p:nvPr/>
            </p:nvSpPr>
            <p:spPr>
              <a:xfrm>
                <a:off x="221159" y="2585026"/>
                <a:ext cx="2021797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大气污染严重</a:t>
                </a:r>
              </a:p>
            </p:txBody>
          </p:sp>
          <p:pic>
            <p:nvPicPr>
              <p:cNvPr id="39" name="图片 38">
                <a:extLst>
                  <a:ext uri="{FF2B5EF4-FFF2-40B4-BE49-F238E27FC236}">
                    <a16:creationId xmlns="" xmlns:a16="http://schemas.microsoft.com/office/drawing/2014/main" id="{5386E754-0482-40F6-BA22-8BCEDBFA4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13831" y="2569341"/>
                <a:ext cx="2345332" cy="2106815"/>
              </a:xfrm>
              <a:prstGeom prst="rect">
                <a:avLst/>
              </a:prstGeom>
            </p:spPr>
          </p:pic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89A76F6F-E838-4E2C-AD3E-BA92EBFE8B55}"/>
                  </a:ext>
                </a:extLst>
              </p:cNvPr>
              <p:cNvSpPr/>
              <p:nvPr/>
            </p:nvSpPr>
            <p:spPr>
              <a:xfrm>
                <a:off x="4511663" y="2578231"/>
                <a:ext cx="2347500" cy="45361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25">
                <a:extLst>
                  <a:ext uri="{FF2B5EF4-FFF2-40B4-BE49-F238E27FC236}">
                    <a16:creationId xmlns="" xmlns:a16="http://schemas.microsoft.com/office/drawing/2014/main" id="{45C4DF13-E638-4EF3-BFFC-A2821E74731F}"/>
                  </a:ext>
                </a:extLst>
              </p:cNvPr>
              <p:cNvSpPr txBox="1"/>
              <p:nvPr/>
            </p:nvSpPr>
            <p:spPr>
              <a:xfrm>
                <a:off x="4734550" y="2570514"/>
                <a:ext cx="1945137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生物性污染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2" name="图片 41">
                <a:extLst>
                  <a:ext uri="{FF2B5EF4-FFF2-40B4-BE49-F238E27FC236}">
                    <a16:creationId xmlns="" xmlns:a16="http://schemas.microsoft.com/office/drawing/2014/main" id="{DFBB8857-CA49-4E59-A98B-965EA7936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49056" y="3166475"/>
                <a:ext cx="2451080" cy="1576664"/>
              </a:xfrm>
              <a:prstGeom prst="rect">
                <a:avLst/>
              </a:prstGeom>
            </p:spPr>
          </p:pic>
          <p:sp>
            <p:nvSpPr>
              <p:cNvPr id="43" name="矩形 42">
                <a:extLst>
                  <a:ext uri="{FF2B5EF4-FFF2-40B4-BE49-F238E27FC236}">
                    <a16:creationId xmlns="" xmlns:a16="http://schemas.microsoft.com/office/drawing/2014/main" id="{DEC8F2B8-A134-4EC7-8014-E2302A31B9CD}"/>
                  </a:ext>
                </a:extLst>
              </p:cNvPr>
              <p:cNvSpPr/>
              <p:nvPr/>
            </p:nvSpPr>
            <p:spPr>
              <a:xfrm>
                <a:off x="7358014" y="3163012"/>
                <a:ext cx="2442121" cy="445859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28">
                <a:extLst>
                  <a:ext uri="{FF2B5EF4-FFF2-40B4-BE49-F238E27FC236}">
                    <a16:creationId xmlns="" xmlns:a16="http://schemas.microsoft.com/office/drawing/2014/main" id="{631BFB0A-842C-45C6-A970-BC62F3DC485B}"/>
                  </a:ext>
                </a:extLst>
              </p:cNvPr>
              <p:cNvSpPr txBox="1"/>
              <p:nvPr/>
            </p:nvSpPr>
            <p:spPr>
              <a:xfrm>
                <a:off x="7492029" y="3162140"/>
                <a:ext cx="2177809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侵占大量土地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5" name="图片 44">
                <a:extLst>
                  <a:ext uri="{FF2B5EF4-FFF2-40B4-BE49-F238E27FC236}">
                    <a16:creationId xmlns="" xmlns:a16="http://schemas.microsoft.com/office/drawing/2014/main" id="{450D8A9D-1935-4853-9CA5-10D24F1134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34859" y="1189083"/>
                <a:ext cx="2089616" cy="1879989"/>
              </a:xfrm>
              <a:prstGeom prst="rect">
                <a:avLst/>
              </a:prstGeom>
            </p:spPr>
          </p:pic>
          <p:sp>
            <p:nvSpPr>
              <p:cNvPr id="46" name="矩形 45">
                <a:extLst>
                  <a:ext uri="{FF2B5EF4-FFF2-40B4-BE49-F238E27FC236}">
                    <a16:creationId xmlns="" xmlns:a16="http://schemas.microsoft.com/office/drawing/2014/main" id="{B3EC2960-45BD-46C0-AD1D-3E963270D47D}"/>
                  </a:ext>
                </a:extLst>
              </p:cNvPr>
              <p:cNvSpPr/>
              <p:nvPr/>
            </p:nvSpPr>
            <p:spPr>
              <a:xfrm>
                <a:off x="9939738" y="1188405"/>
                <a:ext cx="2073881" cy="445859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31">
                <a:extLst>
                  <a:ext uri="{FF2B5EF4-FFF2-40B4-BE49-F238E27FC236}">
                    <a16:creationId xmlns="" xmlns:a16="http://schemas.microsoft.com/office/drawing/2014/main" id="{7D69DAC5-CC57-4AAE-B881-FD2EB04D6818}"/>
                  </a:ext>
                </a:extLst>
              </p:cNvPr>
              <p:cNvSpPr txBox="1"/>
              <p:nvPr/>
            </p:nvSpPr>
            <p:spPr>
              <a:xfrm>
                <a:off x="10209636" y="1179777"/>
                <a:ext cx="1656623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垃圾爆炸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1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4" name="矩形 23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27" name="图形 33">
            <a:extLst>
              <a:ext uri="{FF2B5EF4-FFF2-40B4-BE49-F238E27FC236}">
                <a16:creationId xmlns=""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65086" y="1807745"/>
            <a:ext cx="8855668" cy="4113547"/>
            <a:chOff x="165100" y="930087"/>
            <a:chExt cx="11777380" cy="5470712"/>
          </a:xfrm>
        </p:grpSpPr>
        <p:sp>
          <p:nvSpPr>
            <p:cNvPr id="50" name="梯形 49">
              <a:extLst>
                <a:ext uri="{FF2B5EF4-FFF2-40B4-BE49-F238E27FC236}">
                  <a16:creationId xmlns="" xmlns:a16="http://schemas.microsoft.com/office/drawing/2014/main" id="{BE482B7C-4D4E-40BF-90A3-773F91198A10}"/>
                </a:ext>
              </a:extLst>
            </p:cNvPr>
            <p:cNvSpPr/>
            <p:nvPr/>
          </p:nvSpPr>
          <p:spPr>
            <a:xfrm>
              <a:off x="495300" y="939800"/>
              <a:ext cx="2794000" cy="393700"/>
            </a:xfrm>
            <a:prstGeom prst="trapezoid">
              <a:avLst/>
            </a:prstGeom>
            <a:solidFill>
              <a:srgbClr val="007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1D973468-F960-465B-BD53-F75DFC5B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201" y="1122708"/>
              <a:ext cx="5092700" cy="327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梯形 51">
              <a:extLst>
                <a:ext uri="{FF2B5EF4-FFF2-40B4-BE49-F238E27FC236}">
                  <a16:creationId xmlns="" xmlns:a16="http://schemas.microsoft.com/office/drawing/2014/main" id="{C6393578-A4B3-4670-BA75-2A2F3E0C9524}"/>
                </a:ext>
              </a:extLst>
            </p:cNvPr>
            <p:cNvSpPr/>
            <p:nvPr/>
          </p:nvSpPr>
          <p:spPr>
            <a:xfrm>
              <a:off x="3962400" y="2273300"/>
              <a:ext cx="3149600" cy="39370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14085723-25DF-4313-9064-339B9027A458}"/>
                </a:ext>
              </a:extLst>
            </p:cNvPr>
            <p:cNvSpPr/>
            <p:nvPr/>
          </p:nvSpPr>
          <p:spPr>
            <a:xfrm>
              <a:off x="215901" y="3251199"/>
              <a:ext cx="5016500" cy="1143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梯形 53">
              <a:extLst>
                <a:ext uri="{FF2B5EF4-FFF2-40B4-BE49-F238E27FC236}">
                  <a16:creationId xmlns="" xmlns:a16="http://schemas.microsoft.com/office/drawing/2014/main" id="{B27E0EE0-6FC7-4BDD-9307-2C0A7A9D3E7E}"/>
                </a:ext>
              </a:extLst>
            </p:cNvPr>
            <p:cNvSpPr/>
            <p:nvPr/>
          </p:nvSpPr>
          <p:spPr>
            <a:xfrm>
              <a:off x="8559800" y="3200400"/>
              <a:ext cx="3225800" cy="3937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5" name="图片 54">
              <a:extLst>
                <a:ext uri="{FF2B5EF4-FFF2-40B4-BE49-F238E27FC236}">
                  <a16:creationId xmlns="" xmlns:a16="http://schemas.microsoft.com/office/drawing/2014/main" id="{810D90C4-EB82-4601-AFC1-362A992D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0615" y="2504589"/>
              <a:ext cx="5002308" cy="33563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228600" dist="63500" dir="10800000" sx="103000" sy="103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400EC631-94BB-4707-BB19-2BE3B41DCEA6}"/>
                </a:ext>
              </a:extLst>
            </p:cNvPr>
            <p:cNvSpPr/>
            <p:nvPr/>
          </p:nvSpPr>
          <p:spPr>
            <a:xfrm>
              <a:off x="2984501" y="4521200"/>
              <a:ext cx="5016500" cy="13335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7" name="图片 3">
              <a:extLst>
                <a:ext uri="{FF2B5EF4-FFF2-40B4-BE49-F238E27FC236}">
                  <a16:creationId xmlns="" xmlns:a16="http://schemas.microsoft.com/office/drawing/2014/main" id="{21D27426-442C-4499-9A31-3769C1EDD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033110" y="3362322"/>
              <a:ext cx="4856767" cy="30197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228600" dist="63500" dir="10800000" sx="103000" sy="103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7118B9C4-2B1A-4B1A-B981-DC5920995001}"/>
                </a:ext>
              </a:extLst>
            </p:cNvPr>
            <p:cNvSpPr/>
            <p:nvPr/>
          </p:nvSpPr>
          <p:spPr>
            <a:xfrm>
              <a:off x="165100" y="3316525"/>
              <a:ext cx="2768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      由于废旧塑料包装物（聚乙烯、聚氯乙烯、聚苯乙烯等）大多呈白色，因此造成的环境污染被称为“白色污染。</a:t>
              </a:r>
            </a:p>
          </p:txBody>
        </p:sp>
        <p:sp>
          <p:nvSpPr>
            <p:cNvPr id="59" name="TextBox 12">
              <a:extLst>
                <a:ext uri="{FF2B5EF4-FFF2-40B4-BE49-F238E27FC236}">
                  <a16:creationId xmlns="" xmlns:a16="http://schemas.microsoft.com/office/drawing/2014/main" id="{A520CA93-34C2-4CBA-8F86-7F15EF8B466A}"/>
                </a:ext>
              </a:extLst>
            </p:cNvPr>
            <p:cNvSpPr txBox="1"/>
            <p:nvPr/>
          </p:nvSpPr>
          <p:spPr>
            <a:xfrm>
              <a:off x="3097305" y="4605069"/>
              <a:ext cx="3811496" cy="114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         </a:t>
              </a:r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  </a:r>
            </a:p>
            <a:p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梯形 59">
              <a:extLst>
                <a:ext uri="{FF2B5EF4-FFF2-40B4-BE49-F238E27FC236}">
                  <a16:creationId xmlns="" xmlns:a16="http://schemas.microsoft.com/office/drawing/2014/main" id="{1996A78D-DA16-4565-88C7-7B382C1AEB33}"/>
                </a:ext>
              </a:extLst>
            </p:cNvPr>
            <p:cNvSpPr/>
            <p:nvPr/>
          </p:nvSpPr>
          <p:spPr>
            <a:xfrm flipV="1">
              <a:off x="8671111" y="3197111"/>
              <a:ext cx="2969112" cy="674147"/>
            </a:xfrm>
            <a:prstGeom prst="trapezoid">
              <a:avLst>
                <a:gd name="adj" fmla="val 1648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TextBox 9">
              <a:extLst>
                <a:ext uri="{FF2B5EF4-FFF2-40B4-BE49-F238E27FC236}">
                  <a16:creationId xmlns="" xmlns:a16="http://schemas.microsoft.com/office/drawing/2014/main" id="{A4BD2241-FF2A-405C-97B2-E1600E639D37}"/>
                </a:ext>
              </a:extLst>
            </p:cNvPr>
            <p:cNvSpPr txBox="1"/>
            <p:nvPr/>
          </p:nvSpPr>
          <p:spPr>
            <a:xfrm>
              <a:off x="8951678" y="3283176"/>
              <a:ext cx="2402418" cy="53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洋垃圾污染</a:t>
              </a:r>
            </a:p>
          </p:txBody>
        </p:sp>
        <p:sp>
          <p:nvSpPr>
            <p:cNvPr id="62" name="梯形 61">
              <a:extLst>
                <a:ext uri="{FF2B5EF4-FFF2-40B4-BE49-F238E27FC236}">
                  <a16:creationId xmlns="" xmlns:a16="http://schemas.microsoft.com/office/drawing/2014/main" id="{CEEDF0E3-4930-4D61-B0CA-6C617879F8B2}"/>
                </a:ext>
              </a:extLst>
            </p:cNvPr>
            <p:cNvSpPr/>
            <p:nvPr/>
          </p:nvSpPr>
          <p:spPr>
            <a:xfrm flipV="1">
              <a:off x="4047267" y="2276287"/>
              <a:ext cx="2969112" cy="674147"/>
            </a:xfrm>
            <a:prstGeom prst="trapezoid">
              <a:avLst>
                <a:gd name="adj" fmla="val 1648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Rectangle 3">
              <a:extLst>
                <a:ext uri="{FF2B5EF4-FFF2-40B4-BE49-F238E27FC236}">
                  <a16:creationId xmlns="" xmlns:a16="http://schemas.microsoft.com/office/drawing/2014/main" id="{BD256DA9-93E7-4702-9DA2-672ECC328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173" y="2334451"/>
              <a:ext cx="2544881" cy="53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废旧电池污染</a:t>
              </a:r>
            </a:p>
          </p:txBody>
        </p:sp>
        <p:sp>
          <p:nvSpPr>
            <p:cNvPr id="64" name="梯形 63">
              <a:extLst>
                <a:ext uri="{FF2B5EF4-FFF2-40B4-BE49-F238E27FC236}">
                  <a16:creationId xmlns="" xmlns:a16="http://schemas.microsoft.com/office/drawing/2014/main" id="{0713A86E-0461-46AB-BA8C-E8594692CD6B}"/>
                </a:ext>
              </a:extLst>
            </p:cNvPr>
            <p:cNvSpPr/>
            <p:nvPr/>
          </p:nvSpPr>
          <p:spPr>
            <a:xfrm flipV="1">
              <a:off x="605568" y="930087"/>
              <a:ext cx="2569433" cy="674147"/>
            </a:xfrm>
            <a:prstGeom prst="trapezoid">
              <a:avLst>
                <a:gd name="adj" fmla="val 1648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="" xmlns:a16="http://schemas.microsoft.com/office/drawing/2014/main" id="{0B0E4392-B8FA-4DA8-9684-3AB026DD2982}"/>
                </a:ext>
              </a:extLst>
            </p:cNvPr>
            <p:cNvSpPr txBox="1"/>
            <p:nvPr/>
          </p:nvSpPr>
          <p:spPr>
            <a:xfrm>
              <a:off x="761080" y="970577"/>
              <a:ext cx="2292192" cy="941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“白色污染”</a:t>
              </a: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3D74DA46-A22F-41EB-A993-30F22BAD63B2}"/>
                </a:ext>
              </a:extLst>
            </p:cNvPr>
            <p:cNvSpPr/>
            <p:nvPr/>
          </p:nvSpPr>
          <p:spPr>
            <a:xfrm>
              <a:off x="7023101" y="4851399"/>
              <a:ext cx="4864100" cy="15494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TextBox 13">
              <a:extLst>
                <a:ext uri="{FF2B5EF4-FFF2-40B4-BE49-F238E27FC236}">
                  <a16:creationId xmlns="" xmlns:a16="http://schemas.microsoft.com/office/drawing/2014/main" id="{7EC29353-4C7D-4B48-9DA2-0630A160D270}"/>
                </a:ext>
              </a:extLst>
            </p:cNvPr>
            <p:cNvSpPr txBox="1"/>
            <p:nvPr/>
          </p:nvSpPr>
          <p:spPr>
            <a:xfrm>
              <a:off x="7079787" y="5006131"/>
              <a:ext cx="48626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         </a:t>
              </a:r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所谓”洋垃圾“大多数是混杂着大量生活垃圾的工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业废料等。在发达国家，处理1吨有毒废物，需要花费400多美元，而向境外倾倒有毒废料只需花几十美元， 甚至还能带来微薄利润。为此，有些为富不仁的洋老板便不择手段向海外转移工业废料。</a:t>
              </a:r>
            </a:p>
            <a:p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5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环保教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nl35g2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1366</Words>
  <Application>Microsoft Office PowerPoint</Application>
  <PresentationFormat>宽屏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</cp:revision>
  <dcterms:created xsi:type="dcterms:W3CDTF">2017-08-18T03:02:00Z</dcterms:created>
  <dcterms:modified xsi:type="dcterms:W3CDTF">2023-02-04T04:39:58Z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